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394" r:id="rId2"/>
    <p:sldId id="382" r:id="rId3"/>
    <p:sldId id="390" r:id="rId4"/>
    <p:sldId id="392" r:id="rId5"/>
    <p:sldId id="371" r:id="rId6"/>
    <p:sldId id="397" r:id="rId7"/>
    <p:sldId id="373" r:id="rId8"/>
    <p:sldId id="280" r:id="rId9"/>
    <p:sldId id="405" r:id="rId10"/>
    <p:sldId id="368" r:id="rId11"/>
    <p:sldId id="386" r:id="rId12"/>
    <p:sldId id="274" r:id="rId13"/>
    <p:sldId id="398" r:id="rId14"/>
    <p:sldId id="348" r:id="rId15"/>
    <p:sldId id="349" r:id="rId16"/>
    <p:sldId id="372" r:id="rId17"/>
    <p:sldId id="288" r:id="rId18"/>
    <p:sldId id="387" r:id="rId19"/>
    <p:sldId id="341" r:id="rId20"/>
    <p:sldId id="399" r:id="rId21"/>
    <p:sldId id="289" r:id="rId22"/>
    <p:sldId id="400" r:id="rId23"/>
    <p:sldId id="347" r:id="rId24"/>
    <p:sldId id="395" r:id="rId25"/>
    <p:sldId id="301" r:id="rId26"/>
    <p:sldId id="388" r:id="rId27"/>
    <p:sldId id="270" r:id="rId28"/>
    <p:sldId id="344" r:id="rId29"/>
    <p:sldId id="282" r:id="rId30"/>
    <p:sldId id="275" r:id="rId31"/>
    <p:sldId id="357" r:id="rId32"/>
    <p:sldId id="389" r:id="rId33"/>
    <p:sldId id="273" r:id="rId34"/>
    <p:sldId id="402" r:id="rId35"/>
    <p:sldId id="403" r:id="rId36"/>
    <p:sldId id="401" r:id="rId37"/>
    <p:sldId id="336" r:id="rId38"/>
    <p:sldId id="330" r:id="rId39"/>
    <p:sldId id="404" r:id="rId40"/>
    <p:sldId id="406" r:id="rId41"/>
    <p:sldId id="339" r:id="rId42"/>
    <p:sldId id="407" r:id="rId43"/>
    <p:sldId id="408" r:id="rId44"/>
    <p:sldId id="369" r:id="rId45"/>
    <p:sldId id="396" r:id="rId46"/>
  </p:sldIdLst>
  <p:sldSz cx="9144000" cy="5143500" type="screen16x9"/>
  <p:notesSz cx="6858000" cy="9144000"/>
  <p:custDataLst>
    <p:tags r:id="rId4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F0"/>
    <a:srgbClr val="FFFFFF"/>
    <a:srgbClr val="67AFE3"/>
    <a:srgbClr val="FF51B7"/>
    <a:srgbClr val="F5F5F5"/>
    <a:srgbClr val="969696"/>
    <a:srgbClr val="C8C8C8"/>
    <a:srgbClr val="0096D5"/>
    <a:srgbClr val="D4D4D4"/>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05" autoAdjust="0"/>
    <p:restoredTop sz="94660"/>
  </p:normalViewPr>
  <p:slideViewPr>
    <p:cSldViewPr>
      <p:cViewPr varScale="1">
        <p:scale>
          <a:sx n="114" d="100"/>
          <a:sy n="114" d="100"/>
        </p:scale>
        <p:origin x="360" y="102"/>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2928"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A67DD0A-9044-4D18-9C18-8B428ED92850}" type="datetimeFigureOut">
              <a:rPr lang="zh-CN" altLang="en-US" smtClean="0"/>
              <a:t>2020/2/4</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18C6817-9CDC-4935-A4AC-27CF72BD8B27}" type="slidenum">
              <a:rPr lang="zh-CN" altLang="en-US" smtClean="0"/>
              <a:t>‹#›</a:t>
            </a:fld>
            <a:endParaRPr lang="zh-CN" altLang="en-US"/>
          </a:p>
        </p:txBody>
      </p:sp>
    </p:spTree>
    <p:extLst>
      <p:ext uri="{BB962C8B-B14F-4D97-AF65-F5344CB8AC3E}">
        <p14:creationId xmlns:p14="http://schemas.microsoft.com/office/powerpoint/2010/main" val="2503878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387C70-E853-4894-BF07-D2F4B19C8F53}" type="datetimeFigureOut">
              <a:rPr lang="zh-CN" altLang="en-US" smtClean="0"/>
              <a:t>2020/2/4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A47F99-6ADC-4C80-99B3-D41D132752F1}" type="slidenum">
              <a:rPr lang="zh-CN" altLang="en-US" smtClean="0"/>
              <a:t>‹#›</a:t>
            </a:fld>
            <a:endParaRPr lang="zh-CN" altLang="en-US"/>
          </a:p>
        </p:txBody>
      </p:sp>
    </p:spTree>
    <p:extLst>
      <p:ext uri="{BB962C8B-B14F-4D97-AF65-F5344CB8AC3E}">
        <p14:creationId xmlns:p14="http://schemas.microsoft.com/office/powerpoint/2010/main" val="7581756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a:t>
            </a:fld>
            <a:endParaRPr lang="zh-CN" altLang="en-US"/>
          </a:p>
        </p:txBody>
      </p:sp>
    </p:spTree>
    <p:extLst>
      <p:ext uri="{BB962C8B-B14F-4D97-AF65-F5344CB8AC3E}">
        <p14:creationId xmlns:p14="http://schemas.microsoft.com/office/powerpoint/2010/main" val="813479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a:t>
            </a:fld>
            <a:endParaRPr lang="zh-CN" altLang="en-US"/>
          </a:p>
        </p:txBody>
      </p:sp>
    </p:spTree>
    <p:extLst>
      <p:ext uri="{BB962C8B-B14F-4D97-AF65-F5344CB8AC3E}">
        <p14:creationId xmlns:p14="http://schemas.microsoft.com/office/powerpoint/2010/main" val="1693403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a:t>
            </a:fld>
            <a:endParaRPr lang="zh-CN" altLang="en-US"/>
          </a:p>
        </p:txBody>
      </p:sp>
    </p:spTree>
    <p:extLst>
      <p:ext uri="{BB962C8B-B14F-4D97-AF65-F5344CB8AC3E}">
        <p14:creationId xmlns:p14="http://schemas.microsoft.com/office/powerpoint/2010/main" val="2678798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a:t>
            </a:fld>
            <a:endParaRPr lang="zh-CN" altLang="en-US"/>
          </a:p>
        </p:txBody>
      </p:sp>
    </p:spTree>
    <p:extLst>
      <p:ext uri="{BB962C8B-B14F-4D97-AF65-F5344CB8AC3E}">
        <p14:creationId xmlns:p14="http://schemas.microsoft.com/office/powerpoint/2010/main" val="350399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5</a:t>
            </a:fld>
            <a:endParaRPr lang="zh-CN" altLang="en-US"/>
          </a:p>
        </p:txBody>
      </p:sp>
    </p:spTree>
    <p:extLst>
      <p:ext uri="{BB962C8B-B14F-4D97-AF65-F5344CB8AC3E}">
        <p14:creationId xmlns:p14="http://schemas.microsoft.com/office/powerpoint/2010/main" val="3176507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6</a:t>
            </a:fld>
            <a:endParaRPr lang="zh-CN" altLang="en-US"/>
          </a:p>
        </p:txBody>
      </p:sp>
    </p:spTree>
    <p:extLst>
      <p:ext uri="{BB962C8B-B14F-4D97-AF65-F5344CB8AC3E}">
        <p14:creationId xmlns:p14="http://schemas.microsoft.com/office/powerpoint/2010/main" val="1739158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7</a:t>
            </a:fld>
            <a:endParaRPr lang="zh-CN" altLang="en-US"/>
          </a:p>
        </p:txBody>
      </p:sp>
    </p:spTree>
    <p:extLst>
      <p:ext uri="{BB962C8B-B14F-4D97-AF65-F5344CB8AC3E}">
        <p14:creationId xmlns:p14="http://schemas.microsoft.com/office/powerpoint/2010/main" val="2252119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8</a:t>
            </a:fld>
            <a:endParaRPr lang="zh-CN" altLang="en-US"/>
          </a:p>
        </p:txBody>
      </p:sp>
    </p:spTree>
    <p:extLst>
      <p:ext uri="{BB962C8B-B14F-4D97-AF65-F5344CB8AC3E}">
        <p14:creationId xmlns:p14="http://schemas.microsoft.com/office/powerpoint/2010/main" val="24351897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9</a:t>
            </a:fld>
            <a:endParaRPr lang="zh-CN" altLang="en-US"/>
          </a:p>
        </p:txBody>
      </p:sp>
    </p:spTree>
    <p:extLst>
      <p:ext uri="{BB962C8B-B14F-4D97-AF65-F5344CB8AC3E}">
        <p14:creationId xmlns:p14="http://schemas.microsoft.com/office/powerpoint/2010/main" val="2268592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10</a:t>
            </a:fld>
            <a:endParaRPr lang="zh-CN" altLang="en-US"/>
          </a:p>
        </p:txBody>
      </p:sp>
    </p:spTree>
    <p:extLst>
      <p:ext uri="{BB962C8B-B14F-4D97-AF65-F5344CB8AC3E}">
        <p14:creationId xmlns:p14="http://schemas.microsoft.com/office/powerpoint/2010/main" val="34995559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11</a:t>
            </a:fld>
            <a:endParaRPr lang="zh-CN" altLang="en-US"/>
          </a:p>
        </p:txBody>
      </p:sp>
    </p:spTree>
    <p:extLst>
      <p:ext uri="{BB962C8B-B14F-4D97-AF65-F5344CB8AC3E}">
        <p14:creationId xmlns:p14="http://schemas.microsoft.com/office/powerpoint/2010/main" val="600604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12</a:t>
            </a:fld>
            <a:endParaRPr lang="zh-CN" altLang="en-US"/>
          </a:p>
        </p:txBody>
      </p:sp>
    </p:spTree>
    <p:extLst>
      <p:ext uri="{BB962C8B-B14F-4D97-AF65-F5344CB8AC3E}">
        <p14:creationId xmlns:p14="http://schemas.microsoft.com/office/powerpoint/2010/main" val="569094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13</a:t>
            </a:fld>
            <a:endParaRPr lang="zh-CN" altLang="en-US"/>
          </a:p>
        </p:txBody>
      </p:sp>
    </p:spTree>
    <p:extLst>
      <p:ext uri="{BB962C8B-B14F-4D97-AF65-F5344CB8AC3E}">
        <p14:creationId xmlns:p14="http://schemas.microsoft.com/office/powerpoint/2010/main" val="911308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14</a:t>
            </a:fld>
            <a:endParaRPr lang="zh-CN" altLang="en-US"/>
          </a:p>
        </p:txBody>
      </p:sp>
    </p:spTree>
    <p:extLst>
      <p:ext uri="{BB962C8B-B14F-4D97-AF65-F5344CB8AC3E}">
        <p14:creationId xmlns:p14="http://schemas.microsoft.com/office/powerpoint/2010/main" val="2844373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15</a:t>
            </a:fld>
            <a:endParaRPr lang="zh-CN" altLang="en-US"/>
          </a:p>
        </p:txBody>
      </p:sp>
    </p:spTree>
    <p:extLst>
      <p:ext uri="{BB962C8B-B14F-4D97-AF65-F5344CB8AC3E}">
        <p14:creationId xmlns:p14="http://schemas.microsoft.com/office/powerpoint/2010/main" val="1992613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16</a:t>
            </a:fld>
            <a:endParaRPr lang="zh-CN" altLang="en-US"/>
          </a:p>
        </p:txBody>
      </p:sp>
    </p:spTree>
    <p:extLst>
      <p:ext uri="{BB962C8B-B14F-4D97-AF65-F5344CB8AC3E}">
        <p14:creationId xmlns:p14="http://schemas.microsoft.com/office/powerpoint/2010/main" val="6092638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17</a:t>
            </a:fld>
            <a:endParaRPr lang="zh-CN" altLang="en-US"/>
          </a:p>
        </p:txBody>
      </p:sp>
    </p:spTree>
    <p:extLst>
      <p:ext uri="{BB962C8B-B14F-4D97-AF65-F5344CB8AC3E}">
        <p14:creationId xmlns:p14="http://schemas.microsoft.com/office/powerpoint/2010/main" val="490256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18</a:t>
            </a:fld>
            <a:endParaRPr lang="zh-CN" altLang="en-US"/>
          </a:p>
        </p:txBody>
      </p:sp>
    </p:spTree>
    <p:extLst>
      <p:ext uri="{BB962C8B-B14F-4D97-AF65-F5344CB8AC3E}">
        <p14:creationId xmlns:p14="http://schemas.microsoft.com/office/powerpoint/2010/main" val="3532551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19</a:t>
            </a:fld>
            <a:endParaRPr lang="zh-CN" altLang="en-US"/>
          </a:p>
        </p:txBody>
      </p:sp>
    </p:spTree>
    <p:extLst>
      <p:ext uri="{BB962C8B-B14F-4D97-AF65-F5344CB8AC3E}">
        <p14:creationId xmlns:p14="http://schemas.microsoft.com/office/powerpoint/2010/main" val="4101834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20</a:t>
            </a:fld>
            <a:endParaRPr lang="zh-CN" altLang="en-US"/>
          </a:p>
        </p:txBody>
      </p:sp>
    </p:spTree>
    <p:extLst>
      <p:ext uri="{BB962C8B-B14F-4D97-AF65-F5344CB8AC3E}">
        <p14:creationId xmlns:p14="http://schemas.microsoft.com/office/powerpoint/2010/main" val="25263399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AA47F99-6ADC-4C80-99B3-D41D132752F1}" type="slidenum">
              <a:rPr lang="zh-CN" altLang="en-US" smtClean="0"/>
              <a:t>21</a:t>
            </a:fld>
            <a:endParaRPr lang="zh-CN" altLang="en-US"/>
          </a:p>
        </p:txBody>
      </p:sp>
    </p:spTree>
    <p:extLst>
      <p:ext uri="{BB962C8B-B14F-4D97-AF65-F5344CB8AC3E}">
        <p14:creationId xmlns:p14="http://schemas.microsoft.com/office/powerpoint/2010/main" val="10677185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22</a:t>
            </a:fld>
            <a:endParaRPr lang="zh-CN" altLang="en-US"/>
          </a:p>
        </p:txBody>
      </p:sp>
    </p:spTree>
    <p:extLst>
      <p:ext uri="{BB962C8B-B14F-4D97-AF65-F5344CB8AC3E}">
        <p14:creationId xmlns:p14="http://schemas.microsoft.com/office/powerpoint/2010/main" val="17004953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23</a:t>
            </a:fld>
            <a:endParaRPr lang="zh-CN" altLang="en-US"/>
          </a:p>
        </p:txBody>
      </p:sp>
    </p:spTree>
    <p:extLst>
      <p:ext uri="{BB962C8B-B14F-4D97-AF65-F5344CB8AC3E}">
        <p14:creationId xmlns:p14="http://schemas.microsoft.com/office/powerpoint/2010/main" val="20100667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24</a:t>
            </a:fld>
            <a:endParaRPr lang="zh-CN" altLang="en-US"/>
          </a:p>
        </p:txBody>
      </p:sp>
    </p:spTree>
    <p:extLst>
      <p:ext uri="{BB962C8B-B14F-4D97-AF65-F5344CB8AC3E}">
        <p14:creationId xmlns:p14="http://schemas.microsoft.com/office/powerpoint/2010/main" val="11125216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25</a:t>
            </a:fld>
            <a:endParaRPr lang="zh-CN" altLang="en-US"/>
          </a:p>
        </p:txBody>
      </p:sp>
    </p:spTree>
    <p:extLst>
      <p:ext uri="{BB962C8B-B14F-4D97-AF65-F5344CB8AC3E}">
        <p14:creationId xmlns:p14="http://schemas.microsoft.com/office/powerpoint/2010/main" val="13505471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26</a:t>
            </a:fld>
            <a:endParaRPr lang="zh-CN" altLang="en-US"/>
          </a:p>
        </p:txBody>
      </p:sp>
    </p:spTree>
    <p:extLst>
      <p:ext uri="{BB962C8B-B14F-4D97-AF65-F5344CB8AC3E}">
        <p14:creationId xmlns:p14="http://schemas.microsoft.com/office/powerpoint/2010/main" val="35452322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27</a:t>
            </a:fld>
            <a:endParaRPr lang="zh-CN" altLang="en-US"/>
          </a:p>
        </p:txBody>
      </p:sp>
    </p:spTree>
    <p:extLst>
      <p:ext uri="{BB962C8B-B14F-4D97-AF65-F5344CB8AC3E}">
        <p14:creationId xmlns:p14="http://schemas.microsoft.com/office/powerpoint/2010/main" val="677204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28</a:t>
            </a:fld>
            <a:endParaRPr lang="zh-CN" altLang="en-US"/>
          </a:p>
        </p:txBody>
      </p:sp>
    </p:spTree>
    <p:extLst>
      <p:ext uri="{BB962C8B-B14F-4D97-AF65-F5344CB8AC3E}">
        <p14:creationId xmlns:p14="http://schemas.microsoft.com/office/powerpoint/2010/main" val="4824837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29</a:t>
            </a:fld>
            <a:endParaRPr lang="zh-CN" altLang="en-US"/>
          </a:p>
        </p:txBody>
      </p:sp>
    </p:spTree>
    <p:extLst>
      <p:ext uri="{BB962C8B-B14F-4D97-AF65-F5344CB8AC3E}">
        <p14:creationId xmlns:p14="http://schemas.microsoft.com/office/powerpoint/2010/main" val="3033633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30</a:t>
            </a:fld>
            <a:endParaRPr lang="zh-CN" altLang="en-US"/>
          </a:p>
        </p:txBody>
      </p:sp>
    </p:spTree>
    <p:extLst>
      <p:ext uri="{BB962C8B-B14F-4D97-AF65-F5344CB8AC3E}">
        <p14:creationId xmlns:p14="http://schemas.microsoft.com/office/powerpoint/2010/main" val="3807709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31</a:t>
            </a:fld>
            <a:endParaRPr lang="zh-CN" altLang="en-US"/>
          </a:p>
        </p:txBody>
      </p:sp>
    </p:spTree>
    <p:extLst>
      <p:ext uri="{BB962C8B-B14F-4D97-AF65-F5344CB8AC3E}">
        <p14:creationId xmlns:p14="http://schemas.microsoft.com/office/powerpoint/2010/main" val="38701515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32</a:t>
            </a:fld>
            <a:endParaRPr lang="zh-CN" altLang="en-US"/>
          </a:p>
        </p:txBody>
      </p:sp>
    </p:spTree>
    <p:extLst>
      <p:ext uri="{BB962C8B-B14F-4D97-AF65-F5344CB8AC3E}">
        <p14:creationId xmlns:p14="http://schemas.microsoft.com/office/powerpoint/2010/main" val="15840276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33</a:t>
            </a:fld>
            <a:endParaRPr lang="zh-CN" altLang="en-US"/>
          </a:p>
        </p:txBody>
      </p:sp>
    </p:spTree>
    <p:extLst>
      <p:ext uri="{BB962C8B-B14F-4D97-AF65-F5344CB8AC3E}">
        <p14:creationId xmlns:p14="http://schemas.microsoft.com/office/powerpoint/2010/main" val="30233518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34</a:t>
            </a:fld>
            <a:endParaRPr lang="zh-CN" altLang="en-US"/>
          </a:p>
        </p:txBody>
      </p:sp>
    </p:spTree>
    <p:extLst>
      <p:ext uri="{BB962C8B-B14F-4D97-AF65-F5344CB8AC3E}">
        <p14:creationId xmlns:p14="http://schemas.microsoft.com/office/powerpoint/2010/main" val="2309554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35</a:t>
            </a:fld>
            <a:endParaRPr lang="zh-CN" altLang="en-US"/>
          </a:p>
        </p:txBody>
      </p:sp>
    </p:spTree>
    <p:extLst>
      <p:ext uri="{BB962C8B-B14F-4D97-AF65-F5344CB8AC3E}">
        <p14:creationId xmlns:p14="http://schemas.microsoft.com/office/powerpoint/2010/main" val="42907633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36</a:t>
            </a:fld>
            <a:endParaRPr lang="zh-CN" altLang="en-US"/>
          </a:p>
        </p:txBody>
      </p:sp>
    </p:spTree>
    <p:extLst>
      <p:ext uri="{BB962C8B-B14F-4D97-AF65-F5344CB8AC3E}">
        <p14:creationId xmlns:p14="http://schemas.microsoft.com/office/powerpoint/2010/main" val="12956053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37</a:t>
            </a:fld>
            <a:endParaRPr lang="zh-CN" altLang="en-US"/>
          </a:p>
        </p:txBody>
      </p:sp>
    </p:spTree>
    <p:extLst>
      <p:ext uri="{BB962C8B-B14F-4D97-AF65-F5344CB8AC3E}">
        <p14:creationId xmlns:p14="http://schemas.microsoft.com/office/powerpoint/2010/main" val="41452363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38</a:t>
            </a:fld>
            <a:endParaRPr lang="zh-CN" altLang="en-US"/>
          </a:p>
        </p:txBody>
      </p:sp>
    </p:spTree>
    <p:extLst>
      <p:ext uri="{BB962C8B-B14F-4D97-AF65-F5344CB8AC3E}">
        <p14:creationId xmlns:p14="http://schemas.microsoft.com/office/powerpoint/2010/main" val="8235188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39</a:t>
            </a:fld>
            <a:endParaRPr lang="zh-CN" altLang="en-US"/>
          </a:p>
        </p:txBody>
      </p:sp>
    </p:spTree>
    <p:extLst>
      <p:ext uri="{BB962C8B-B14F-4D97-AF65-F5344CB8AC3E}">
        <p14:creationId xmlns:p14="http://schemas.microsoft.com/office/powerpoint/2010/main" val="158794373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40</a:t>
            </a:fld>
            <a:endParaRPr lang="zh-CN" altLang="en-US"/>
          </a:p>
        </p:txBody>
      </p:sp>
    </p:spTree>
    <p:extLst>
      <p:ext uri="{BB962C8B-B14F-4D97-AF65-F5344CB8AC3E}">
        <p14:creationId xmlns:p14="http://schemas.microsoft.com/office/powerpoint/2010/main" val="11379472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41</a:t>
            </a:fld>
            <a:endParaRPr lang="zh-CN" altLang="en-US"/>
          </a:p>
        </p:txBody>
      </p:sp>
    </p:spTree>
    <p:extLst>
      <p:ext uri="{BB962C8B-B14F-4D97-AF65-F5344CB8AC3E}">
        <p14:creationId xmlns:p14="http://schemas.microsoft.com/office/powerpoint/2010/main" val="21544350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42</a:t>
            </a:fld>
            <a:endParaRPr lang="zh-CN" altLang="en-US"/>
          </a:p>
        </p:txBody>
      </p:sp>
    </p:spTree>
    <p:extLst>
      <p:ext uri="{BB962C8B-B14F-4D97-AF65-F5344CB8AC3E}">
        <p14:creationId xmlns:p14="http://schemas.microsoft.com/office/powerpoint/2010/main" val="10066025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43</a:t>
            </a:fld>
            <a:endParaRPr lang="zh-CN" altLang="en-US"/>
          </a:p>
        </p:txBody>
      </p:sp>
    </p:spTree>
    <p:extLst>
      <p:ext uri="{BB962C8B-B14F-4D97-AF65-F5344CB8AC3E}">
        <p14:creationId xmlns:p14="http://schemas.microsoft.com/office/powerpoint/2010/main" val="15630351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44</a:t>
            </a:fld>
            <a:endParaRPr lang="zh-CN" altLang="en-US"/>
          </a:p>
        </p:txBody>
      </p:sp>
    </p:spTree>
    <p:extLst>
      <p:ext uri="{BB962C8B-B14F-4D97-AF65-F5344CB8AC3E}">
        <p14:creationId xmlns:p14="http://schemas.microsoft.com/office/powerpoint/2010/main" val="22516239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t>45</a:t>
            </a:fld>
            <a:endParaRPr lang="zh-CN" altLang="en-US"/>
          </a:p>
        </p:txBody>
      </p:sp>
    </p:spTree>
    <p:extLst>
      <p:ext uri="{BB962C8B-B14F-4D97-AF65-F5344CB8AC3E}">
        <p14:creationId xmlns:p14="http://schemas.microsoft.com/office/powerpoint/2010/main" val="1156691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cxnSp>
        <p:nvCxnSpPr>
          <p:cNvPr id="4" name="直接连接符 3"/>
          <p:cNvCxnSpPr/>
          <p:nvPr userDrawn="1"/>
        </p:nvCxnSpPr>
        <p:spPr>
          <a:xfrm>
            <a:off x="0" y="555526"/>
            <a:ext cx="9144000" cy="0"/>
          </a:xfrm>
          <a:prstGeom prst="line">
            <a:avLst/>
          </a:prstGeom>
          <a:ln w="22225">
            <a:solidFill>
              <a:srgbClr val="969696"/>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31A8091-7EE4-41B5-8137-A62B04FCA6E6}" type="datetimeFigureOut">
              <a:rPr lang="zh-CN" altLang="en-US" smtClean="0"/>
              <a:t>2020/2/4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8AA5FA-60D0-45B3-9A54-CD9302FF9B7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
        <p:nvSpPr>
          <p:cNvPr id="15" name="TextBox 14"/>
          <p:cNvSpPr txBox="1"/>
          <p:nvPr userDrawn="1"/>
        </p:nvSpPr>
        <p:spPr>
          <a:xfrm>
            <a:off x="3131840" y="409253"/>
            <a:ext cx="2880320" cy="600164"/>
          </a:xfrm>
          <a:prstGeom prst="rect">
            <a:avLst/>
          </a:prstGeom>
          <a:noFill/>
        </p:spPr>
        <p:txBody>
          <a:bodyPr wrap="square" rtlCol="0">
            <a:spAutoFit/>
          </a:bodyPr>
          <a:lstStyle/>
          <a:p>
            <a:pPr algn="ctr"/>
            <a:r>
              <a:rPr lang="zh-CN" altLang="en-US" sz="2100" dirty="0" smtClean="0">
                <a:solidFill>
                  <a:schemeClr val="accent3"/>
                </a:solidFill>
              </a:rPr>
              <a:t>单击输入标题</a:t>
            </a:r>
            <a:endParaRPr lang="en-US" altLang="zh-CN" sz="2100" dirty="0" smtClean="0">
              <a:solidFill>
                <a:schemeClr val="accent3"/>
              </a:solidFill>
            </a:endParaRPr>
          </a:p>
          <a:p>
            <a:pPr algn="ctr"/>
            <a:r>
              <a:rPr lang="zh-CN" altLang="en-US" sz="1100" dirty="0" smtClean="0">
                <a:solidFill>
                  <a:schemeClr val="tx1">
                    <a:lumMod val="65000"/>
                    <a:lumOff val="35000"/>
                  </a:schemeClr>
                </a:solidFill>
              </a:rPr>
              <a:t>单击此处添加副标题或详细文本描述</a:t>
            </a:r>
            <a:endParaRPr lang="zh-CN" altLang="en-US" sz="1100" dirty="0">
              <a:solidFill>
                <a:schemeClr val="tx1">
                  <a:lumMod val="65000"/>
                  <a:lumOff val="35000"/>
                </a:schemeClr>
              </a:solidFill>
            </a:endParaRPr>
          </a:p>
        </p:txBody>
      </p:sp>
      <p:sp>
        <p:nvSpPr>
          <p:cNvPr id="16" name="TextBox 15"/>
          <p:cNvSpPr txBox="1"/>
          <p:nvPr userDrawn="1"/>
        </p:nvSpPr>
        <p:spPr>
          <a:xfrm>
            <a:off x="3131840" y="4587974"/>
            <a:ext cx="2880320" cy="338554"/>
          </a:xfrm>
          <a:prstGeom prst="rect">
            <a:avLst/>
          </a:prstGeom>
          <a:noFill/>
        </p:spPr>
        <p:txBody>
          <a:bodyPr wrap="square" rtlCol="0">
            <a:spAutoFit/>
          </a:bodyPr>
          <a:lstStyle/>
          <a:p>
            <a:pPr algn="ctr"/>
            <a:r>
              <a:rPr lang="en-US" altLang="zh-CN" sz="800" dirty="0" smtClean="0">
                <a:ln>
                  <a:noFill/>
                </a:ln>
                <a:solidFill>
                  <a:schemeClr val="accent3"/>
                </a:solidFill>
              </a:rPr>
              <a:t>www.</a:t>
            </a:r>
            <a:r>
              <a:rPr lang="zh-CN" altLang="en-US" sz="800" dirty="0" smtClean="0">
                <a:ln>
                  <a:noFill/>
                </a:ln>
                <a:solidFill>
                  <a:schemeClr val="accent3"/>
                </a:solidFill>
              </a:rPr>
              <a:t>企业网站</a:t>
            </a:r>
            <a:r>
              <a:rPr lang="en-US" altLang="zh-CN" sz="800" dirty="0" smtClean="0">
                <a:ln>
                  <a:noFill/>
                </a:ln>
                <a:solidFill>
                  <a:schemeClr val="accent3"/>
                </a:solidFill>
              </a:rPr>
              <a:t>.com</a:t>
            </a:r>
          </a:p>
          <a:p>
            <a:pPr algn="ctr"/>
            <a:r>
              <a:rPr lang="zh-CN" altLang="en-US" sz="800" dirty="0" smtClean="0">
                <a:solidFill>
                  <a:schemeClr val="tx1">
                    <a:lumMod val="65000"/>
                    <a:lumOff val="35000"/>
                  </a:schemeClr>
                </a:solidFill>
              </a:rPr>
              <a:t>企业名称</a:t>
            </a:r>
            <a:r>
              <a:rPr lang="en-US" altLang="zh-CN" sz="800" dirty="0" smtClean="0">
                <a:solidFill>
                  <a:schemeClr val="tx1">
                    <a:lumMod val="65000"/>
                    <a:lumOff val="35000"/>
                  </a:schemeClr>
                </a:solidFill>
              </a:rPr>
              <a:t>/</a:t>
            </a:r>
            <a:r>
              <a:rPr lang="zh-CN" altLang="en-US" sz="800" dirty="0" smtClean="0">
                <a:solidFill>
                  <a:schemeClr val="tx1">
                    <a:lumMod val="65000"/>
                    <a:lumOff val="35000"/>
                  </a:schemeClr>
                </a:solidFill>
              </a:rPr>
              <a:t>宣传口号</a:t>
            </a:r>
            <a:r>
              <a:rPr lang="en-US" altLang="zh-CN" sz="800" dirty="0" smtClean="0">
                <a:solidFill>
                  <a:schemeClr val="tx1">
                    <a:lumMod val="65000"/>
                    <a:lumOff val="35000"/>
                  </a:schemeClr>
                </a:solidFill>
              </a:rPr>
              <a:t>/</a:t>
            </a:r>
            <a:r>
              <a:rPr lang="zh-CN" altLang="en-US" sz="800" dirty="0" smtClean="0">
                <a:solidFill>
                  <a:schemeClr val="tx1">
                    <a:lumMod val="65000"/>
                    <a:lumOff val="35000"/>
                  </a:schemeClr>
                </a:solidFill>
              </a:rPr>
              <a:t>企业标题</a:t>
            </a:r>
            <a:endParaRPr lang="zh-CN" altLang="en-US" sz="800" dirty="0">
              <a:solidFill>
                <a:schemeClr val="tx1">
                  <a:lumMod val="65000"/>
                  <a:lumOff val="35000"/>
                </a:schemeClr>
              </a:solidFill>
            </a:endParaRPr>
          </a:p>
        </p:txBody>
      </p:sp>
      <p:grpSp>
        <p:nvGrpSpPr>
          <p:cNvPr id="17" name="组合 16"/>
          <p:cNvGrpSpPr/>
          <p:nvPr userDrawn="1"/>
        </p:nvGrpSpPr>
        <p:grpSpPr>
          <a:xfrm>
            <a:off x="3419872" y="339502"/>
            <a:ext cx="246466" cy="384285"/>
            <a:chOff x="3579019" y="293633"/>
            <a:chExt cx="361957" cy="564356"/>
          </a:xfrm>
        </p:grpSpPr>
        <p:sp>
          <p:nvSpPr>
            <p:cNvPr id="18" name="任意多边形 17"/>
            <p:cNvSpPr/>
            <p:nvPr/>
          </p:nvSpPr>
          <p:spPr>
            <a:xfrm>
              <a:off x="3579019" y="433388"/>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3661175" y="481752"/>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3594504" y="293633"/>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3795720" y="507901"/>
              <a:ext cx="145256" cy="235743"/>
            </a:xfrm>
            <a:custGeom>
              <a:avLst/>
              <a:gdLst>
                <a:gd name="connsiteX0" fmla="*/ 0 w 230981"/>
                <a:gd name="connsiteY0" fmla="*/ 0 h 376237"/>
                <a:gd name="connsiteX1" fmla="*/ 230981 w 230981"/>
                <a:gd name="connsiteY1" fmla="*/ 376237 h 376237"/>
                <a:gd name="connsiteX0-1" fmla="*/ 0 w 145256"/>
                <a:gd name="connsiteY0-2" fmla="*/ 0 h 235743"/>
                <a:gd name="connsiteX1-3" fmla="*/ 145256 w 145256"/>
                <a:gd name="connsiteY1-4" fmla="*/ 235743 h 235743"/>
              </a:gdLst>
              <a:ahLst/>
              <a:cxnLst>
                <a:cxn ang="0">
                  <a:pos x="connsiteX0-1" y="connsiteY0-2"/>
                </a:cxn>
                <a:cxn ang="0">
                  <a:pos x="connsiteX1-3" y="connsiteY1-4"/>
                </a:cxn>
              </a:cxnLst>
              <a:rect l="l" t="t" r="r" b="b"/>
              <a:pathLst>
                <a:path w="145256" h="235743">
                  <a:moveTo>
                    <a:pt x="0" y="0"/>
                  </a:moveTo>
                  <a:lnTo>
                    <a:pt x="145256" y="235743"/>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userDrawn="1"/>
        </p:nvGrpSpPr>
        <p:grpSpPr>
          <a:xfrm flipH="1">
            <a:off x="5477662" y="339502"/>
            <a:ext cx="246466" cy="384285"/>
            <a:chOff x="3579019" y="293633"/>
            <a:chExt cx="361957" cy="564356"/>
          </a:xfrm>
        </p:grpSpPr>
        <p:sp>
          <p:nvSpPr>
            <p:cNvPr id="23" name="任意多边形 22"/>
            <p:cNvSpPr/>
            <p:nvPr/>
          </p:nvSpPr>
          <p:spPr>
            <a:xfrm>
              <a:off x="3579019" y="433388"/>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3661175" y="481752"/>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a:off x="3594504" y="293633"/>
              <a:ext cx="230981" cy="376237"/>
            </a:xfrm>
            <a:custGeom>
              <a:avLst/>
              <a:gdLst>
                <a:gd name="connsiteX0" fmla="*/ 0 w 230981"/>
                <a:gd name="connsiteY0" fmla="*/ 0 h 376237"/>
                <a:gd name="connsiteX1" fmla="*/ 230981 w 230981"/>
                <a:gd name="connsiteY1" fmla="*/ 376237 h 376237"/>
              </a:gdLst>
              <a:ahLst/>
              <a:cxnLst>
                <a:cxn ang="0">
                  <a:pos x="connsiteX0" y="connsiteY0"/>
                </a:cxn>
                <a:cxn ang="0">
                  <a:pos x="connsiteX1" y="connsiteY1"/>
                </a:cxn>
              </a:cxnLst>
              <a:rect l="l" t="t" r="r" b="b"/>
              <a:pathLst>
                <a:path w="230981" h="376237">
                  <a:moveTo>
                    <a:pt x="0" y="0"/>
                  </a:moveTo>
                  <a:lnTo>
                    <a:pt x="230981" y="376237"/>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a:off x="3795720" y="507901"/>
              <a:ext cx="145256" cy="235743"/>
            </a:xfrm>
            <a:custGeom>
              <a:avLst/>
              <a:gdLst>
                <a:gd name="connsiteX0" fmla="*/ 0 w 230981"/>
                <a:gd name="connsiteY0" fmla="*/ 0 h 376237"/>
                <a:gd name="connsiteX1" fmla="*/ 230981 w 230981"/>
                <a:gd name="connsiteY1" fmla="*/ 376237 h 376237"/>
                <a:gd name="connsiteX0-1" fmla="*/ 0 w 145256"/>
                <a:gd name="connsiteY0-2" fmla="*/ 0 h 235743"/>
                <a:gd name="connsiteX1-3" fmla="*/ 145256 w 145256"/>
                <a:gd name="connsiteY1-4" fmla="*/ 235743 h 235743"/>
              </a:gdLst>
              <a:ahLst/>
              <a:cxnLst>
                <a:cxn ang="0">
                  <a:pos x="connsiteX0-1" y="connsiteY0-2"/>
                </a:cxn>
                <a:cxn ang="0">
                  <a:pos x="connsiteX1-3" y="connsiteY1-4"/>
                </a:cxn>
              </a:cxnLst>
              <a:rect l="l" t="t" r="r" b="b"/>
              <a:pathLst>
                <a:path w="145256" h="235743">
                  <a:moveTo>
                    <a:pt x="0" y="0"/>
                  </a:moveTo>
                  <a:lnTo>
                    <a:pt x="145256" y="235743"/>
                  </a:lnTo>
                </a:path>
              </a:pathLst>
            </a:cu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userDrawn="1"/>
        </p:nvCxnSpPr>
        <p:spPr>
          <a:xfrm flipH="1">
            <a:off x="526183" y="690855"/>
            <a:ext cx="314015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userDrawn="1"/>
        </p:nvCxnSpPr>
        <p:spPr>
          <a:xfrm flipH="1">
            <a:off x="5477662" y="690855"/>
            <a:ext cx="3140157"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userDrawn="1"/>
        </p:nvCxnSpPr>
        <p:spPr>
          <a:xfrm flipH="1">
            <a:off x="526184" y="4749606"/>
            <a:ext cx="3325736"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userDrawn="1"/>
        </p:nvCxnSpPr>
        <p:spPr>
          <a:xfrm flipH="1">
            <a:off x="5292080" y="4749606"/>
            <a:ext cx="332574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88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88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88000">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14:presetBounceEnd="88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88000">
                                          <p:cBhvr additive="base">
                                            <p:cTn id="11" dur="500" fill="hold"/>
                                            <p:tgtEl>
                                              <p:spTgt spid="16"/>
                                            </p:tgtEl>
                                            <p:attrNameLst>
                                              <p:attrName>ppt_x</p:attrName>
                                            </p:attrNameLst>
                                          </p:cBhvr>
                                          <p:tavLst>
                                            <p:tav tm="0">
                                              <p:val>
                                                <p:strVal val="#ppt_x"/>
                                              </p:val>
                                            </p:tav>
                                            <p:tav tm="100000">
                                              <p:val>
                                                <p:strVal val="#ppt_x"/>
                                              </p:val>
                                            </p:tav>
                                          </p:tavLst>
                                        </p:anim>
                                        <p:anim calcmode="lin" valueType="num" p14:bounceEnd="88000">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2" fill="hold" nodeType="afterEffect" p14:presetBounceEnd="88000">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14:bounceEnd="88000">
                                          <p:cBhvr additive="base">
                                            <p:cTn id="16" dur="500" fill="hold"/>
                                            <p:tgtEl>
                                              <p:spTgt spid="22"/>
                                            </p:tgtEl>
                                            <p:attrNameLst>
                                              <p:attrName>ppt_x</p:attrName>
                                            </p:attrNameLst>
                                          </p:cBhvr>
                                          <p:tavLst>
                                            <p:tav tm="0">
                                              <p:val>
                                                <p:strVal val="0-#ppt_w/2"/>
                                              </p:val>
                                            </p:tav>
                                            <p:tav tm="100000">
                                              <p:val>
                                                <p:strVal val="#ppt_x"/>
                                              </p:val>
                                            </p:tav>
                                          </p:tavLst>
                                        </p:anim>
                                        <p:anim calcmode="lin" valueType="num" p14:bounceEnd="88000">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14:presetBounceEnd="88000">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14:bounceEnd="88000">
                                          <p:cBhvr additive="base">
                                            <p:cTn id="20" dur="500" fill="hold"/>
                                            <p:tgtEl>
                                              <p:spTgt spid="17"/>
                                            </p:tgtEl>
                                            <p:attrNameLst>
                                              <p:attrName>ppt_x</p:attrName>
                                            </p:attrNameLst>
                                          </p:cBhvr>
                                          <p:tavLst>
                                            <p:tav tm="0">
                                              <p:val>
                                                <p:strVal val="1+#ppt_w/2"/>
                                              </p:val>
                                            </p:tav>
                                            <p:tav tm="100000">
                                              <p:val>
                                                <p:strVal val="#ppt_x"/>
                                              </p:val>
                                            </p:tav>
                                          </p:tavLst>
                                        </p:anim>
                                        <p:anim calcmode="lin" valueType="num" p14:bounceEnd="88000">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22" presetClass="entr" presetSubtype="2"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par>
                                    <p:cTn id="29" presetID="22" presetClass="entr" presetSubtype="2"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right)">
                                          <p:cBhvr>
                                            <p:cTn id="31" dur="500"/>
                                            <p:tgtEl>
                                              <p:spTgt spid="29"/>
                                            </p:tgtEl>
                                          </p:cBhvr>
                                        </p:animEffect>
                                      </p:childTnLst>
                                    </p:cTn>
                                  </p:par>
                                  <p:par>
                                    <p:cTn id="32" presetID="2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2"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1+#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additive="base">
                                            <p:cTn id="20" dur="500" fill="hold"/>
                                            <p:tgtEl>
                                              <p:spTgt spid="17"/>
                                            </p:tgtEl>
                                            <p:attrNameLst>
                                              <p:attrName>ppt_x</p:attrName>
                                            </p:attrNameLst>
                                          </p:cBhvr>
                                          <p:tavLst>
                                            <p:tav tm="0">
                                              <p:val>
                                                <p:strVal val="1+#ppt_w/2"/>
                                              </p:val>
                                            </p:tav>
                                            <p:tav tm="100000">
                                              <p:val>
                                                <p:strVal val="#ppt_x"/>
                                              </p:val>
                                            </p:tav>
                                          </p:tavLst>
                                        </p:anim>
                                        <p:anim calcmode="lin" valueType="num">
                                          <p:cBhvr additive="base">
                                            <p:cTn id="21" dur="500" fill="hold"/>
                                            <p:tgtEl>
                                              <p:spTgt spid="1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22" presetClass="entr" presetSubtype="2"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par>
                                    <p:cTn id="29" presetID="22" presetClass="entr" presetSubtype="2" fill="hold" nodeType="with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right)">
                                          <p:cBhvr>
                                            <p:cTn id="31" dur="500"/>
                                            <p:tgtEl>
                                              <p:spTgt spid="29"/>
                                            </p:tgtEl>
                                          </p:cBhvr>
                                        </p:animEffect>
                                      </p:childTnLst>
                                    </p:cTn>
                                  </p:par>
                                  <p:par>
                                    <p:cTn id="32" presetID="22" presetClass="entr" presetSubtype="8"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31A8091-7EE4-41B5-8137-A62B04FCA6E6}" type="datetimeFigureOut">
              <a:rPr lang="zh-CN" altLang="en-US" smtClean="0"/>
              <a:t>2020/2/4</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78AA5FA-60D0-45B3-9A54-CD9302FF9B7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3" descr="D:\小星星星星星星星\星.素材\shutterstock收费图片\8.医药医疗卫生健康\shutterstock_94675048.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8558"/>
          <a:stretch>
            <a:fillRect/>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74" name="矩形 17"/>
          <p:cNvSpPr>
            <a:spLocks noChangeArrowheads="1"/>
          </p:cNvSpPr>
          <p:nvPr/>
        </p:nvSpPr>
        <p:spPr bwMode="auto">
          <a:xfrm>
            <a:off x="4065722" y="2870331"/>
            <a:ext cx="396266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a:r>
              <a:rPr lang="en-US" altLang="zh-CN" sz="1700" dirty="0">
                <a:solidFill>
                  <a:srgbClr val="080808">
                    <a:lumMod val="50000"/>
                  </a:srgbClr>
                </a:solidFill>
                <a:latin typeface="微软雅黑" pitchFamily="34" charset="-122"/>
                <a:ea typeface="微软雅黑" pitchFamily="34" charset="-122"/>
              </a:rPr>
              <a:t>CHENYING0907</a:t>
            </a:r>
            <a:endParaRPr lang="zh-CN" altLang="en-US" sz="1700" dirty="0">
              <a:solidFill>
                <a:srgbClr val="080808">
                  <a:lumMod val="50000"/>
                </a:srgbClr>
              </a:solidFill>
              <a:latin typeface="微软雅黑" pitchFamily="34" charset="-122"/>
              <a:ea typeface="微软雅黑" pitchFamily="34" charset="-122"/>
            </a:endParaRPr>
          </a:p>
        </p:txBody>
      </p:sp>
      <p:sp>
        <p:nvSpPr>
          <p:cNvPr id="169" name="文本框 21"/>
          <p:cNvSpPr txBox="1"/>
          <p:nvPr/>
        </p:nvSpPr>
        <p:spPr>
          <a:xfrm>
            <a:off x="4462877" y="1913037"/>
            <a:ext cx="3168352" cy="369332"/>
          </a:xfrm>
          <a:prstGeom prst="rect">
            <a:avLst/>
          </a:prstGeom>
          <a:noFill/>
        </p:spPr>
        <p:txBody>
          <a:bodyPr wrap="square" rtlCol="0">
            <a:spAutoFit/>
          </a:bodyPr>
          <a:lstStyle/>
          <a:p>
            <a:pPr algn="ctr"/>
            <a:r>
              <a:rPr lang="zh-CN" altLang="en-US" b="1" spc="300" dirty="0">
                <a:solidFill>
                  <a:schemeClr val="tx1">
                    <a:lumMod val="90000"/>
                    <a:lumOff val="10000"/>
                  </a:schemeClr>
                </a:solidFill>
                <a:latin typeface="微软雅黑" pitchFamily="34" charset="-122"/>
                <a:ea typeface="微软雅黑" pitchFamily="34" charset="-122"/>
              </a:rPr>
              <a:t>社区获得性肺炎</a:t>
            </a:r>
            <a:r>
              <a:rPr lang="en-US" altLang="zh-CN" b="1" spc="300" dirty="0" err="1">
                <a:solidFill>
                  <a:schemeClr val="tx1">
                    <a:lumMod val="90000"/>
                    <a:lumOff val="10000"/>
                  </a:schemeClr>
                </a:solidFill>
                <a:latin typeface="微软雅黑" pitchFamily="34" charset="-122"/>
                <a:ea typeface="微软雅黑" pitchFamily="34" charset="-122"/>
              </a:rPr>
              <a:t>ppt</a:t>
            </a:r>
            <a:r>
              <a:rPr lang="zh-CN" altLang="en-US" b="1" spc="300" dirty="0">
                <a:solidFill>
                  <a:schemeClr val="tx1">
                    <a:lumMod val="90000"/>
                    <a:lumOff val="10000"/>
                  </a:schemeClr>
                </a:solidFill>
                <a:latin typeface="微软雅黑" pitchFamily="34" charset="-122"/>
                <a:ea typeface="微软雅黑" pitchFamily="34" charset="-122"/>
              </a:rPr>
              <a:t>模板</a:t>
            </a:r>
            <a:endParaRPr lang="zh-CN" altLang="en-US" b="1" spc="300" dirty="0">
              <a:solidFill>
                <a:schemeClr val="tx1">
                  <a:lumMod val="90000"/>
                  <a:lumOff val="10000"/>
                </a:schemeClr>
              </a:solidFill>
              <a:latin typeface="微软雅黑" pitchFamily="34" charset="-122"/>
              <a:ea typeface="微软雅黑" pitchFamily="34" charset="-122"/>
            </a:endParaRPr>
          </a:p>
        </p:txBody>
      </p:sp>
      <p:pic>
        <p:nvPicPr>
          <p:cNvPr id="180" name="Audiomachine - Breath And Life - 纯音乐版.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00592" y="-81262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5608">
        <p:fade/>
      </p:transition>
    </mc:Choice>
    <mc:Fallback xmlns="">
      <p:transition spd="med" advClick="0" advTm="560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0"/>
                                        </p:tgtEl>
                                      </p:cBhvr>
                                    </p:cmd>
                                  </p:childTnLst>
                                </p:cTn>
                              </p:par>
                              <p:par>
                                <p:cTn id="7" presetID="23" presetClass="entr" presetSubtype="288" fill="hold" nodeType="withEffect">
                                  <p:stCondLst>
                                    <p:cond delay="0"/>
                                  </p:stCondLst>
                                  <p:childTnLst>
                                    <p:set>
                                      <p:cBhvr>
                                        <p:cTn id="8" dur="1" fill="hold">
                                          <p:stCondLst>
                                            <p:cond delay="0"/>
                                          </p:stCondLst>
                                        </p:cTn>
                                        <p:tgtEl>
                                          <p:spTgt spid="167"/>
                                        </p:tgtEl>
                                        <p:attrNameLst>
                                          <p:attrName>style.visibility</p:attrName>
                                        </p:attrNameLst>
                                      </p:cBhvr>
                                      <p:to>
                                        <p:strVal val="visible"/>
                                      </p:to>
                                    </p:set>
                                    <p:anim calcmode="lin" valueType="num">
                                      <p:cBhvr>
                                        <p:cTn id="9" dur="3700" fill="hold"/>
                                        <p:tgtEl>
                                          <p:spTgt spid="167"/>
                                        </p:tgtEl>
                                        <p:attrNameLst>
                                          <p:attrName>ppt_w</p:attrName>
                                        </p:attrNameLst>
                                      </p:cBhvr>
                                      <p:tavLst>
                                        <p:tav tm="0">
                                          <p:val>
                                            <p:strVal val="4/3*#ppt_w"/>
                                          </p:val>
                                        </p:tav>
                                        <p:tav tm="100000">
                                          <p:val>
                                            <p:strVal val="#ppt_w"/>
                                          </p:val>
                                        </p:tav>
                                      </p:tavLst>
                                    </p:anim>
                                    <p:anim calcmode="lin" valueType="num">
                                      <p:cBhvr>
                                        <p:cTn id="10" dur="3700" fill="hold"/>
                                        <p:tgtEl>
                                          <p:spTgt spid="167"/>
                                        </p:tgtEl>
                                        <p:attrNameLst>
                                          <p:attrName>ppt_h</p:attrName>
                                        </p:attrNameLst>
                                      </p:cBhvr>
                                      <p:tavLst>
                                        <p:tav tm="0">
                                          <p:val>
                                            <p:strVal val="4/3*#ppt_h"/>
                                          </p:val>
                                        </p:tav>
                                        <p:tav tm="100000">
                                          <p:val>
                                            <p:strVal val="#ppt_h"/>
                                          </p:val>
                                        </p:tav>
                                      </p:tavLst>
                                    </p:anim>
                                  </p:childTnLst>
                                </p:cTn>
                              </p:par>
                              <p:par>
                                <p:cTn id="11" presetID="39" presetClass="entr" presetSubtype="0" accel="100000" fill="hold" grpId="0" nodeType="withEffect">
                                  <p:stCondLst>
                                    <p:cond delay="1300"/>
                                  </p:stCondLst>
                                  <p:iterate type="lt">
                                    <p:tmPct val="10000"/>
                                  </p:iterate>
                                  <p:childTnLst>
                                    <p:set>
                                      <p:cBhvr>
                                        <p:cTn id="12" dur="1" fill="hold">
                                          <p:stCondLst>
                                            <p:cond delay="0"/>
                                          </p:stCondLst>
                                        </p:cTn>
                                        <p:tgtEl>
                                          <p:spTgt spid="169"/>
                                        </p:tgtEl>
                                        <p:attrNameLst>
                                          <p:attrName>style.visibility</p:attrName>
                                        </p:attrNameLst>
                                      </p:cBhvr>
                                      <p:to>
                                        <p:strVal val="visible"/>
                                      </p:to>
                                    </p:set>
                                    <p:anim calcmode="lin" valueType="num">
                                      <p:cBhvr>
                                        <p:cTn id="13" dur="500" fill="hold"/>
                                        <p:tgtEl>
                                          <p:spTgt spid="169"/>
                                        </p:tgtEl>
                                        <p:attrNameLst>
                                          <p:attrName>ppt_h</p:attrName>
                                        </p:attrNameLst>
                                      </p:cBhvr>
                                      <p:tavLst>
                                        <p:tav tm="0">
                                          <p:val>
                                            <p:strVal val="#ppt_h/20"/>
                                          </p:val>
                                        </p:tav>
                                        <p:tav tm="50000">
                                          <p:val>
                                            <p:strVal val="#ppt_h/20"/>
                                          </p:val>
                                        </p:tav>
                                        <p:tav tm="100000">
                                          <p:val>
                                            <p:strVal val="#ppt_h"/>
                                          </p:val>
                                        </p:tav>
                                      </p:tavLst>
                                    </p:anim>
                                    <p:anim calcmode="lin" valueType="num">
                                      <p:cBhvr>
                                        <p:cTn id="14" dur="500" fill="hold"/>
                                        <p:tgtEl>
                                          <p:spTgt spid="169"/>
                                        </p:tgtEl>
                                        <p:attrNameLst>
                                          <p:attrName>ppt_w</p:attrName>
                                        </p:attrNameLst>
                                      </p:cBhvr>
                                      <p:tavLst>
                                        <p:tav tm="0">
                                          <p:val>
                                            <p:strVal val="#ppt_w+.3"/>
                                          </p:val>
                                        </p:tav>
                                        <p:tav tm="50000">
                                          <p:val>
                                            <p:strVal val="#ppt_w+.3"/>
                                          </p:val>
                                        </p:tav>
                                        <p:tav tm="100000">
                                          <p:val>
                                            <p:strVal val="#ppt_w"/>
                                          </p:val>
                                        </p:tav>
                                      </p:tavLst>
                                    </p:anim>
                                    <p:anim calcmode="lin" valueType="num">
                                      <p:cBhvr>
                                        <p:cTn id="15" dur="500" fill="hold"/>
                                        <p:tgtEl>
                                          <p:spTgt spid="169"/>
                                        </p:tgtEl>
                                        <p:attrNameLst>
                                          <p:attrName>ppt_x</p:attrName>
                                        </p:attrNameLst>
                                      </p:cBhvr>
                                      <p:tavLst>
                                        <p:tav tm="0">
                                          <p:val>
                                            <p:strVal val="#ppt_x-.3"/>
                                          </p:val>
                                        </p:tav>
                                        <p:tav tm="50000">
                                          <p:val>
                                            <p:strVal val="#ppt_x"/>
                                          </p:val>
                                        </p:tav>
                                        <p:tav tm="100000">
                                          <p:val>
                                            <p:strVal val="#ppt_x"/>
                                          </p:val>
                                        </p:tav>
                                      </p:tavLst>
                                    </p:anim>
                                    <p:anim calcmode="lin" valueType="num">
                                      <p:cBhvr>
                                        <p:cTn id="16" dur="500" fill="hold"/>
                                        <p:tgtEl>
                                          <p:spTgt spid="169"/>
                                        </p:tgtEl>
                                        <p:attrNameLst>
                                          <p:attrName>ppt_y</p:attrName>
                                        </p:attrNameLst>
                                      </p:cBhvr>
                                      <p:tavLst>
                                        <p:tav tm="0">
                                          <p:val>
                                            <p:strVal val="#ppt_y"/>
                                          </p:val>
                                        </p:tav>
                                        <p:tav tm="100000">
                                          <p:val>
                                            <p:strVal val="#ppt_y"/>
                                          </p:val>
                                        </p:tav>
                                      </p:tavLst>
                                    </p:anim>
                                  </p:childTnLst>
                                </p:cTn>
                              </p:par>
                              <p:par>
                                <p:cTn id="17" presetID="39" presetClass="entr" presetSubtype="0" accel="100000" fill="hold" grpId="0" nodeType="withEffect">
                                  <p:stCondLst>
                                    <p:cond delay="2000"/>
                                  </p:stCondLst>
                                  <p:iterate type="lt">
                                    <p:tmPct val="10000"/>
                                  </p:iterate>
                                  <p:childTnLst>
                                    <p:set>
                                      <p:cBhvr>
                                        <p:cTn id="18" dur="1" fill="hold">
                                          <p:stCondLst>
                                            <p:cond delay="0"/>
                                          </p:stCondLst>
                                        </p:cTn>
                                        <p:tgtEl>
                                          <p:spTgt spid="174"/>
                                        </p:tgtEl>
                                        <p:attrNameLst>
                                          <p:attrName>style.visibility</p:attrName>
                                        </p:attrNameLst>
                                      </p:cBhvr>
                                      <p:to>
                                        <p:strVal val="visible"/>
                                      </p:to>
                                    </p:set>
                                    <p:anim calcmode="lin" valueType="num">
                                      <p:cBhvr>
                                        <p:cTn id="19" dur="500" fill="hold"/>
                                        <p:tgtEl>
                                          <p:spTgt spid="174"/>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174"/>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174"/>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3" repeatCount="indefinite" fill="hold" display="0">
                  <p:stCondLst>
                    <p:cond delay="indefinite"/>
                  </p:stCondLst>
                  <p:endCondLst>
                    <p:cond evt="onStopAudio" delay="0">
                      <p:tgtEl>
                        <p:sldTgt/>
                      </p:tgtEl>
                    </p:cond>
                  </p:endCondLst>
                </p:cTn>
                <p:tgtEl>
                  <p:spTgt spid="180"/>
                </p:tgtEl>
              </p:cMediaNode>
            </p:audio>
          </p:childTnLst>
        </p:cTn>
      </p:par>
    </p:tnLst>
    <p:bldLst>
      <p:bldP spid="174" grpId="0"/>
      <p:bldP spid="16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圆角矩形 8"/>
          <p:cNvSpPr/>
          <p:nvPr/>
        </p:nvSpPr>
        <p:spPr>
          <a:xfrm>
            <a:off x="935596" y="1001750"/>
            <a:ext cx="7272808" cy="3370200"/>
          </a:xfrm>
          <a:prstGeom prst="roundRect">
            <a:avLst>
              <a:gd name="adj" fmla="val 4384"/>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403648" y="699542"/>
            <a:ext cx="2400540" cy="557194"/>
            <a:chOff x="947324" y="607654"/>
            <a:chExt cx="2400540" cy="557194"/>
          </a:xfrm>
        </p:grpSpPr>
        <p:sp>
          <p:nvSpPr>
            <p:cNvPr id="12" name="圆角矩形 11"/>
            <p:cNvSpPr/>
            <p:nvPr/>
          </p:nvSpPr>
          <p:spPr>
            <a:xfrm>
              <a:off x="947324" y="607654"/>
              <a:ext cx="2400540" cy="557194"/>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115616" y="625527"/>
              <a:ext cx="2088232" cy="523137"/>
            </a:xfrm>
            <a:prstGeom prst="rect">
              <a:avLst/>
            </a:prstGeom>
            <a:noFill/>
          </p:spPr>
          <p:txBody>
            <a:bodyPr wrap="square" lIns="91361" tIns="45679" rIns="91361" bIns="45679">
              <a:spAutoFit/>
            </a:bodyPr>
            <a:lstStyle/>
            <a:p>
              <a:pPr>
                <a:defRPr/>
              </a:pPr>
              <a:r>
                <a:rPr lang="zh-CN" altLang="en-US" sz="2800" b="1" dirty="0" smtClean="0">
                  <a:solidFill>
                    <a:schemeClr val="bg1"/>
                  </a:solidFill>
                  <a:latin typeface="微软雅黑" pitchFamily="34" charset="-122"/>
                  <a:ea typeface="微软雅黑" pitchFamily="34" charset="-122"/>
                </a:rPr>
                <a:t>前言</a:t>
              </a:r>
              <a:r>
                <a:rPr lang="en-US" altLang="zh-CN" sz="2800" b="1" dirty="0" smtClean="0">
                  <a:solidFill>
                    <a:schemeClr val="bg1"/>
                  </a:solidFill>
                  <a:latin typeface="微软雅黑" pitchFamily="34" charset="-122"/>
                  <a:ea typeface="微软雅黑" pitchFamily="34" charset="-122"/>
                </a:rPr>
                <a:t>/</a:t>
              </a:r>
              <a:r>
                <a:rPr lang="en-US" altLang="zh-CN" b="1" dirty="0" smtClean="0">
                  <a:solidFill>
                    <a:schemeClr val="bg1"/>
                  </a:solidFill>
                  <a:latin typeface="微软雅黑" pitchFamily="34" charset="-122"/>
                  <a:ea typeface="微软雅黑" pitchFamily="34" charset="-122"/>
                </a:rPr>
                <a:t>PREFACE</a:t>
              </a:r>
              <a:endParaRPr lang="zh-CN" altLang="en-US" b="1" dirty="0">
                <a:solidFill>
                  <a:schemeClr val="bg1"/>
                </a:solidFill>
                <a:latin typeface="微软雅黑" pitchFamily="34" charset="-122"/>
                <a:ea typeface="微软雅黑" pitchFamily="34" charset="-122"/>
              </a:endParaRPr>
            </a:p>
          </p:txBody>
        </p:sp>
      </p:grpSp>
      <p:sp>
        <p:nvSpPr>
          <p:cNvPr id="8" name="TextBox 7"/>
          <p:cNvSpPr txBox="1"/>
          <p:nvPr/>
        </p:nvSpPr>
        <p:spPr>
          <a:xfrm>
            <a:off x="1247791" y="1586492"/>
            <a:ext cx="6644138" cy="2468880"/>
          </a:xfrm>
          <a:prstGeom prst="rect">
            <a:avLst/>
          </a:prstGeom>
          <a:noFill/>
        </p:spPr>
        <p:txBody>
          <a:bodyPr wrap="square" rtlCol="0">
            <a:spAutoFit/>
          </a:bodyPr>
          <a:lstStyle/>
          <a:p>
            <a:pPr algn="just" eaLnBrk="0" hangingPunct="0">
              <a:lnSpc>
                <a:spcPct val="150000"/>
              </a:lnSpc>
            </a:pP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岁月流转，时光飞逝，转眼间</a:t>
            </a:r>
            <a:r>
              <a:rPr lang="en-US" altLang="zh-CN" sz="2000" b="1" dirty="0">
                <a:solidFill>
                  <a:schemeClr val="tx2"/>
                </a:solidFill>
                <a:latin typeface="微软雅黑" pitchFamily="34" charset="-122"/>
                <a:ea typeface="微软雅黑" pitchFamily="34" charset="-122"/>
                <a:sym typeface="微软雅黑" pitchFamily="34" charset="-122"/>
              </a:rPr>
              <a:t>2016</a:t>
            </a: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年的工作又接近尾声。</a:t>
            </a:r>
          </a:p>
          <a:p>
            <a:pPr algn="just" eaLnBrk="0" hangingPunct="0">
              <a:lnSpc>
                <a:spcPct val="150000"/>
              </a:lnSpc>
            </a:pP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回首过去一年的工作，经过全体领导及员工的共同努力，公司经营业绩保持良好，行业地位、社会形象日渐提升，各项工作全面发展。</a:t>
            </a:r>
            <a:endParaRPr lang="en-US" altLang="zh-CN" sz="1600" dirty="0">
              <a:solidFill>
                <a:schemeClr val="tx1">
                  <a:lumMod val="95000"/>
                  <a:lumOff val="5000"/>
                </a:schemeClr>
              </a:solidFill>
              <a:latin typeface="微软雅黑" pitchFamily="34" charset="-122"/>
              <a:ea typeface="微软雅黑" pitchFamily="34" charset="-122"/>
              <a:sym typeface="微软雅黑" pitchFamily="34" charset="-122"/>
            </a:endParaRPr>
          </a:p>
          <a:p>
            <a:pPr algn="just" eaLnBrk="0" hangingPunct="0">
              <a:lnSpc>
                <a:spcPct val="150000"/>
              </a:lnSpc>
            </a:pP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新起点、新希望。站在</a:t>
            </a:r>
            <a:r>
              <a:rPr lang="en-US" altLang="zh-CN" sz="2000" b="1" dirty="0">
                <a:solidFill>
                  <a:schemeClr val="tx2"/>
                </a:solidFill>
                <a:latin typeface="微软雅黑" pitchFamily="34" charset="-122"/>
                <a:ea typeface="微软雅黑" pitchFamily="34" charset="-122"/>
                <a:sym typeface="微软雅黑" pitchFamily="34" charset="-122"/>
              </a:rPr>
              <a:t>2017</a:t>
            </a:r>
            <a:r>
              <a:rPr lang="zh-CN" altLang="en-US" sz="1600" dirty="0">
                <a:solidFill>
                  <a:schemeClr val="tx1">
                    <a:lumMod val="95000"/>
                    <a:lumOff val="5000"/>
                  </a:schemeClr>
                </a:solidFill>
                <a:latin typeface="微软雅黑" pitchFamily="34" charset="-122"/>
                <a:ea typeface="微软雅黑" pitchFamily="34" charset="-122"/>
                <a:sym typeface="微软雅黑" pitchFamily="34" charset="-122"/>
              </a:rPr>
              <a:t>年的起点，我们将继承和发扬过去工作中存在的优点，汲取经验，摒弃不足，满怀信心，以更清醒的头脑、更旺盛的斗志、更奋发的姿态和更充沛的干劲，向我们的既定目标进发！</a:t>
            </a:r>
          </a:p>
        </p:txBody>
      </p:sp>
      <p:pic>
        <p:nvPicPr>
          <p:cNvPr id="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220071" y="542704"/>
            <a:ext cx="1304529" cy="869486"/>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6350" h="19050"/>
            <a:contourClr>
              <a:srgbClr val="969696"/>
            </a:contourClr>
          </a:sp3d>
        </p:spPr>
      </p:pic>
      <p:pic>
        <p:nvPicPr>
          <p:cNvPr id="14" name="Picture 6"/>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854817">
            <a:off x="6892875" y="608905"/>
            <a:ext cx="1415972" cy="785691"/>
          </a:xfrm>
          <a:prstGeom prst="rect">
            <a:avLst/>
          </a:prstGeom>
          <a:solidFill>
            <a:srgbClr val="FFFFFF">
              <a:shade val="85000"/>
            </a:srgbClr>
          </a:solidFill>
          <a:ln w="190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slow" advClick="0" advTm="3466">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childTnLst>
                          </p:cTn>
                        </p:par>
                        <p:par>
                          <p:cTn id="16" fill="hold">
                            <p:stCondLst>
                              <p:cond delay="1500"/>
                            </p:stCondLst>
                            <p:childTnLst>
                              <p:par>
                                <p:cTn id="17" presetID="5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Scale>
                                      <p:cBhvr>
                                        <p:cTn id="19" dur="5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500" decel="50000" fill="hold">
                                          <p:stCondLst>
                                            <p:cond delay="0"/>
                                          </p:stCondLst>
                                        </p:cTn>
                                        <p:tgtEl>
                                          <p:spTgt spid="10"/>
                                        </p:tgtEl>
                                        <p:attrNameLst>
                                          <p:attrName>ppt_x</p:attrName>
                                          <p:attrName>ppt_y</p:attrName>
                                        </p:attrNameLst>
                                      </p:cBhvr>
                                    </p:animMotion>
                                    <p:animEffect transition="in" filter="fade">
                                      <p:cBhvr>
                                        <p:cTn id="21" dur="500"/>
                                        <p:tgtEl>
                                          <p:spTgt spid="10"/>
                                        </p:tgtEl>
                                      </p:cBhvr>
                                    </p:animEffect>
                                  </p:childTnLst>
                                </p:cTn>
                              </p:par>
                              <p:par>
                                <p:cTn id="22" presetID="52" presetClass="entr" presetSubtype="0" fill="hold" nodeType="withEffect">
                                  <p:stCondLst>
                                    <p:cond delay="500"/>
                                  </p:stCondLst>
                                  <p:childTnLst>
                                    <p:set>
                                      <p:cBhvr>
                                        <p:cTn id="23" dur="1" fill="hold">
                                          <p:stCondLst>
                                            <p:cond delay="0"/>
                                          </p:stCondLst>
                                        </p:cTn>
                                        <p:tgtEl>
                                          <p:spTgt spid="14"/>
                                        </p:tgtEl>
                                        <p:attrNameLst>
                                          <p:attrName>style.visibility</p:attrName>
                                        </p:attrNameLst>
                                      </p:cBhvr>
                                      <p:to>
                                        <p:strVal val="visible"/>
                                      </p:to>
                                    </p:set>
                                    <p:animScale>
                                      <p:cBhvr>
                                        <p:cTn id="24"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500" decel="50000" fill="hold">
                                          <p:stCondLst>
                                            <p:cond delay="0"/>
                                          </p:stCondLst>
                                        </p:cTn>
                                        <p:tgtEl>
                                          <p:spTgt spid="14"/>
                                        </p:tgtEl>
                                        <p:attrNameLst>
                                          <p:attrName>ppt_x</p:attrName>
                                          <p:attrName>ppt_y</p:attrName>
                                        </p:attrNameLst>
                                      </p:cBhvr>
                                    </p:animMotion>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圆角矩形 24"/>
          <p:cNvSpPr/>
          <p:nvPr/>
        </p:nvSpPr>
        <p:spPr>
          <a:xfrm>
            <a:off x="4932040" y="1512448"/>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1</a:t>
            </a:r>
            <a:endParaRPr lang="zh-CN" altLang="en-US" sz="2700" dirty="0">
              <a:latin typeface="+mj-lt"/>
              <a:ea typeface="Arial Unicode MS" pitchFamily="34" charset="-122"/>
              <a:cs typeface="Arial Unicode MS" pitchFamily="34" charset="-122"/>
            </a:endParaRPr>
          </a:p>
        </p:txBody>
      </p:sp>
      <p:grpSp>
        <p:nvGrpSpPr>
          <p:cNvPr id="26" name="组合 25"/>
          <p:cNvGrpSpPr/>
          <p:nvPr/>
        </p:nvGrpSpPr>
        <p:grpSpPr>
          <a:xfrm>
            <a:off x="5580112" y="1512242"/>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年度工作概述</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29" name="圆角矩形 28"/>
          <p:cNvSpPr/>
          <p:nvPr/>
        </p:nvSpPr>
        <p:spPr>
          <a:xfrm>
            <a:off x="4932040" y="22116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2</a:t>
            </a:r>
            <a:endParaRPr lang="zh-CN" altLang="en-US" sz="2700" dirty="0">
              <a:latin typeface="+mj-lt"/>
              <a:ea typeface="Arial Unicode MS" pitchFamily="34" charset="-122"/>
              <a:cs typeface="Arial Unicode MS" pitchFamily="34" charset="-122"/>
            </a:endParaRPr>
          </a:p>
        </p:txBody>
      </p:sp>
      <p:grpSp>
        <p:nvGrpSpPr>
          <p:cNvPr id="30" name="组合 29"/>
          <p:cNvGrpSpPr/>
          <p:nvPr/>
        </p:nvGrpSpPr>
        <p:grpSpPr>
          <a:xfrm>
            <a:off x="5562210" y="2211444"/>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工作完成情况</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36" name="圆角矩形 35"/>
          <p:cNvSpPr/>
          <p:nvPr/>
        </p:nvSpPr>
        <p:spPr>
          <a:xfrm>
            <a:off x="4932040" y="2900451"/>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3</a:t>
            </a:r>
            <a:endParaRPr lang="zh-CN" altLang="en-US" sz="2700" dirty="0">
              <a:latin typeface="+mj-lt"/>
              <a:ea typeface="Arial Unicode MS" pitchFamily="34" charset="-122"/>
              <a:cs typeface="Arial Unicode MS" pitchFamily="34" charset="-122"/>
            </a:endParaRPr>
          </a:p>
        </p:txBody>
      </p:sp>
      <p:grpSp>
        <p:nvGrpSpPr>
          <p:cNvPr id="37" name="组合 36"/>
          <p:cNvGrpSpPr/>
          <p:nvPr/>
        </p:nvGrpSpPr>
        <p:grpSpPr>
          <a:xfrm>
            <a:off x="5580112" y="2900242"/>
            <a:ext cx="2972164" cy="503773"/>
            <a:chOff x="6339097" y="3296031"/>
            <a:chExt cx="3744416" cy="511504"/>
          </a:xfrm>
        </p:grpSpPr>
        <p:sp>
          <p:nvSpPr>
            <p:cNvPr id="38" name="圆角矩形 3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39" name="矩形 3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成功项目展示</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40" name="圆角矩形 39"/>
          <p:cNvSpPr/>
          <p:nvPr/>
        </p:nvSpPr>
        <p:spPr>
          <a:xfrm>
            <a:off x="4932040" y="360330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4</a:t>
            </a:r>
            <a:endParaRPr lang="zh-CN" altLang="en-US" sz="2700" dirty="0">
              <a:latin typeface="+mj-lt"/>
              <a:ea typeface="Arial Unicode MS" pitchFamily="34" charset="-122"/>
              <a:cs typeface="Arial Unicode MS" pitchFamily="34" charset="-122"/>
            </a:endParaRPr>
          </a:p>
        </p:txBody>
      </p:sp>
      <p:grpSp>
        <p:nvGrpSpPr>
          <p:cNvPr id="41" name="组合 40"/>
          <p:cNvGrpSpPr/>
          <p:nvPr/>
        </p:nvGrpSpPr>
        <p:grpSpPr>
          <a:xfrm>
            <a:off x="5580112" y="3602937"/>
            <a:ext cx="2972164" cy="503772"/>
            <a:chOff x="6339097" y="4180903"/>
            <a:chExt cx="3744416" cy="511504"/>
          </a:xfrm>
        </p:grpSpPr>
        <p:sp>
          <p:nvSpPr>
            <p:cNvPr id="46" name="圆角矩形 45"/>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47" name="矩形 46"/>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工作存在不足</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48" name="圆角矩形 47"/>
          <p:cNvSpPr/>
          <p:nvPr/>
        </p:nvSpPr>
        <p:spPr>
          <a:xfrm>
            <a:off x="4932137" y="430022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5</a:t>
            </a:r>
            <a:endParaRPr lang="zh-CN" altLang="en-US" sz="2700" dirty="0">
              <a:latin typeface="+mj-lt"/>
              <a:ea typeface="Arial Unicode MS" pitchFamily="34" charset="-122"/>
              <a:cs typeface="Arial Unicode MS" pitchFamily="34" charset="-122"/>
            </a:endParaRPr>
          </a:p>
        </p:txBody>
      </p:sp>
      <p:grpSp>
        <p:nvGrpSpPr>
          <p:cNvPr id="49" name="组合 48"/>
          <p:cNvGrpSpPr/>
          <p:nvPr/>
        </p:nvGrpSpPr>
        <p:grpSpPr>
          <a:xfrm>
            <a:off x="5580112" y="4300225"/>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明年工作计划</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67" name="下箭头 66"/>
          <p:cNvSpPr/>
          <p:nvPr/>
        </p:nvSpPr>
        <p:spPr>
          <a:xfrm rot="16200000">
            <a:off x="4106607" y="1581917"/>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sp>
        <p:nvSpPr>
          <p:cNvPr id="68" name="TextBox 67"/>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smtClean="0">
                <a:solidFill>
                  <a:schemeClr val="tx2"/>
                </a:solidFill>
                <a:latin typeface="微软雅黑" pitchFamily="34" charset="-122"/>
                <a:ea typeface="微软雅黑" pitchFamily="34" charset="-122"/>
              </a:rPr>
              <a:t>目录</a:t>
            </a:r>
            <a:endParaRPr lang="en-US" altLang="zh-CN" sz="3200" b="1" dirty="0" smtClean="0">
              <a:solidFill>
                <a:schemeClr val="tx2"/>
              </a:solidFill>
              <a:latin typeface="微软雅黑" pitchFamily="34" charset="-122"/>
              <a:ea typeface="微软雅黑" pitchFamily="34" charset="-122"/>
            </a:endParaRPr>
          </a:p>
          <a:p>
            <a:pPr>
              <a:defRPr/>
            </a:pPr>
            <a:r>
              <a:rPr lang="en-US" altLang="zh-CN" sz="2200" b="1" dirty="0" smtClean="0">
                <a:solidFill>
                  <a:schemeClr val="tx2"/>
                </a:solidFill>
                <a:latin typeface="微软雅黑" pitchFamily="34" charset="-122"/>
                <a:ea typeface="微软雅黑" pitchFamily="34" charset="-122"/>
              </a:rPr>
              <a:t>CONTENTS</a:t>
            </a:r>
            <a:endParaRPr lang="zh-CN" altLang="en-US" sz="2200" b="1" dirty="0">
              <a:solidFill>
                <a:schemeClr val="tx2"/>
              </a:solidFill>
              <a:latin typeface="微软雅黑" pitchFamily="34" charset="-122"/>
              <a:ea typeface="微软雅黑" pitchFamily="34" charset="-122"/>
            </a:endParaRPr>
          </a:p>
        </p:txBody>
      </p:sp>
      <p:sp>
        <p:nvSpPr>
          <p:cNvPr id="52"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53"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45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68"/>
                                        </p:tgtEl>
                                        <p:attrNameLst>
                                          <p:attrName>style.visibility</p:attrName>
                                        </p:attrNameLst>
                                      </p:cBhvr>
                                      <p:to>
                                        <p:strVal val="visible"/>
                                      </p:to>
                                    </p:set>
                                    <p:anim calcmode="lin" valueType="num">
                                      <p:cBhvr>
                                        <p:cTn id="7" dur="250" fill="hold"/>
                                        <p:tgtEl>
                                          <p:spTgt spid="68"/>
                                        </p:tgtEl>
                                        <p:attrNameLst>
                                          <p:attrName>ppt_x</p:attrName>
                                        </p:attrNameLst>
                                      </p:cBhvr>
                                      <p:tavLst>
                                        <p:tav tm="0">
                                          <p:val>
                                            <p:strVal val="#ppt_x"/>
                                          </p:val>
                                        </p:tav>
                                        <p:tav tm="100000">
                                          <p:val>
                                            <p:strVal val="#ppt_x"/>
                                          </p:val>
                                        </p:tav>
                                      </p:tavLst>
                                    </p:anim>
                                    <p:anim calcmode="lin" valueType="num">
                                      <p:cBhvr>
                                        <p:cTn id="8" dur="250" fill="hold"/>
                                        <p:tgtEl>
                                          <p:spTgt spid="68"/>
                                        </p:tgtEl>
                                        <p:attrNameLst>
                                          <p:attrName>ppt_y</p:attrName>
                                        </p:attrNameLst>
                                      </p:cBhvr>
                                      <p:tavLst>
                                        <p:tav tm="0">
                                          <p:val>
                                            <p:strVal val="#ppt_y-#ppt_h/2"/>
                                          </p:val>
                                        </p:tav>
                                        <p:tav tm="100000">
                                          <p:val>
                                            <p:strVal val="#ppt_y"/>
                                          </p:val>
                                        </p:tav>
                                      </p:tavLst>
                                    </p:anim>
                                    <p:anim calcmode="lin" valueType="num">
                                      <p:cBhvr>
                                        <p:cTn id="9" dur="250" fill="hold"/>
                                        <p:tgtEl>
                                          <p:spTgt spid="68"/>
                                        </p:tgtEl>
                                        <p:attrNameLst>
                                          <p:attrName>ppt_w</p:attrName>
                                        </p:attrNameLst>
                                      </p:cBhvr>
                                      <p:tavLst>
                                        <p:tav tm="0">
                                          <p:val>
                                            <p:strVal val="#ppt_w"/>
                                          </p:val>
                                        </p:tav>
                                        <p:tav tm="100000">
                                          <p:val>
                                            <p:strVal val="#ppt_w"/>
                                          </p:val>
                                        </p:tav>
                                      </p:tavLst>
                                    </p:anim>
                                    <p:anim calcmode="lin" valueType="num">
                                      <p:cBhvr>
                                        <p:cTn id="10" dur="250" fill="hold"/>
                                        <p:tgtEl>
                                          <p:spTgt spid="68"/>
                                        </p:tgtEl>
                                        <p:attrNameLst>
                                          <p:attrName>ppt_h</p:attrName>
                                        </p:attrNameLst>
                                      </p:cBhvr>
                                      <p:tavLst>
                                        <p:tav tm="0">
                                          <p:val>
                                            <p:fltVal val="0"/>
                                          </p:val>
                                        </p:tav>
                                        <p:tav tm="100000">
                                          <p:val>
                                            <p:strVal val="#ppt_h"/>
                                          </p:val>
                                        </p:tav>
                                      </p:tavLst>
                                    </p:anim>
                                  </p:childTnLst>
                                </p:cTn>
                              </p:par>
                            </p:childTnLst>
                          </p:cTn>
                        </p:par>
                        <p:par>
                          <p:cTn id="11" fill="hold">
                            <p:stCondLst>
                              <p:cond delay="1149"/>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25"/>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29"/>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1000"/>
                                        <p:tgtEl>
                                          <p:spTgt spid="36"/>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6"/>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1000"/>
                                        <p:tgtEl>
                                          <p:spTgt spid="40"/>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40"/>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41"/>
                                        </p:tgtEl>
                                        <p:attrNameLst>
                                          <p:attrName>style.visibility</p:attrName>
                                        </p:attrNameLst>
                                      </p:cBhvr>
                                      <p:to>
                                        <p:strVal val="visible"/>
                                      </p:to>
                                    </p:set>
                                    <p:animEffect transition="in" filter="wipe(left)">
                                      <p:cBhvr>
                                        <p:cTn id="43" dur="500"/>
                                        <p:tgtEl>
                                          <p:spTgt spid="41"/>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1000"/>
                                        <p:tgtEl>
                                          <p:spTgt spid="48"/>
                                        </p:tgtEl>
                                      </p:cBhvr>
                                    </p:animEffect>
                                  </p:childTnLst>
                                </p:cTn>
                              </p:par>
                              <p:par>
                                <p:cTn id="47" presetID="56" presetClass="path" presetSubtype="0" accel="50000" decel="50000" fill="hold" grpId="1" nodeType="withEffect">
                                  <p:stCondLst>
                                    <p:cond delay="750"/>
                                  </p:stCondLst>
                                  <p:childTnLst>
                                    <p:animMotion origin="layout" path="M -0.03737 0.04121 L -6.25E-7 -4.44444E-6 " pathEditMode="relative" rAng="0" ptsTypes="AA">
                                      <p:cBhvr>
                                        <p:cTn id="48" dur="700" fill="hold"/>
                                        <p:tgtEl>
                                          <p:spTgt spid="48"/>
                                        </p:tgtEl>
                                        <p:attrNameLst>
                                          <p:attrName>ppt_x</p:attrName>
                                          <p:attrName>ppt_y</p:attrName>
                                        </p:attrNameLst>
                                      </p:cBhvr>
                                      <p:rCtr x="1862" y="-2060"/>
                                    </p:animMotion>
                                  </p:childTnLst>
                                </p:cTn>
                              </p:par>
                              <p:par>
                                <p:cTn id="49" presetID="22" presetClass="entr" presetSubtype="8" fill="hold" nodeType="withEffect">
                                  <p:stCondLst>
                                    <p:cond delay="125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par>
                          <p:cTn id="52" fill="hold">
                            <p:stCondLst>
                              <p:cond delay="2149"/>
                            </p:stCondLst>
                            <p:childTnLst>
                              <p:par>
                                <p:cTn id="53" presetID="2" presetClass="entr" presetSubtype="8"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fill="hold"/>
                                        <p:tgtEl>
                                          <p:spTgt spid="67"/>
                                        </p:tgtEl>
                                        <p:attrNameLst>
                                          <p:attrName>ppt_x</p:attrName>
                                        </p:attrNameLst>
                                      </p:cBhvr>
                                      <p:tavLst>
                                        <p:tav tm="0">
                                          <p:val>
                                            <p:strVal val="0-#ppt_w/2"/>
                                          </p:val>
                                        </p:tav>
                                        <p:tav tm="100000">
                                          <p:val>
                                            <p:strVal val="#ppt_x"/>
                                          </p:val>
                                        </p:tav>
                                      </p:tavLst>
                                    </p:anim>
                                    <p:anim calcmode="lin" valueType="num">
                                      <p:cBhvr additive="base">
                                        <p:cTn id="56" dur="500" fill="hold"/>
                                        <p:tgtEl>
                                          <p:spTgt spid="67"/>
                                        </p:tgtEl>
                                        <p:attrNameLst>
                                          <p:attrName>ppt_y</p:attrName>
                                        </p:attrNameLst>
                                      </p:cBhvr>
                                      <p:tavLst>
                                        <p:tav tm="0">
                                          <p:val>
                                            <p:strVal val="#ppt_y"/>
                                          </p:val>
                                        </p:tav>
                                        <p:tav tm="100000">
                                          <p:val>
                                            <p:strVal val="#ppt_y"/>
                                          </p:val>
                                        </p:tav>
                                      </p:tavLst>
                                    </p:anim>
                                  </p:childTnLst>
                                </p:cTn>
                              </p:par>
                            </p:childTnLst>
                          </p:cTn>
                        </p:par>
                        <p:par>
                          <p:cTn id="57" fill="hold">
                            <p:stCondLst>
                              <p:cond delay="2649"/>
                            </p:stCondLst>
                            <p:childTnLst>
                              <p:par>
                                <p:cTn id="58" presetID="26" presetClass="emph" presetSubtype="0" fill="hold" grpId="2" nodeType="afterEffect">
                                  <p:stCondLst>
                                    <p:cond delay="0"/>
                                  </p:stCondLst>
                                  <p:childTnLst>
                                    <p:animEffect transition="out" filter="fade">
                                      <p:cBhvr>
                                        <p:cTn id="59" dur="500" tmFilter="0, 0; .2, .5; .8, .5; 1, 0"/>
                                        <p:tgtEl>
                                          <p:spTgt spid="25"/>
                                        </p:tgtEl>
                                      </p:cBhvr>
                                    </p:animEffect>
                                    <p:animScale>
                                      <p:cBhvr>
                                        <p:cTn id="60" dur="250" autoRev="1" fill="hold"/>
                                        <p:tgtEl>
                                          <p:spTgt spid="25"/>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26"/>
                                        </p:tgtEl>
                                      </p:cBhvr>
                                    </p:animEffect>
                                    <p:animScale>
                                      <p:cBhvr>
                                        <p:cTn id="63" dur="250" autoRev="1" fill="hold"/>
                                        <p:tgtEl>
                                          <p:spTgt spid="2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5" grpId="2" animBg="1"/>
      <p:bldP spid="29" grpId="0" animBg="1"/>
      <p:bldP spid="29" grpId="1" animBg="1"/>
      <p:bldP spid="36" grpId="0" animBg="1"/>
      <p:bldP spid="36" grpId="1" animBg="1"/>
      <p:bldP spid="40" grpId="0" animBg="1"/>
      <p:bldP spid="40" grpId="1" animBg="1"/>
      <p:bldP spid="48" grpId="0" animBg="1"/>
      <p:bldP spid="48" grpId="1" animBg="1"/>
      <p:bldP spid="67" grpId="0" animBg="1"/>
      <p:bldP spid="6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16" name="Freeform 12"/>
          <p:cNvSpPr/>
          <p:nvPr/>
        </p:nvSpPr>
        <p:spPr bwMode="auto">
          <a:xfrm>
            <a:off x="395536" y="1019845"/>
            <a:ext cx="1652588" cy="3640137"/>
          </a:xfrm>
          <a:custGeom>
            <a:avLst/>
            <a:gdLst>
              <a:gd name="T0" fmla="*/ 1564037 w 205"/>
              <a:gd name="T1" fmla="*/ 1832147 h 451"/>
              <a:gd name="T2" fmla="*/ 1475354 w 205"/>
              <a:gd name="T3" fmla="*/ 1791791 h 451"/>
              <a:gd name="T4" fmla="*/ 1338299 w 205"/>
              <a:gd name="T5" fmla="*/ 1315594 h 451"/>
              <a:gd name="T6" fmla="*/ 1273803 w 205"/>
              <a:gd name="T7" fmla="*/ 807113 h 451"/>
              <a:gd name="T8" fmla="*/ 951321 w 205"/>
              <a:gd name="T9" fmla="*/ 524624 h 451"/>
              <a:gd name="T10" fmla="*/ 975507 w 205"/>
              <a:gd name="T11" fmla="*/ 347059 h 451"/>
              <a:gd name="T12" fmla="*/ 999693 w 205"/>
              <a:gd name="T13" fmla="*/ 330916 h 451"/>
              <a:gd name="T14" fmla="*/ 983569 w 205"/>
              <a:gd name="T15" fmla="*/ 225992 h 451"/>
              <a:gd name="T16" fmla="*/ 822328 w 205"/>
              <a:gd name="T17" fmla="*/ 0 h 451"/>
              <a:gd name="T18" fmla="*/ 669150 w 205"/>
              <a:gd name="T19" fmla="*/ 217921 h 451"/>
              <a:gd name="T20" fmla="*/ 653026 w 205"/>
              <a:gd name="T21" fmla="*/ 330916 h 451"/>
              <a:gd name="T22" fmla="*/ 701398 w 205"/>
              <a:gd name="T23" fmla="*/ 427770 h 451"/>
              <a:gd name="T24" fmla="*/ 515971 w 205"/>
              <a:gd name="T25" fmla="*/ 645690 h 451"/>
              <a:gd name="T26" fmla="*/ 354730 w 205"/>
              <a:gd name="T27" fmla="*/ 1154172 h 451"/>
              <a:gd name="T28" fmla="*/ 257985 w 205"/>
              <a:gd name="T29" fmla="*/ 1557728 h 451"/>
              <a:gd name="T30" fmla="*/ 128993 w 205"/>
              <a:gd name="T31" fmla="*/ 1799862 h 451"/>
              <a:gd name="T32" fmla="*/ 8062 w 205"/>
              <a:gd name="T33" fmla="*/ 1912858 h 451"/>
              <a:gd name="T34" fmla="*/ 80620 w 205"/>
              <a:gd name="T35" fmla="*/ 1896716 h 451"/>
              <a:gd name="T36" fmla="*/ 104807 w 205"/>
              <a:gd name="T37" fmla="*/ 1969356 h 451"/>
              <a:gd name="T38" fmla="*/ 104807 w 205"/>
              <a:gd name="T39" fmla="*/ 2106565 h 451"/>
              <a:gd name="T40" fmla="*/ 137055 w 205"/>
              <a:gd name="T41" fmla="*/ 2154992 h 451"/>
              <a:gd name="T42" fmla="*/ 185427 w 205"/>
              <a:gd name="T43" fmla="*/ 2009712 h 451"/>
              <a:gd name="T44" fmla="*/ 225737 w 205"/>
              <a:gd name="T45" fmla="*/ 2130779 h 451"/>
              <a:gd name="T46" fmla="*/ 266047 w 205"/>
              <a:gd name="T47" fmla="*/ 2090423 h 451"/>
              <a:gd name="T48" fmla="*/ 274109 w 205"/>
              <a:gd name="T49" fmla="*/ 1969356 h 451"/>
              <a:gd name="T50" fmla="*/ 290234 w 205"/>
              <a:gd name="T51" fmla="*/ 1824076 h 451"/>
              <a:gd name="T52" fmla="*/ 483723 w 205"/>
              <a:gd name="T53" fmla="*/ 1396306 h 451"/>
              <a:gd name="T54" fmla="*/ 524033 w 205"/>
              <a:gd name="T55" fmla="*/ 1138029 h 451"/>
              <a:gd name="T56" fmla="*/ 532095 w 205"/>
              <a:gd name="T57" fmla="*/ 1533515 h 451"/>
              <a:gd name="T58" fmla="*/ 499847 w 205"/>
              <a:gd name="T59" fmla="*/ 2227632 h 451"/>
              <a:gd name="T60" fmla="*/ 532095 w 205"/>
              <a:gd name="T61" fmla="*/ 2679615 h 451"/>
              <a:gd name="T62" fmla="*/ 580467 w 205"/>
              <a:gd name="T63" fmla="*/ 3325306 h 451"/>
              <a:gd name="T64" fmla="*/ 499847 w 205"/>
              <a:gd name="T65" fmla="*/ 3583582 h 451"/>
              <a:gd name="T66" fmla="*/ 580467 w 205"/>
              <a:gd name="T67" fmla="*/ 3615867 h 451"/>
              <a:gd name="T68" fmla="*/ 693336 w 205"/>
              <a:gd name="T69" fmla="*/ 3583582 h 451"/>
              <a:gd name="T70" fmla="*/ 717522 w 205"/>
              <a:gd name="T71" fmla="*/ 3357590 h 451"/>
              <a:gd name="T72" fmla="*/ 733646 w 205"/>
              <a:gd name="T73" fmla="*/ 2962105 h 451"/>
              <a:gd name="T74" fmla="*/ 749770 w 205"/>
              <a:gd name="T75" fmla="*/ 2703829 h 451"/>
              <a:gd name="T76" fmla="*/ 790080 w 205"/>
              <a:gd name="T77" fmla="*/ 2203419 h 451"/>
              <a:gd name="T78" fmla="*/ 838453 w 205"/>
              <a:gd name="T79" fmla="*/ 2009712 h 451"/>
              <a:gd name="T80" fmla="*/ 862639 w 205"/>
              <a:gd name="T81" fmla="*/ 2469766 h 451"/>
              <a:gd name="T82" fmla="*/ 919073 w 205"/>
              <a:gd name="T83" fmla="*/ 2816825 h 451"/>
              <a:gd name="T84" fmla="*/ 967445 w 205"/>
              <a:gd name="T85" fmla="*/ 3228452 h 451"/>
              <a:gd name="T86" fmla="*/ 951321 w 205"/>
              <a:gd name="T87" fmla="*/ 3470586 h 451"/>
              <a:gd name="T88" fmla="*/ 999693 w 205"/>
              <a:gd name="T89" fmla="*/ 3623938 h 451"/>
              <a:gd name="T90" fmla="*/ 1112562 w 205"/>
              <a:gd name="T91" fmla="*/ 3607795 h 451"/>
              <a:gd name="T92" fmla="*/ 1096438 w 205"/>
              <a:gd name="T93" fmla="*/ 3486729 h 451"/>
              <a:gd name="T94" fmla="*/ 1112562 w 205"/>
              <a:gd name="T95" fmla="*/ 3058959 h 451"/>
              <a:gd name="T96" fmla="*/ 1112562 w 205"/>
              <a:gd name="T97" fmla="*/ 2493979 h 451"/>
              <a:gd name="T98" fmla="*/ 1144810 w 205"/>
              <a:gd name="T99" fmla="*/ 1727222 h 451"/>
              <a:gd name="T100" fmla="*/ 1112562 w 205"/>
              <a:gd name="T101" fmla="*/ 1194527 h 451"/>
              <a:gd name="T102" fmla="*/ 1168996 w 205"/>
              <a:gd name="T103" fmla="*/ 1299452 h 451"/>
              <a:gd name="T104" fmla="*/ 1209307 w 205"/>
              <a:gd name="T105" fmla="*/ 1517373 h 451"/>
              <a:gd name="T106" fmla="*/ 1362485 w 205"/>
              <a:gd name="T107" fmla="*/ 1896716 h 451"/>
              <a:gd name="T108" fmla="*/ 1354423 w 205"/>
              <a:gd name="T109" fmla="*/ 2090423 h 451"/>
              <a:gd name="T110" fmla="*/ 1418920 w 205"/>
              <a:gd name="T111" fmla="*/ 2009712 h 451"/>
              <a:gd name="T112" fmla="*/ 1451168 w 205"/>
              <a:gd name="T113" fmla="*/ 2138850 h 451"/>
              <a:gd name="T114" fmla="*/ 1483416 w 205"/>
              <a:gd name="T115" fmla="*/ 2146921 h 451"/>
              <a:gd name="T116" fmla="*/ 1507602 w 205"/>
              <a:gd name="T117" fmla="*/ 2001640 h 451"/>
              <a:gd name="T118" fmla="*/ 1564037 w 205"/>
              <a:gd name="T119" fmla="*/ 2114636 h 451"/>
              <a:gd name="T120" fmla="*/ 1539850 w 205"/>
              <a:gd name="T121" fmla="*/ 1880573 h 451"/>
              <a:gd name="T122" fmla="*/ 1620471 w 205"/>
              <a:gd name="T123" fmla="*/ 1929000 h 45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05" h="451">
                <a:moveTo>
                  <a:pt x="204" y="237"/>
                </a:moveTo>
                <a:cubicBezTo>
                  <a:pt x="202" y="236"/>
                  <a:pt x="196" y="228"/>
                  <a:pt x="194" y="227"/>
                </a:cubicBezTo>
                <a:cubicBezTo>
                  <a:pt x="193" y="226"/>
                  <a:pt x="192" y="223"/>
                  <a:pt x="189" y="223"/>
                </a:cubicBezTo>
                <a:cubicBezTo>
                  <a:pt x="185" y="222"/>
                  <a:pt x="183" y="222"/>
                  <a:pt x="183" y="222"/>
                </a:cubicBezTo>
                <a:cubicBezTo>
                  <a:pt x="181" y="219"/>
                  <a:pt x="176" y="205"/>
                  <a:pt x="173" y="193"/>
                </a:cubicBezTo>
                <a:cubicBezTo>
                  <a:pt x="169" y="180"/>
                  <a:pt x="169" y="169"/>
                  <a:pt x="166" y="163"/>
                </a:cubicBezTo>
                <a:cubicBezTo>
                  <a:pt x="164" y="158"/>
                  <a:pt x="162" y="151"/>
                  <a:pt x="160" y="143"/>
                </a:cubicBezTo>
                <a:cubicBezTo>
                  <a:pt x="158" y="135"/>
                  <a:pt x="158" y="114"/>
                  <a:pt x="158" y="100"/>
                </a:cubicBezTo>
                <a:cubicBezTo>
                  <a:pt x="158" y="87"/>
                  <a:pt x="149" y="85"/>
                  <a:pt x="140" y="80"/>
                </a:cubicBezTo>
                <a:cubicBezTo>
                  <a:pt x="131" y="76"/>
                  <a:pt x="120" y="69"/>
                  <a:pt x="118" y="65"/>
                </a:cubicBezTo>
                <a:cubicBezTo>
                  <a:pt x="117" y="63"/>
                  <a:pt x="117" y="57"/>
                  <a:pt x="118" y="52"/>
                </a:cubicBezTo>
                <a:cubicBezTo>
                  <a:pt x="119" y="50"/>
                  <a:pt x="120" y="47"/>
                  <a:pt x="121" y="43"/>
                </a:cubicBezTo>
                <a:cubicBezTo>
                  <a:pt x="121" y="42"/>
                  <a:pt x="121" y="42"/>
                  <a:pt x="121" y="42"/>
                </a:cubicBezTo>
                <a:cubicBezTo>
                  <a:pt x="122" y="42"/>
                  <a:pt x="123" y="42"/>
                  <a:pt x="124" y="41"/>
                </a:cubicBezTo>
                <a:cubicBezTo>
                  <a:pt x="126" y="40"/>
                  <a:pt x="126" y="36"/>
                  <a:pt x="127" y="35"/>
                </a:cubicBezTo>
                <a:cubicBezTo>
                  <a:pt x="129" y="29"/>
                  <a:pt x="129" y="24"/>
                  <a:pt x="122" y="28"/>
                </a:cubicBezTo>
                <a:cubicBezTo>
                  <a:pt x="122" y="20"/>
                  <a:pt x="122" y="20"/>
                  <a:pt x="122" y="20"/>
                </a:cubicBezTo>
                <a:cubicBezTo>
                  <a:pt x="122" y="9"/>
                  <a:pt x="113" y="0"/>
                  <a:pt x="102" y="0"/>
                </a:cubicBezTo>
                <a:cubicBezTo>
                  <a:pt x="91" y="0"/>
                  <a:pt x="82" y="9"/>
                  <a:pt x="82" y="20"/>
                </a:cubicBezTo>
                <a:cubicBezTo>
                  <a:pt x="83" y="27"/>
                  <a:pt x="83" y="27"/>
                  <a:pt x="83" y="27"/>
                </a:cubicBezTo>
                <a:cubicBezTo>
                  <a:pt x="77" y="25"/>
                  <a:pt x="76" y="29"/>
                  <a:pt x="78" y="35"/>
                </a:cubicBezTo>
                <a:cubicBezTo>
                  <a:pt x="79" y="36"/>
                  <a:pt x="80" y="40"/>
                  <a:pt x="81" y="41"/>
                </a:cubicBezTo>
                <a:cubicBezTo>
                  <a:pt x="82" y="42"/>
                  <a:pt x="83" y="42"/>
                  <a:pt x="84" y="42"/>
                </a:cubicBezTo>
                <a:cubicBezTo>
                  <a:pt x="84" y="46"/>
                  <a:pt x="85" y="50"/>
                  <a:pt x="87" y="53"/>
                </a:cubicBezTo>
                <a:cubicBezTo>
                  <a:pt x="87" y="58"/>
                  <a:pt x="88" y="63"/>
                  <a:pt x="86" y="65"/>
                </a:cubicBezTo>
                <a:cubicBezTo>
                  <a:pt x="84" y="69"/>
                  <a:pt x="73" y="76"/>
                  <a:pt x="64" y="80"/>
                </a:cubicBezTo>
                <a:cubicBezTo>
                  <a:pt x="55" y="85"/>
                  <a:pt x="46" y="87"/>
                  <a:pt x="46" y="100"/>
                </a:cubicBezTo>
                <a:cubicBezTo>
                  <a:pt x="46" y="114"/>
                  <a:pt x="46" y="135"/>
                  <a:pt x="44" y="143"/>
                </a:cubicBezTo>
                <a:cubicBezTo>
                  <a:pt x="43" y="151"/>
                  <a:pt x="41" y="158"/>
                  <a:pt x="38" y="163"/>
                </a:cubicBezTo>
                <a:cubicBezTo>
                  <a:pt x="35" y="169"/>
                  <a:pt x="35" y="180"/>
                  <a:pt x="32" y="193"/>
                </a:cubicBezTo>
                <a:cubicBezTo>
                  <a:pt x="28" y="205"/>
                  <a:pt x="23" y="219"/>
                  <a:pt x="21" y="222"/>
                </a:cubicBezTo>
                <a:cubicBezTo>
                  <a:pt x="21" y="222"/>
                  <a:pt x="20" y="223"/>
                  <a:pt x="16" y="223"/>
                </a:cubicBezTo>
                <a:cubicBezTo>
                  <a:pt x="12" y="224"/>
                  <a:pt x="11" y="226"/>
                  <a:pt x="10" y="228"/>
                </a:cubicBezTo>
                <a:cubicBezTo>
                  <a:pt x="9" y="229"/>
                  <a:pt x="2" y="236"/>
                  <a:pt x="1" y="237"/>
                </a:cubicBezTo>
                <a:cubicBezTo>
                  <a:pt x="0" y="237"/>
                  <a:pt x="1" y="240"/>
                  <a:pt x="3" y="239"/>
                </a:cubicBezTo>
                <a:cubicBezTo>
                  <a:pt x="6" y="239"/>
                  <a:pt x="9" y="236"/>
                  <a:pt x="10" y="235"/>
                </a:cubicBezTo>
                <a:cubicBezTo>
                  <a:pt x="12" y="234"/>
                  <a:pt x="13" y="232"/>
                  <a:pt x="14" y="233"/>
                </a:cubicBezTo>
                <a:cubicBezTo>
                  <a:pt x="14" y="233"/>
                  <a:pt x="13" y="242"/>
                  <a:pt x="13" y="244"/>
                </a:cubicBezTo>
                <a:cubicBezTo>
                  <a:pt x="13" y="246"/>
                  <a:pt x="9" y="261"/>
                  <a:pt x="10" y="262"/>
                </a:cubicBezTo>
                <a:cubicBezTo>
                  <a:pt x="11" y="264"/>
                  <a:pt x="12" y="264"/>
                  <a:pt x="13" y="261"/>
                </a:cubicBezTo>
                <a:cubicBezTo>
                  <a:pt x="14" y="259"/>
                  <a:pt x="18" y="248"/>
                  <a:pt x="18" y="248"/>
                </a:cubicBezTo>
                <a:cubicBezTo>
                  <a:pt x="18" y="248"/>
                  <a:pt x="15" y="266"/>
                  <a:pt x="17" y="267"/>
                </a:cubicBezTo>
                <a:cubicBezTo>
                  <a:pt x="18" y="269"/>
                  <a:pt x="20" y="269"/>
                  <a:pt x="20" y="266"/>
                </a:cubicBezTo>
                <a:cubicBezTo>
                  <a:pt x="21" y="264"/>
                  <a:pt x="23" y="249"/>
                  <a:pt x="23" y="249"/>
                </a:cubicBezTo>
                <a:cubicBezTo>
                  <a:pt x="23" y="249"/>
                  <a:pt x="23" y="264"/>
                  <a:pt x="24" y="265"/>
                </a:cubicBezTo>
                <a:cubicBezTo>
                  <a:pt x="25" y="267"/>
                  <a:pt x="28" y="267"/>
                  <a:pt x="28" y="264"/>
                </a:cubicBezTo>
                <a:cubicBezTo>
                  <a:pt x="28" y="261"/>
                  <a:pt x="29" y="249"/>
                  <a:pt x="29" y="249"/>
                </a:cubicBezTo>
                <a:cubicBezTo>
                  <a:pt x="29" y="249"/>
                  <a:pt x="32" y="258"/>
                  <a:pt x="33" y="259"/>
                </a:cubicBezTo>
                <a:cubicBezTo>
                  <a:pt x="35" y="261"/>
                  <a:pt x="37" y="262"/>
                  <a:pt x="36" y="259"/>
                </a:cubicBezTo>
                <a:cubicBezTo>
                  <a:pt x="36" y="256"/>
                  <a:pt x="34" y="246"/>
                  <a:pt x="34" y="244"/>
                </a:cubicBezTo>
                <a:cubicBezTo>
                  <a:pt x="34" y="242"/>
                  <a:pt x="35" y="236"/>
                  <a:pt x="35" y="235"/>
                </a:cubicBezTo>
                <a:cubicBezTo>
                  <a:pt x="36" y="235"/>
                  <a:pt x="36" y="228"/>
                  <a:pt x="36" y="226"/>
                </a:cubicBezTo>
                <a:cubicBezTo>
                  <a:pt x="35" y="224"/>
                  <a:pt x="52" y="191"/>
                  <a:pt x="54" y="188"/>
                </a:cubicBezTo>
                <a:cubicBezTo>
                  <a:pt x="56" y="184"/>
                  <a:pt x="59" y="175"/>
                  <a:pt x="60" y="173"/>
                </a:cubicBezTo>
                <a:cubicBezTo>
                  <a:pt x="60" y="170"/>
                  <a:pt x="60" y="162"/>
                  <a:pt x="60" y="161"/>
                </a:cubicBezTo>
                <a:cubicBezTo>
                  <a:pt x="60" y="160"/>
                  <a:pt x="64" y="142"/>
                  <a:pt x="65" y="141"/>
                </a:cubicBezTo>
                <a:cubicBezTo>
                  <a:pt x="66" y="139"/>
                  <a:pt x="66" y="147"/>
                  <a:pt x="66" y="148"/>
                </a:cubicBezTo>
                <a:cubicBezTo>
                  <a:pt x="66" y="149"/>
                  <a:pt x="65" y="187"/>
                  <a:pt x="66" y="190"/>
                </a:cubicBezTo>
                <a:cubicBezTo>
                  <a:pt x="66" y="194"/>
                  <a:pt x="63" y="209"/>
                  <a:pt x="62" y="214"/>
                </a:cubicBezTo>
                <a:cubicBezTo>
                  <a:pt x="62" y="220"/>
                  <a:pt x="59" y="264"/>
                  <a:pt x="62" y="276"/>
                </a:cubicBezTo>
                <a:cubicBezTo>
                  <a:pt x="64" y="289"/>
                  <a:pt x="66" y="306"/>
                  <a:pt x="66" y="309"/>
                </a:cubicBezTo>
                <a:cubicBezTo>
                  <a:pt x="66" y="312"/>
                  <a:pt x="68" y="328"/>
                  <a:pt x="66" y="332"/>
                </a:cubicBezTo>
                <a:cubicBezTo>
                  <a:pt x="65" y="336"/>
                  <a:pt x="63" y="363"/>
                  <a:pt x="66" y="379"/>
                </a:cubicBezTo>
                <a:cubicBezTo>
                  <a:pt x="69" y="395"/>
                  <a:pt x="72" y="405"/>
                  <a:pt x="72" y="412"/>
                </a:cubicBezTo>
                <a:cubicBezTo>
                  <a:pt x="72" y="419"/>
                  <a:pt x="70" y="427"/>
                  <a:pt x="68" y="432"/>
                </a:cubicBezTo>
                <a:cubicBezTo>
                  <a:pt x="66" y="436"/>
                  <a:pt x="60" y="441"/>
                  <a:pt x="62" y="444"/>
                </a:cubicBezTo>
                <a:cubicBezTo>
                  <a:pt x="63" y="447"/>
                  <a:pt x="66" y="447"/>
                  <a:pt x="66" y="447"/>
                </a:cubicBezTo>
                <a:cubicBezTo>
                  <a:pt x="66" y="447"/>
                  <a:pt x="70" y="447"/>
                  <a:pt x="72" y="448"/>
                </a:cubicBezTo>
                <a:cubicBezTo>
                  <a:pt x="75" y="449"/>
                  <a:pt x="77" y="451"/>
                  <a:pt x="80" y="449"/>
                </a:cubicBezTo>
                <a:cubicBezTo>
                  <a:pt x="84" y="448"/>
                  <a:pt x="86" y="447"/>
                  <a:pt x="86" y="444"/>
                </a:cubicBezTo>
                <a:cubicBezTo>
                  <a:pt x="87" y="441"/>
                  <a:pt x="86" y="435"/>
                  <a:pt x="87" y="430"/>
                </a:cubicBezTo>
                <a:cubicBezTo>
                  <a:pt x="87" y="425"/>
                  <a:pt x="89" y="419"/>
                  <a:pt x="89" y="416"/>
                </a:cubicBezTo>
                <a:cubicBezTo>
                  <a:pt x="89" y="413"/>
                  <a:pt x="84" y="404"/>
                  <a:pt x="84" y="400"/>
                </a:cubicBezTo>
                <a:cubicBezTo>
                  <a:pt x="85" y="396"/>
                  <a:pt x="88" y="374"/>
                  <a:pt x="91" y="367"/>
                </a:cubicBezTo>
                <a:cubicBezTo>
                  <a:pt x="93" y="361"/>
                  <a:pt x="91" y="354"/>
                  <a:pt x="91" y="349"/>
                </a:cubicBezTo>
                <a:cubicBezTo>
                  <a:pt x="90" y="345"/>
                  <a:pt x="91" y="340"/>
                  <a:pt x="93" y="335"/>
                </a:cubicBezTo>
                <a:cubicBezTo>
                  <a:pt x="96" y="330"/>
                  <a:pt x="97" y="312"/>
                  <a:pt x="97" y="306"/>
                </a:cubicBezTo>
                <a:cubicBezTo>
                  <a:pt x="97" y="301"/>
                  <a:pt x="97" y="278"/>
                  <a:pt x="98" y="273"/>
                </a:cubicBezTo>
                <a:cubicBezTo>
                  <a:pt x="98" y="268"/>
                  <a:pt x="101" y="249"/>
                  <a:pt x="101" y="249"/>
                </a:cubicBezTo>
                <a:cubicBezTo>
                  <a:pt x="104" y="249"/>
                  <a:pt x="104" y="249"/>
                  <a:pt x="104" y="249"/>
                </a:cubicBezTo>
                <a:cubicBezTo>
                  <a:pt x="104" y="249"/>
                  <a:pt x="106" y="268"/>
                  <a:pt x="107" y="273"/>
                </a:cubicBezTo>
                <a:cubicBezTo>
                  <a:pt x="107" y="278"/>
                  <a:pt x="107" y="301"/>
                  <a:pt x="107" y="306"/>
                </a:cubicBezTo>
                <a:cubicBezTo>
                  <a:pt x="107" y="312"/>
                  <a:pt x="108" y="330"/>
                  <a:pt x="111" y="335"/>
                </a:cubicBezTo>
                <a:cubicBezTo>
                  <a:pt x="114" y="340"/>
                  <a:pt x="114" y="345"/>
                  <a:pt x="114" y="349"/>
                </a:cubicBezTo>
                <a:cubicBezTo>
                  <a:pt x="113" y="354"/>
                  <a:pt x="111" y="361"/>
                  <a:pt x="114" y="367"/>
                </a:cubicBezTo>
                <a:cubicBezTo>
                  <a:pt x="116" y="374"/>
                  <a:pt x="120" y="396"/>
                  <a:pt x="120" y="400"/>
                </a:cubicBezTo>
                <a:cubicBezTo>
                  <a:pt x="121" y="404"/>
                  <a:pt x="116" y="413"/>
                  <a:pt x="116" y="416"/>
                </a:cubicBezTo>
                <a:cubicBezTo>
                  <a:pt x="116" y="419"/>
                  <a:pt x="117" y="425"/>
                  <a:pt x="118" y="430"/>
                </a:cubicBezTo>
                <a:cubicBezTo>
                  <a:pt x="118" y="435"/>
                  <a:pt x="118" y="441"/>
                  <a:pt x="118" y="444"/>
                </a:cubicBezTo>
                <a:cubicBezTo>
                  <a:pt x="119" y="447"/>
                  <a:pt x="121" y="448"/>
                  <a:pt x="124" y="449"/>
                </a:cubicBezTo>
                <a:cubicBezTo>
                  <a:pt x="127" y="451"/>
                  <a:pt x="130" y="449"/>
                  <a:pt x="132" y="448"/>
                </a:cubicBezTo>
                <a:cubicBezTo>
                  <a:pt x="134" y="447"/>
                  <a:pt x="138" y="447"/>
                  <a:pt x="138" y="447"/>
                </a:cubicBezTo>
                <a:cubicBezTo>
                  <a:pt x="138" y="447"/>
                  <a:pt x="141" y="447"/>
                  <a:pt x="143" y="444"/>
                </a:cubicBezTo>
                <a:cubicBezTo>
                  <a:pt x="144" y="441"/>
                  <a:pt x="138" y="436"/>
                  <a:pt x="136" y="432"/>
                </a:cubicBezTo>
                <a:cubicBezTo>
                  <a:pt x="135" y="427"/>
                  <a:pt x="133" y="419"/>
                  <a:pt x="133" y="412"/>
                </a:cubicBezTo>
                <a:cubicBezTo>
                  <a:pt x="133" y="405"/>
                  <a:pt x="135" y="395"/>
                  <a:pt x="138" y="379"/>
                </a:cubicBezTo>
                <a:cubicBezTo>
                  <a:pt x="142" y="363"/>
                  <a:pt x="139" y="336"/>
                  <a:pt x="138" y="332"/>
                </a:cubicBezTo>
                <a:cubicBezTo>
                  <a:pt x="137" y="328"/>
                  <a:pt x="138" y="312"/>
                  <a:pt x="138" y="309"/>
                </a:cubicBezTo>
                <a:cubicBezTo>
                  <a:pt x="138" y="306"/>
                  <a:pt x="140" y="289"/>
                  <a:pt x="143" y="276"/>
                </a:cubicBezTo>
                <a:cubicBezTo>
                  <a:pt x="145" y="264"/>
                  <a:pt x="142" y="220"/>
                  <a:pt x="142" y="214"/>
                </a:cubicBezTo>
                <a:cubicBezTo>
                  <a:pt x="142" y="209"/>
                  <a:pt x="139" y="194"/>
                  <a:pt x="139" y="190"/>
                </a:cubicBezTo>
                <a:cubicBezTo>
                  <a:pt x="139" y="187"/>
                  <a:pt x="138" y="149"/>
                  <a:pt x="138" y="148"/>
                </a:cubicBezTo>
                <a:cubicBezTo>
                  <a:pt x="138" y="147"/>
                  <a:pt x="138" y="139"/>
                  <a:pt x="139" y="141"/>
                </a:cubicBezTo>
                <a:cubicBezTo>
                  <a:pt x="140" y="142"/>
                  <a:pt x="144" y="160"/>
                  <a:pt x="145" y="161"/>
                </a:cubicBezTo>
                <a:cubicBezTo>
                  <a:pt x="145" y="162"/>
                  <a:pt x="145" y="170"/>
                  <a:pt x="145" y="173"/>
                </a:cubicBezTo>
                <a:cubicBezTo>
                  <a:pt x="145" y="175"/>
                  <a:pt x="149" y="184"/>
                  <a:pt x="150" y="188"/>
                </a:cubicBezTo>
                <a:cubicBezTo>
                  <a:pt x="152" y="191"/>
                  <a:pt x="169" y="224"/>
                  <a:pt x="169" y="226"/>
                </a:cubicBezTo>
                <a:cubicBezTo>
                  <a:pt x="168" y="228"/>
                  <a:pt x="169" y="235"/>
                  <a:pt x="169" y="235"/>
                </a:cubicBezTo>
                <a:cubicBezTo>
                  <a:pt x="169" y="236"/>
                  <a:pt x="170" y="242"/>
                  <a:pt x="170" y="244"/>
                </a:cubicBezTo>
                <a:cubicBezTo>
                  <a:pt x="170" y="246"/>
                  <a:pt x="169" y="256"/>
                  <a:pt x="168" y="259"/>
                </a:cubicBezTo>
                <a:cubicBezTo>
                  <a:pt x="167" y="262"/>
                  <a:pt x="170" y="261"/>
                  <a:pt x="171" y="259"/>
                </a:cubicBezTo>
                <a:cubicBezTo>
                  <a:pt x="172" y="258"/>
                  <a:pt x="176" y="249"/>
                  <a:pt x="176" y="249"/>
                </a:cubicBezTo>
                <a:cubicBezTo>
                  <a:pt x="176" y="249"/>
                  <a:pt x="176" y="261"/>
                  <a:pt x="176" y="264"/>
                </a:cubicBezTo>
                <a:cubicBezTo>
                  <a:pt x="176" y="267"/>
                  <a:pt x="179" y="267"/>
                  <a:pt x="180" y="265"/>
                </a:cubicBezTo>
                <a:cubicBezTo>
                  <a:pt x="181" y="264"/>
                  <a:pt x="182" y="249"/>
                  <a:pt x="182" y="249"/>
                </a:cubicBezTo>
                <a:cubicBezTo>
                  <a:pt x="182" y="249"/>
                  <a:pt x="184" y="264"/>
                  <a:pt x="184" y="266"/>
                </a:cubicBezTo>
                <a:cubicBezTo>
                  <a:pt x="184" y="269"/>
                  <a:pt x="186" y="269"/>
                  <a:pt x="188" y="267"/>
                </a:cubicBezTo>
                <a:cubicBezTo>
                  <a:pt x="189" y="266"/>
                  <a:pt x="187" y="248"/>
                  <a:pt x="187" y="248"/>
                </a:cubicBezTo>
                <a:cubicBezTo>
                  <a:pt x="187" y="248"/>
                  <a:pt x="190" y="259"/>
                  <a:pt x="191" y="261"/>
                </a:cubicBezTo>
                <a:cubicBezTo>
                  <a:pt x="192" y="264"/>
                  <a:pt x="194" y="264"/>
                  <a:pt x="194" y="262"/>
                </a:cubicBezTo>
                <a:cubicBezTo>
                  <a:pt x="195" y="261"/>
                  <a:pt x="192" y="246"/>
                  <a:pt x="191" y="244"/>
                </a:cubicBezTo>
                <a:cubicBezTo>
                  <a:pt x="191" y="242"/>
                  <a:pt x="190" y="233"/>
                  <a:pt x="191" y="233"/>
                </a:cubicBezTo>
                <a:cubicBezTo>
                  <a:pt x="191" y="232"/>
                  <a:pt x="193" y="234"/>
                  <a:pt x="195" y="235"/>
                </a:cubicBezTo>
                <a:cubicBezTo>
                  <a:pt x="196" y="236"/>
                  <a:pt x="199" y="239"/>
                  <a:pt x="201" y="239"/>
                </a:cubicBezTo>
                <a:cubicBezTo>
                  <a:pt x="203" y="240"/>
                  <a:pt x="205" y="237"/>
                  <a:pt x="204" y="237"/>
                </a:cubicBezTo>
                <a:close/>
              </a:path>
            </a:pathLst>
          </a:custGeom>
          <a:solidFill>
            <a:srgbClr val="00B0F0"/>
          </a:solidFill>
          <a:ln>
            <a:noFill/>
          </a:ln>
        </p:spPr>
        <p:txBody>
          <a:bodyPr/>
          <a:lstStyle/>
          <a:p>
            <a:endParaRPr lang="zh-CN" altLang="en-US"/>
          </a:p>
        </p:txBody>
      </p:sp>
      <p:grpSp>
        <p:nvGrpSpPr>
          <p:cNvPr id="17" name="Group 81"/>
          <p:cNvGrpSpPr>
            <a:grpSpLocks noChangeAspect="1"/>
          </p:cNvGrpSpPr>
          <p:nvPr/>
        </p:nvGrpSpPr>
        <p:grpSpPr bwMode="auto">
          <a:xfrm>
            <a:off x="2304680" y="1048781"/>
            <a:ext cx="127151" cy="3610408"/>
            <a:chOff x="1570" y="541"/>
            <a:chExt cx="76" cy="2158"/>
          </a:xfrm>
          <a:solidFill>
            <a:srgbClr val="009BD2"/>
          </a:solidFill>
        </p:grpSpPr>
        <p:sp>
          <p:nvSpPr>
            <p:cNvPr id="18" name="Rectangle 82"/>
            <p:cNvSpPr>
              <a:spLocks noChangeArrowheads="1"/>
            </p:cNvSpPr>
            <p:nvPr/>
          </p:nvSpPr>
          <p:spPr bwMode="auto">
            <a:xfrm>
              <a:off x="1570" y="1078"/>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0" name="Rectangle 83"/>
            <p:cNvSpPr>
              <a:spLocks noChangeArrowheads="1"/>
            </p:cNvSpPr>
            <p:nvPr/>
          </p:nvSpPr>
          <p:spPr bwMode="auto">
            <a:xfrm>
              <a:off x="1570" y="1209"/>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1" name="Rectangle 84"/>
            <p:cNvSpPr>
              <a:spLocks noChangeArrowheads="1"/>
            </p:cNvSpPr>
            <p:nvPr/>
          </p:nvSpPr>
          <p:spPr bwMode="auto">
            <a:xfrm>
              <a:off x="1570" y="1344"/>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2" name="Rectangle 85"/>
            <p:cNvSpPr>
              <a:spLocks noChangeArrowheads="1"/>
            </p:cNvSpPr>
            <p:nvPr/>
          </p:nvSpPr>
          <p:spPr bwMode="auto">
            <a:xfrm>
              <a:off x="1570" y="1475"/>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3" name="Rectangle 86"/>
            <p:cNvSpPr>
              <a:spLocks noChangeArrowheads="1"/>
            </p:cNvSpPr>
            <p:nvPr/>
          </p:nvSpPr>
          <p:spPr bwMode="auto">
            <a:xfrm>
              <a:off x="1570" y="1610"/>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4" name="Rectangle 87"/>
            <p:cNvSpPr>
              <a:spLocks noChangeArrowheads="1"/>
            </p:cNvSpPr>
            <p:nvPr/>
          </p:nvSpPr>
          <p:spPr bwMode="auto">
            <a:xfrm>
              <a:off x="1570" y="158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5" name="Rectangle 88"/>
            <p:cNvSpPr>
              <a:spLocks noChangeArrowheads="1"/>
            </p:cNvSpPr>
            <p:nvPr/>
          </p:nvSpPr>
          <p:spPr bwMode="auto">
            <a:xfrm>
              <a:off x="1570" y="1552"/>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6" name="Rectangle 89"/>
            <p:cNvSpPr>
              <a:spLocks noChangeArrowheads="1"/>
            </p:cNvSpPr>
            <p:nvPr/>
          </p:nvSpPr>
          <p:spPr bwMode="auto">
            <a:xfrm>
              <a:off x="1570" y="15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7" name="Rectangle 90"/>
            <p:cNvSpPr>
              <a:spLocks noChangeArrowheads="1"/>
            </p:cNvSpPr>
            <p:nvPr/>
          </p:nvSpPr>
          <p:spPr bwMode="auto">
            <a:xfrm>
              <a:off x="1570" y="1451"/>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8" name="Rectangle 91"/>
            <p:cNvSpPr>
              <a:spLocks noChangeArrowheads="1"/>
            </p:cNvSpPr>
            <p:nvPr/>
          </p:nvSpPr>
          <p:spPr bwMode="auto">
            <a:xfrm>
              <a:off x="1570" y="141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29" name="Rectangle 92"/>
            <p:cNvSpPr>
              <a:spLocks noChangeArrowheads="1"/>
            </p:cNvSpPr>
            <p:nvPr/>
          </p:nvSpPr>
          <p:spPr bwMode="auto">
            <a:xfrm>
              <a:off x="1570" y="13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0" name="Rectangle 93"/>
            <p:cNvSpPr>
              <a:spLocks noChangeArrowheads="1"/>
            </p:cNvSpPr>
            <p:nvPr/>
          </p:nvSpPr>
          <p:spPr bwMode="auto">
            <a:xfrm>
              <a:off x="1570" y="13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1" name="Rectangle 94"/>
            <p:cNvSpPr>
              <a:spLocks noChangeArrowheads="1"/>
            </p:cNvSpPr>
            <p:nvPr/>
          </p:nvSpPr>
          <p:spPr bwMode="auto">
            <a:xfrm>
              <a:off x="1570" y="1281"/>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2" name="Rectangle 95"/>
            <p:cNvSpPr>
              <a:spLocks noChangeArrowheads="1"/>
            </p:cNvSpPr>
            <p:nvPr/>
          </p:nvSpPr>
          <p:spPr bwMode="auto">
            <a:xfrm>
              <a:off x="1570" y="1252"/>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3" name="Rectangle 96"/>
            <p:cNvSpPr>
              <a:spLocks noChangeArrowheads="1"/>
            </p:cNvSpPr>
            <p:nvPr/>
          </p:nvSpPr>
          <p:spPr bwMode="auto">
            <a:xfrm>
              <a:off x="1570" y="1184"/>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4" name="Rectangle 97"/>
            <p:cNvSpPr>
              <a:spLocks noChangeArrowheads="1"/>
            </p:cNvSpPr>
            <p:nvPr/>
          </p:nvSpPr>
          <p:spPr bwMode="auto">
            <a:xfrm>
              <a:off x="1570" y="1151"/>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8" name="Rectangle 98"/>
            <p:cNvSpPr>
              <a:spLocks noChangeArrowheads="1"/>
            </p:cNvSpPr>
            <p:nvPr/>
          </p:nvSpPr>
          <p:spPr bwMode="auto">
            <a:xfrm>
              <a:off x="1570" y="111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49" name="Rectangle 99"/>
            <p:cNvSpPr>
              <a:spLocks noChangeArrowheads="1"/>
            </p:cNvSpPr>
            <p:nvPr/>
          </p:nvSpPr>
          <p:spPr bwMode="auto">
            <a:xfrm>
              <a:off x="1570" y="104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0" name="Rectangle 100"/>
            <p:cNvSpPr>
              <a:spLocks noChangeArrowheads="1"/>
            </p:cNvSpPr>
            <p:nvPr/>
          </p:nvSpPr>
          <p:spPr bwMode="auto">
            <a:xfrm>
              <a:off x="1570" y="10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1" name="Rectangle 101"/>
            <p:cNvSpPr>
              <a:spLocks noChangeArrowheads="1"/>
            </p:cNvSpPr>
            <p:nvPr/>
          </p:nvSpPr>
          <p:spPr bwMode="auto">
            <a:xfrm>
              <a:off x="1570" y="98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2" name="Rectangle 102"/>
            <p:cNvSpPr>
              <a:spLocks noChangeArrowheads="1"/>
            </p:cNvSpPr>
            <p:nvPr/>
          </p:nvSpPr>
          <p:spPr bwMode="auto">
            <a:xfrm>
              <a:off x="1570" y="938"/>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3" name="Rectangle 103"/>
            <p:cNvSpPr>
              <a:spLocks noChangeArrowheads="1"/>
            </p:cNvSpPr>
            <p:nvPr/>
          </p:nvSpPr>
          <p:spPr bwMode="auto">
            <a:xfrm>
              <a:off x="1570" y="541"/>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4" name="Rectangle 104"/>
            <p:cNvSpPr>
              <a:spLocks noChangeArrowheads="1"/>
            </p:cNvSpPr>
            <p:nvPr/>
          </p:nvSpPr>
          <p:spPr bwMode="auto">
            <a:xfrm>
              <a:off x="1570" y="672"/>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5" name="Rectangle 105"/>
            <p:cNvSpPr>
              <a:spLocks noChangeArrowheads="1"/>
            </p:cNvSpPr>
            <p:nvPr/>
          </p:nvSpPr>
          <p:spPr bwMode="auto">
            <a:xfrm>
              <a:off x="1570" y="807"/>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6" name="Rectangle 106"/>
            <p:cNvSpPr>
              <a:spLocks noChangeArrowheads="1"/>
            </p:cNvSpPr>
            <p:nvPr/>
          </p:nvSpPr>
          <p:spPr bwMode="auto">
            <a:xfrm>
              <a:off x="1570" y="91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7" name="Rectangle 107"/>
            <p:cNvSpPr>
              <a:spLocks noChangeArrowheads="1"/>
            </p:cNvSpPr>
            <p:nvPr/>
          </p:nvSpPr>
          <p:spPr bwMode="auto">
            <a:xfrm>
              <a:off x="1570" y="88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8" name="Rectangle 108"/>
            <p:cNvSpPr>
              <a:spLocks noChangeArrowheads="1"/>
            </p:cNvSpPr>
            <p:nvPr/>
          </p:nvSpPr>
          <p:spPr bwMode="auto">
            <a:xfrm>
              <a:off x="1570" y="84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9" name="Rectangle 109"/>
            <p:cNvSpPr>
              <a:spLocks noChangeArrowheads="1"/>
            </p:cNvSpPr>
            <p:nvPr/>
          </p:nvSpPr>
          <p:spPr bwMode="auto">
            <a:xfrm>
              <a:off x="1570" y="77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0" name="Rectangle 110"/>
            <p:cNvSpPr>
              <a:spLocks noChangeArrowheads="1"/>
            </p:cNvSpPr>
            <p:nvPr/>
          </p:nvSpPr>
          <p:spPr bwMode="auto">
            <a:xfrm>
              <a:off x="1570" y="744"/>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1" name="Rectangle 111"/>
            <p:cNvSpPr>
              <a:spLocks noChangeArrowheads="1"/>
            </p:cNvSpPr>
            <p:nvPr/>
          </p:nvSpPr>
          <p:spPr bwMode="auto">
            <a:xfrm>
              <a:off x="1570" y="71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2" name="Rectangle 112"/>
            <p:cNvSpPr>
              <a:spLocks noChangeArrowheads="1"/>
            </p:cNvSpPr>
            <p:nvPr/>
          </p:nvSpPr>
          <p:spPr bwMode="auto">
            <a:xfrm>
              <a:off x="1570" y="64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3" name="Rectangle 113"/>
            <p:cNvSpPr>
              <a:spLocks noChangeArrowheads="1"/>
            </p:cNvSpPr>
            <p:nvPr/>
          </p:nvSpPr>
          <p:spPr bwMode="auto">
            <a:xfrm>
              <a:off x="1570" y="61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4" name="Rectangle 114"/>
            <p:cNvSpPr>
              <a:spLocks noChangeArrowheads="1"/>
            </p:cNvSpPr>
            <p:nvPr/>
          </p:nvSpPr>
          <p:spPr bwMode="auto">
            <a:xfrm>
              <a:off x="1570" y="58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5" name="Rectangle 115"/>
            <p:cNvSpPr>
              <a:spLocks noChangeArrowheads="1"/>
            </p:cNvSpPr>
            <p:nvPr/>
          </p:nvSpPr>
          <p:spPr bwMode="auto">
            <a:xfrm>
              <a:off x="1570" y="2147"/>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6" name="Rectangle 116"/>
            <p:cNvSpPr>
              <a:spLocks noChangeArrowheads="1"/>
            </p:cNvSpPr>
            <p:nvPr/>
          </p:nvSpPr>
          <p:spPr bwMode="auto">
            <a:xfrm>
              <a:off x="1570" y="2283"/>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7" name="Rectangle 117"/>
            <p:cNvSpPr>
              <a:spLocks noChangeArrowheads="1"/>
            </p:cNvSpPr>
            <p:nvPr/>
          </p:nvSpPr>
          <p:spPr bwMode="auto">
            <a:xfrm>
              <a:off x="1570" y="2413"/>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8" name="Rectangle 118"/>
            <p:cNvSpPr>
              <a:spLocks noChangeArrowheads="1"/>
            </p:cNvSpPr>
            <p:nvPr/>
          </p:nvSpPr>
          <p:spPr bwMode="auto">
            <a:xfrm>
              <a:off x="1570" y="2549"/>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69" name="Rectangle 119"/>
            <p:cNvSpPr>
              <a:spLocks noChangeArrowheads="1"/>
            </p:cNvSpPr>
            <p:nvPr/>
          </p:nvSpPr>
          <p:spPr bwMode="auto">
            <a:xfrm>
              <a:off x="1570" y="2679"/>
              <a:ext cx="76" cy="2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0" name="Rectangle 120"/>
            <p:cNvSpPr>
              <a:spLocks noChangeArrowheads="1"/>
            </p:cNvSpPr>
            <p:nvPr/>
          </p:nvSpPr>
          <p:spPr bwMode="auto">
            <a:xfrm>
              <a:off x="1570" y="26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1" name="Rectangle 121"/>
            <p:cNvSpPr>
              <a:spLocks noChangeArrowheads="1"/>
            </p:cNvSpPr>
            <p:nvPr/>
          </p:nvSpPr>
          <p:spPr bwMode="auto">
            <a:xfrm>
              <a:off x="1570" y="262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2" name="Rectangle 122"/>
            <p:cNvSpPr>
              <a:spLocks noChangeArrowheads="1"/>
            </p:cNvSpPr>
            <p:nvPr/>
          </p:nvSpPr>
          <p:spPr bwMode="auto">
            <a:xfrm>
              <a:off x="1570" y="258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3" name="Rectangle 123"/>
            <p:cNvSpPr>
              <a:spLocks noChangeArrowheads="1"/>
            </p:cNvSpPr>
            <p:nvPr/>
          </p:nvSpPr>
          <p:spPr bwMode="auto">
            <a:xfrm>
              <a:off x="1570" y="25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4" name="Rectangle 124"/>
            <p:cNvSpPr>
              <a:spLocks noChangeArrowheads="1"/>
            </p:cNvSpPr>
            <p:nvPr/>
          </p:nvSpPr>
          <p:spPr bwMode="auto">
            <a:xfrm>
              <a:off x="1570" y="2486"/>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5" name="Rectangle 125"/>
            <p:cNvSpPr>
              <a:spLocks noChangeArrowheads="1"/>
            </p:cNvSpPr>
            <p:nvPr/>
          </p:nvSpPr>
          <p:spPr bwMode="auto">
            <a:xfrm>
              <a:off x="1570" y="2457"/>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6" name="Rectangle 126"/>
            <p:cNvSpPr>
              <a:spLocks noChangeArrowheads="1"/>
            </p:cNvSpPr>
            <p:nvPr/>
          </p:nvSpPr>
          <p:spPr bwMode="auto">
            <a:xfrm>
              <a:off x="1570" y="2384"/>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7" name="Rectangle 127"/>
            <p:cNvSpPr>
              <a:spLocks noChangeArrowheads="1"/>
            </p:cNvSpPr>
            <p:nvPr/>
          </p:nvSpPr>
          <p:spPr bwMode="auto">
            <a:xfrm>
              <a:off x="1570" y="23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8" name="Rectangle 128"/>
            <p:cNvSpPr>
              <a:spLocks noChangeArrowheads="1"/>
            </p:cNvSpPr>
            <p:nvPr/>
          </p:nvSpPr>
          <p:spPr bwMode="auto">
            <a:xfrm>
              <a:off x="1570" y="232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9" name="Rectangle 129"/>
            <p:cNvSpPr>
              <a:spLocks noChangeArrowheads="1"/>
            </p:cNvSpPr>
            <p:nvPr/>
          </p:nvSpPr>
          <p:spPr bwMode="auto">
            <a:xfrm>
              <a:off x="1570" y="2254"/>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0" name="Rectangle 130"/>
            <p:cNvSpPr>
              <a:spLocks noChangeArrowheads="1"/>
            </p:cNvSpPr>
            <p:nvPr/>
          </p:nvSpPr>
          <p:spPr bwMode="auto">
            <a:xfrm>
              <a:off x="1570" y="22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1" name="Rectangle 131"/>
            <p:cNvSpPr>
              <a:spLocks noChangeArrowheads="1"/>
            </p:cNvSpPr>
            <p:nvPr/>
          </p:nvSpPr>
          <p:spPr bwMode="auto">
            <a:xfrm>
              <a:off x="1570" y="2191"/>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2" name="Rectangle 132"/>
            <p:cNvSpPr>
              <a:spLocks noChangeArrowheads="1"/>
            </p:cNvSpPr>
            <p:nvPr/>
          </p:nvSpPr>
          <p:spPr bwMode="auto">
            <a:xfrm>
              <a:off x="1570" y="21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3" name="Rectangle 133"/>
            <p:cNvSpPr>
              <a:spLocks noChangeArrowheads="1"/>
            </p:cNvSpPr>
            <p:nvPr/>
          </p:nvSpPr>
          <p:spPr bwMode="auto">
            <a:xfrm>
              <a:off x="1570" y="208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4" name="Rectangle 134"/>
            <p:cNvSpPr>
              <a:spLocks noChangeArrowheads="1"/>
            </p:cNvSpPr>
            <p:nvPr/>
          </p:nvSpPr>
          <p:spPr bwMode="auto">
            <a:xfrm>
              <a:off x="1570" y="2055"/>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5" name="Rectangle 135"/>
            <p:cNvSpPr>
              <a:spLocks noChangeArrowheads="1"/>
            </p:cNvSpPr>
            <p:nvPr/>
          </p:nvSpPr>
          <p:spPr bwMode="auto">
            <a:xfrm>
              <a:off x="1570" y="2012"/>
              <a:ext cx="76" cy="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6" name="Rectangle 136"/>
            <p:cNvSpPr>
              <a:spLocks noChangeArrowheads="1"/>
            </p:cNvSpPr>
            <p:nvPr/>
          </p:nvSpPr>
          <p:spPr bwMode="auto">
            <a:xfrm>
              <a:off x="1570" y="1741"/>
              <a:ext cx="76" cy="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7" name="Rectangle 137"/>
            <p:cNvSpPr>
              <a:spLocks noChangeArrowheads="1"/>
            </p:cNvSpPr>
            <p:nvPr/>
          </p:nvSpPr>
          <p:spPr bwMode="auto">
            <a:xfrm>
              <a:off x="1570" y="1876"/>
              <a:ext cx="76" cy="1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8" name="Rectangle 138"/>
            <p:cNvSpPr>
              <a:spLocks noChangeArrowheads="1"/>
            </p:cNvSpPr>
            <p:nvPr/>
          </p:nvSpPr>
          <p:spPr bwMode="auto">
            <a:xfrm>
              <a:off x="1570" y="19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89" name="Rectangle 139"/>
            <p:cNvSpPr>
              <a:spLocks noChangeArrowheads="1"/>
            </p:cNvSpPr>
            <p:nvPr/>
          </p:nvSpPr>
          <p:spPr bwMode="auto">
            <a:xfrm>
              <a:off x="1570" y="1949"/>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0" name="Rectangle 140"/>
            <p:cNvSpPr>
              <a:spLocks noChangeArrowheads="1"/>
            </p:cNvSpPr>
            <p:nvPr/>
          </p:nvSpPr>
          <p:spPr bwMode="auto">
            <a:xfrm>
              <a:off x="1570" y="1920"/>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1" name="Rectangle 141"/>
            <p:cNvSpPr>
              <a:spLocks noChangeArrowheads="1"/>
            </p:cNvSpPr>
            <p:nvPr/>
          </p:nvSpPr>
          <p:spPr bwMode="auto">
            <a:xfrm>
              <a:off x="1570" y="1847"/>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2" name="Rectangle 142"/>
            <p:cNvSpPr>
              <a:spLocks noChangeArrowheads="1"/>
            </p:cNvSpPr>
            <p:nvPr/>
          </p:nvSpPr>
          <p:spPr bwMode="auto">
            <a:xfrm>
              <a:off x="1570" y="1818"/>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3" name="Rectangle 143"/>
            <p:cNvSpPr>
              <a:spLocks noChangeArrowheads="1"/>
            </p:cNvSpPr>
            <p:nvPr/>
          </p:nvSpPr>
          <p:spPr bwMode="auto">
            <a:xfrm>
              <a:off x="1570" y="1784"/>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4" name="Rectangle 144"/>
            <p:cNvSpPr>
              <a:spLocks noChangeArrowheads="1"/>
            </p:cNvSpPr>
            <p:nvPr/>
          </p:nvSpPr>
          <p:spPr bwMode="auto">
            <a:xfrm>
              <a:off x="1570" y="1717"/>
              <a:ext cx="52"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5" name="Rectangle 145"/>
            <p:cNvSpPr>
              <a:spLocks noChangeArrowheads="1"/>
            </p:cNvSpPr>
            <p:nvPr/>
          </p:nvSpPr>
          <p:spPr bwMode="auto">
            <a:xfrm>
              <a:off x="1570" y="1683"/>
              <a:ext cx="52" cy="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96" name="Rectangle 146"/>
            <p:cNvSpPr>
              <a:spLocks noChangeArrowheads="1"/>
            </p:cNvSpPr>
            <p:nvPr/>
          </p:nvSpPr>
          <p:spPr bwMode="auto">
            <a:xfrm>
              <a:off x="1570" y="1649"/>
              <a:ext cx="52" cy="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97" name="组合 96"/>
          <p:cNvGrpSpPr/>
          <p:nvPr/>
        </p:nvGrpSpPr>
        <p:grpSpPr bwMode="auto">
          <a:xfrm>
            <a:off x="2757736" y="1061120"/>
            <a:ext cx="5619750" cy="919162"/>
            <a:chOff x="2902244" y="1148403"/>
            <a:chExt cx="5620158" cy="919291"/>
          </a:xfrm>
        </p:grpSpPr>
        <p:grpSp>
          <p:nvGrpSpPr>
            <p:cNvPr id="98" name="组合 6278"/>
            <p:cNvGrpSpPr/>
            <p:nvPr/>
          </p:nvGrpSpPr>
          <p:grpSpPr bwMode="auto">
            <a:xfrm>
              <a:off x="2902244" y="1148403"/>
              <a:ext cx="919291" cy="919291"/>
              <a:chOff x="2838310" y="1085031"/>
              <a:chExt cx="1129700" cy="1129700"/>
            </a:xfrm>
          </p:grpSpPr>
          <p:sp>
            <p:nvSpPr>
              <p:cNvPr id="101" name="圆角矩形 100"/>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02" name="组合 101"/>
              <p:cNvGrpSpPr/>
              <p:nvPr/>
            </p:nvGrpSpPr>
            <p:grpSpPr>
              <a:xfrm>
                <a:off x="2937999" y="1257752"/>
                <a:ext cx="930332" cy="784249"/>
                <a:chOff x="4475164" y="1866899"/>
                <a:chExt cx="192087" cy="161925"/>
              </a:xfrm>
              <a:solidFill>
                <a:srgbClr val="28C2A0"/>
              </a:solidFill>
            </p:grpSpPr>
            <p:sp>
              <p:nvSpPr>
                <p:cNvPr id="103"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04" name="Freeform 154"/>
                <p:cNvSpPr>
                  <a:spLocks noEditPoints="1"/>
                </p:cNvSpPr>
                <p:nvPr/>
              </p:nvSpPr>
              <p:spPr bwMode="auto">
                <a:xfrm>
                  <a:off x="4475164" y="1866899"/>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sp>
          <p:nvSpPr>
            <p:cNvPr id="99" name="TextBox 368"/>
            <p:cNvSpPr txBox="1">
              <a:spLocks noChangeArrowheads="1"/>
            </p:cNvSpPr>
            <p:nvPr/>
          </p:nvSpPr>
          <p:spPr bwMode="auto">
            <a:xfrm>
              <a:off x="3848944" y="1196356"/>
              <a:ext cx="204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a:solidFill>
                    <a:srgbClr val="262626"/>
                  </a:solidFill>
                  <a:latin typeface="微软雅黑" pitchFamily="34" charset="-122"/>
                  <a:ea typeface="微软雅黑" pitchFamily="34" charset="-122"/>
                </a:rPr>
                <a:t>点击添加标题</a:t>
              </a:r>
            </a:p>
          </p:txBody>
        </p:sp>
        <p:sp>
          <p:nvSpPr>
            <p:cNvPr id="100" name="TextBox 47"/>
            <p:cNvSpPr txBox="1">
              <a:spLocks noChangeArrowheads="1"/>
            </p:cNvSpPr>
            <p:nvPr/>
          </p:nvSpPr>
          <p:spPr bwMode="auto">
            <a:xfrm>
              <a:off x="3848944" y="1496660"/>
              <a:ext cx="4673458"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000" dirty="0" smtClean="0">
                  <a:solidFill>
                    <a:srgbClr val="262626"/>
                  </a:solidFill>
                  <a:latin typeface="微软雅黑" pitchFamily="34" charset="-122"/>
                  <a:ea typeface="微软雅黑" pitchFamily="34" charset="-122"/>
                </a:rPr>
                <a:t>医学医疗医院工作总结汇报</a:t>
              </a:r>
              <a:r>
                <a:rPr lang="en-US" altLang="zh-CN" sz="1000" dirty="0" smtClean="0">
                  <a:solidFill>
                    <a:srgbClr val="262626"/>
                  </a:solidFill>
                  <a:latin typeface="微软雅黑" pitchFamily="34" charset="-122"/>
                  <a:ea typeface="微软雅黑" pitchFamily="34" charset="-122"/>
                </a:rPr>
                <a:t>PPT</a:t>
              </a:r>
              <a:r>
                <a:rPr lang="zh-CN" altLang="en-US" sz="1000" dirty="0" smtClean="0">
                  <a:solidFill>
                    <a:srgbClr val="262626"/>
                  </a:solidFill>
                  <a:latin typeface="微软雅黑" pitchFamily="34" charset="-122"/>
                  <a:ea typeface="微软雅黑" pitchFamily="34" charset="-122"/>
                </a:rPr>
                <a:t>模板，</a:t>
              </a:r>
              <a:r>
                <a:rPr lang="zh-CN" altLang="en-US" sz="1000" dirty="0">
                  <a:solidFill>
                    <a:srgbClr val="262626"/>
                  </a:solidFill>
                  <a:latin typeface="微软雅黑" pitchFamily="34" charset="-122"/>
                  <a:ea typeface="微软雅黑" pitchFamily="34" charset="-122"/>
                </a:rPr>
                <a:t>图片的修改方法是：在图片上右击，选择更改图片，这样不会丢失动画效果。</a:t>
              </a:r>
            </a:p>
          </p:txBody>
        </p:sp>
      </p:grpSp>
      <p:grpSp>
        <p:nvGrpSpPr>
          <p:cNvPr id="105" name="组合 104"/>
          <p:cNvGrpSpPr/>
          <p:nvPr/>
        </p:nvGrpSpPr>
        <p:grpSpPr bwMode="auto">
          <a:xfrm>
            <a:off x="2757736" y="2375570"/>
            <a:ext cx="5619750" cy="919162"/>
            <a:chOff x="2902244" y="2462685"/>
            <a:chExt cx="5620158" cy="919291"/>
          </a:xfrm>
        </p:grpSpPr>
        <p:grpSp>
          <p:nvGrpSpPr>
            <p:cNvPr id="106" name="组合 6276"/>
            <p:cNvGrpSpPr/>
            <p:nvPr/>
          </p:nvGrpSpPr>
          <p:grpSpPr bwMode="auto">
            <a:xfrm>
              <a:off x="2902244" y="2462685"/>
              <a:ext cx="919291" cy="919291"/>
              <a:chOff x="2838310" y="2277105"/>
              <a:chExt cx="1129700" cy="1129700"/>
            </a:xfrm>
          </p:grpSpPr>
          <p:sp>
            <p:nvSpPr>
              <p:cNvPr id="109" name="圆角矩形 108"/>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10" name="组合 6274"/>
              <p:cNvGrpSpPr/>
              <p:nvPr/>
            </p:nvGrpSpPr>
            <p:grpSpPr bwMode="auto">
              <a:xfrm>
                <a:off x="2993429" y="2432225"/>
                <a:ext cx="819461" cy="819460"/>
                <a:chOff x="4838988" y="2441128"/>
                <a:chExt cx="1171863" cy="1171862"/>
              </a:xfrm>
            </p:grpSpPr>
            <p:sp>
              <p:nvSpPr>
                <p:cNvPr id="111"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Oval 157"/>
                <p:cNvSpPr>
                  <a:spLocks noChangeArrowheads="1"/>
                </p:cNvSpPr>
                <p:nvPr/>
              </p:nvSpPr>
              <p:spPr bwMode="auto">
                <a:xfrm>
                  <a:off x="5204532" y="2836247"/>
                  <a:ext cx="180020" cy="1800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endParaRPr lang="zh-CN" altLang="en-US">
                    <a:solidFill>
                      <a:srgbClr val="000000"/>
                    </a:solidFill>
                  </a:endParaRPr>
                </a:p>
              </p:txBody>
            </p:sp>
          </p:grpSp>
        </p:grpSp>
        <p:sp>
          <p:nvSpPr>
            <p:cNvPr id="107" name="TextBox 370"/>
            <p:cNvSpPr txBox="1">
              <a:spLocks noChangeArrowheads="1"/>
            </p:cNvSpPr>
            <p:nvPr/>
          </p:nvSpPr>
          <p:spPr bwMode="auto">
            <a:xfrm>
              <a:off x="3848944" y="2531535"/>
              <a:ext cx="204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a:solidFill>
                    <a:srgbClr val="262626"/>
                  </a:solidFill>
                  <a:latin typeface="微软雅黑" pitchFamily="34" charset="-122"/>
                  <a:ea typeface="微软雅黑" pitchFamily="34" charset="-122"/>
                </a:rPr>
                <a:t>点击添加标题</a:t>
              </a:r>
            </a:p>
          </p:txBody>
        </p:sp>
        <p:sp>
          <p:nvSpPr>
            <p:cNvPr id="108" name="TextBox 47"/>
            <p:cNvSpPr txBox="1">
              <a:spLocks noChangeArrowheads="1"/>
            </p:cNvSpPr>
            <p:nvPr/>
          </p:nvSpPr>
          <p:spPr bwMode="auto">
            <a:xfrm>
              <a:off x="3848944" y="2831839"/>
              <a:ext cx="4673458"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000" dirty="0">
                  <a:solidFill>
                    <a:srgbClr val="262626"/>
                  </a:solidFill>
                  <a:latin typeface="微软雅黑" pitchFamily="34" charset="-122"/>
                  <a:ea typeface="微软雅黑" pitchFamily="34" charset="-122"/>
                </a:rPr>
                <a:t>医学医疗医院工作总结汇报</a:t>
              </a:r>
              <a:r>
                <a:rPr lang="en-US" altLang="zh-CN" sz="1000" dirty="0">
                  <a:solidFill>
                    <a:srgbClr val="262626"/>
                  </a:solidFill>
                  <a:latin typeface="微软雅黑" pitchFamily="34" charset="-122"/>
                  <a:ea typeface="微软雅黑" pitchFamily="34" charset="-122"/>
                </a:rPr>
                <a:t>PPT</a:t>
              </a:r>
              <a:r>
                <a:rPr lang="zh-CN" altLang="en-US" sz="10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114" name="组合 113"/>
          <p:cNvGrpSpPr/>
          <p:nvPr/>
        </p:nvGrpSpPr>
        <p:grpSpPr bwMode="auto">
          <a:xfrm>
            <a:off x="2757736" y="2199357"/>
            <a:ext cx="5584825" cy="1309688"/>
            <a:chOff x="2902244" y="2285650"/>
            <a:chExt cx="5585233" cy="1310457"/>
          </a:xfrm>
        </p:grpSpPr>
        <p:cxnSp>
          <p:nvCxnSpPr>
            <p:cNvPr id="115" name="直接连接符 114"/>
            <p:cNvCxnSpPr/>
            <p:nvPr/>
          </p:nvCxnSpPr>
          <p:spPr>
            <a:xfrm>
              <a:off x="2902244" y="2285650"/>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902244" y="3596107"/>
              <a:ext cx="5585233"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17" name="组合 116"/>
          <p:cNvGrpSpPr/>
          <p:nvPr/>
        </p:nvGrpSpPr>
        <p:grpSpPr bwMode="auto">
          <a:xfrm>
            <a:off x="2757736" y="3690020"/>
            <a:ext cx="5619750" cy="919162"/>
            <a:chOff x="2902244" y="3776966"/>
            <a:chExt cx="5620158" cy="919291"/>
          </a:xfrm>
        </p:grpSpPr>
        <p:sp>
          <p:nvSpPr>
            <p:cNvPr id="118" name="TextBox 372"/>
            <p:cNvSpPr txBox="1">
              <a:spLocks noChangeArrowheads="1"/>
            </p:cNvSpPr>
            <p:nvPr/>
          </p:nvSpPr>
          <p:spPr bwMode="auto">
            <a:xfrm>
              <a:off x="3848944" y="3866713"/>
              <a:ext cx="20415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a:solidFill>
                    <a:srgbClr val="262626"/>
                  </a:solidFill>
                  <a:latin typeface="微软雅黑" pitchFamily="34" charset="-122"/>
                  <a:ea typeface="微软雅黑" pitchFamily="34" charset="-122"/>
                </a:rPr>
                <a:t>点击添加标题</a:t>
              </a:r>
            </a:p>
          </p:txBody>
        </p:sp>
        <p:sp>
          <p:nvSpPr>
            <p:cNvPr id="119" name="TextBox 47"/>
            <p:cNvSpPr txBox="1">
              <a:spLocks noChangeArrowheads="1"/>
            </p:cNvSpPr>
            <p:nvPr/>
          </p:nvSpPr>
          <p:spPr bwMode="auto">
            <a:xfrm>
              <a:off x="3848944" y="4167017"/>
              <a:ext cx="4673458" cy="400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000" dirty="0">
                  <a:solidFill>
                    <a:srgbClr val="262626"/>
                  </a:solidFill>
                  <a:latin typeface="微软雅黑" pitchFamily="34" charset="-122"/>
                  <a:ea typeface="微软雅黑" pitchFamily="34" charset="-122"/>
                </a:rPr>
                <a:t>医学医疗医院工作总结汇报</a:t>
              </a:r>
              <a:r>
                <a:rPr lang="en-US" altLang="zh-CN" sz="1000" dirty="0">
                  <a:solidFill>
                    <a:srgbClr val="262626"/>
                  </a:solidFill>
                  <a:latin typeface="微软雅黑" pitchFamily="34" charset="-122"/>
                  <a:ea typeface="微软雅黑" pitchFamily="34" charset="-122"/>
                </a:rPr>
                <a:t>PPT</a:t>
              </a:r>
              <a:r>
                <a:rPr lang="zh-CN" altLang="en-US" sz="10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nvGrpSpPr>
            <p:cNvPr id="120" name="组合 6285"/>
            <p:cNvGrpSpPr/>
            <p:nvPr/>
          </p:nvGrpSpPr>
          <p:grpSpPr bwMode="auto">
            <a:xfrm>
              <a:off x="2902244" y="3776966"/>
              <a:ext cx="919291" cy="919291"/>
              <a:chOff x="2902244" y="3776966"/>
              <a:chExt cx="919291" cy="919291"/>
            </a:xfrm>
          </p:grpSpPr>
          <p:sp>
            <p:nvSpPr>
              <p:cNvPr id="121" name="圆角矩形 120"/>
              <p:cNvSpPr/>
              <p:nvPr/>
            </p:nvSpPr>
            <p:spPr>
              <a:xfrm>
                <a:off x="2902244" y="3776966"/>
                <a:ext cx="919291" cy="919291"/>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22" name="Freeform 164"/>
              <p:cNvSpPr>
                <a:spLocks noEditPoints="1"/>
              </p:cNvSpPr>
              <p:nvPr/>
            </p:nvSpPr>
            <p:spPr bwMode="auto">
              <a:xfrm>
                <a:off x="2997047" y="3920907"/>
                <a:ext cx="729684" cy="631409"/>
              </a:xfrm>
              <a:custGeom>
                <a:avLst/>
                <a:gdLst>
                  <a:gd name="T0" fmla="*/ 654399 w 126"/>
                  <a:gd name="T1" fmla="*/ 307015 h 109"/>
                  <a:gd name="T2" fmla="*/ 579114 w 126"/>
                  <a:gd name="T3" fmla="*/ 98477 h 109"/>
                  <a:gd name="T4" fmla="*/ 474874 w 126"/>
                  <a:gd name="T5" fmla="*/ 46342 h 109"/>
                  <a:gd name="T6" fmla="*/ 393798 w 126"/>
                  <a:gd name="T7" fmla="*/ 214331 h 109"/>
                  <a:gd name="T8" fmla="*/ 393798 w 126"/>
                  <a:gd name="T9" fmla="*/ 231710 h 109"/>
                  <a:gd name="T10" fmla="*/ 382215 w 126"/>
                  <a:gd name="T11" fmla="*/ 0 h 109"/>
                  <a:gd name="T12" fmla="*/ 347469 w 126"/>
                  <a:gd name="T13" fmla="*/ 0 h 109"/>
                  <a:gd name="T14" fmla="*/ 335886 w 126"/>
                  <a:gd name="T15" fmla="*/ 237502 h 109"/>
                  <a:gd name="T16" fmla="*/ 330095 w 126"/>
                  <a:gd name="T17" fmla="*/ 214331 h 109"/>
                  <a:gd name="T18" fmla="*/ 249019 w 126"/>
                  <a:gd name="T19" fmla="*/ 46342 h 109"/>
                  <a:gd name="T20" fmla="*/ 144779 w 126"/>
                  <a:gd name="T21" fmla="*/ 98477 h 109"/>
                  <a:gd name="T22" fmla="*/ 69494 w 126"/>
                  <a:gd name="T23" fmla="*/ 307015 h 109"/>
                  <a:gd name="T24" fmla="*/ 17373 w 126"/>
                  <a:gd name="T25" fmla="*/ 538725 h 109"/>
                  <a:gd name="T26" fmla="*/ 110032 w 126"/>
                  <a:gd name="T27" fmla="*/ 625616 h 109"/>
                  <a:gd name="T28" fmla="*/ 156361 w 126"/>
                  <a:gd name="T29" fmla="*/ 544518 h 109"/>
                  <a:gd name="T30" fmla="*/ 277975 w 126"/>
                  <a:gd name="T31" fmla="*/ 550311 h 109"/>
                  <a:gd name="T32" fmla="*/ 330095 w 126"/>
                  <a:gd name="T33" fmla="*/ 463419 h 109"/>
                  <a:gd name="T34" fmla="*/ 341677 w 126"/>
                  <a:gd name="T35" fmla="*/ 295430 h 109"/>
                  <a:gd name="T36" fmla="*/ 382215 w 126"/>
                  <a:gd name="T37" fmla="*/ 295430 h 109"/>
                  <a:gd name="T38" fmla="*/ 393798 w 126"/>
                  <a:gd name="T39" fmla="*/ 463419 h 109"/>
                  <a:gd name="T40" fmla="*/ 451709 w 126"/>
                  <a:gd name="T41" fmla="*/ 550311 h 109"/>
                  <a:gd name="T42" fmla="*/ 573323 w 126"/>
                  <a:gd name="T43" fmla="*/ 544518 h 109"/>
                  <a:gd name="T44" fmla="*/ 619652 w 126"/>
                  <a:gd name="T45" fmla="*/ 625616 h 109"/>
                  <a:gd name="T46" fmla="*/ 706519 w 126"/>
                  <a:gd name="T47" fmla="*/ 538725 h 109"/>
                  <a:gd name="T48" fmla="*/ 654399 w 126"/>
                  <a:gd name="T49" fmla="*/ 307015 h 109"/>
                  <a:gd name="T50" fmla="*/ 202690 w 126"/>
                  <a:gd name="T51" fmla="*/ 295430 h 109"/>
                  <a:gd name="T52" fmla="*/ 225855 w 126"/>
                  <a:gd name="T53" fmla="*/ 382321 h 109"/>
                  <a:gd name="T54" fmla="*/ 191108 w 126"/>
                  <a:gd name="T55" fmla="*/ 475005 h 109"/>
                  <a:gd name="T56" fmla="*/ 202690 w 126"/>
                  <a:gd name="T57" fmla="*/ 382321 h 109"/>
                  <a:gd name="T58" fmla="*/ 185317 w 126"/>
                  <a:gd name="T59" fmla="*/ 312808 h 109"/>
                  <a:gd name="T60" fmla="*/ 185317 w 126"/>
                  <a:gd name="T61" fmla="*/ 312808 h 109"/>
                  <a:gd name="T62" fmla="*/ 75285 w 126"/>
                  <a:gd name="T63" fmla="*/ 451834 h 109"/>
                  <a:gd name="T64" fmla="*/ 173734 w 126"/>
                  <a:gd name="T65" fmla="*/ 295430 h 109"/>
                  <a:gd name="T66" fmla="*/ 231646 w 126"/>
                  <a:gd name="T67" fmla="*/ 243295 h 109"/>
                  <a:gd name="T68" fmla="*/ 191108 w 126"/>
                  <a:gd name="T69" fmla="*/ 191161 h 109"/>
                  <a:gd name="T70" fmla="*/ 127405 w 126"/>
                  <a:gd name="T71" fmla="*/ 185368 h 109"/>
                  <a:gd name="T72" fmla="*/ 167943 w 126"/>
                  <a:gd name="T73" fmla="*/ 162197 h 109"/>
                  <a:gd name="T74" fmla="*/ 173734 w 126"/>
                  <a:gd name="T75" fmla="*/ 162197 h 109"/>
                  <a:gd name="T76" fmla="*/ 202690 w 126"/>
                  <a:gd name="T77" fmla="*/ 167990 h 109"/>
                  <a:gd name="T78" fmla="*/ 254810 w 126"/>
                  <a:gd name="T79" fmla="*/ 237502 h 109"/>
                  <a:gd name="T80" fmla="*/ 277975 w 126"/>
                  <a:gd name="T81" fmla="*/ 231710 h 109"/>
                  <a:gd name="T82" fmla="*/ 335886 w 126"/>
                  <a:gd name="T83" fmla="*/ 243295 h 109"/>
                  <a:gd name="T84" fmla="*/ 335886 w 126"/>
                  <a:gd name="T85" fmla="*/ 266466 h 109"/>
                  <a:gd name="T86" fmla="*/ 202690 w 126"/>
                  <a:gd name="T87" fmla="*/ 295430 h 109"/>
                  <a:gd name="T88" fmla="*/ 544367 w 126"/>
                  <a:gd name="T89" fmla="*/ 312808 h 109"/>
                  <a:gd name="T90" fmla="*/ 544367 w 126"/>
                  <a:gd name="T91" fmla="*/ 312808 h 109"/>
                  <a:gd name="T92" fmla="*/ 521203 w 126"/>
                  <a:gd name="T93" fmla="*/ 382321 h 109"/>
                  <a:gd name="T94" fmla="*/ 532785 w 126"/>
                  <a:gd name="T95" fmla="*/ 475005 h 109"/>
                  <a:gd name="T96" fmla="*/ 503829 w 126"/>
                  <a:gd name="T97" fmla="*/ 382321 h 109"/>
                  <a:gd name="T98" fmla="*/ 526994 w 126"/>
                  <a:gd name="T99" fmla="*/ 295430 h 109"/>
                  <a:gd name="T100" fmla="*/ 388007 w 126"/>
                  <a:gd name="T101" fmla="*/ 266466 h 109"/>
                  <a:gd name="T102" fmla="*/ 393798 w 126"/>
                  <a:gd name="T103" fmla="*/ 243295 h 109"/>
                  <a:gd name="T104" fmla="*/ 445918 w 126"/>
                  <a:gd name="T105" fmla="*/ 231710 h 109"/>
                  <a:gd name="T106" fmla="*/ 474874 w 126"/>
                  <a:gd name="T107" fmla="*/ 237502 h 109"/>
                  <a:gd name="T108" fmla="*/ 526994 w 126"/>
                  <a:gd name="T109" fmla="*/ 167990 h 109"/>
                  <a:gd name="T110" fmla="*/ 555950 w 126"/>
                  <a:gd name="T111" fmla="*/ 162197 h 109"/>
                  <a:gd name="T112" fmla="*/ 561741 w 126"/>
                  <a:gd name="T113" fmla="*/ 162197 h 109"/>
                  <a:gd name="T114" fmla="*/ 602279 w 126"/>
                  <a:gd name="T115" fmla="*/ 185368 h 109"/>
                  <a:gd name="T116" fmla="*/ 532785 w 126"/>
                  <a:gd name="T117" fmla="*/ 191161 h 109"/>
                  <a:gd name="T118" fmla="*/ 492247 w 126"/>
                  <a:gd name="T119" fmla="*/ 243295 h 109"/>
                  <a:gd name="T120" fmla="*/ 555950 w 126"/>
                  <a:gd name="T121" fmla="*/ 295430 h 109"/>
                  <a:gd name="T122" fmla="*/ 654399 w 126"/>
                  <a:gd name="T123" fmla="*/ 451834 h 109"/>
                  <a:gd name="T124" fmla="*/ 544367 w 126"/>
                  <a:gd name="T125" fmla="*/ 312808 h 1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6" h="109">
                    <a:moveTo>
                      <a:pt x="113" y="53"/>
                    </a:moveTo>
                    <a:cubicBezTo>
                      <a:pt x="110" y="41"/>
                      <a:pt x="108" y="26"/>
                      <a:pt x="100" y="17"/>
                    </a:cubicBezTo>
                    <a:cubicBezTo>
                      <a:pt x="96" y="12"/>
                      <a:pt x="88" y="6"/>
                      <a:pt x="82" y="8"/>
                    </a:cubicBezTo>
                    <a:cubicBezTo>
                      <a:pt x="73" y="12"/>
                      <a:pt x="71" y="26"/>
                      <a:pt x="68" y="37"/>
                    </a:cubicBezTo>
                    <a:cubicBezTo>
                      <a:pt x="68" y="38"/>
                      <a:pt x="68" y="39"/>
                      <a:pt x="68" y="40"/>
                    </a:cubicBezTo>
                    <a:cubicBezTo>
                      <a:pt x="68" y="40"/>
                      <a:pt x="66" y="20"/>
                      <a:pt x="66" y="0"/>
                    </a:cubicBezTo>
                    <a:cubicBezTo>
                      <a:pt x="60" y="0"/>
                      <a:pt x="60" y="0"/>
                      <a:pt x="60" y="0"/>
                    </a:cubicBezTo>
                    <a:cubicBezTo>
                      <a:pt x="60" y="20"/>
                      <a:pt x="58" y="41"/>
                      <a:pt x="58" y="41"/>
                    </a:cubicBezTo>
                    <a:cubicBezTo>
                      <a:pt x="58" y="39"/>
                      <a:pt x="57" y="38"/>
                      <a:pt x="57" y="37"/>
                    </a:cubicBezTo>
                    <a:cubicBezTo>
                      <a:pt x="55" y="26"/>
                      <a:pt x="52" y="12"/>
                      <a:pt x="43" y="8"/>
                    </a:cubicBezTo>
                    <a:cubicBezTo>
                      <a:pt x="37" y="6"/>
                      <a:pt x="30" y="12"/>
                      <a:pt x="25" y="17"/>
                    </a:cubicBezTo>
                    <a:cubicBezTo>
                      <a:pt x="17" y="26"/>
                      <a:pt x="16" y="41"/>
                      <a:pt x="12" y="53"/>
                    </a:cubicBezTo>
                    <a:cubicBezTo>
                      <a:pt x="8" y="66"/>
                      <a:pt x="0" y="80"/>
                      <a:pt x="3" y="93"/>
                    </a:cubicBezTo>
                    <a:cubicBezTo>
                      <a:pt x="6" y="101"/>
                      <a:pt x="13" y="109"/>
                      <a:pt x="19" y="108"/>
                    </a:cubicBezTo>
                    <a:cubicBezTo>
                      <a:pt x="23" y="107"/>
                      <a:pt x="23" y="97"/>
                      <a:pt x="27" y="94"/>
                    </a:cubicBezTo>
                    <a:cubicBezTo>
                      <a:pt x="33" y="90"/>
                      <a:pt x="41" y="99"/>
                      <a:pt x="48" y="95"/>
                    </a:cubicBezTo>
                    <a:cubicBezTo>
                      <a:pt x="52" y="92"/>
                      <a:pt x="55" y="86"/>
                      <a:pt x="57" y="80"/>
                    </a:cubicBezTo>
                    <a:cubicBezTo>
                      <a:pt x="60" y="71"/>
                      <a:pt x="60" y="61"/>
                      <a:pt x="59" y="51"/>
                    </a:cubicBezTo>
                    <a:cubicBezTo>
                      <a:pt x="61" y="53"/>
                      <a:pt x="64" y="53"/>
                      <a:pt x="66" y="51"/>
                    </a:cubicBezTo>
                    <a:cubicBezTo>
                      <a:pt x="65" y="61"/>
                      <a:pt x="66" y="71"/>
                      <a:pt x="68" y="80"/>
                    </a:cubicBezTo>
                    <a:cubicBezTo>
                      <a:pt x="70" y="86"/>
                      <a:pt x="73" y="92"/>
                      <a:pt x="78" y="95"/>
                    </a:cubicBezTo>
                    <a:cubicBezTo>
                      <a:pt x="84" y="99"/>
                      <a:pt x="93" y="90"/>
                      <a:pt x="99" y="94"/>
                    </a:cubicBezTo>
                    <a:cubicBezTo>
                      <a:pt x="103" y="97"/>
                      <a:pt x="102" y="107"/>
                      <a:pt x="107" y="108"/>
                    </a:cubicBezTo>
                    <a:cubicBezTo>
                      <a:pt x="113" y="109"/>
                      <a:pt x="120" y="101"/>
                      <a:pt x="122" y="93"/>
                    </a:cubicBezTo>
                    <a:cubicBezTo>
                      <a:pt x="126" y="80"/>
                      <a:pt x="117" y="66"/>
                      <a:pt x="113" y="53"/>
                    </a:cubicBezTo>
                    <a:close/>
                    <a:moveTo>
                      <a:pt x="35" y="51"/>
                    </a:moveTo>
                    <a:cubicBezTo>
                      <a:pt x="38" y="56"/>
                      <a:pt x="39" y="61"/>
                      <a:pt x="39" y="66"/>
                    </a:cubicBezTo>
                    <a:cubicBezTo>
                      <a:pt x="39" y="72"/>
                      <a:pt x="37" y="77"/>
                      <a:pt x="33" y="82"/>
                    </a:cubicBezTo>
                    <a:cubicBezTo>
                      <a:pt x="33" y="82"/>
                      <a:pt x="36" y="71"/>
                      <a:pt x="35" y="66"/>
                    </a:cubicBezTo>
                    <a:cubicBezTo>
                      <a:pt x="35" y="62"/>
                      <a:pt x="34" y="58"/>
                      <a:pt x="32" y="54"/>
                    </a:cubicBezTo>
                    <a:cubicBezTo>
                      <a:pt x="32" y="54"/>
                      <a:pt x="32" y="54"/>
                      <a:pt x="32" y="54"/>
                    </a:cubicBezTo>
                    <a:cubicBezTo>
                      <a:pt x="28" y="61"/>
                      <a:pt x="13" y="78"/>
                      <a:pt x="13" y="78"/>
                    </a:cubicBezTo>
                    <a:cubicBezTo>
                      <a:pt x="13" y="78"/>
                      <a:pt x="23" y="59"/>
                      <a:pt x="30" y="51"/>
                    </a:cubicBezTo>
                    <a:cubicBezTo>
                      <a:pt x="33" y="47"/>
                      <a:pt x="36" y="44"/>
                      <a:pt x="40" y="42"/>
                    </a:cubicBezTo>
                    <a:cubicBezTo>
                      <a:pt x="38" y="37"/>
                      <a:pt x="36" y="35"/>
                      <a:pt x="33" y="33"/>
                    </a:cubicBezTo>
                    <a:cubicBezTo>
                      <a:pt x="30" y="31"/>
                      <a:pt x="22" y="32"/>
                      <a:pt x="22" y="32"/>
                    </a:cubicBezTo>
                    <a:cubicBezTo>
                      <a:pt x="22" y="32"/>
                      <a:pt x="26" y="28"/>
                      <a:pt x="29" y="28"/>
                    </a:cubicBezTo>
                    <a:cubicBezTo>
                      <a:pt x="29" y="28"/>
                      <a:pt x="30" y="28"/>
                      <a:pt x="30" y="28"/>
                    </a:cubicBezTo>
                    <a:cubicBezTo>
                      <a:pt x="32" y="28"/>
                      <a:pt x="33" y="28"/>
                      <a:pt x="35" y="29"/>
                    </a:cubicBezTo>
                    <a:cubicBezTo>
                      <a:pt x="38" y="31"/>
                      <a:pt x="41" y="34"/>
                      <a:pt x="44" y="41"/>
                    </a:cubicBezTo>
                    <a:cubicBezTo>
                      <a:pt x="45" y="40"/>
                      <a:pt x="47" y="40"/>
                      <a:pt x="48" y="40"/>
                    </a:cubicBezTo>
                    <a:cubicBezTo>
                      <a:pt x="51" y="40"/>
                      <a:pt x="55" y="40"/>
                      <a:pt x="58" y="42"/>
                    </a:cubicBezTo>
                    <a:cubicBezTo>
                      <a:pt x="58" y="46"/>
                      <a:pt x="58" y="46"/>
                      <a:pt x="58" y="46"/>
                    </a:cubicBezTo>
                    <a:cubicBezTo>
                      <a:pt x="48" y="43"/>
                      <a:pt x="41" y="46"/>
                      <a:pt x="35" y="51"/>
                    </a:cubicBezTo>
                    <a:close/>
                    <a:moveTo>
                      <a:pt x="94" y="54"/>
                    </a:moveTo>
                    <a:cubicBezTo>
                      <a:pt x="94" y="54"/>
                      <a:pt x="94" y="54"/>
                      <a:pt x="94" y="54"/>
                    </a:cubicBezTo>
                    <a:cubicBezTo>
                      <a:pt x="91" y="58"/>
                      <a:pt x="91" y="62"/>
                      <a:pt x="90" y="66"/>
                    </a:cubicBezTo>
                    <a:cubicBezTo>
                      <a:pt x="90" y="71"/>
                      <a:pt x="92" y="82"/>
                      <a:pt x="92" y="82"/>
                    </a:cubicBezTo>
                    <a:cubicBezTo>
                      <a:pt x="89" y="77"/>
                      <a:pt x="87" y="72"/>
                      <a:pt x="87" y="66"/>
                    </a:cubicBezTo>
                    <a:cubicBezTo>
                      <a:pt x="87" y="61"/>
                      <a:pt x="88" y="56"/>
                      <a:pt x="91" y="51"/>
                    </a:cubicBezTo>
                    <a:cubicBezTo>
                      <a:pt x="85" y="46"/>
                      <a:pt x="77" y="43"/>
                      <a:pt x="67" y="46"/>
                    </a:cubicBezTo>
                    <a:cubicBezTo>
                      <a:pt x="68" y="42"/>
                      <a:pt x="68" y="42"/>
                      <a:pt x="68" y="42"/>
                    </a:cubicBezTo>
                    <a:cubicBezTo>
                      <a:pt x="71" y="40"/>
                      <a:pt x="75" y="40"/>
                      <a:pt x="77" y="40"/>
                    </a:cubicBezTo>
                    <a:cubicBezTo>
                      <a:pt x="79" y="40"/>
                      <a:pt x="80" y="40"/>
                      <a:pt x="82" y="41"/>
                    </a:cubicBezTo>
                    <a:cubicBezTo>
                      <a:pt x="84" y="34"/>
                      <a:pt x="87" y="31"/>
                      <a:pt x="91" y="29"/>
                    </a:cubicBezTo>
                    <a:cubicBezTo>
                      <a:pt x="93" y="28"/>
                      <a:pt x="94" y="28"/>
                      <a:pt x="96" y="28"/>
                    </a:cubicBezTo>
                    <a:cubicBezTo>
                      <a:pt x="96" y="28"/>
                      <a:pt x="97" y="28"/>
                      <a:pt x="97" y="28"/>
                    </a:cubicBezTo>
                    <a:cubicBezTo>
                      <a:pt x="99" y="28"/>
                      <a:pt x="104" y="32"/>
                      <a:pt x="104" y="32"/>
                    </a:cubicBezTo>
                    <a:cubicBezTo>
                      <a:pt x="104" y="32"/>
                      <a:pt x="96" y="31"/>
                      <a:pt x="92" y="33"/>
                    </a:cubicBezTo>
                    <a:cubicBezTo>
                      <a:pt x="89" y="35"/>
                      <a:pt x="87" y="37"/>
                      <a:pt x="85" y="42"/>
                    </a:cubicBezTo>
                    <a:cubicBezTo>
                      <a:pt x="90" y="44"/>
                      <a:pt x="93" y="47"/>
                      <a:pt x="96" y="51"/>
                    </a:cubicBezTo>
                    <a:cubicBezTo>
                      <a:pt x="103" y="59"/>
                      <a:pt x="113" y="78"/>
                      <a:pt x="113" y="78"/>
                    </a:cubicBezTo>
                    <a:cubicBezTo>
                      <a:pt x="113" y="78"/>
                      <a:pt x="98" y="61"/>
                      <a:pt x="94" y="54"/>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200" advClick="0" advTm="3863">
        <p14:prism/>
      </p:transition>
    </mc:Choice>
    <mc:Fallback xmlns="">
      <p:transition spd="slow" advClick="0" advTm="386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par>
                                <p:cTn id="9" presetID="22" presetClass="entr" presetSubtype="1" fill="hold" nodeType="withEffect">
                                  <p:stCondLst>
                                    <p:cond delay="50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par>
                                <p:cTn id="12" presetID="2" presetClass="entr" presetSubtype="2" fill="hold" nodeType="withEffect">
                                  <p:stCondLst>
                                    <p:cond delay="1000"/>
                                  </p:stCondLst>
                                  <p:childTnLst>
                                    <p:set>
                                      <p:cBhvr>
                                        <p:cTn id="13" dur="1" fill="hold">
                                          <p:stCondLst>
                                            <p:cond delay="0"/>
                                          </p:stCondLst>
                                        </p:cTn>
                                        <p:tgtEl>
                                          <p:spTgt spid="97"/>
                                        </p:tgtEl>
                                        <p:attrNameLst>
                                          <p:attrName>style.visibility</p:attrName>
                                        </p:attrNameLst>
                                      </p:cBhvr>
                                      <p:to>
                                        <p:strVal val="visible"/>
                                      </p:to>
                                    </p:set>
                                    <p:anim calcmode="lin" valueType="num">
                                      <p:cBhvr additive="base">
                                        <p:cTn id="14" dur="500" fill="hold"/>
                                        <p:tgtEl>
                                          <p:spTgt spid="97"/>
                                        </p:tgtEl>
                                        <p:attrNameLst>
                                          <p:attrName>ppt_x</p:attrName>
                                        </p:attrNameLst>
                                      </p:cBhvr>
                                      <p:tavLst>
                                        <p:tav tm="0">
                                          <p:val>
                                            <p:strVal val="1+#ppt_w/2"/>
                                          </p:val>
                                        </p:tav>
                                        <p:tav tm="100000">
                                          <p:val>
                                            <p:strVal val="#ppt_x"/>
                                          </p:val>
                                        </p:tav>
                                      </p:tavLst>
                                    </p:anim>
                                    <p:anim calcmode="lin" valueType="num">
                                      <p:cBhvr additive="base">
                                        <p:cTn id="15" dur="500" fill="hold"/>
                                        <p:tgtEl>
                                          <p:spTgt spid="97"/>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1500"/>
                                  </p:stCondLst>
                                  <p:childTnLst>
                                    <p:set>
                                      <p:cBhvr>
                                        <p:cTn id="17" dur="1" fill="hold">
                                          <p:stCondLst>
                                            <p:cond delay="0"/>
                                          </p:stCondLst>
                                        </p:cTn>
                                        <p:tgtEl>
                                          <p:spTgt spid="105"/>
                                        </p:tgtEl>
                                        <p:attrNameLst>
                                          <p:attrName>style.visibility</p:attrName>
                                        </p:attrNameLst>
                                      </p:cBhvr>
                                      <p:to>
                                        <p:strVal val="visible"/>
                                      </p:to>
                                    </p:set>
                                    <p:anim calcmode="lin" valueType="num">
                                      <p:cBhvr additive="base">
                                        <p:cTn id="18" dur="500" fill="hold"/>
                                        <p:tgtEl>
                                          <p:spTgt spid="105"/>
                                        </p:tgtEl>
                                        <p:attrNameLst>
                                          <p:attrName>ppt_x</p:attrName>
                                        </p:attrNameLst>
                                      </p:cBhvr>
                                      <p:tavLst>
                                        <p:tav tm="0">
                                          <p:val>
                                            <p:strVal val="1+#ppt_w/2"/>
                                          </p:val>
                                        </p:tav>
                                        <p:tav tm="100000">
                                          <p:val>
                                            <p:strVal val="#ppt_x"/>
                                          </p:val>
                                        </p:tav>
                                      </p:tavLst>
                                    </p:anim>
                                    <p:anim calcmode="lin" valueType="num">
                                      <p:cBhvr additive="base">
                                        <p:cTn id="19" dur="500" fill="hold"/>
                                        <p:tgtEl>
                                          <p:spTgt spid="10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2100"/>
                                  </p:stCondLst>
                                  <p:childTnLst>
                                    <p:set>
                                      <p:cBhvr>
                                        <p:cTn id="21" dur="1" fill="hold">
                                          <p:stCondLst>
                                            <p:cond delay="0"/>
                                          </p:stCondLst>
                                        </p:cTn>
                                        <p:tgtEl>
                                          <p:spTgt spid="117"/>
                                        </p:tgtEl>
                                        <p:attrNameLst>
                                          <p:attrName>style.visibility</p:attrName>
                                        </p:attrNameLst>
                                      </p:cBhvr>
                                      <p:to>
                                        <p:strVal val="visible"/>
                                      </p:to>
                                    </p:set>
                                    <p:anim calcmode="lin" valueType="num">
                                      <p:cBhvr additive="base">
                                        <p:cTn id="22" dur="500" fill="hold"/>
                                        <p:tgtEl>
                                          <p:spTgt spid="117"/>
                                        </p:tgtEl>
                                        <p:attrNameLst>
                                          <p:attrName>ppt_x</p:attrName>
                                        </p:attrNameLst>
                                      </p:cBhvr>
                                      <p:tavLst>
                                        <p:tav tm="0">
                                          <p:val>
                                            <p:strVal val="1+#ppt_w/2"/>
                                          </p:val>
                                        </p:tav>
                                        <p:tav tm="100000">
                                          <p:val>
                                            <p:strVal val="#ppt_x"/>
                                          </p:val>
                                        </p:tav>
                                      </p:tavLst>
                                    </p:anim>
                                    <p:anim calcmode="lin" valueType="num">
                                      <p:cBhvr additive="base">
                                        <p:cTn id="23" dur="500" fill="hold"/>
                                        <p:tgtEl>
                                          <p:spTgt spid="117"/>
                                        </p:tgtEl>
                                        <p:attrNameLst>
                                          <p:attrName>ppt_y</p:attrName>
                                        </p:attrNameLst>
                                      </p:cBhvr>
                                      <p:tavLst>
                                        <p:tav tm="0">
                                          <p:val>
                                            <p:strVal val="#ppt_y"/>
                                          </p:val>
                                        </p:tav>
                                        <p:tav tm="100000">
                                          <p:val>
                                            <p:strVal val="#ppt_y"/>
                                          </p:val>
                                        </p:tav>
                                      </p:tavLst>
                                    </p:anim>
                                  </p:childTnLst>
                                </p:cTn>
                              </p:par>
                              <p:par>
                                <p:cTn id="24" presetID="22" presetClass="entr" presetSubtype="8" fill="hold" nodeType="withEffect">
                                  <p:stCondLst>
                                    <p:cond delay="2750"/>
                                  </p:stCondLst>
                                  <p:childTnLst>
                                    <p:set>
                                      <p:cBhvr>
                                        <p:cTn id="25" dur="1" fill="hold">
                                          <p:stCondLst>
                                            <p:cond delay="0"/>
                                          </p:stCondLst>
                                        </p:cTn>
                                        <p:tgtEl>
                                          <p:spTgt spid="114"/>
                                        </p:tgtEl>
                                        <p:attrNameLst>
                                          <p:attrName>style.visibility</p:attrName>
                                        </p:attrNameLst>
                                      </p:cBhvr>
                                      <p:to>
                                        <p:strVal val="visible"/>
                                      </p:to>
                                    </p:set>
                                    <p:animEffect transition="in" filter="wipe(left)">
                                      <p:cBhvr>
                                        <p:cTn id="2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66" name="矩形 65"/>
          <p:cNvSpPr/>
          <p:nvPr/>
        </p:nvSpPr>
        <p:spPr>
          <a:xfrm>
            <a:off x="-27708" y="3491781"/>
            <a:ext cx="4599706" cy="778571"/>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Freeform 329"/>
          <p:cNvSpPr>
            <a:spLocks noEditPoints="1"/>
          </p:cNvSpPr>
          <p:nvPr/>
        </p:nvSpPr>
        <p:spPr bwMode="auto">
          <a:xfrm>
            <a:off x="4944258" y="1253405"/>
            <a:ext cx="2824163" cy="2817813"/>
          </a:xfrm>
          <a:custGeom>
            <a:avLst/>
            <a:gdLst>
              <a:gd name="T0" fmla="*/ 198 w 396"/>
              <a:gd name="T1" fmla="*/ 395 h 395"/>
              <a:gd name="T2" fmla="*/ 0 w 396"/>
              <a:gd name="T3" fmla="*/ 198 h 395"/>
              <a:gd name="T4" fmla="*/ 198 w 396"/>
              <a:gd name="T5" fmla="*/ 0 h 395"/>
              <a:gd name="T6" fmla="*/ 396 w 396"/>
              <a:gd name="T7" fmla="*/ 198 h 395"/>
              <a:gd name="T8" fmla="*/ 198 w 396"/>
              <a:gd name="T9" fmla="*/ 395 h 395"/>
              <a:gd name="T10" fmla="*/ 198 w 396"/>
              <a:gd name="T11" fmla="*/ 1 h 395"/>
              <a:gd name="T12" fmla="*/ 2 w 396"/>
              <a:gd name="T13" fmla="*/ 198 h 395"/>
              <a:gd name="T14" fmla="*/ 198 w 396"/>
              <a:gd name="T15" fmla="*/ 394 h 395"/>
              <a:gd name="T16" fmla="*/ 394 w 396"/>
              <a:gd name="T17" fmla="*/ 198 h 395"/>
              <a:gd name="T18" fmla="*/ 198 w 396"/>
              <a:gd name="T19" fmla="*/ 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95">
                <a:moveTo>
                  <a:pt x="198" y="395"/>
                </a:moveTo>
                <a:cubicBezTo>
                  <a:pt x="89" y="395"/>
                  <a:pt x="0" y="307"/>
                  <a:pt x="0" y="198"/>
                </a:cubicBezTo>
                <a:cubicBezTo>
                  <a:pt x="0" y="89"/>
                  <a:pt x="89" y="0"/>
                  <a:pt x="198" y="0"/>
                </a:cubicBezTo>
                <a:cubicBezTo>
                  <a:pt x="307" y="0"/>
                  <a:pt x="396" y="89"/>
                  <a:pt x="396" y="198"/>
                </a:cubicBezTo>
                <a:cubicBezTo>
                  <a:pt x="396" y="307"/>
                  <a:pt x="307" y="395"/>
                  <a:pt x="198" y="395"/>
                </a:cubicBezTo>
                <a:close/>
                <a:moveTo>
                  <a:pt x="198" y="1"/>
                </a:moveTo>
                <a:cubicBezTo>
                  <a:pt x="90" y="1"/>
                  <a:pt x="2" y="89"/>
                  <a:pt x="2" y="198"/>
                </a:cubicBezTo>
                <a:cubicBezTo>
                  <a:pt x="2" y="306"/>
                  <a:pt x="90" y="394"/>
                  <a:pt x="198" y="394"/>
                </a:cubicBezTo>
                <a:cubicBezTo>
                  <a:pt x="306" y="394"/>
                  <a:pt x="394" y="306"/>
                  <a:pt x="394" y="198"/>
                </a:cubicBezTo>
                <a:cubicBezTo>
                  <a:pt x="394" y="89"/>
                  <a:pt x="306" y="1"/>
                  <a:pt x="198" y="1"/>
                </a:cubicBezTo>
                <a:close/>
              </a:path>
            </a:pathLst>
          </a:custGeom>
          <a:solidFill>
            <a:srgbClr val="7A7C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矩形 68"/>
          <p:cNvSpPr/>
          <p:nvPr/>
        </p:nvSpPr>
        <p:spPr>
          <a:xfrm>
            <a:off x="5679484" y="2376064"/>
            <a:ext cx="1499354" cy="461665"/>
          </a:xfrm>
          <a:prstGeom prst="rect">
            <a:avLst/>
          </a:prstGeom>
        </p:spPr>
        <p:txBody>
          <a:bodyPr wrap="square">
            <a:spAutoFit/>
          </a:bodyPr>
          <a:lstStyle/>
          <a:p>
            <a:pPr algn="just">
              <a:lnSpc>
                <a:spcPct val="150000"/>
              </a:lnSpc>
              <a:buClr>
                <a:srgbClr val="0070C0"/>
              </a:buClr>
            </a:pPr>
            <a:r>
              <a:rPr lang="zh-CN" altLang="en-US" sz="1600" dirty="0" smtClean="0">
                <a:latin typeface="微软雅黑" pitchFamily="34" charset="-122"/>
                <a:ea typeface="微软雅黑" pitchFamily="34" charset="-122"/>
              </a:rPr>
              <a:t>点击添加标题</a:t>
            </a:r>
            <a:endParaRPr lang="en-US" altLang="zh-CN" sz="1600" dirty="0">
              <a:latin typeface="微软雅黑" pitchFamily="34" charset="-122"/>
              <a:ea typeface="微软雅黑" pitchFamily="34" charset="-122"/>
            </a:endParaRPr>
          </a:p>
        </p:txBody>
      </p:sp>
      <p:grpSp>
        <p:nvGrpSpPr>
          <p:cNvPr id="70" name="组合 69"/>
          <p:cNvGrpSpPr/>
          <p:nvPr/>
        </p:nvGrpSpPr>
        <p:grpSpPr>
          <a:xfrm>
            <a:off x="4010486" y="1513010"/>
            <a:ext cx="1454472" cy="667495"/>
            <a:chOff x="611560" y="1275606"/>
            <a:chExt cx="1454472" cy="667495"/>
          </a:xfrm>
        </p:grpSpPr>
        <p:sp>
          <p:nvSpPr>
            <p:cNvPr id="71" name="Freeform 342"/>
            <p:cNvSpPr/>
            <p:nvPr/>
          </p:nvSpPr>
          <p:spPr bwMode="auto">
            <a:xfrm>
              <a:off x="989707" y="1371601"/>
              <a:ext cx="1076325" cy="571500"/>
            </a:xfrm>
            <a:custGeom>
              <a:avLst/>
              <a:gdLst>
                <a:gd name="T0" fmla="*/ 674 w 678"/>
                <a:gd name="T1" fmla="*/ 360 h 360"/>
                <a:gd name="T2" fmla="*/ 134 w 678"/>
                <a:gd name="T3" fmla="*/ 9 h 360"/>
                <a:gd name="T4" fmla="*/ 0 w 678"/>
                <a:gd name="T5" fmla="*/ 9 h 360"/>
                <a:gd name="T6" fmla="*/ 0 w 678"/>
                <a:gd name="T7" fmla="*/ 0 h 360"/>
                <a:gd name="T8" fmla="*/ 139 w 678"/>
                <a:gd name="T9" fmla="*/ 0 h 360"/>
                <a:gd name="T10" fmla="*/ 139 w 678"/>
                <a:gd name="T11" fmla="*/ 0 h 360"/>
                <a:gd name="T12" fmla="*/ 678 w 678"/>
                <a:gd name="T13" fmla="*/ 351 h 360"/>
                <a:gd name="T14" fmla="*/ 674 w 678"/>
                <a:gd name="T15" fmla="*/ 36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8" h="360">
                  <a:moveTo>
                    <a:pt x="674" y="360"/>
                  </a:moveTo>
                  <a:lnTo>
                    <a:pt x="134" y="9"/>
                  </a:lnTo>
                  <a:lnTo>
                    <a:pt x="0" y="9"/>
                  </a:lnTo>
                  <a:lnTo>
                    <a:pt x="0" y="0"/>
                  </a:lnTo>
                  <a:lnTo>
                    <a:pt x="139" y="0"/>
                  </a:lnTo>
                  <a:lnTo>
                    <a:pt x="139" y="0"/>
                  </a:lnTo>
                  <a:lnTo>
                    <a:pt x="678" y="351"/>
                  </a:lnTo>
                  <a:lnTo>
                    <a:pt x="674" y="360"/>
                  </a:lnTo>
                  <a:close/>
                </a:path>
              </a:pathLst>
            </a:custGeom>
            <a:solidFill>
              <a:schemeClr val="accent5">
                <a:lumMod val="75000"/>
              </a:schemeClr>
            </a:solidFill>
            <a:ln>
              <a:noFill/>
            </a:ln>
          </p:spPr>
          <p:txBody>
            <a:bodyPr vert="horz" wrap="square" lIns="91440" tIns="45720" rIns="91440" bIns="45720" numCol="1" anchor="t" anchorCtr="0" compatLnSpc="1"/>
            <a:lstStyle/>
            <a:p>
              <a:endParaRPr lang="zh-CN" altLang="en-US"/>
            </a:p>
          </p:txBody>
        </p:sp>
        <p:sp>
          <p:nvSpPr>
            <p:cNvPr id="72" name="矩形 71"/>
            <p:cNvSpPr/>
            <p:nvPr/>
          </p:nvSpPr>
          <p:spPr>
            <a:xfrm>
              <a:off x="611560" y="1275606"/>
              <a:ext cx="792088" cy="499624"/>
            </a:xfrm>
            <a:prstGeom prst="rect">
              <a:avLst/>
            </a:prstGeom>
          </p:spPr>
          <p:txBody>
            <a:bodyPr wrap="square">
              <a:spAutoFit/>
            </a:bodyPr>
            <a:lstStyle/>
            <a:p>
              <a:pPr algn="just">
                <a:lnSpc>
                  <a:spcPct val="150000"/>
                </a:lnSpc>
                <a:buClr>
                  <a:srgbClr val="0070C0"/>
                </a:buClr>
              </a:pPr>
              <a:r>
                <a:rPr lang="en-US" altLang="zh-CN" sz="2000" dirty="0" smtClean="0">
                  <a:solidFill>
                    <a:schemeClr val="accent5">
                      <a:lumMod val="75000"/>
                    </a:schemeClr>
                  </a:solidFill>
                  <a:latin typeface="微软雅黑" pitchFamily="34" charset="-122"/>
                  <a:ea typeface="微软雅黑" pitchFamily="34" charset="-122"/>
                </a:rPr>
                <a:t>57%</a:t>
              </a:r>
              <a:endParaRPr lang="en-US" altLang="zh-CN" sz="2000" dirty="0">
                <a:solidFill>
                  <a:schemeClr val="accent5">
                    <a:lumMod val="75000"/>
                  </a:schemeClr>
                </a:solidFill>
                <a:latin typeface="微软雅黑" pitchFamily="34" charset="-122"/>
                <a:ea typeface="微软雅黑" pitchFamily="34" charset="-122"/>
              </a:endParaRPr>
            </a:p>
          </p:txBody>
        </p:sp>
      </p:grpSp>
      <p:grpSp>
        <p:nvGrpSpPr>
          <p:cNvPr id="73" name="组合 72"/>
          <p:cNvGrpSpPr/>
          <p:nvPr/>
        </p:nvGrpSpPr>
        <p:grpSpPr>
          <a:xfrm>
            <a:off x="6833383" y="1277936"/>
            <a:ext cx="1430908" cy="488231"/>
            <a:chOff x="3434457" y="1040532"/>
            <a:chExt cx="1430908" cy="488231"/>
          </a:xfrm>
        </p:grpSpPr>
        <p:sp>
          <p:nvSpPr>
            <p:cNvPr id="74" name="Freeform 340"/>
            <p:cNvSpPr/>
            <p:nvPr/>
          </p:nvSpPr>
          <p:spPr bwMode="auto">
            <a:xfrm>
              <a:off x="3434457" y="1087438"/>
              <a:ext cx="1235075" cy="441325"/>
            </a:xfrm>
            <a:custGeom>
              <a:avLst/>
              <a:gdLst>
                <a:gd name="T0" fmla="*/ 0 w 778"/>
                <a:gd name="T1" fmla="*/ 278 h 278"/>
                <a:gd name="T2" fmla="*/ 0 w 778"/>
                <a:gd name="T3" fmla="*/ 269 h 278"/>
                <a:gd name="T4" fmla="*/ 584 w 778"/>
                <a:gd name="T5" fmla="*/ 0 h 278"/>
                <a:gd name="T6" fmla="*/ 778 w 778"/>
                <a:gd name="T7" fmla="*/ 0 h 278"/>
                <a:gd name="T8" fmla="*/ 778 w 778"/>
                <a:gd name="T9" fmla="*/ 13 h 278"/>
                <a:gd name="T10" fmla="*/ 584 w 778"/>
                <a:gd name="T11" fmla="*/ 13 h 278"/>
                <a:gd name="T12" fmla="*/ 0 w 778"/>
                <a:gd name="T13" fmla="*/ 278 h 278"/>
              </a:gdLst>
              <a:ahLst/>
              <a:cxnLst>
                <a:cxn ang="0">
                  <a:pos x="T0" y="T1"/>
                </a:cxn>
                <a:cxn ang="0">
                  <a:pos x="T2" y="T3"/>
                </a:cxn>
                <a:cxn ang="0">
                  <a:pos x="T4" y="T5"/>
                </a:cxn>
                <a:cxn ang="0">
                  <a:pos x="T6" y="T7"/>
                </a:cxn>
                <a:cxn ang="0">
                  <a:pos x="T8" y="T9"/>
                </a:cxn>
                <a:cxn ang="0">
                  <a:pos x="T10" y="T11"/>
                </a:cxn>
                <a:cxn ang="0">
                  <a:pos x="T12" y="T13"/>
                </a:cxn>
              </a:cxnLst>
              <a:rect l="0" t="0" r="r" b="b"/>
              <a:pathLst>
                <a:path w="778" h="278">
                  <a:moveTo>
                    <a:pt x="0" y="278"/>
                  </a:moveTo>
                  <a:lnTo>
                    <a:pt x="0" y="269"/>
                  </a:lnTo>
                  <a:lnTo>
                    <a:pt x="584" y="0"/>
                  </a:lnTo>
                  <a:lnTo>
                    <a:pt x="778" y="0"/>
                  </a:lnTo>
                  <a:lnTo>
                    <a:pt x="778" y="13"/>
                  </a:lnTo>
                  <a:lnTo>
                    <a:pt x="584" y="13"/>
                  </a:lnTo>
                  <a:lnTo>
                    <a:pt x="0" y="278"/>
                  </a:lnTo>
                  <a:close/>
                </a:path>
              </a:pathLst>
            </a:custGeom>
            <a:solidFill>
              <a:srgbClr val="7A7C7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矩形 74"/>
            <p:cNvSpPr/>
            <p:nvPr/>
          </p:nvSpPr>
          <p:spPr>
            <a:xfrm>
              <a:off x="4260418" y="1040532"/>
              <a:ext cx="604947" cy="418191"/>
            </a:xfrm>
            <a:prstGeom prst="rect">
              <a:avLst/>
            </a:prstGeom>
          </p:spPr>
          <p:txBody>
            <a:bodyPr wrap="square">
              <a:spAutoFit/>
            </a:bodyPr>
            <a:lstStyle/>
            <a:p>
              <a:pPr algn="just">
                <a:lnSpc>
                  <a:spcPct val="150000"/>
                </a:lnSpc>
                <a:buClr>
                  <a:srgbClr val="0070C0"/>
                </a:buClr>
              </a:pPr>
              <a:r>
                <a:rPr lang="en-US" altLang="zh-CN" sz="1600" dirty="0" smtClean="0">
                  <a:latin typeface="微软雅黑" pitchFamily="34" charset="-122"/>
                  <a:ea typeface="微软雅黑" pitchFamily="34" charset="-122"/>
                </a:rPr>
                <a:t>19%</a:t>
              </a:r>
              <a:endParaRPr lang="en-US" altLang="zh-CN" sz="1600" dirty="0">
                <a:latin typeface="微软雅黑" pitchFamily="34" charset="-122"/>
                <a:ea typeface="微软雅黑" pitchFamily="34" charset="-122"/>
              </a:endParaRPr>
            </a:p>
          </p:txBody>
        </p:sp>
      </p:grpSp>
      <p:grpSp>
        <p:nvGrpSpPr>
          <p:cNvPr id="76" name="组合 75"/>
          <p:cNvGrpSpPr/>
          <p:nvPr/>
        </p:nvGrpSpPr>
        <p:grpSpPr>
          <a:xfrm>
            <a:off x="7219146" y="3107605"/>
            <a:ext cx="1241286" cy="911828"/>
            <a:chOff x="3820220" y="2870201"/>
            <a:chExt cx="1241286" cy="911828"/>
          </a:xfrm>
        </p:grpSpPr>
        <p:sp>
          <p:nvSpPr>
            <p:cNvPr id="77" name="Freeform 341"/>
            <p:cNvSpPr/>
            <p:nvPr/>
          </p:nvSpPr>
          <p:spPr bwMode="auto">
            <a:xfrm>
              <a:off x="3820220" y="2870201"/>
              <a:ext cx="1112838" cy="569913"/>
            </a:xfrm>
            <a:custGeom>
              <a:avLst/>
              <a:gdLst>
                <a:gd name="T0" fmla="*/ 701 w 701"/>
                <a:gd name="T1" fmla="*/ 359 h 359"/>
                <a:gd name="T2" fmla="*/ 539 w 701"/>
                <a:gd name="T3" fmla="*/ 359 h 359"/>
                <a:gd name="T4" fmla="*/ 539 w 701"/>
                <a:gd name="T5" fmla="*/ 359 h 359"/>
                <a:gd name="T6" fmla="*/ 0 w 701"/>
                <a:gd name="T7" fmla="*/ 9 h 359"/>
                <a:gd name="T8" fmla="*/ 5 w 701"/>
                <a:gd name="T9" fmla="*/ 0 h 359"/>
                <a:gd name="T10" fmla="*/ 544 w 701"/>
                <a:gd name="T11" fmla="*/ 350 h 359"/>
                <a:gd name="T12" fmla="*/ 701 w 701"/>
                <a:gd name="T13" fmla="*/ 350 h 359"/>
                <a:gd name="T14" fmla="*/ 701 w 701"/>
                <a:gd name="T15" fmla="*/ 359 h 3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1" h="359">
                  <a:moveTo>
                    <a:pt x="701" y="359"/>
                  </a:moveTo>
                  <a:lnTo>
                    <a:pt x="539" y="359"/>
                  </a:lnTo>
                  <a:lnTo>
                    <a:pt x="539" y="359"/>
                  </a:lnTo>
                  <a:lnTo>
                    <a:pt x="0" y="9"/>
                  </a:lnTo>
                  <a:lnTo>
                    <a:pt x="5" y="0"/>
                  </a:lnTo>
                  <a:lnTo>
                    <a:pt x="544" y="350"/>
                  </a:lnTo>
                  <a:lnTo>
                    <a:pt x="701" y="350"/>
                  </a:lnTo>
                  <a:lnTo>
                    <a:pt x="701" y="359"/>
                  </a:lnTo>
                  <a:close/>
                </a:path>
              </a:pathLst>
            </a:custGeom>
            <a:solidFill>
              <a:schemeClr val="bg1">
                <a:lumMod val="65000"/>
              </a:schemeClr>
            </a:solidFill>
            <a:ln>
              <a:noFill/>
            </a:ln>
          </p:spPr>
          <p:txBody>
            <a:bodyPr vert="horz" wrap="square" lIns="91440" tIns="45720" rIns="91440" bIns="45720" numCol="1" anchor="t" anchorCtr="0" compatLnSpc="1"/>
            <a:lstStyle/>
            <a:p>
              <a:endParaRPr lang="zh-CN" altLang="en-US"/>
            </a:p>
          </p:txBody>
        </p:sp>
        <p:sp>
          <p:nvSpPr>
            <p:cNvPr id="78" name="矩形 77"/>
            <p:cNvSpPr/>
            <p:nvPr/>
          </p:nvSpPr>
          <p:spPr>
            <a:xfrm>
              <a:off x="4456559" y="3363838"/>
              <a:ext cx="604947" cy="418191"/>
            </a:xfrm>
            <a:prstGeom prst="rect">
              <a:avLst/>
            </a:prstGeom>
          </p:spPr>
          <p:txBody>
            <a:bodyPr wrap="square">
              <a:spAutoFit/>
            </a:bodyPr>
            <a:lstStyle/>
            <a:p>
              <a:pPr algn="just">
                <a:lnSpc>
                  <a:spcPct val="150000"/>
                </a:lnSpc>
                <a:buClr>
                  <a:srgbClr val="0070C0"/>
                </a:buClr>
              </a:pPr>
              <a:r>
                <a:rPr lang="en-US" altLang="zh-CN" sz="1600" dirty="0" smtClean="0">
                  <a:latin typeface="微软雅黑" pitchFamily="34" charset="-122"/>
                  <a:ea typeface="微软雅黑" pitchFamily="34" charset="-122"/>
                </a:rPr>
                <a:t>24%</a:t>
              </a:r>
              <a:endParaRPr lang="en-US" altLang="zh-CN" sz="1600" dirty="0">
                <a:latin typeface="微软雅黑" pitchFamily="34" charset="-122"/>
                <a:ea typeface="微软雅黑" pitchFamily="34" charset="-122"/>
              </a:endParaRPr>
            </a:p>
          </p:txBody>
        </p:sp>
      </p:grpSp>
      <p:grpSp>
        <p:nvGrpSpPr>
          <p:cNvPr id="79" name="组合 78"/>
          <p:cNvGrpSpPr/>
          <p:nvPr/>
        </p:nvGrpSpPr>
        <p:grpSpPr>
          <a:xfrm>
            <a:off x="5201433" y="1502642"/>
            <a:ext cx="2266950" cy="2325688"/>
            <a:chOff x="1802507" y="1265238"/>
            <a:chExt cx="2266950" cy="2325688"/>
          </a:xfrm>
        </p:grpSpPr>
        <p:sp>
          <p:nvSpPr>
            <p:cNvPr id="80" name="Freeform 327"/>
            <p:cNvSpPr/>
            <p:nvPr/>
          </p:nvSpPr>
          <p:spPr bwMode="auto">
            <a:xfrm>
              <a:off x="2921695" y="1322388"/>
              <a:ext cx="933450" cy="555625"/>
            </a:xfrm>
            <a:custGeom>
              <a:avLst/>
              <a:gdLst>
                <a:gd name="T0" fmla="*/ 6 w 131"/>
                <a:gd name="T1" fmla="*/ 25 h 78"/>
                <a:gd name="T2" fmla="*/ 110 w 131"/>
                <a:gd name="T3" fmla="*/ 78 h 78"/>
                <a:gd name="T4" fmla="*/ 131 w 131"/>
                <a:gd name="T5" fmla="*/ 63 h 78"/>
                <a:gd name="T6" fmla="*/ 6 w 131"/>
                <a:gd name="T7" fmla="*/ 0 h 78"/>
                <a:gd name="T8" fmla="*/ 0 w 131"/>
                <a:gd name="T9" fmla="*/ 0 h 78"/>
                <a:gd name="T10" fmla="*/ 1 w 131"/>
                <a:gd name="T11" fmla="*/ 25 h 78"/>
                <a:gd name="T12" fmla="*/ 6 w 131"/>
                <a:gd name="T13" fmla="*/ 25 h 78"/>
              </a:gdLst>
              <a:ahLst/>
              <a:cxnLst>
                <a:cxn ang="0">
                  <a:pos x="T0" y="T1"/>
                </a:cxn>
                <a:cxn ang="0">
                  <a:pos x="T2" y="T3"/>
                </a:cxn>
                <a:cxn ang="0">
                  <a:pos x="T4" y="T5"/>
                </a:cxn>
                <a:cxn ang="0">
                  <a:pos x="T6" y="T7"/>
                </a:cxn>
                <a:cxn ang="0">
                  <a:pos x="T8" y="T9"/>
                </a:cxn>
                <a:cxn ang="0">
                  <a:pos x="T10" y="T11"/>
                </a:cxn>
                <a:cxn ang="0">
                  <a:pos x="T12" y="T13"/>
                </a:cxn>
              </a:cxnLst>
              <a:rect l="0" t="0" r="r" b="b"/>
              <a:pathLst>
                <a:path w="131" h="78">
                  <a:moveTo>
                    <a:pt x="6" y="25"/>
                  </a:moveTo>
                  <a:cubicBezTo>
                    <a:pt x="48" y="25"/>
                    <a:pt x="86" y="46"/>
                    <a:pt x="110" y="78"/>
                  </a:cubicBezTo>
                  <a:cubicBezTo>
                    <a:pt x="131" y="63"/>
                    <a:pt x="131" y="63"/>
                    <a:pt x="131" y="63"/>
                  </a:cubicBezTo>
                  <a:cubicBezTo>
                    <a:pt x="102" y="25"/>
                    <a:pt x="57" y="0"/>
                    <a:pt x="6" y="0"/>
                  </a:cubicBezTo>
                  <a:cubicBezTo>
                    <a:pt x="4" y="0"/>
                    <a:pt x="2" y="0"/>
                    <a:pt x="0" y="0"/>
                  </a:cubicBezTo>
                  <a:cubicBezTo>
                    <a:pt x="1" y="25"/>
                    <a:pt x="1" y="25"/>
                    <a:pt x="1" y="25"/>
                  </a:cubicBezTo>
                  <a:cubicBezTo>
                    <a:pt x="3" y="25"/>
                    <a:pt x="4" y="25"/>
                    <a:pt x="6" y="25"/>
                  </a:cubicBezTo>
                  <a:close/>
                </a:path>
              </a:pathLst>
            </a:custGeom>
            <a:solidFill>
              <a:schemeClr val="bg1">
                <a:lumMod val="50000"/>
              </a:schemeClr>
            </a:solidFill>
            <a:ln>
              <a:noFill/>
            </a:ln>
            <a:effectLst/>
          </p:spPr>
          <p:txBody>
            <a:bodyPr vert="horz" wrap="square" lIns="91440" tIns="45720" rIns="91440" bIns="45720" numCol="1" anchor="t" anchorCtr="0" compatLnSpc="1"/>
            <a:lstStyle/>
            <a:p>
              <a:endParaRPr lang="zh-CN" altLang="en-US"/>
            </a:p>
          </p:txBody>
        </p:sp>
        <p:sp>
          <p:nvSpPr>
            <p:cNvPr id="81" name="Freeform 326"/>
            <p:cNvSpPr/>
            <p:nvPr/>
          </p:nvSpPr>
          <p:spPr bwMode="auto">
            <a:xfrm>
              <a:off x="3463032" y="1771651"/>
              <a:ext cx="606425" cy="1584325"/>
            </a:xfrm>
            <a:custGeom>
              <a:avLst/>
              <a:gdLst>
                <a:gd name="T0" fmla="*/ 85 w 85"/>
                <a:gd name="T1" fmla="*/ 92 h 222"/>
                <a:gd name="T2" fmla="*/ 55 w 85"/>
                <a:gd name="T3" fmla="*/ 0 h 222"/>
                <a:gd name="T4" fmla="*/ 34 w 85"/>
                <a:gd name="T5" fmla="*/ 15 h 222"/>
                <a:gd name="T6" fmla="*/ 59 w 85"/>
                <a:gd name="T7" fmla="*/ 92 h 222"/>
                <a:gd name="T8" fmla="*/ 0 w 85"/>
                <a:gd name="T9" fmla="*/ 201 h 222"/>
                <a:gd name="T10" fmla="*/ 14 w 85"/>
                <a:gd name="T11" fmla="*/ 222 h 222"/>
                <a:gd name="T12" fmla="*/ 85 w 85"/>
                <a:gd name="T13" fmla="*/ 92 h 222"/>
              </a:gdLst>
              <a:ahLst/>
              <a:cxnLst>
                <a:cxn ang="0">
                  <a:pos x="T0" y="T1"/>
                </a:cxn>
                <a:cxn ang="0">
                  <a:pos x="T2" y="T3"/>
                </a:cxn>
                <a:cxn ang="0">
                  <a:pos x="T4" y="T5"/>
                </a:cxn>
                <a:cxn ang="0">
                  <a:pos x="T6" y="T7"/>
                </a:cxn>
                <a:cxn ang="0">
                  <a:pos x="T8" y="T9"/>
                </a:cxn>
                <a:cxn ang="0">
                  <a:pos x="T10" y="T11"/>
                </a:cxn>
                <a:cxn ang="0">
                  <a:pos x="T12" y="T13"/>
                </a:cxn>
              </a:cxnLst>
              <a:rect l="0" t="0" r="r" b="b"/>
              <a:pathLst>
                <a:path w="85" h="222">
                  <a:moveTo>
                    <a:pt x="85" y="92"/>
                  </a:moveTo>
                  <a:cubicBezTo>
                    <a:pt x="85" y="57"/>
                    <a:pt x="74" y="26"/>
                    <a:pt x="55" y="0"/>
                  </a:cubicBezTo>
                  <a:cubicBezTo>
                    <a:pt x="34" y="15"/>
                    <a:pt x="34" y="15"/>
                    <a:pt x="34" y="15"/>
                  </a:cubicBezTo>
                  <a:cubicBezTo>
                    <a:pt x="50" y="36"/>
                    <a:pt x="59" y="63"/>
                    <a:pt x="59" y="92"/>
                  </a:cubicBezTo>
                  <a:cubicBezTo>
                    <a:pt x="59" y="137"/>
                    <a:pt x="36" y="177"/>
                    <a:pt x="0" y="201"/>
                  </a:cubicBezTo>
                  <a:cubicBezTo>
                    <a:pt x="14" y="222"/>
                    <a:pt x="14" y="222"/>
                    <a:pt x="14" y="222"/>
                  </a:cubicBezTo>
                  <a:cubicBezTo>
                    <a:pt x="56" y="194"/>
                    <a:pt x="85" y="146"/>
                    <a:pt x="85" y="92"/>
                  </a:cubicBezTo>
                  <a:close/>
                </a:path>
              </a:pathLst>
            </a:custGeom>
            <a:solidFill>
              <a:schemeClr val="bg1">
                <a:lumMod val="65000"/>
              </a:schemeClr>
            </a:solidFill>
            <a:ln>
              <a:noFill/>
            </a:ln>
            <a:effectLst/>
          </p:spPr>
          <p:txBody>
            <a:bodyPr vert="horz" wrap="square" lIns="91440" tIns="45720" rIns="91440" bIns="45720" numCol="1" anchor="t" anchorCtr="0" compatLnSpc="1"/>
            <a:lstStyle/>
            <a:p>
              <a:endParaRPr lang="zh-CN" altLang="en-US"/>
            </a:p>
          </p:txBody>
        </p:sp>
        <p:sp>
          <p:nvSpPr>
            <p:cNvPr id="82" name="Freeform 328"/>
            <p:cNvSpPr/>
            <p:nvPr/>
          </p:nvSpPr>
          <p:spPr bwMode="auto">
            <a:xfrm>
              <a:off x="1802507" y="1265238"/>
              <a:ext cx="1954213" cy="2325688"/>
            </a:xfrm>
            <a:custGeom>
              <a:avLst/>
              <a:gdLst>
                <a:gd name="T0" fmla="*/ 246 w 274"/>
                <a:gd name="T1" fmla="*/ 252 h 326"/>
                <a:gd name="T2" fmla="*/ 163 w 274"/>
                <a:gd name="T3" fmla="*/ 284 h 326"/>
                <a:gd name="T4" fmla="*/ 69 w 274"/>
                <a:gd name="T5" fmla="*/ 240 h 326"/>
                <a:gd name="T6" fmla="*/ 41 w 274"/>
                <a:gd name="T7" fmla="*/ 163 h 326"/>
                <a:gd name="T8" fmla="*/ 162 w 274"/>
                <a:gd name="T9" fmla="*/ 41 h 326"/>
                <a:gd name="T10" fmla="*/ 162 w 274"/>
                <a:gd name="T11" fmla="*/ 0 h 326"/>
                <a:gd name="T12" fmla="*/ 0 w 274"/>
                <a:gd name="T13" fmla="*/ 163 h 326"/>
                <a:gd name="T14" fmla="*/ 37 w 274"/>
                <a:gd name="T15" fmla="*/ 266 h 326"/>
                <a:gd name="T16" fmla="*/ 163 w 274"/>
                <a:gd name="T17" fmla="*/ 326 h 326"/>
                <a:gd name="T18" fmla="*/ 274 w 274"/>
                <a:gd name="T19" fmla="*/ 282 h 326"/>
                <a:gd name="T20" fmla="*/ 246 w 274"/>
                <a:gd name="T21" fmla="*/ 25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4" h="326">
                  <a:moveTo>
                    <a:pt x="246" y="252"/>
                  </a:moveTo>
                  <a:cubicBezTo>
                    <a:pt x="224" y="272"/>
                    <a:pt x="195" y="284"/>
                    <a:pt x="163" y="284"/>
                  </a:cubicBezTo>
                  <a:cubicBezTo>
                    <a:pt x="125" y="284"/>
                    <a:pt x="91" y="267"/>
                    <a:pt x="69" y="240"/>
                  </a:cubicBezTo>
                  <a:cubicBezTo>
                    <a:pt x="51" y="219"/>
                    <a:pt x="41" y="192"/>
                    <a:pt x="41" y="163"/>
                  </a:cubicBezTo>
                  <a:cubicBezTo>
                    <a:pt x="41" y="96"/>
                    <a:pt x="95" y="41"/>
                    <a:pt x="162" y="41"/>
                  </a:cubicBezTo>
                  <a:cubicBezTo>
                    <a:pt x="162" y="0"/>
                    <a:pt x="162" y="0"/>
                    <a:pt x="162" y="0"/>
                  </a:cubicBezTo>
                  <a:cubicBezTo>
                    <a:pt x="73" y="0"/>
                    <a:pt x="0" y="73"/>
                    <a:pt x="0" y="163"/>
                  </a:cubicBezTo>
                  <a:cubicBezTo>
                    <a:pt x="0" y="202"/>
                    <a:pt x="14" y="238"/>
                    <a:pt x="37" y="266"/>
                  </a:cubicBezTo>
                  <a:cubicBezTo>
                    <a:pt x="67" y="302"/>
                    <a:pt x="112" y="326"/>
                    <a:pt x="163" y="326"/>
                  </a:cubicBezTo>
                  <a:cubicBezTo>
                    <a:pt x="206" y="326"/>
                    <a:pt x="245" y="309"/>
                    <a:pt x="274" y="282"/>
                  </a:cubicBezTo>
                  <a:lnTo>
                    <a:pt x="246" y="252"/>
                  </a:lnTo>
                  <a:close/>
                </a:path>
              </a:pathLst>
            </a:custGeom>
            <a:solidFill>
              <a:srgbClr val="009B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83" name="组合 82"/>
          <p:cNvGrpSpPr/>
          <p:nvPr/>
        </p:nvGrpSpPr>
        <p:grpSpPr>
          <a:xfrm>
            <a:off x="467544" y="3637061"/>
            <a:ext cx="2372439" cy="461665"/>
            <a:chOff x="1614385" y="3932535"/>
            <a:chExt cx="2372439" cy="461665"/>
          </a:xfrm>
        </p:grpSpPr>
        <p:sp>
          <p:nvSpPr>
            <p:cNvPr id="84" name="TextBox 83"/>
            <p:cNvSpPr txBox="1"/>
            <p:nvPr/>
          </p:nvSpPr>
          <p:spPr>
            <a:xfrm>
              <a:off x="1769092" y="3932535"/>
              <a:ext cx="2217732" cy="461665"/>
            </a:xfrm>
            <a:prstGeom prst="rect">
              <a:avLst/>
            </a:prstGeom>
            <a:noFill/>
          </p:spPr>
          <p:txBody>
            <a:bodyPr wrap="square" rtlCol="0">
              <a:spAutoFit/>
            </a:bodyPr>
            <a:lstStyle/>
            <a:p>
              <a:r>
                <a:rPr lang="zh-CN" altLang="en-US" sz="2400" dirty="0" smtClean="0">
                  <a:solidFill>
                    <a:schemeClr val="bg1"/>
                  </a:solidFill>
                  <a:latin typeface="微软雅黑" pitchFamily="34" charset="-122"/>
                  <a:ea typeface="微软雅黑" pitchFamily="34" charset="-122"/>
                </a:rPr>
                <a:t>点击添加标题</a:t>
              </a:r>
              <a:endParaRPr lang="zh-CN" altLang="en-US" sz="2400" dirty="0">
                <a:solidFill>
                  <a:schemeClr val="bg1"/>
                </a:solidFill>
                <a:latin typeface="微软雅黑" pitchFamily="34" charset="-122"/>
                <a:ea typeface="微软雅黑" pitchFamily="34" charset="-122"/>
              </a:endParaRPr>
            </a:p>
          </p:txBody>
        </p:sp>
        <p:grpSp>
          <p:nvGrpSpPr>
            <p:cNvPr id="85" name="组合 84"/>
            <p:cNvGrpSpPr/>
            <p:nvPr/>
          </p:nvGrpSpPr>
          <p:grpSpPr>
            <a:xfrm>
              <a:off x="1614385" y="4095171"/>
              <a:ext cx="152324" cy="152324"/>
              <a:chOff x="842767" y="3616395"/>
              <a:chExt cx="116421" cy="116421"/>
            </a:xfrm>
          </p:grpSpPr>
          <p:sp>
            <p:nvSpPr>
              <p:cNvPr id="86" name="矩形 85"/>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7" name="等腰三角形 86"/>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88" name="矩形 242"/>
          <p:cNvSpPr>
            <a:spLocks noChangeArrowheads="1"/>
          </p:cNvSpPr>
          <p:nvPr/>
        </p:nvSpPr>
        <p:spPr bwMode="auto">
          <a:xfrm>
            <a:off x="323528" y="1580340"/>
            <a:ext cx="36869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31545">
              <a:defRPr>
                <a:solidFill>
                  <a:schemeClr val="tx1"/>
                </a:solidFill>
                <a:latin typeface="Calibri" pitchFamily="34" charset="0"/>
                <a:ea typeface="宋体" charset="-122"/>
              </a:defRPr>
            </a:lvl1pPr>
            <a:lvl2pPr marL="742950" indent="-285750" defTabSz="931545">
              <a:defRPr>
                <a:solidFill>
                  <a:schemeClr val="tx1"/>
                </a:solidFill>
                <a:latin typeface="Calibri" pitchFamily="34" charset="0"/>
                <a:ea typeface="宋体" charset="-122"/>
              </a:defRPr>
            </a:lvl2pPr>
            <a:lvl3pPr marL="1143000" indent="-228600" defTabSz="931545">
              <a:defRPr>
                <a:solidFill>
                  <a:schemeClr val="tx1"/>
                </a:solidFill>
                <a:latin typeface="Calibri" pitchFamily="34" charset="0"/>
                <a:ea typeface="宋体" charset="-122"/>
              </a:defRPr>
            </a:lvl3pPr>
            <a:lvl4pPr marL="1600200" indent="-228600" defTabSz="931545">
              <a:defRPr>
                <a:solidFill>
                  <a:schemeClr val="tx1"/>
                </a:solidFill>
                <a:latin typeface="Calibri" pitchFamily="34" charset="0"/>
                <a:ea typeface="宋体" charset="-122"/>
              </a:defRPr>
            </a:lvl4pPr>
            <a:lvl5pPr marL="2057400" indent="-228600" defTabSz="931545">
              <a:defRPr>
                <a:solidFill>
                  <a:schemeClr val="tx1"/>
                </a:solidFill>
                <a:latin typeface="Calibri" pitchFamily="34" charset="0"/>
                <a:ea typeface="宋体" charset="-122"/>
              </a:defRPr>
            </a:lvl5pPr>
            <a:lvl6pPr marL="2514600" indent="-228600" defTabSz="931545" fontAlgn="base">
              <a:spcBef>
                <a:spcPct val="0"/>
              </a:spcBef>
              <a:spcAft>
                <a:spcPct val="0"/>
              </a:spcAft>
              <a:defRPr>
                <a:solidFill>
                  <a:schemeClr val="tx1"/>
                </a:solidFill>
                <a:latin typeface="Calibri" pitchFamily="34" charset="0"/>
                <a:ea typeface="宋体" charset="-122"/>
              </a:defRPr>
            </a:lvl6pPr>
            <a:lvl7pPr marL="2971800" indent="-228600" defTabSz="931545" fontAlgn="base">
              <a:spcBef>
                <a:spcPct val="0"/>
              </a:spcBef>
              <a:spcAft>
                <a:spcPct val="0"/>
              </a:spcAft>
              <a:defRPr>
                <a:solidFill>
                  <a:schemeClr val="tx1"/>
                </a:solidFill>
                <a:latin typeface="Calibri" pitchFamily="34" charset="0"/>
                <a:ea typeface="宋体" charset="-122"/>
              </a:defRPr>
            </a:lvl7pPr>
            <a:lvl8pPr marL="3429000" indent="-228600" defTabSz="931545" fontAlgn="base">
              <a:spcBef>
                <a:spcPct val="0"/>
              </a:spcBef>
              <a:spcAft>
                <a:spcPct val="0"/>
              </a:spcAft>
              <a:defRPr>
                <a:solidFill>
                  <a:schemeClr val="tx1"/>
                </a:solidFill>
                <a:latin typeface="Calibri" pitchFamily="34" charset="0"/>
                <a:ea typeface="宋体" charset="-122"/>
              </a:defRPr>
            </a:lvl8pPr>
            <a:lvl9pPr marL="3886200" indent="-228600" defTabSz="931545" fontAlgn="base">
              <a:spcBef>
                <a:spcPct val="0"/>
              </a:spcBef>
              <a:spcAft>
                <a:spcPct val="0"/>
              </a:spcAft>
              <a:defRPr>
                <a:solidFill>
                  <a:schemeClr val="tx1"/>
                </a:solidFill>
                <a:latin typeface="Calibri" pitchFamily="34" charset="0"/>
                <a:ea typeface="宋体" charset="-122"/>
              </a:defRPr>
            </a:lvl9pPr>
          </a:lstStyle>
          <a:p>
            <a:r>
              <a:rPr lang="zh-CN" altLang="en-US" sz="1600" dirty="0">
                <a:solidFill>
                  <a:srgbClr val="262626"/>
                </a:solidFill>
                <a:latin typeface="微软雅黑" pitchFamily="34" charset="-122"/>
                <a:ea typeface="微软雅黑" pitchFamily="34" charset="-122"/>
              </a:rPr>
              <a:t>医学医疗医院工作总结汇报</a:t>
            </a:r>
            <a:r>
              <a:rPr lang="en-US" altLang="zh-CN" sz="1600" dirty="0">
                <a:solidFill>
                  <a:srgbClr val="262626"/>
                </a:solidFill>
                <a:latin typeface="微软雅黑" pitchFamily="34" charset="-122"/>
                <a:ea typeface="微软雅黑" pitchFamily="34" charset="-122"/>
              </a:rPr>
              <a:t>PPT</a:t>
            </a:r>
            <a:r>
              <a:rPr lang="zh-CN" altLang="en-US" sz="1600" dirty="0">
                <a:solidFill>
                  <a:srgbClr val="262626"/>
                </a:solidFill>
                <a:latin typeface="微软雅黑" pitchFamily="34" charset="-122"/>
                <a:ea typeface="微软雅黑" pitchFamily="34" charset="-122"/>
              </a:rPr>
              <a:t>模板，图片的修改方法是：在图片上右击，选择更改图片，这样不会丢失动画效果。</a:t>
            </a:r>
          </a:p>
        </p:txBody>
      </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heel(1)">
                                      <p:cBhvr>
                                        <p:cTn id="7" dur="500"/>
                                        <p:tgtEl>
                                          <p:spTgt spid="79"/>
                                        </p:tgtEl>
                                      </p:cBhvr>
                                    </p:animEffect>
                                  </p:childTnLst>
                                </p:cTn>
                              </p:par>
                              <p:par>
                                <p:cTn id="8" presetID="53" presetClass="entr" presetSubtype="16" fill="hold" grpId="0" nodeType="withEffect">
                                  <p:stCondLst>
                                    <p:cond delay="400"/>
                                  </p:stCondLst>
                                  <p:childTnLst>
                                    <p:set>
                                      <p:cBhvr>
                                        <p:cTn id="9" dur="1" fill="hold">
                                          <p:stCondLst>
                                            <p:cond delay="0"/>
                                          </p:stCondLst>
                                        </p:cTn>
                                        <p:tgtEl>
                                          <p:spTgt spid="67"/>
                                        </p:tgtEl>
                                        <p:attrNameLst>
                                          <p:attrName>style.visibility</p:attrName>
                                        </p:attrNameLst>
                                      </p:cBhvr>
                                      <p:to>
                                        <p:strVal val="visible"/>
                                      </p:to>
                                    </p:set>
                                    <p:anim calcmode="lin" valueType="num">
                                      <p:cBhvr>
                                        <p:cTn id="10" dur="300" fill="hold"/>
                                        <p:tgtEl>
                                          <p:spTgt spid="67"/>
                                        </p:tgtEl>
                                        <p:attrNameLst>
                                          <p:attrName>ppt_w</p:attrName>
                                        </p:attrNameLst>
                                      </p:cBhvr>
                                      <p:tavLst>
                                        <p:tav tm="0">
                                          <p:val>
                                            <p:fltVal val="0"/>
                                          </p:val>
                                        </p:tav>
                                        <p:tav tm="100000">
                                          <p:val>
                                            <p:strVal val="#ppt_w"/>
                                          </p:val>
                                        </p:tav>
                                      </p:tavLst>
                                    </p:anim>
                                    <p:anim calcmode="lin" valueType="num">
                                      <p:cBhvr>
                                        <p:cTn id="11" dur="300" fill="hold"/>
                                        <p:tgtEl>
                                          <p:spTgt spid="67"/>
                                        </p:tgtEl>
                                        <p:attrNameLst>
                                          <p:attrName>ppt_h</p:attrName>
                                        </p:attrNameLst>
                                      </p:cBhvr>
                                      <p:tavLst>
                                        <p:tav tm="0">
                                          <p:val>
                                            <p:fltVal val="0"/>
                                          </p:val>
                                        </p:tav>
                                        <p:tav tm="100000">
                                          <p:val>
                                            <p:strVal val="#ppt_h"/>
                                          </p:val>
                                        </p:tav>
                                      </p:tavLst>
                                    </p:anim>
                                    <p:animEffect transition="in" filter="fade">
                                      <p:cBhvr>
                                        <p:cTn id="12" dur="300"/>
                                        <p:tgtEl>
                                          <p:spTgt spid="67"/>
                                        </p:tgtEl>
                                      </p:cBhvr>
                                    </p:animEffect>
                                  </p:childTnLst>
                                </p:cTn>
                              </p:par>
                              <p:par>
                                <p:cTn id="13" presetID="26" presetClass="emph" presetSubtype="0" fill="hold" grpId="1" nodeType="withEffect">
                                  <p:stCondLst>
                                    <p:cond delay="600"/>
                                  </p:stCondLst>
                                  <p:childTnLst>
                                    <p:animEffect transition="out" filter="fade">
                                      <p:cBhvr>
                                        <p:cTn id="14" dur="500" tmFilter="0, 0; .2, .5; .8, .5; 1, 0"/>
                                        <p:tgtEl>
                                          <p:spTgt spid="67"/>
                                        </p:tgtEl>
                                      </p:cBhvr>
                                    </p:animEffect>
                                    <p:animScale>
                                      <p:cBhvr>
                                        <p:cTn id="15" dur="250" autoRev="1" fill="hold"/>
                                        <p:tgtEl>
                                          <p:spTgt spid="67"/>
                                        </p:tgtEl>
                                      </p:cBhvr>
                                      <p:by x="105000" y="105000"/>
                                    </p:animScale>
                                  </p:childTnLst>
                                </p:cTn>
                              </p:par>
                              <p:par>
                                <p:cTn id="16" presetID="22" presetClass="entr" presetSubtype="2" fill="hold" nodeType="withEffect">
                                  <p:stCondLst>
                                    <p:cond delay="900"/>
                                  </p:stCondLst>
                                  <p:childTnLst>
                                    <p:set>
                                      <p:cBhvr>
                                        <p:cTn id="17" dur="1" fill="hold">
                                          <p:stCondLst>
                                            <p:cond delay="0"/>
                                          </p:stCondLst>
                                        </p:cTn>
                                        <p:tgtEl>
                                          <p:spTgt spid="70"/>
                                        </p:tgtEl>
                                        <p:attrNameLst>
                                          <p:attrName>style.visibility</p:attrName>
                                        </p:attrNameLst>
                                      </p:cBhvr>
                                      <p:to>
                                        <p:strVal val="visible"/>
                                      </p:to>
                                    </p:set>
                                    <p:animEffect transition="in" filter="wipe(right)">
                                      <p:cBhvr>
                                        <p:cTn id="18" dur="500"/>
                                        <p:tgtEl>
                                          <p:spTgt spid="70"/>
                                        </p:tgtEl>
                                      </p:cBhvr>
                                    </p:animEffect>
                                  </p:childTnLst>
                                </p:cTn>
                              </p:par>
                              <p:par>
                                <p:cTn id="19" presetID="22" presetClass="entr" presetSubtype="8" fill="hold" nodeType="withEffect">
                                  <p:stCondLst>
                                    <p:cond delay="1200"/>
                                  </p:stCondLst>
                                  <p:childTnLst>
                                    <p:set>
                                      <p:cBhvr>
                                        <p:cTn id="20" dur="1" fill="hold">
                                          <p:stCondLst>
                                            <p:cond delay="0"/>
                                          </p:stCondLst>
                                        </p:cTn>
                                        <p:tgtEl>
                                          <p:spTgt spid="73"/>
                                        </p:tgtEl>
                                        <p:attrNameLst>
                                          <p:attrName>style.visibility</p:attrName>
                                        </p:attrNameLst>
                                      </p:cBhvr>
                                      <p:to>
                                        <p:strVal val="visible"/>
                                      </p:to>
                                    </p:set>
                                    <p:animEffect transition="in" filter="wipe(left)">
                                      <p:cBhvr>
                                        <p:cTn id="21" dur="500"/>
                                        <p:tgtEl>
                                          <p:spTgt spid="73"/>
                                        </p:tgtEl>
                                      </p:cBhvr>
                                    </p:animEffect>
                                  </p:childTnLst>
                                </p:cTn>
                              </p:par>
                              <p:par>
                                <p:cTn id="22" presetID="22" presetClass="entr" presetSubtype="1" fill="hold" nodeType="withEffect">
                                  <p:stCondLst>
                                    <p:cond delay="1400"/>
                                  </p:stCondLst>
                                  <p:childTnLst>
                                    <p:set>
                                      <p:cBhvr>
                                        <p:cTn id="23" dur="1" fill="hold">
                                          <p:stCondLst>
                                            <p:cond delay="0"/>
                                          </p:stCondLst>
                                        </p:cTn>
                                        <p:tgtEl>
                                          <p:spTgt spid="76"/>
                                        </p:tgtEl>
                                        <p:attrNameLst>
                                          <p:attrName>style.visibility</p:attrName>
                                        </p:attrNameLst>
                                      </p:cBhvr>
                                      <p:to>
                                        <p:strVal val="visible"/>
                                      </p:to>
                                    </p:set>
                                    <p:animEffect transition="in" filter="wipe(up)">
                                      <p:cBhvr>
                                        <p:cTn id="24" dur="500"/>
                                        <p:tgtEl>
                                          <p:spTgt spid="76"/>
                                        </p:tgtEl>
                                      </p:cBhvr>
                                    </p:animEffect>
                                  </p:childTnLst>
                                </p:cTn>
                              </p:par>
                              <p:par>
                                <p:cTn id="25" presetID="53" presetClass="entr" presetSubtype="16" fill="hold" grpId="0" nodeType="withEffect">
                                  <p:stCondLst>
                                    <p:cond delay="80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Effect transition="in" filter="fade">
                                      <p:cBhvr>
                                        <p:cTn id="29" dur="500"/>
                                        <p:tgtEl>
                                          <p:spTgt spid="69"/>
                                        </p:tgtEl>
                                      </p:cBhvr>
                                    </p:animEffect>
                                  </p:childTnLst>
                                </p:cTn>
                              </p:par>
                              <p:par>
                                <p:cTn id="30" presetID="2" presetClass="entr" presetSubtype="8" fill="hold" nodeType="withEffect">
                                  <p:stCondLst>
                                    <p:cond delay="0"/>
                                  </p:stCondLst>
                                  <p:childTnLst>
                                    <p:set>
                                      <p:cBhvr>
                                        <p:cTn id="31" dur="1" fill="hold">
                                          <p:stCondLst>
                                            <p:cond delay="0"/>
                                          </p:stCondLst>
                                        </p:cTn>
                                        <p:tgtEl>
                                          <p:spTgt spid="83"/>
                                        </p:tgtEl>
                                        <p:attrNameLst>
                                          <p:attrName>style.visibility</p:attrName>
                                        </p:attrNameLst>
                                      </p:cBhvr>
                                      <p:to>
                                        <p:strVal val="visible"/>
                                      </p:to>
                                    </p:set>
                                    <p:anim calcmode="lin" valueType="num">
                                      <p:cBhvr additive="base">
                                        <p:cTn id="32" dur="500" fill="hold"/>
                                        <p:tgtEl>
                                          <p:spTgt spid="83"/>
                                        </p:tgtEl>
                                        <p:attrNameLst>
                                          <p:attrName>ppt_x</p:attrName>
                                        </p:attrNameLst>
                                      </p:cBhvr>
                                      <p:tavLst>
                                        <p:tav tm="0">
                                          <p:val>
                                            <p:strVal val="0-#ppt_w/2"/>
                                          </p:val>
                                        </p:tav>
                                        <p:tav tm="100000">
                                          <p:val>
                                            <p:strVal val="#ppt_x"/>
                                          </p:val>
                                        </p:tav>
                                      </p:tavLst>
                                    </p:anim>
                                    <p:anim calcmode="lin" valueType="num">
                                      <p:cBhvr additive="base">
                                        <p:cTn id="33" dur="500" fill="hold"/>
                                        <p:tgtEl>
                                          <p:spTgt spid="83"/>
                                        </p:tgtEl>
                                        <p:attrNameLst>
                                          <p:attrName>ppt_y</p:attrName>
                                        </p:attrNameLst>
                                      </p:cBhvr>
                                      <p:tavLst>
                                        <p:tav tm="0">
                                          <p:val>
                                            <p:strVal val="#ppt_y"/>
                                          </p:val>
                                        </p:tav>
                                        <p:tav tm="100000">
                                          <p:val>
                                            <p:strVal val="#ppt_y"/>
                                          </p:val>
                                        </p:tav>
                                      </p:tavLst>
                                    </p:anim>
                                  </p:childTnLst>
                                </p:cTn>
                              </p:par>
                              <p:par>
                                <p:cTn id="34" presetID="12" presetClass="entr" presetSubtype="1" fill="hold" grpId="0" nodeType="withEffect">
                                  <p:stCondLst>
                                    <p:cond delay="500"/>
                                  </p:stCondLst>
                                  <p:childTnLst>
                                    <p:set>
                                      <p:cBhvr>
                                        <p:cTn id="35" dur="1" fill="hold">
                                          <p:stCondLst>
                                            <p:cond delay="0"/>
                                          </p:stCondLst>
                                        </p:cTn>
                                        <p:tgtEl>
                                          <p:spTgt spid="88"/>
                                        </p:tgtEl>
                                        <p:attrNameLst>
                                          <p:attrName>style.visibility</p:attrName>
                                        </p:attrNameLst>
                                      </p:cBhvr>
                                      <p:to>
                                        <p:strVal val="visible"/>
                                      </p:to>
                                    </p:set>
                                    <p:anim calcmode="lin" valueType="num">
                                      <p:cBhvr additive="base">
                                        <p:cTn id="36" dur="500"/>
                                        <p:tgtEl>
                                          <p:spTgt spid="88"/>
                                        </p:tgtEl>
                                        <p:attrNameLst>
                                          <p:attrName>ppt_y</p:attrName>
                                        </p:attrNameLst>
                                      </p:cBhvr>
                                      <p:tavLst>
                                        <p:tav tm="0">
                                          <p:val>
                                            <p:strVal val="#ppt_y-#ppt_h*1.125000"/>
                                          </p:val>
                                        </p:tav>
                                        <p:tav tm="100000">
                                          <p:val>
                                            <p:strVal val="#ppt_y"/>
                                          </p:val>
                                        </p:tav>
                                      </p:tavLst>
                                    </p:anim>
                                    <p:animEffect transition="in" filter="wipe(down)">
                                      <p:cBhvr>
                                        <p:cTn id="3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7" grpId="1" animBg="1"/>
      <p:bldP spid="69" grpId="0"/>
      <p:bldP spid="8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descr="D:\小星星星星星星星\星.素材\shutterstock收费图片\8.医药医疗卫生健康\shutterstock_88809937.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6017" b="30849"/>
          <a:stretch>
            <a:fillRect/>
          </a:stretch>
        </p:blipFill>
        <p:spPr bwMode="auto">
          <a:xfrm>
            <a:off x="-3424" y="0"/>
            <a:ext cx="9147423" cy="51435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Personal\Desktop\未标题-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5576" y="781636"/>
            <a:ext cx="2574168" cy="4360277"/>
          </a:xfrm>
          <a:prstGeom prst="rect">
            <a:avLst/>
          </a:prstGeom>
          <a:noFill/>
          <a:extLst>
            <a:ext uri="{909E8E84-426E-40DD-AFC4-6F175D3DCCD1}">
              <a14:hiddenFill xmlns:a14="http://schemas.microsoft.com/office/drawing/2010/main">
                <a:solidFill>
                  <a:srgbClr val="FFFFFF"/>
                </a:solidFill>
              </a14:hiddenFill>
            </a:ext>
          </a:extLst>
        </p:spPr>
      </p:pic>
      <p:sp>
        <p:nvSpPr>
          <p:cNvPr id="27" name="矩形 26"/>
          <p:cNvSpPr/>
          <p:nvPr/>
        </p:nvSpPr>
        <p:spPr>
          <a:xfrm>
            <a:off x="3635896" y="0"/>
            <a:ext cx="5508104" cy="5153314"/>
          </a:xfrm>
          <a:prstGeom prst="rect">
            <a:avLst/>
          </a:prstGeom>
          <a:gradFill>
            <a:gsLst>
              <a:gs pos="0">
                <a:srgbClr val="3F92C6"/>
              </a:gs>
              <a:gs pos="37000">
                <a:srgbClr val="3F92C6">
                  <a:alpha val="69804"/>
                </a:srgbClr>
              </a:gs>
              <a:gs pos="100000">
                <a:srgbClr val="0066BB">
                  <a:alpha val="5000"/>
                </a:srgbClr>
              </a:gs>
            </a:gsLst>
            <a:lin ang="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4232539" y="843558"/>
            <a:ext cx="3336458" cy="2991892"/>
            <a:chOff x="4232539" y="843558"/>
            <a:chExt cx="3336458" cy="2991892"/>
          </a:xfrm>
        </p:grpSpPr>
        <p:sp>
          <p:nvSpPr>
            <p:cNvPr id="29" name="TextBox 28"/>
            <p:cNvSpPr txBox="1"/>
            <p:nvPr/>
          </p:nvSpPr>
          <p:spPr>
            <a:xfrm flipH="1">
              <a:off x="4283968" y="843558"/>
              <a:ext cx="1638896" cy="523220"/>
            </a:xfrm>
            <a:prstGeom prst="rect">
              <a:avLst/>
            </a:prstGeom>
            <a:noFill/>
            <a:scene3d>
              <a:camera prst="orthographicFront">
                <a:rot lat="0" lon="0" rev="0"/>
              </a:camera>
              <a:lightRig rig="threePt" dir="t"/>
            </a:scene3d>
          </p:spPr>
          <p:txBody>
            <a:bodyPr wrap="square" rtlCol="0">
              <a:spAutoFit/>
            </a:bodyPr>
            <a:lstStyle/>
            <a:p>
              <a:r>
                <a:rPr lang="zh-CN" altLang="en-US" sz="2800" b="1" dirty="0" smtClean="0">
                  <a:solidFill>
                    <a:schemeClr val="bg1"/>
                  </a:solidFill>
                  <a:latin typeface="微软雅黑" pitchFamily="34" charset="-122"/>
                  <a:ea typeface="微软雅黑" pitchFamily="34" charset="-122"/>
                </a:rPr>
                <a:t>添加标题</a:t>
              </a:r>
              <a:endParaRPr lang="zh-CN" altLang="en-US" sz="2800" b="1" dirty="0">
                <a:solidFill>
                  <a:schemeClr val="bg1"/>
                </a:solidFill>
                <a:latin typeface="微软雅黑" pitchFamily="34" charset="-122"/>
                <a:ea typeface="微软雅黑" pitchFamily="34" charset="-122"/>
              </a:endParaRPr>
            </a:p>
          </p:txBody>
        </p:sp>
        <p:cxnSp>
          <p:nvCxnSpPr>
            <p:cNvPr id="30" name="直接连接符 29"/>
            <p:cNvCxnSpPr/>
            <p:nvPr/>
          </p:nvCxnSpPr>
          <p:spPr>
            <a:xfrm>
              <a:off x="4357105" y="1477116"/>
              <a:ext cx="3211892" cy="0"/>
            </a:xfrm>
            <a:prstGeom prst="line">
              <a:avLst/>
            </a:prstGeom>
            <a:ln>
              <a:gradFill flip="none" rotWithShape="1">
                <a:gsLst>
                  <a:gs pos="0">
                    <a:schemeClr val="bg1"/>
                  </a:gs>
                  <a:gs pos="37000">
                    <a:schemeClr val="bg1">
                      <a:alpha val="70000"/>
                    </a:schemeClr>
                  </a:gs>
                  <a:gs pos="100000">
                    <a:schemeClr val="bg1">
                      <a:alpha val="500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1" name="TextBox 2"/>
            <p:cNvSpPr txBox="1">
              <a:spLocks noChangeArrowheads="1"/>
            </p:cNvSpPr>
            <p:nvPr/>
          </p:nvSpPr>
          <p:spPr bwMode="auto">
            <a:xfrm>
              <a:off x="4232539" y="1588681"/>
              <a:ext cx="3285029"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1400" dirty="0">
                  <a:solidFill>
                    <a:schemeClr val="bg1"/>
                  </a:solidFill>
                  <a:latin typeface="微软雅黑" pitchFamily="34" charset="-122"/>
                  <a:ea typeface="微软雅黑" pitchFamily="34" charset="-122"/>
                </a:rPr>
                <a:t>生物医学医疗通用答辩总结类</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模板，图片的修改方法是：在图片上右击，选择更改图片，这样不会丢失动画效果</a:t>
              </a:r>
              <a:r>
                <a:rPr lang="zh-CN" altLang="en-US" sz="1400" dirty="0" smtClean="0">
                  <a:solidFill>
                    <a:schemeClr val="bg1"/>
                  </a:solidFill>
                  <a:latin typeface="微软雅黑" pitchFamily="34" charset="-122"/>
                  <a:ea typeface="微软雅黑" pitchFamily="34" charset="-122"/>
                </a:rPr>
                <a:t>。</a:t>
              </a:r>
              <a:r>
                <a:rPr lang="zh-CN" altLang="en-US" sz="1400" dirty="0">
                  <a:solidFill>
                    <a:schemeClr val="bg1"/>
                  </a:solidFill>
                  <a:latin typeface="微软雅黑" pitchFamily="34" charset="-122"/>
                  <a:ea typeface="微软雅黑" pitchFamily="34" charset="-122"/>
                </a:rPr>
                <a:t>生物医学医疗通用答辩总结类</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模板，图片的修改方法是：在图片上右击，选择更改图片，这样不会丢失动画效果。</a:t>
              </a:r>
            </a:p>
            <a:p>
              <a:r>
                <a:rPr lang="zh-CN" altLang="en-US" sz="1400" dirty="0">
                  <a:solidFill>
                    <a:schemeClr val="bg1"/>
                  </a:solidFill>
                  <a:latin typeface="微软雅黑" pitchFamily="34" charset="-122"/>
                  <a:ea typeface="微软雅黑" pitchFamily="34" charset="-122"/>
                </a:rPr>
                <a:t>生物医学医疗通用答辩总结类</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模板，图片的修改方法是：在图片上右击，选择更改图片，这样不会丢失动画效果。</a:t>
              </a:r>
            </a:p>
            <a:p>
              <a:endParaRPr lang="zh-CN" altLang="en-US" sz="1400" dirty="0">
                <a:solidFill>
                  <a:schemeClr val="bg1"/>
                </a:solidFill>
                <a:latin typeface="微软雅黑" pitchFamily="34" charset="-122"/>
                <a:ea typeface="微软雅黑"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 presetClass="entr" presetSubtype="4" decel="100000"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600" fill="hold"/>
                                        <p:tgtEl>
                                          <p:spTgt spid="26"/>
                                        </p:tgtEl>
                                        <p:attrNameLst>
                                          <p:attrName>ppt_x</p:attrName>
                                        </p:attrNameLst>
                                      </p:cBhvr>
                                      <p:tavLst>
                                        <p:tav tm="0">
                                          <p:val>
                                            <p:strVal val="#ppt_x"/>
                                          </p:val>
                                        </p:tav>
                                        <p:tav tm="100000">
                                          <p:val>
                                            <p:strVal val="#ppt_x"/>
                                          </p:val>
                                        </p:tav>
                                      </p:tavLst>
                                    </p:anim>
                                    <p:anim calcmode="lin" valueType="num">
                                      <p:cBhvr additive="base">
                                        <p:cTn id="11" dur="600" fill="hold"/>
                                        <p:tgtEl>
                                          <p:spTgt spid="26"/>
                                        </p:tgtEl>
                                        <p:attrNameLst>
                                          <p:attrName>ppt_y</p:attrName>
                                        </p:attrNameLst>
                                      </p:cBhvr>
                                      <p:tavLst>
                                        <p:tav tm="0">
                                          <p:val>
                                            <p:strVal val="1+#ppt_h/2"/>
                                          </p:val>
                                        </p:tav>
                                        <p:tav tm="100000">
                                          <p:val>
                                            <p:strVal val="#ppt_y"/>
                                          </p:val>
                                        </p:tav>
                                      </p:tavLst>
                                    </p:anim>
                                  </p:childTnLst>
                                </p:cTn>
                              </p:par>
                              <p:par>
                                <p:cTn id="12" presetID="22" presetClass="entr" presetSubtype="8" fill="hold" grpId="0" nodeType="withEffect">
                                  <p:stCondLst>
                                    <p:cond delay="40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par>
                                <p:cTn id="15" presetID="12" presetClass="entr" presetSubtype="2" fill="hold"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p:tgtEl>
                                          <p:spTgt spid="28"/>
                                        </p:tgtEl>
                                        <p:attrNameLst>
                                          <p:attrName>ppt_x</p:attrName>
                                        </p:attrNameLst>
                                      </p:cBhvr>
                                      <p:tavLst>
                                        <p:tav tm="0">
                                          <p:val>
                                            <p:strVal val="#ppt_x+#ppt_w*1.125000"/>
                                          </p:val>
                                        </p:tav>
                                        <p:tav tm="100000">
                                          <p:val>
                                            <p:strVal val="#ppt_x"/>
                                          </p:val>
                                        </p:tav>
                                      </p:tavLst>
                                    </p:anim>
                                    <p:animEffect transition="in" filter="wipe(left)">
                                      <p:cBhvr>
                                        <p:cTn id="1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grpSp>
        <p:nvGrpSpPr>
          <p:cNvPr id="55" name="组合 9215"/>
          <p:cNvGrpSpPr/>
          <p:nvPr/>
        </p:nvGrpSpPr>
        <p:grpSpPr bwMode="auto">
          <a:xfrm>
            <a:off x="5703864" y="2110121"/>
            <a:ext cx="2671780" cy="2671429"/>
            <a:chOff x="5485328" y="1193800"/>
            <a:chExt cx="1397000" cy="1397000"/>
          </a:xfrm>
        </p:grpSpPr>
        <p:sp>
          <p:nvSpPr>
            <p:cNvPr id="56" name="椭圆 55"/>
            <p:cNvSpPr/>
            <p:nvPr/>
          </p:nvSpPr>
          <p:spPr bwMode="auto">
            <a:xfrm>
              <a:off x="5485340" y="1193626"/>
              <a:ext cx="1396991" cy="1397174"/>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58" name="椭圆 57"/>
            <p:cNvSpPr/>
            <p:nvPr/>
          </p:nvSpPr>
          <p:spPr bwMode="auto">
            <a:xfrm>
              <a:off x="5523523" y="1266681"/>
              <a:ext cx="1228489" cy="12286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59" name="任意多边形 58"/>
          <p:cNvSpPr/>
          <p:nvPr/>
        </p:nvSpPr>
        <p:spPr>
          <a:xfrm>
            <a:off x="3443288" y="2116138"/>
            <a:ext cx="2857500" cy="939800"/>
          </a:xfrm>
          <a:custGeom>
            <a:avLst/>
            <a:gdLst>
              <a:gd name="connsiteX0" fmla="*/ 5232400 w 5232400"/>
              <a:gd name="connsiteY0" fmla="*/ 1524000 h 1524000"/>
              <a:gd name="connsiteX1" fmla="*/ 3594100 w 5232400"/>
              <a:gd name="connsiteY1" fmla="*/ 0 h 1524000"/>
              <a:gd name="connsiteX2" fmla="*/ 0 w 5232400"/>
              <a:gd name="connsiteY2" fmla="*/ 0 h 1524000"/>
              <a:gd name="connsiteX0-1" fmla="*/ 4610100 w 4610100"/>
              <a:gd name="connsiteY0-2" fmla="*/ 939800 h 939800"/>
              <a:gd name="connsiteX1-3" fmla="*/ 3594100 w 4610100"/>
              <a:gd name="connsiteY1-4" fmla="*/ 0 h 939800"/>
              <a:gd name="connsiteX2-5" fmla="*/ 0 w 4610100"/>
              <a:gd name="connsiteY2-6" fmla="*/ 0 h 939800"/>
              <a:gd name="connsiteX0-7" fmla="*/ 2857500 w 2857500"/>
              <a:gd name="connsiteY0-8" fmla="*/ 939800 h 939800"/>
              <a:gd name="connsiteX1-9" fmla="*/ 1841500 w 2857500"/>
              <a:gd name="connsiteY1-10" fmla="*/ 0 h 939800"/>
              <a:gd name="connsiteX2-11" fmla="*/ 0 w 2857500"/>
              <a:gd name="connsiteY2-12" fmla="*/ 0 h 939800"/>
            </a:gdLst>
            <a:ahLst/>
            <a:cxnLst>
              <a:cxn ang="0">
                <a:pos x="connsiteX0-7" y="connsiteY0-8"/>
              </a:cxn>
              <a:cxn ang="0">
                <a:pos x="connsiteX1-9" y="connsiteY1-10"/>
              </a:cxn>
              <a:cxn ang="0">
                <a:pos x="connsiteX2-11" y="connsiteY2-12"/>
              </a:cxn>
            </a:cxnLst>
            <a:rect l="l" t="t" r="r" b="b"/>
            <a:pathLst>
              <a:path w="2857500" h="939800">
                <a:moveTo>
                  <a:pt x="2857500" y="939800"/>
                </a:moveTo>
                <a:lnTo>
                  <a:pt x="1841500" y="0"/>
                </a:lnTo>
                <a:lnTo>
                  <a:pt x="0" y="0"/>
                </a:lnTo>
              </a:path>
            </a:pathLst>
          </a:custGeom>
          <a:noFill/>
          <a:ln>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nvGrpSpPr>
          <p:cNvPr id="60" name="组合 59"/>
          <p:cNvGrpSpPr/>
          <p:nvPr/>
        </p:nvGrpSpPr>
        <p:grpSpPr bwMode="auto">
          <a:xfrm>
            <a:off x="585788" y="750888"/>
            <a:ext cx="3122612" cy="3122612"/>
            <a:chOff x="586444" y="750718"/>
            <a:chExt cx="3122488" cy="3122488"/>
          </a:xfrm>
        </p:grpSpPr>
        <p:grpSp>
          <p:nvGrpSpPr>
            <p:cNvPr id="61" name="组合 80"/>
            <p:cNvGrpSpPr/>
            <p:nvPr/>
          </p:nvGrpSpPr>
          <p:grpSpPr bwMode="auto">
            <a:xfrm>
              <a:off x="586444" y="750718"/>
              <a:ext cx="3122488" cy="3122488"/>
              <a:chOff x="5485328" y="1193800"/>
              <a:chExt cx="1397000" cy="1397000"/>
            </a:xfrm>
          </p:grpSpPr>
          <p:sp>
            <p:nvSpPr>
              <p:cNvPr id="64" name="椭圆 63"/>
              <p:cNvSpPr/>
              <p:nvPr/>
            </p:nvSpPr>
            <p:spPr bwMode="auto">
              <a:xfrm>
                <a:off x="5485328" y="1193800"/>
                <a:ext cx="1397000"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65" name="椭圆 64"/>
              <p:cNvSpPr/>
              <p:nvPr/>
            </p:nvSpPr>
            <p:spPr bwMode="auto">
              <a:xfrm>
                <a:off x="5523680" y="1266952"/>
                <a:ext cx="1228678" cy="12286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sp>
          <p:nvSpPr>
            <p:cNvPr id="62" name="TextBox 83"/>
            <p:cNvSpPr txBox="1">
              <a:spLocks noChangeArrowheads="1"/>
            </p:cNvSpPr>
            <p:nvPr/>
          </p:nvSpPr>
          <p:spPr bwMode="auto">
            <a:xfrm>
              <a:off x="1024015" y="1374018"/>
              <a:ext cx="2041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a:solidFill>
                    <a:srgbClr val="262626"/>
                  </a:solidFill>
                  <a:latin typeface="微软雅黑" pitchFamily="34" charset="-122"/>
                  <a:ea typeface="微软雅黑" pitchFamily="34" charset="-122"/>
                </a:rPr>
                <a:t>点击添加标题</a:t>
              </a:r>
            </a:p>
          </p:txBody>
        </p:sp>
        <p:sp>
          <p:nvSpPr>
            <p:cNvPr id="63" name="TextBox 47"/>
            <p:cNvSpPr txBox="1">
              <a:spLocks noChangeArrowheads="1"/>
            </p:cNvSpPr>
            <p:nvPr/>
          </p:nvSpPr>
          <p:spPr bwMode="auto">
            <a:xfrm>
              <a:off x="750872" y="1861803"/>
              <a:ext cx="2661106" cy="954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solidFill>
                    <a:srgbClr val="262626"/>
                  </a:solidFill>
                  <a:latin typeface="微软雅黑" pitchFamily="34" charset="-122"/>
                  <a:ea typeface="微软雅黑" pitchFamily="34" charset="-122"/>
                </a:rPr>
                <a:t>生物医学医疗通用答辩总结类</a:t>
              </a:r>
              <a:r>
                <a:rPr lang="en-US" altLang="zh-CN" sz="1400" dirty="0">
                  <a:solidFill>
                    <a:srgbClr val="262626"/>
                  </a:solidFill>
                  <a:latin typeface="微软雅黑" pitchFamily="34" charset="-122"/>
                  <a:ea typeface="微软雅黑" pitchFamily="34" charset="-122"/>
                </a:rPr>
                <a:t>PPT</a:t>
              </a:r>
              <a:r>
                <a:rPr lang="zh-CN" altLang="en-US" sz="14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66" name="组合 65"/>
          <p:cNvGrpSpPr/>
          <p:nvPr/>
        </p:nvGrpSpPr>
        <p:grpSpPr bwMode="auto">
          <a:xfrm>
            <a:off x="2787650" y="2932113"/>
            <a:ext cx="1122363" cy="1122362"/>
            <a:chOff x="2786933" y="2931790"/>
            <a:chExt cx="1122481" cy="1122481"/>
          </a:xfrm>
        </p:grpSpPr>
        <p:grpSp>
          <p:nvGrpSpPr>
            <p:cNvPr id="67" name="组合 85"/>
            <p:cNvGrpSpPr/>
            <p:nvPr/>
          </p:nvGrpSpPr>
          <p:grpSpPr bwMode="auto">
            <a:xfrm>
              <a:off x="2786933" y="2931790"/>
              <a:ext cx="1122481" cy="1122481"/>
              <a:chOff x="5485328" y="1193800"/>
              <a:chExt cx="1397000" cy="1397000"/>
            </a:xfrm>
          </p:grpSpPr>
          <p:sp>
            <p:nvSpPr>
              <p:cNvPr id="72" name="椭圆 71"/>
              <p:cNvSpPr/>
              <p:nvPr/>
            </p:nvSpPr>
            <p:spPr bwMode="auto">
              <a:xfrm>
                <a:off x="5485328" y="1193800"/>
                <a:ext cx="1397000"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73" name="椭圆 72"/>
              <p:cNvSpPr/>
              <p:nvPr/>
            </p:nvSpPr>
            <p:spPr bwMode="auto">
              <a:xfrm>
                <a:off x="5522872" y="1266910"/>
                <a:ext cx="1229043" cy="12290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grpSp>
          <p:nvGrpSpPr>
            <p:cNvPr id="68" name="Group 6"/>
            <p:cNvGrpSpPr>
              <a:grpSpLocks noChangeAspect="1"/>
            </p:cNvGrpSpPr>
            <p:nvPr/>
          </p:nvGrpSpPr>
          <p:grpSpPr bwMode="auto">
            <a:xfrm>
              <a:off x="3103282" y="3165053"/>
              <a:ext cx="420182" cy="647307"/>
              <a:chOff x="2731" y="1391"/>
              <a:chExt cx="296" cy="456"/>
            </a:xfrm>
            <a:solidFill>
              <a:srgbClr val="28C2A0"/>
            </a:solidFill>
          </p:grpSpPr>
          <p:sp>
            <p:nvSpPr>
              <p:cNvPr id="69" name="Freeform 7"/>
              <p:cNvSpPr>
                <a:spLocks noEditPoints="1"/>
              </p:cNvSpPr>
              <p:nvPr/>
            </p:nvSpPr>
            <p:spPr bwMode="auto">
              <a:xfrm>
                <a:off x="2731" y="1424"/>
                <a:ext cx="296" cy="423"/>
              </a:xfrm>
              <a:custGeom>
                <a:avLst/>
                <a:gdLst>
                  <a:gd name="T0" fmla="*/ 63 w 125"/>
                  <a:gd name="T1" fmla="*/ 0 h 179"/>
                  <a:gd name="T2" fmla="*/ 80 w 125"/>
                  <a:gd name="T3" fmla="*/ 0 h 179"/>
                  <a:gd name="T4" fmla="*/ 91 w 125"/>
                  <a:gd name="T5" fmla="*/ 4 h 179"/>
                  <a:gd name="T6" fmla="*/ 95 w 125"/>
                  <a:gd name="T7" fmla="*/ 15 h 179"/>
                  <a:gd name="T8" fmla="*/ 95 w 125"/>
                  <a:gd name="T9" fmla="*/ 45 h 179"/>
                  <a:gd name="T10" fmla="*/ 100 w 125"/>
                  <a:gd name="T11" fmla="*/ 45 h 179"/>
                  <a:gd name="T12" fmla="*/ 118 w 125"/>
                  <a:gd name="T13" fmla="*/ 53 h 179"/>
                  <a:gd name="T14" fmla="*/ 118 w 125"/>
                  <a:gd name="T15" fmla="*/ 53 h 179"/>
                  <a:gd name="T16" fmla="*/ 125 w 125"/>
                  <a:gd name="T17" fmla="*/ 71 h 179"/>
                  <a:gd name="T18" fmla="*/ 125 w 125"/>
                  <a:gd name="T19" fmla="*/ 153 h 179"/>
                  <a:gd name="T20" fmla="*/ 118 w 125"/>
                  <a:gd name="T21" fmla="*/ 171 h 179"/>
                  <a:gd name="T22" fmla="*/ 118 w 125"/>
                  <a:gd name="T23" fmla="*/ 171 h 179"/>
                  <a:gd name="T24" fmla="*/ 100 w 125"/>
                  <a:gd name="T25" fmla="*/ 179 h 179"/>
                  <a:gd name="T26" fmla="*/ 63 w 125"/>
                  <a:gd name="T27" fmla="*/ 179 h 179"/>
                  <a:gd name="T28" fmla="*/ 63 w 125"/>
                  <a:gd name="T29" fmla="*/ 169 h 179"/>
                  <a:gd name="T30" fmla="*/ 100 w 125"/>
                  <a:gd name="T31" fmla="*/ 169 h 179"/>
                  <a:gd name="T32" fmla="*/ 110 w 125"/>
                  <a:gd name="T33" fmla="*/ 164 h 179"/>
                  <a:gd name="T34" fmla="*/ 115 w 125"/>
                  <a:gd name="T35" fmla="*/ 153 h 179"/>
                  <a:gd name="T36" fmla="*/ 115 w 125"/>
                  <a:gd name="T37" fmla="*/ 71 h 179"/>
                  <a:gd name="T38" fmla="*/ 110 w 125"/>
                  <a:gd name="T39" fmla="*/ 60 h 179"/>
                  <a:gd name="T40" fmla="*/ 100 w 125"/>
                  <a:gd name="T41" fmla="*/ 56 h 179"/>
                  <a:gd name="T42" fmla="*/ 90 w 125"/>
                  <a:gd name="T43" fmla="*/ 56 h 179"/>
                  <a:gd name="T44" fmla="*/ 85 w 125"/>
                  <a:gd name="T45" fmla="*/ 56 h 179"/>
                  <a:gd name="T46" fmla="*/ 85 w 125"/>
                  <a:gd name="T47" fmla="*/ 50 h 179"/>
                  <a:gd name="T48" fmla="*/ 85 w 125"/>
                  <a:gd name="T49" fmla="*/ 15 h 179"/>
                  <a:gd name="T50" fmla="*/ 83 w 125"/>
                  <a:gd name="T51" fmla="*/ 11 h 179"/>
                  <a:gd name="T52" fmla="*/ 80 w 125"/>
                  <a:gd name="T53" fmla="*/ 10 h 179"/>
                  <a:gd name="T54" fmla="*/ 63 w 125"/>
                  <a:gd name="T55" fmla="*/ 10 h 179"/>
                  <a:gd name="T56" fmla="*/ 63 w 125"/>
                  <a:gd name="T57" fmla="*/ 0 h 179"/>
                  <a:gd name="T58" fmla="*/ 25 w 125"/>
                  <a:gd name="T59" fmla="*/ 45 h 179"/>
                  <a:gd name="T60" fmla="*/ 30 w 125"/>
                  <a:gd name="T61" fmla="*/ 45 h 179"/>
                  <a:gd name="T62" fmla="*/ 30 w 125"/>
                  <a:gd name="T63" fmla="*/ 15 h 179"/>
                  <a:gd name="T64" fmla="*/ 34 w 125"/>
                  <a:gd name="T65" fmla="*/ 4 h 179"/>
                  <a:gd name="T66" fmla="*/ 45 w 125"/>
                  <a:gd name="T67" fmla="*/ 0 h 179"/>
                  <a:gd name="T68" fmla="*/ 63 w 125"/>
                  <a:gd name="T69" fmla="*/ 0 h 179"/>
                  <a:gd name="T70" fmla="*/ 63 w 125"/>
                  <a:gd name="T71" fmla="*/ 10 h 179"/>
                  <a:gd name="T72" fmla="*/ 45 w 125"/>
                  <a:gd name="T73" fmla="*/ 10 h 179"/>
                  <a:gd name="T74" fmla="*/ 42 w 125"/>
                  <a:gd name="T75" fmla="*/ 11 h 179"/>
                  <a:gd name="T76" fmla="*/ 40 w 125"/>
                  <a:gd name="T77" fmla="*/ 15 h 179"/>
                  <a:gd name="T78" fmla="*/ 40 w 125"/>
                  <a:gd name="T79" fmla="*/ 50 h 179"/>
                  <a:gd name="T80" fmla="*/ 40 w 125"/>
                  <a:gd name="T81" fmla="*/ 56 h 179"/>
                  <a:gd name="T82" fmla="*/ 35 w 125"/>
                  <a:gd name="T83" fmla="*/ 56 h 179"/>
                  <a:gd name="T84" fmla="*/ 25 w 125"/>
                  <a:gd name="T85" fmla="*/ 56 h 179"/>
                  <a:gd name="T86" fmla="*/ 15 w 125"/>
                  <a:gd name="T87" fmla="*/ 60 h 179"/>
                  <a:gd name="T88" fmla="*/ 10 w 125"/>
                  <a:gd name="T89" fmla="*/ 71 h 179"/>
                  <a:gd name="T90" fmla="*/ 10 w 125"/>
                  <a:gd name="T91" fmla="*/ 153 h 179"/>
                  <a:gd name="T92" fmla="*/ 15 w 125"/>
                  <a:gd name="T93" fmla="*/ 164 h 179"/>
                  <a:gd name="T94" fmla="*/ 25 w 125"/>
                  <a:gd name="T95" fmla="*/ 169 h 179"/>
                  <a:gd name="T96" fmla="*/ 63 w 125"/>
                  <a:gd name="T97" fmla="*/ 169 h 179"/>
                  <a:gd name="T98" fmla="*/ 63 w 125"/>
                  <a:gd name="T99" fmla="*/ 179 h 179"/>
                  <a:gd name="T100" fmla="*/ 25 w 125"/>
                  <a:gd name="T101" fmla="*/ 179 h 179"/>
                  <a:gd name="T102" fmla="*/ 7 w 125"/>
                  <a:gd name="T103" fmla="*/ 171 h 179"/>
                  <a:gd name="T104" fmla="*/ 7 w 125"/>
                  <a:gd name="T105" fmla="*/ 171 h 179"/>
                  <a:gd name="T106" fmla="*/ 0 w 125"/>
                  <a:gd name="T107" fmla="*/ 153 h 179"/>
                  <a:gd name="T108" fmla="*/ 0 w 125"/>
                  <a:gd name="T109" fmla="*/ 71 h 179"/>
                  <a:gd name="T110" fmla="*/ 7 w 125"/>
                  <a:gd name="T111" fmla="*/ 53 h 179"/>
                  <a:gd name="T112" fmla="*/ 7 w 125"/>
                  <a:gd name="T113" fmla="*/ 53 h 179"/>
                  <a:gd name="T114" fmla="*/ 25 w 125"/>
                  <a:gd name="T115" fmla="*/ 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 h="179">
                    <a:moveTo>
                      <a:pt x="63" y="0"/>
                    </a:moveTo>
                    <a:cubicBezTo>
                      <a:pt x="80" y="0"/>
                      <a:pt x="80" y="0"/>
                      <a:pt x="80" y="0"/>
                    </a:cubicBezTo>
                    <a:cubicBezTo>
                      <a:pt x="84" y="0"/>
                      <a:pt x="88" y="1"/>
                      <a:pt x="91" y="4"/>
                    </a:cubicBezTo>
                    <a:cubicBezTo>
                      <a:pt x="93" y="7"/>
                      <a:pt x="95" y="11"/>
                      <a:pt x="95" y="15"/>
                    </a:cubicBezTo>
                    <a:cubicBezTo>
                      <a:pt x="95" y="45"/>
                      <a:pt x="95" y="45"/>
                      <a:pt x="95" y="45"/>
                    </a:cubicBezTo>
                    <a:cubicBezTo>
                      <a:pt x="100" y="45"/>
                      <a:pt x="100" y="45"/>
                      <a:pt x="100" y="45"/>
                    </a:cubicBezTo>
                    <a:cubicBezTo>
                      <a:pt x="107" y="45"/>
                      <a:pt x="113" y="48"/>
                      <a:pt x="118" y="53"/>
                    </a:cubicBezTo>
                    <a:cubicBezTo>
                      <a:pt x="118" y="53"/>
                      <a:pt x="118" y="53"/>
                      <a:pt x="118" y="53"/>
                    </a:cubicBezTo>
                    <a:cubicBezTo>
                      <a:pt x="122" y="57"/>
                      <a:pt x="125" y="64"/>
                      <a:pt x="125" y="71"/>
                    </a:cubicBezTo>
                    <a:cubicBezTo>
                      <a:pt x="125" y="153"/>
                      <a:pt x="125" y="153"/>
                      <a:pt x="125" y="153"/>
                    </a:cubicBezTo>
                    <a:cubicBezTo>
                      <a:pt x="125" y="160"/>
                      <a:pt x="122" y="167"/>
                      <a:pt x="118" y="171"/>
                    </a:cubicBezTo>
                    <a:cubicBezTo>
                      <a:pt x="118" y="171"/>
                      <a:pt x="118" y="171"/>
                      <a:pt x="118" y="171"/>
                    </a:cubicBezTo>
                    <a:cubicBezTo>
                      <a:pt x="113" y="176"/>
                      <a:pt x="107" y="179"/>
                      <a:pt x="100" y="179"/>
                    </a:cubicBezTo>
                    <a:cubicBezTo>
                      <a:pt x="63" y="179"/>
                      <a:pt x="63" y="179"/>
                      <a:pt x="63" y="179"/>
                    </a:cubicBezTo>
                    <a:cubicBezTo>
                      <a:pt x="63" y="169"/>
                      <a:pt x="63" y="169"/>
                      <a:pt x="63" y="169"/>
                    </a:cubicBezTo>
                    <a:cubicBezTo>
                      <a:pt x="100" y="169"/>
                      <a:pt x="100" y="169"/>
                      <a:pt x="100" y="169"/>
                    </a:cubicBezTo>
                    <a:cubicBezTo>
                      <a:pt x="104" y="169"/>
                      <a:pt x="108" y="167"/>
                      <a:pt x="110" y="164"/>
                    </a:cubicBezTo>
                    <a:cubicBezTo>
                      <a:pt x="113" y="161"/>
                      <a:pt x="115" y="158"/>
                      <a:pt x="115" y="153"/>
                    </a:cubicBezTo>
                    <a:cubicBezTo>
                      <a:pt x="115" y="71"/>
                      <a:pt x="115" y="71"/>
                      <a:pt x="115" y="71"/>
                    </a:cubicBezTo>
                    <a:cubicBezTo>
                      <a:pt x="115" y="67"/>
                      <a:pt x="113" y="63"/>
                      <a:pt x="110" y="60"/>
                    </a:cubicBezTo>
                    <a:cubicBezTo>
                      <a:pt x="108" y="57"/>
                      <a:pt x="104" y="56"/>
                      <a:pt x="100" y="56"/>
                    </a:cubicBezTo>
                    <a:cubicBezTo>
                      <a:pt x="90" y="56"/>
                      <a:pt x="90" y="56"/>
                      <a:pt x="90" y="56"/>
                    </a:cubicBezTo>
                    <a:cubicBezTo>
                      <a:pt x="85" y="56"/>
                      <a:pt x="85" y="56"/>
                      <a:pt x="85" y="56"/>
                    </a:cubicBezTo>
                    <a:cubicBezTo>
                      <a:pt x="85" y="50"/>
                      <a:pt x="85" y="50"/>
                      <a:pt x="85" y="50"/>
                    </a:cubicBezTo>
                    <a:cubicBezTo>
                      <a:pt x="85" y="15"/>
                      <a:pt x="85" y="15"/>
                      <a:pt x="85" y="15"/>
                    </a:cubicBezTo>
                    <a:cubicBezTo>
                      <a:pt x="85" y="13"/>
                      <a:pt x="84" y="12"/>
                      <a:pt x="83" y="11"/>
                    </a:cubicBezTo>
                    <a:cubicBezTo>
                      <a:pt x="82" y="11"/>
                      <a:pt x="81" y="10"/>
                      <a:pt x="80" y="10"/>
                    </a:cubicBezTo>
                    <a:cubicBezTo>
                      <a:pt x="63" y="10"/>
                      <a:pt x="63" y="10"/>
                      <a:pt x="63" y="10"/>
                    </a:cubicBezTo>
                    <a:lnTo>
                      <a:pt x="63" y="0"/>
                    </a:lnTo>
                    <a:close/>
                    <a:moveTo>
                      <a:pt x="25" y="45"/>
                    </a:moveTo>
                    <a:cubicBezTo>
                      <a:pt x="30" y="45"/>
                      <a:pt x="30" y="45"/>
                      <a:pt x="30" y="45"/>
                    </a:cubicBezTo>
                    <a:cubicBezTo>
                      <a:pt x="30" y="15"/>
                      <a:pt x="30" y="15"/>
                      <a:pt x="30" y="15"/>
                    </a:cubicBezTo>
                    <a:cubicBezTo>
                      <a:pt x="30" y="11"/>
                      <a:pt x="32" y="7"/>
                      <a:pt x="34" y="4"/>
                    </a:cubicBezTo>
                    <a:cubicBezTo>
                      <a:pt x="37" y="1"/>
                      <a:pt x="41" y="0"/>
                      <a:pt x="45" y="0"/>
                    </a:cubicBezTo>
                    <a:cubicBezTo>
                      <a:pt x="63" y="0"/>
                      <a:pt x="63" y="0"/>
                      <a:pt x="63" y="0"/>
                    </a:cubicBezTo>
                    <a:cubicBezTo>
                      <a:pt x="63" y="10"/>
                      <a:pt x="63" y="10"/>
                      <a:pt x="63" y="10"/>
                    </a:cubicBezTo>
                    <a:cubicBezTo>
                      <a:pt x="45" y="10"/>
                      <a:pt x="45" y="10"/>
                      <a:pt x="45" y="10"/>
                    </a:cubicBezTo>
                    <a:cubicBezTo>
                      <a:pt x="44" y="10"/>
                      <a:pt x="43" y="11"/>
                      <a:pt x="42" y="11"/>
                    </a:cubicBezTo>
                    <a:cubicBezTo>
                      <a:pt x="41" y="12"/>
                      <a:pt x="40" y="13"/>
                      <a:pt x="40" y="15"/>
                    </a:cubicBezTo>
                    <a:cubicBezTo>
                      <a:pt x="40" y="50"/>
                      <a:pt x="40" y="50"/>
                      <a:pt x="40" y="50"/>
                    </a:cubicBezTo>
                    <a:cubicBezTo>
                      <a:pt x="40" y="56"/>
                      <a:pt x="40" y="56"/>
                      <a:pt x="40" y="56"/>
                    </a:cubicBezTo>
                    <a:cubicBezTo>
                      <a:pt x="35" y="56"/>
                      <a:pt x="35" y="56"/>
                      <a:pt x="35" y="56"/>
                    </a:cubicBezTo>
                    <a:cubicBezTo>
                      <a:pt x="25" y="56"/>
                      <a:pt x="25" y="56"/>
                      <a:pt x="25" y="56"/>
                    </a:cubicBezTo>
                    <a:cubicBezTo>
                      <a:pt x="21" y="56"/>
                      <a:pt x="17" y="57"/>
                      <a:pt x="15" y="60"/>
                    </a:cubicBezTo>
                    <a:cubicBezTo>
                      <a:pt x="12" y="63"/>
                      <a:pt x="10" y="67"/>
                      <a:pt x="10" y="71"/>
                    </a:cubicBezTo>
                    <a:cubicBezTo>
                      <a:pt x="10" y="153"/>
                      <a:pt x="10" y="153"/>
                      <a:pt x="10" y="153"/>
                    </a:cubicBezTo>
                    <a:cubicBezTo>
                      <a:pt x="10" y="158"/>
                      <a:pt x="12" y="161"/>
                      <a:pt x="15" y="164"/>
                    </a:cubicBezTo>
                    <a:cubicBezTo>
                      <a:pt x="17" y="167"/>
                      <a:pt x="21" y="169"/>
                      <a:pt x="25" y="169"/>
                    </a:cubicBezTo>
                    <a:cubicBezTo>
                      <a:pt x="63" y="169"/>
                      <a:pt x="63" y="169"/>
                      <a:pt x="63" y="169"/>
                    </a:cubicBezTo>
                    <a:cubicBezTo>
                      <a:pt x="63" y="179"/>
                      <a:pt x="63" y="179"/>
                      <a:pt x="63" y="179"/>
                    </a:cubicBezTo>
                    <a:cubicBezTo>
                      <a:pt x="25" y="179"/>
                      <a:pt x="25" y="179"/>
                      <a:pt x="25" y="179"/>
                    </a:cubicBezTo>
                    <a:cubicBezTo>
                      <a:pt x="18" y="179"/>
                      <a:pt x="12" y="176"/>
                      <a:pt x="7" y="171"/>
                    </a:cubicBezTo>
                    <a:cubicBezTo>
                      <a:pt x="7" y="171"/>
                      <a:pt x="7" y="171"/>
                      <a:pt x="7" y="171"/>
                    </a:cubicBezTo>
                    <a:cubicBezTo>
                      <a:pt x="3" y="167"/>
                      <a:pt x="0" y="160"/>
                      <a:pt x="0" y="153"/>
                    </a:cubicBezTo>
                    <a:cubicBezTo>
                      <a:pt x="0" y="71"/>
                      <a:pt x="0" y="71"/>
                      <a:pt x="0" y="71"/>
                    </a:cubicBezTo>
                    <a:cubicBezTo>
                      <a:pt x="0" y="64"/>
                      <a:pt x="3" y="57"/>
                      <a:pt x="7" y="53"/>
                    </a:cubicBezTo>
                    <a:cubicBezTo>
                      <a:pt x="7" y="53"/>
                      <a:pt x="7" y="53"/>
                      <a:pt x="7" y="53"/>
                    </a:cubicBezTo>
                    <a:cubicBezTo>
                      <a:pt x="12" y="48"/>
                      <a:pt x="18" y="45"/>
                      <a:pt x="25" y="45"/>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0" name="Freeform 8"/>
              <p:cNvSpPr/>
              <p:nvPr/>
            </p:nvSpPr>
            <p:spPr bwMode="auto">
              <a:xfrm>
                <a:off x="2762" y="1665"/>
                <a:ext cx="234" cy="151"/>
              </a:xfrm>
              <a:custGeom>
                <a:avLst/>
                <a:gdLst>
                  <a:gd name="T0" fmla="*/ 99 w 99"/>
                  <a:gd name="T1" fmla="*/ 0 h 64"/>
                  <a:gd name="T2" fmla="*/ 99 w 99"/>
                  <a:gd name="T3" fmla="*/ 48 h 64"/>
                  <a:gd name="T4" fmla="*/ 82 w 99"/>
                  <a:gd name="T5" fmla="*/ 64 h 64"/>
                  <a:gd name="T6" fmla="*/ 18 w 99"/>
                  <a:gd name="T7" fmla="*/ 64 h 64"/>
                  <a:gd name="T8" fmla="*/ 0 w 99"/>
                  <a:gd name="T9" fmla="*/ 48 h 64"/>
                  <a:gd name="T10" fmla="*/ 0 w 99"/>
                  <a:gd name="T11" fmla="*/ 0 h 64"/>
                  <a:gd name="T12" fmla="*/ 99 w 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99" h="64">
                    <a:moveTo>
                      <a:pt x="99" y="0"/>
                    </a:moveTo>
                    <a:cubicBezTo>
                      <a:pt x="99" y="48"/>
                      <a:pt x="99" y="48"/>
                      <a:pt x="99" y="48"/>
                    </a:cubicBezTo>
                    <a:cubicBezTo>
                      <a:pt x="99" y="57"/>
                      <a:pt x="91" y="64"/>
                      <a:pt x="82" y="64"/>
                    </a:cubicBezTo>
                    <a:cubicBezTo>
                      <a:pt x="18" y="64"/>
                      <a:pt x="18" y="64"/>
                      <a:pt x="18" y="64"/>
                    </a:cubicBezTo>
                    <a:cubicBezTo>
                      <a:pt x="8" y="64"/>
                      <a:pt x="0" y="57"/>
                      <a:pt x="0" y="48"/>
                    </a:cubicBezTo>
                    <a:cubicBezTo>
                      <a:pt x="0" y="0"/>
                      <a:pt x="0" y="0"/>
                      <a:pt x="0" y="0"/>
                    </a:cubicBezTo>
                    <a:cubicBezTo>
                      <a:pt x="35" y="0"/>
                      <a:pt x="71" y="0"/>
                      <a:pt x="99"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71" name="Freeform 9"/>
              <p:cNvSpPr/>
              <p:nvPr/>
            </p:nvSpPr>
            <p:spPr bwMode="auto">
              <a:xfrm>
                <a:off x="2790" y="1391"/>
                <a:ext cx="177" cy="116"/>
              </a:xfrm>
              <a:custGeom>
                <a:avLst/>
                <a:gdLst>
                  <a:gd name="T0" fmla="*/ 75 w 75"/>
                  <a:gd name="T1" fmla="*/ 49 h 49"/>
                  <a:gd name="T2" fmla="*/ 75 w 75"/>
                  <a:gd name="T3" fmla="*/ 12 h 49"/>
                  <a:gd name="T4" fmla="*/ 62 w 75"/>
                  <a:gd name="T5" fmla="*/ 0 h 49"/>
                  <a:gd name="T6" fmla="*/ 13 w 75"/>
                  <a:gd name="T7" fmla="*/ 0 h 49"/>
                  <a:gd name="T8" fmla="*/ 0 w 75"/>
                  <a:gd name="T9" fmla="*/ 12 h 49"/>
                  <a:gd name="T10" fmla="*/ 0 w 75"/>
                  <a:gd name="T11" fmla="*/ 49 h 49"/>
                  <a:gd name="T12" fmla="*/ 75 w 75"/>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75" h="49">
                    <a:moveTo>
                      <a:pt x="75" y="49"/>
                    </a:moveTo>
                    <a:cubicBezTo>
                      <a:pt x="75" y="12"/>
                      <a:pt x="75" y="12"/>
                      <a:pt x="75" y="12"/>
                    </a:cubicBezTo>
                    <a:cubicBezTo>
                      <a:pt x="75" y="6"/>
                      <a:pt x="69" y="0"/>
                      <a:pt x="62" y="0"/>
                    </a:cubicBezTo>
                    <a:cubicBezTo>
                      <a:pt x="13" y="0"/>
                      <a:pt x="13" y="0"/>
                      <a:pt x="13" y="0"/>
                    </a:cubicBezTo>
                    <a:cubicBezTo>
                      <a:pt x="6" y="0"/>
                      <a:pt x="0" y="6"/>
                      <a:pt x="0" y="12"/>
                    </a:cubicBezTo>
                    <a:cubicBezTo>
                      <a:pt x="0" y="49"/>
                      <a:pt x="0" y="49"/>
                      <a:pt x="0" y="49"/>
                    </a:cubicBezTo>
                    <a:cubicBezTo>
                      <a:pt x="27" y="49"/>
                      <a:pt x="54" y="49"/>
                      <a:pt x="75" y="49"/>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pic>
        <p:nvPicPr>
          <p:cNvPr id="74" name="Picture 4" descr="C:\Users\Administrator\Desktop\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1812" y="2071688"/>
            <a:ext cx="3279700" cy="3049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100" advClick="0" advTm="3782">
        <p14:switch dir="l"/>
      </p:transition>
    </mc:Choice>
    <mc:Fallback xmlns="">
      <p:transition spd="slow" advClick="0" advTm="37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750"/>
                                        <p:tgtEl>
                                          <p:spTgt spid="55"/>
                                        </p:tgtEl>
                                      </p:cBhvr>
                                    </p:animEffect>
                                    <p:anim calcmode="lin" valueType="num">
                                      <p:cBhvr>
                                        <p:cTn id="8" dur="750" fill="hold"/>
                                        <p:tgtEl>
                                          <p:spTgt spid="55"/>
                                        </p:tgtEl>
                                        <p:attrNameLst>
                                          <p:attrName>ppt_x</p:attrName>
                                        </p:attrNameLst>
                                      </p:cBhvr>
                                      <p:tavLst>
                                        <p:tav tm="0">
                                          <p:val>
                                            <p:strVal val="#ppt_x"/>
                                          </p:val>
                                        </p:tav>
                                        <p:tav tm="100000">
                                          <p:val>
                                            <p:strVal val="#ppt_x"/>
                                          </p:val>
                                        </p:tav>
                                      </p:tavLst>
                                    </p:anim>
                                    <p:anim calcmode="lin" valueType="num">
                                      <p:cBhvr>
                                        <p:cTn id="9" dur="750" fill="hold"/>
                                        <p:tgtEl>
                                          <p:spTgt spid="55"/>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60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
                                          </p:val>
                                        </p:tav>
                                        <p:tav tm="100000">
                                          <p:val>
                                            <p:strVal val="#ppt_w"/>
                                          </p:val>
                                        </p:tav>
                                      </p:tavLst>
                                    </p:anim>
                                    <p:anim calcmode="lin" valueType="num">
                                      <p:cBhvr>
                                        <p:cTn id="13" dur="500" fill="hold"/>
                                        <p:tgtEl>
                                          <p:spTgt spid="74"/>
                                        </p:tgtEl>
                                        <p:attrNameLst>
                                          <p:attrName>ppt_h</p:attrName>
                                        </p:attrNameLst>
                                      </p:cBhvr>
                                      <p:tavLst>
                                        <p:tav tm="0">
                                          <p:val>
                                            <p:fltVal val="0"/>
                                          </p:val>
                                        </p:tav>
                                        <p:tav tm="100000">
                                          <p:val>
                                            <p:strVal val="#ppt_h"/>
                                          </p:val>
                                        </p:tav>
                                      </p:tavLst>
                                    </p:anim>
                                    <p:animEffect transition="in" filter="fade">
                                      <p:cBhvr>
                                        <p:cTn id="14" dur="500"/>
                                        <p:tgtEl>
                                          <p:spTgt spid="74"/>
                                        </p:tgtEl>
                                      </p:cBhvr>
                                    </p:animEffect>
                                  </p:childTnLst>
                                </p:cTn>
                              </p:par>
                              <p:par>
                                <p:cTn id="15" presetID="22" presetClass="entr" presetSubtype="2" fill="hold" nodeType="withEffect">
                                  <p:stCondLst>
                                    <p:cond delay="1000"/>
                                  </p:stCondLst>
                                  <p:childTnLst>
                                    <p:set>
                                      <p:cBhvr>
                                        <p:cTn id="16" dur="1" fill="hold">
                                          <p:stCondLst>
                                            <p:cond delay="0"/>
                                          </p:stCondLst>
                                        </p:cTn>
                                        <p:tgtEl>
                                          <p:spTgt spid="59"/>
                                        </p:tgtEl>
                                        <p:attrNameLst>
                                          <p:attrName>style.visibility</p:attrName>
                                        </p:attrNameLst>
                                      </p:cBhvr>
                                      <p:to>
                                        <p:strVal val="visible"/>
                                      </p:to>
                                    </p:set>
                                    <p:animEffect transition="in" filter="wipe(right)">
                                      <p:cBhvr>
                                        <p:cTn id="17" dur="500"/>
                                        <p:tgtEl>
                                          <p:spTgt spid="59"/>
                                        </p:tgtEl>
                                      </p:cBhvr>
                                    </p:animEffect>
                                  </p:childTnLst>
                                </p:cTn>
                              </p:par>
                              <p:par>
                                <p:cTn id="18" presetID="22" presetClass="entr" presetSubtype="2" fill="hold" nodeType="withEffect">
                                  <p:stCondLst>
                                    <p:cond delay="1500"/>
                                  </p:stCondLst>
                                  <p:childTnLst>
                                    <p:set>
                                      <p:cBhvr>
                                        <p:cTn id="19" dur="1" fill="hold">
                                          <p:stCondLst>
                                            <p:cond delay="0"/>
                                          </p:stCondLst>
                                        </p:cTn>
                                        <p:tgtEl>
                                          <p:spTgt spid="60"/>
                                        </p:tgtEl>
                                        <p:attrNameLst>
                                          <p:attrName>style.visibility</p:attrName>
                                        </p:attrNameLst>
                                      </p:cBhvr>
                                      <p:to>
                                        <p:strVal val="visible"/>
                                      </p:to>
                                    </p:set>
                                    <p:animEffect transition="in" filter="wipe(right)">
                                      <p:cBhvr>
                                        <p:cTn id="20" dur="500"/>
                                        <p:tgtEl>
                                          <p:spTgt spid="60"/>
                                        </p:tgtEl>
                                      </p:cBhvr>
                                    </p:animEffect>
                                  </p:childTnLst>
                                </p:cTn>
                              </p:par>
                              <p:par>
                                <p:cTn id="21" presetID="22" presetClass="entr" presetSubtype="1" fill="hold" nodeType="withEffect">
                                  <p:stCondLst>
                                    <p:cond delay="2000"/>
                                  </p:stCondLst>
                                  <p:childTnLst>
                                    <p:set>
                                      <p:cBhvr>
                                        <p:cTn id="22" dur="1" fill="hold">
                                          <p:stCondLst>
                                            <p:cond delay="0"/>
                                          </p:stCondLst>
                                        </p:cTn>
                                        <p:tgtEl>
                                          <p:spTgt spid="66"/>
                                        </p:tgtEl>
                                        <p:attrNameLst>
                                          <p:attrName>style.visibility</p:attrName>
                                        </p:attrNameLst>
                                      </p:cBhvr>
                                      <p:to>
                                        <p:strVal val="visible"/>
                                      </p:to>
                                    </p:set>
                                    <p:animEffect transition="in" filter="wipe(up)">
                                      <p:cBhvr>
                                        <p:cTn id="23"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grpSp>
        <p:nvGrpSpPr>
          <p:cNvPr id="143" name="组合 142"/>
          <p:cNvGrpSpPr/>
          <p:nvPr/>
        </p:nvGrpSpPr>
        <p:grpSpPr bwMode="auto">
          <a:xfrm>
            <a:off x="908050" y="1463675"/>
            <a:ext cx="2743200" cy="2643188"/>
            <a:chOff x="2798068" y="923633"/>
            <a:chExt cx="3569196" cy="3439264"/>
          </a:xfrm>
        </p:grpSpPr>
        <p:sp>
          <p:nvSpPr>
            <p:cNvPr id="144" name="椭圆 143"/>
            <p:cNvSpPr/>
            <p:nvPr/>
          </p:nvSpPr>
          <p:spPr>
            <a:xfrm>
              <a:off x="2874492"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45" name="椭圆 144"/>
            <p:cNvSpPr/>
            <p:nvPr/>
          </p:nvSpPr>
          <p:spPr>
            <a:xfrm>
              <a:off x="3064519" y="1059964"/>
              <a:ext cx="3302745"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46" name="椭圆 145"/>
            <p:cNvSpPr/>
            <p:nvPr/>
          </p:nvSpPr>
          <p:spPr>
            <a:xfrm>
              <a:off x="2798068" y="927764"/>
              <a:ext cx="3302746" cy="3300867"/>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47" name="椭圆 146"/>
            <p:cNvSpPr/>
            <p:nvPr/>
          </p:nvSpPr>
          <p:spPr>
            <a:xfrm>
              <a:off x="3041798" y="923633"/>
              <a:ext cx="3302746" cy="3302933"/>
            </a:xfrm>
            <a:prstGeom prst="ellipse">
              <a:avLst/>
            </a:prstGeom>
            <a:noFill/>
            <a:ln w="63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48" name="矩形 147"/>
          <p:cNvSpPr>
            <a:spLocks noChangeArrowheads="1"/>
          </p:cNvSpPr>
          <p:nvPr/>
        </p:nvSpPr>
        <p:spPr bwMode="auto">
          <a:xfrm>
            <a:off x="1555750" y="2476500"/>
            <a:ext cx="1447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600" b="1">
                <a:solidFill>
                  <a:srgbClr val="262626"/>
                </a:solidFill>
                <a:latin typeface="微软雅黑" pitchFamily="34" charset="-122"/>
                <a:ea typeface="微软雅黑" pitchFamily="34" charset="-122"/>
                <a:cs typeface="Arial" pitchFamily="34" charset="0"/>
              </a:rPr>
              <a:t>添加标题</a:t>
            </a:r>
            <a:endParaRPr lang="en-US" altLang="zh-CN" sz="1600" b="1">
              <a:solidFill>
                <a:srgbClr val="262626"/>
              </a:solidFill>
              <a:latin typeface="微软雅黑" pitchFamily="34" charset="-122"/>
              <a:ea typeface="微软雅黑" pitchFamily="34" charset="-122"/>
              <a:cs typeface="Arial" pitchFamily="34" charset="0"/>
            </a:endParaRPr>
          </a:p>
        </p:txBody>
      </p:sp>
      <p:grpSp>
        <p:nvGrpSpPr>
          <p:cNvPr id="149" name="组合 148"/>
          <p:cNvGrpSpPr/>
          <p:nvPr/>
        </p:nvGrpSpPr>
        <p:grpSpPr bwMode="auto">
          <a:xfrm>
            <a:off x="590550" y="2363788"/>
            <a:ext cx="914400" cy="882650"/>
            <a:chOff x="858064" y="2190273"/>
            <a:chExt cx="915062" cy="883212"/>
          </a:xfrm>
        </p:grpSpPr>
        <p:sp>
          <p:nvSpPr>
            <p:cNvPr id="150" name="椭圆 149"/>
            <p:cNvSpPr/>
            <p:nvPr/>
          </p:nvSpPr>
          <p:spPr>
            <a:xfrm>
              <a:off x="889914" y="2190273"/>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1" name="椭圆 150"/>
            <p:cNvSpPr/>
            <p:nvPr/>
          </p:nvSpPr>
          <p:spPr>
            <a:xfrm>
              <a:off x="918433" y="2330062"/>
              <a:ext cx="602099"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2" name="椭圆 151"/>
            <p:cNvSpPr/>
            <p:nvPr/>
          </p:nvSpPr>
          <p:spPr>
            <a:xfrm>
              <a:off x="918222" y="2330383"/>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3" name="矩形 74"/>
            <p:cNvSpPr>
              <a:spLocks noChangeArrowheads="1"/>
            </p:cNvSpPr>
            <p:nvPr/>
          </p:nvSpPr>
          <p:spPr bwMode="auto">
            <a:xfrm>
              <a:off x="858064" y="2401047"/>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262626"/>
                  </a:solidFill>
                  <a:latin typeface="微软雅黑" pitchFamily="34" charset="-122"/>
                  <a:ea typeface="微软雅黑" pitchFamily="34" charset="-122"/>
                </a:rPr>
                <a:t>添加</a:t>
              </a:r>
              <a:endParaRPr lang="en-US" altLang="zh-CN" sz="1200">
                <a:solidFill>
                  <a:srgbClr val="262626"/>
                </a:solidFill>
                <a:latin typeface="微软雅黑" pitchFamily="34" charset="-122"/>
                <a:ea typeface="微软雅黑" pitchFamily="34" charset="-122"/>
              </a:endParaRPr>
            </a:p>
            <a:p>
              <a:pPr algn="ctr"/>
              <a:r>
                <a:rPr lang="zh-CN" altLang="en-US" sz="1200">
                  <a:solidFill>
                    <a:srgbClr val="262626"/>
                  </a:solidFill>
                  <a:latin typeface="微软雅黑" pitchFamily="34" charset="-122"/>
                  <a:ea typeface="微软雅黑" pitchFamily="34" charset="-122"/>
                </a:rPr>
                <a:t>文字</a:t>
              </a:r>
              <a:endParaRPr lang="en-US" altLang="ko-KR" sz="1200">
                <a:solidFill>
                  <a:srgbClr val="262626"/>
                </a:solidFill>
                <a:latin typeface="微软雅黑" pitchFamily="34" charset="-122"/>
                <a:ea typeface="微软雅黑" pitchFamily="34" charset="-122"/>
              </a:endParaRPr>
            </a:p>
          </p:txBody>
        </p:sp>
      </p:grpSp>
      <p:grpSp>
        <p:nvGrpSpPr>
          <p:cNvPr id="154" name="组合 153"/>
          <p:cNvGrpSpPr/>
          <p:nvPr/>
        </p:nvGrpSpPr>
        <p:grpSpPr bwMode="auto">
          <a:xfrm>
            <a:off x="1784350" y="1127125"/>
            <a:ext cx="936625" cy="884238"/>
            <a:chOff x="2051720" y="987574"/>
            <a:chExt cx="937568" cy="883212"/>
          </a:xfrm>
        </p:grpSpPr>
        <p:sp>
          <p:nvSpPr>
            <p:cNvPr id="155" name="椭圆 154"/>
            <p:cNvSpPr/>
            <p:nvPr/>
          </p:nvSpPr>
          <p:spPr>
            <a:xfrm>
              <a:off x="2106076" y="987574"/>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56" name="组合 33"/>
            <p:cNvGrpSpPr/>
            <p:nvPr/>
          </p:nvGrpSpPr>
          <p:grpSpPr bwMode="auto">
            <a:xfrm>
              <a:off x="2127056" y="1127683"/>
              <a:ext cx="602993" cy="602993"/>
              <a:chOff x="-311096" y="1479151"/>
              <a:chExt cx="602993" cy="602993"/>
            </a:xfrm>
          </p:grpSpPr>
          <p:sp>
            <p:nvSpPr>
              <p:cNvPr id="158" name="椭圆 157"/>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59" name="椭圆 158"/>
              <p:cNvSpPr/>
              <p:nvPr/>
            </p:nvSpPr>
            <p:spPr>
              <a:xfrm>
                <a:off x="-311744" y="1478580"/>
                <a:ext cx="603857" cy="6041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60" name="椭圆 159"/>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57" name="矩形 77"/>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262626"/>
                  </a:solidFill>
                  <a:latin typeface="微软雅黑" pitchFamily="34" charset="-122"/>
                  <a:ea typeface="微软雅黑" pitchFamily="34" charset="-122"/>
                </a:rPr>
                <a:t>添加</a:t>
              </a:r>
              <a:endParaRPr lang="en-US" altLang="zh-CN" sz="1200">
                <a:solidFill>
                  <a:srgbClr val="262626"/>
                </a:solidFill>
                <a:latin typeface="微软雅黑" pitchFamily="34" charset="-122"/>
                <a:ea typeface="微软雅黑" pitchFamily="34" charset="-122"/>
              </a:endParaRPr>
            </a:p>
            <a:p>
              <a:pPr algn="ctr"/>
              <a:r>
                <a:rPr lang="zh-CN" altLang="en-US" sz="1200">
                  <a:solidFill>
                    <a:srgbClr val="262626"/>
                  </a:solidFill>
                  <a:latin typeface="微软雅黑" pitchFamily="34" charset="-122"/>
                  <a:ea typeface="微软雅黑" pitchFamily="34" charset="-122"/>
                </a:rPr>
                <a:t>文字</a:t>
              </a:r>
              <a:endParaRPr lang="en-US" altLang="ko-KR" sz="1200">
                <a:solidFill>
                  <a:srgbClr val="262626"/>
                </a:solidFill>
                <a:latin typeface="微软雅黑" pitchFamily="34" charset="-122"/>
                <a:ea typeface="微软雅黑" pitchFamily="34" charset="-122"/>
              </a:endParaRPr>
            </a:p>
          </p:txBody>
        </p:sp>
      </p:grpSp>
      <p:grpSp>
        <p:nvGrpSpPr>
          <p:cNvPr id="161" name="组合 160"/>
          <p:cNvGrpSpPr/>
          <p:nvPr/>
        </p:nvGrpSpPr>
        <p:grpSpPr bwMode="auto">
          <a:xfrm>
            <a:off x="3035300" y="2363788"/>
            <a:ext cx="938213" cy="882650"/>
            <a:chOff x="2051720" y="987574"/>
            <a:chExt cx="937568" cy="883212"/>
          </a:xfrm>
        </p:grpSpPr>
        <p:sp>
          <p:nvSpPr>
            <p:cNvPr id="162" name="椭圆 161"/>
            <p:cNvSpPr/>
            <p:nvPr/>
          </p:nvSpPr>
          <p:spPr>
            <a:xfrm>
              <a:off x="2106076" y="987574"/>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63" name="组合 80"/>
            <p:cNvGrpSpPr/>
            <p:nvPr/>
          </p:nvGrpSpPr>
          <p:grpSpPr bwMode="auto">
            <a:xfrm>
              <a:off x="2127056" y="1127683"/>
              <a:ext cx="602993" cy="602993"/>
              <a:chOff x="-311096" y="1479151"/>
              <a:chExt cx="602993" cy="602993"/>
            </a:xfrm>
          </p:grpSpPr>
          <p:sp>
            <p:nvSpPr>
              <p:cNvPr id="165" name="椭圆 164"/>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66" name="椭圆 165"/>
              <p:cNvSpPr/>
              <p:nvPr/>
            </p:nvSpPr>
            <p:spPr>
              <a:xfrm>
                <a:off x="-311870" y="1478831"/>
                <a:ext cx="604421"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67" name="椭圆 166"/>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64" name="矩形 81"/>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262626"/>
                  </a:solidFill>
                  <a:latin typeface="微软雅黑" pitchFamily="34" charset="-122"/>
                  <a:ea typeface="微软雅黑" pitchFamily="34" charset="-122"/>
                </a:rPr>
                <a:t>添加</a:t>
              </a:r>
              <a:endParaRPr lang="en-US" altLang="zh-CN" sz="1200">
                <a:solidFill>
                  <a:srgbClr val="262626"/>
                </a:solidFill>
                <a:latin typeface="微软雅黑" pitchFamily="34" charset="-122"/>
                <a:ea typeface="微软雅黑" pitchFamily="34" charset="-122"/>
              </a:endParaRPr>
            </a:p>
            <a:p>
              <a:pPr algn="ctr"/>
              <a:r>
                <a:rPr lang="zh-CN" altLang="en-US" sz="1200">
                  <a:solidFill>
                    <a:srgbClr val="262626"/>
                  </a:solidFill>
                  <a:latin typeface="微软雅黑" pitchFamily="34" charset="-122"/>
                  <a:ea typeface="微软雅黑" pitchFamily="34" charset="-122"/>
                </a:rPr>
                <a:t>文字</a:t>
              </a:r>
              <a:endParaRPr lang="en-US" altLang="ko-KR" sz="1200">
                <a:solidFill>
                  <a:srgbClr val="262626"/>
                </a:solidFill>
                <a:latin typeface="微软雅黑" pitchFamily="34" charset="-122"/>
                <a:ea typeface="微软雅黑" pitchFamily="34" charset="-122"/>
              </a:endParaRPr>
            </a:p>
          </p:txBody>
        </p:sp>
      </p:grpSp>
      <p:grpSp>
        <p:nvGrpSpPr>
          <p:cNvPr id="168" name="组合 167"/>
          <p:cNvGrpSpPr/>
          <p:nvPr/>
        </p:nvGrpSpPr>
        <p:grpSpPr bwMode="auto">
          <a:xfrm>
            <a:off x="1784350" y="3560763"/>
            <a:ext cx="936625" cy="882650"/>
            <a:chOff x="2051720" y="987574"/>
            <a:chExt cx="937568" cy="883212"/>
          </a:xfrm>
        </p:grpSpPr>
        <p:sp>
          <p:nvSpPr>
            <p:cNvPr id="169" name="椭圆 168"/>
            <p:cNvSpPr/>
            <p:nvPr/>
          </p:nvSpPr>
          <p:spPr>
            <a:xfrm>
              <a:off x="2106076" y="987574"/>
              <a:ext cx="883212" cy="883212"/>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70" name="组合 87"/>
            <p:cNvGrpSpPr/>
            <p:nvPr/>
          </p:nvGrpSpPr>
          <p:grpSpPr bwMode="auto">
            <a:xfrm>
              <a:off x="2127056" y="1127683"/>
              <a:ext cx="602993" cy="602993"/>
              <a:chOff x="-311096" y="1479151"/>
              <a:chExt cx="602993" cy="602993"/>
            </a:xfrm>
          </p:grpSpPr>
          <p:sp>
            <p:nvSpPr>
              <p:cNvPr id="172" name="椭圆 171"/>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73" name="椭圆 172"/>
              <p:cNvSpPr/>
              <p:nvPr/>
            </p:nvSpPr>
            <p:spPr>
              <a:xfrm>
                <a:off x="-311744" y="1478831"/>
                <a:ext cx="603857" cy="60363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174" name="椭圆 173"/>
              <p:cNvSpPr/>
              <p:nvPr/>
            </p:nvSpPr>
            <p:spPr>
              <a:xfrm>
                <a:off x="-311096" y="1479151"/>
                <a:ext cx="602993" cy="602993"/>
              </a:xfrm>
              <a:prstGeom prst="ellipse">
                <a:avLst/>
              </a:prstGeom>
              <a:gradFill flip="none" rotWithShape="1">
                <a:gsLst>
                  <a:gs pos="61000">
                    <a:schemeClr val="bg1">
                      <a:lumMod val="85000"/>
                      <a:alpha val="0"/>
                    </a:schemeClr>
                  </a:gs>
                  <a:gs pos="100000">
                    <a:schemeClr val="bg1">
                      <a:lumMod val="75000"/>
                      <a:alpha val="50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sp>
          <p:nvSpPr>
            <p:cNvPr id="171" name="矩形 88"/>
            <p:cNvSpPr>
              <a:spLocks noChangeArrowheads="1"/>
            </p:cNvSpPr>
            <p:nvPr/>
          </p:nvSpPr>
          <p:spPr bwMode="auto">
            <a:xfrm>
              <a:off x="2051720" y="1181898"/>
              <a:ext cx="709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262626"/>
                  </a:solidFill>
                  <a:latin typeface="微软雅黑" pitchFamily="34" charset="-122"/>
                  <a:ea typeface="微软雅黑" pitchFamily="34" charset="-122"/>
                </a:rPr>
                <a:t>添加</a:t>
              </a:r>
              <a:endParaRPr lang="en-US" altLang="zh-CN" sz="1200">
                <a:solidFill>
                  <a:srgbClr val="262626"/>
                </a:solidFill>
                <a:latin typeface="微软雅黑" pitchFamily="34" charset="-122"/>
                <a:ea typeface="微软雅黑" pitchFamily="34" charset="-122"/>
              </a:endParaRPr>
            </a:p>
            <a:p>
              <a:pPr algn="ctr"/>
              <a:r>
                <a:rPr lang="zh-CN" altLang="en-US" sz="1200">
                  <a:solidFill>
                    <a:srgbClr val="262626"/>
                  </a:solidFill>
                  <a:latin typeface="微软雅黑" pitchFamily="34" charset="-122"/>
                  <a:ea typeface="微软雅黑" pitchFamily="34" charset="-122"/>
                </a:rPr>
                <a:t>文字</a:t>
              </a:r>
              <a:endParaRPr lang="en-US" altLang="ko-KR" sz="1200">
                <a:solidFill>
                  <a:srgbClr val="262626"/>
                </a:solidFill>
                <a:latin typeface="微软雅黑" pitchFamily="34" charset="-122"/>
                <a:ea typeface="微软雅黑" pitchFamily="34" charset="-122"/>
              </a:endParaRPr>
            </a:p>
          </p:txBody>
        </p:sp>
      </p:grpSp>
      <p:grpSp>
        <p:nvGrpSpPr>
          <p:cNvPr id="175" name="组合 174"/>
          <p:cNvGrpSpPr/>
          <p:nvPr/>
        </p:nvGrpSpPr>
        <p:grpSpPr>
          <a:xfrm>
            <a:off x="4355976" y="771550"/>
            <a:ext cx="4104456" cy="721817"/>
            <a:chOff x="1614385" y="3983335"/>
            <a:chExt cx="4104456" cy="721817"/>
          </a:xfrm>
        </p:grpSpPr>
        <p:grpSp>
          <p:nvGrpSpPr>
            <p:cNvPr id="176" name="组合 175"/>
            <p:cNvGrpSpPr/>
            <p:nvPr/>
          </p:nvGrpSpPr>
          <p:grpSpPr>
            <a:xfrm>
              <a:off x="1743692" y="3983335"/>
              <a:ext cx="3975149" cy="721817"/>
              <a:chOff x="702618" y="3939902"/>
              <a:chExt cx="3975149" cy="721817"/>
            </a:xfrm>
          </p:grpSpPr>
          <p:sp>
            <p:nvSpPr>
              <p:cNvPr id="180" name="TextBox 179"/>
              <p:cNvSpPr txBox="1"/>
              <p:nvPr/>
            </p:nvSpPr>
            <p:spPr>
              <a:xfrm>
                <a:off x="702618" y="3939902"/>
                <a:ext cx="1569660" cy="338554"/>
              </a:xfrm>
              <a:prstGeom prst="rect">
                <a:avLst/>
              </a:prstGeom>
              <a:noFill/>
            </p:spPr>
            <p:txBody>
              <a:bodyPr wrap="none" rtlCol="0">
                <a:spAutoFit/>
              </a:bodyPr>
              <a:lstStyle/>
              <a:p>
                <a:r>
                  <a:rPr lang="zh-CN" altLang="en-US" sz="1600" spc="200" dirty="0" smtClean="0">
                    <a:solidFill>
                      <a:schemeClr val="tx1">
                        <a:lumMod val="85000"/>
                        <a:lumOff val="15000"/>
                      </a:schemeClr>
                    </a:solidFill>
                    <a:latin typeface="微软雅黑" pitchFamily="34" charset="-122"/>
                    <a:ea typeface="微软雅黑" pitchFamily="34" charset="-122"/>
                  </a:rPr>
                  <a:t>点击添加标题</a:t>
                </a:r>
                <a:endParaRPr lang="zh-CN" altLang="en-US" sz="1600" spc="200" dirty="0">
                  <a:solidFill>
                    <a:schemeClr val="tx1">
                      <a:lumMod val="85000"/>
                      <a:lumOff val="15000"/>
                    </a:schemeClr>
                  </a:solidFill>
                  <a:latin typeface="微软雅黑" pitchFamily="34" charset="-122"/>
                  <a:ea typeface="微软雅黑" pitchFamily="34" charset="-122"/>
                </a:endParaRPr>
              </a:p>
            </p:txBody>
          </p:sp>
          <p:sp>
            <p:nvSpPr>
              <p:cNvPr id="181"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1000" dirty="0">
                    <a:solidFill>
                      <a:srgbClr val="262626"/>
                    </a:solidFill>
                    <a:latin typeface="微软雅黑" pitchFamily="34" charset="-122"/>
                    <a:ea typeface="微软雅黑" pitchFamily="34" charset="-122"/>
                  </a:rPr>
                  <a:t>医学医疗医院工作总结汇报</a:t>
                </a:r>
                <a:r>
                  <a:rPr lang="en-US" altLang="zh-CN" sz="1000" dirty="0">
                    <a:solidFill>
                      <a:srgbClr val="262626"/>
                    </a:solidFill>
                    <a:latin typeface="微软雅黑" pitchFamily="34" charset="-122"/>
                    <a:ea typeface="微软雅黑" pitchFamily="34" charset="-122"/>
                  </a:rPr>
                  <a:t>PPT</a:t>
                </a:r>
                <a:r>
                  <a:rPr lang="zh-CN" altLang="en-US" sz="10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177" name="组合 176"/>
            <p:cNvGrpSpPr/>
            <p:nvPr/>
          </p:nvGrpSpPr>
          <p:grpSpPr>
            <a:xfrm>
              <a:off x="1614385" y="4095171"/>
              <a:ext cx="152324" cy="152324"/>
              <a:chOff x="842767" y="3616395"/>
              <a:chExt cx="116421" cy="116421"/>
            </a:xfrm>
          </p:grpSpPr>
          <p:sp>
            <p:nvSpPr>
              <p:cNvPr id="178" name="矩形 177"/>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179" name="等腰三角形 178"/>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82" name="组合 181"/>
          <p:cNvGrpSpPr/>
          <p:nvPr/>
        </p:nvGrpSpPr>
        <p:grpSpPr>
          <a:xfrm>
            <a:off x="4355976" y="1845720"/>
            <a:ext cx="4104456" cy="721817"/>
            <a:chOff x="1614385" y="3983335"/>
            <a:chExt cx="4104456" cy="721817"/>
          </a:xfrm>
        </p:grpSpPr>
        <p:grpSp>
          <p:nvGrpSpPr>
            <p:cNvPr id="183" name="组合 182"/>
            <p:cNvGrpSpPr/>
            <p:nvPr/>
          </p:nvGrpSpPr>
          <p:grpSpPr>
            <a:xfrm>
              <a:off x="1743692" y="3983335"/>
              <a:ext cx="3975149" cy="721817"/>
              <a:chOff x="702618" y="3939902"/>
              <a:chExt cx="3975149" cy="721817"/>
            </a:xfrm>
          </p:grpSpPr>
          <p:sp>
            <p:nvSpPr>
              <p:cNvPr id="187" name="TextBox 186"/>
              <p:cNvSpPr txBox="1"/>
              <p:nvPr/>
            </p:nvSpPr>
            <p:spPr>
              <a:xfrm>
                <a:off x="702618" y="3939902"/>
                <a:ext cx="1569660" cy="338554"/>
              </a:xfrm>
              <a:prstGeom prst="rect">
                <a:avLst/>
              </a:prstGeom>
              <a:noFill/>
            </p:spPr>
            <p:txBody>
              <a:bodyPr wrap="none" rtlCol="0">
                <a:spAutoFit/>
              </a:bodyPr>
              <a:lstStyle/>
              <a:p>
                <a:r>
                  <a:rPr lang="zh-CN" altLang="en-US" sz="1600" spc="200" dirty="0" smtClean="0">
                    <a:solidFill>
                      <a:schemeClr val="tx1">
                        <a:lumMod val="85000"/>
                        <a:lumOff val="15000"/>
                      </a:schemeClr>
                    </a:solidFill>
                    <a:latin typeface="微软雅黑" pitchFamily="34" charset="-122"/>
                    <a:ea typeface="微软雅黑" pitchFamily="34" charset="-122"/>
                  </a:rPr>
                  <a:t>点击添加标题</a:t>
                </a:r>
                <a:endParaRPr lang="zh-CN" altLang="en-US" sz="1600" spc="200" dirty="0">
                  <a:solidFill>
                    <a:schemeClr val="tx1">
                      <a:lumMod val="85000"/>
                      <a:lumOff val="15000"/>
                    </a:schemeClr>
                  </a:solidFill>
                  <a:latin typeface="微软雅黑" pitchFamily="34" charset="-122"/>
                  <a:ea typeface="微软雅黑" pitchFamily="34" charset="-122"/>
                </a:endParaRPr>
              </a:p>
            </p:txBody>
          </p:sp>
          <p:sp>
            <p:nvSpPr>
              <p:cNvPr id="188"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1000" dirty="0">
                    <a:solidFill>
                      <a:srgbClr val="262626"/>
                    </a:solidFill>
                    <a:latin typeface="微软雅黑" pitchFamily="34" charset="-122"/>
                    <a:ea typeface="微软雅黑" pitchFamily="34" charset="-122"/>
                  </a:rPr>
                  <a:t>医学医疗医院工作总结汇报</a:t>
                </a:r>
                <a:r>
                  <a:rPr lang="en-US" altLang="zh-CN" sz="1000" dirty="0">
                    <a:solidFill>
                      <a:srgbClr val="262626"/>
                    </a:solidFill>
                    <a:latin typeface="微软雅黑" pitchFamily="34" charset="-122"/>
                    <a:ea typeface="微软雅黑" pitchFamily="34" charset="-122"/>
                  </a:rPr>
                  <a:t>PPT</a:t>
                </a:r>
                <a:r>
                  <a:rPr lang="zh-CN" altLang="en-US" sz="10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184" name="组合 183"/>
            <p:cNvGrpSpPr/>
            <p:nvPr/>
          </p:nvGrpSpPr>
          <p:grpSpPr>
            <a:xfrm>
              <a:off x="1614385" y="4095171"/>
              <a:ext cx="152324" cy="152324"/>
              <a:chOff x="842767" y="3616395"/>
              <a:chExt cx="116421" cy="116421"/>
            </a:xfrm>
          </p:grpSpPr>
          <p:sp>
            <p:nvSpPr>
              <p:cNvPr id="185" name="矩形 184"/>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186" name="等腰三角形 185"/>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89" name="组合 188"/>
          <p:cNvGrpSpPr/>
          <p:nvPr/>
        </p:nvGrpSpPr>
        <p:grpSpPr>
          <a:xfrm>
            <a:off x="4355976" y="2919890"/>
            <a:ext cx="4104456" cy="721817"/>
            <a:chOff x="1614385" y="3983335"/>
            <a:chExt cx="4104456" cy="721817"/>
          </a:xfrm>
        </p:grpSpPr>
        <p:grpSp>
          <p:nvGrpSpPr>
            <p:cNvPr id="190" name="组合 189"/>
            <p:cNvGrpSpPr/>
            <p:nvPr/>
          </p:nvGrpSpPr>
          <p:grpSpPr>
            <a:xfrm>
              <a:off x="1743692" y="3983335"/>
              <a:ext cx="3975149" cy="721817"/>
              <a:chOff x="702618" y="3939902"/>
              <a:chExt cx="3975149" cy="721817"/>
            </a:xfrm>
          </p:grpSpPr>
          <p:sp>
            <p:nvSpPr>
              <p:cNvPr id="194" name="TextBox 193"/>
              <p:cNvSpPr txBox="1"/>
              <p:nvPr/>
            </p:nvSpPr>
            <p:spPr>
              <a:xfrm>
                <a:off x="702618" y="3939902"/>
                <a:ext cx="1569660" cy="338554"/>
              </a:xfrm>
              <a:prstGeom prst="rect">
                <a:avLst/>
              </a:prstGeom>
              <a:noFill/>
            </p:spPr>
            <p:txBody>
              <a:bodyPr wrap="none" rtlCol="0">
                <a:spAutoFit/>
              </a:bodyPr>
              <a:lstStyle/>
              <a:p>
                <a:r>
                  <a:rPr lang="zh-CN" altLang="en-US" sz="1600" spc="200" dirty="0" smtClean="0">
                    <a:solidFill>
                      <a:schemeClr val="tx1">
                        <a:lumMod val="85000"/>
                        <a:lumOff val="15000"/>
                      </a:schemeClr>
                    </a:solidFill>
                    <a:latin typeface="微软雅黑" pitchFamily="34" charset="-122"/>
                    <a:ea typeface="微软雅黑" pitchFamily="34" charset="-122"/>
                  </a:rPr>
                  <a:t>点击添加标题</a:t>
                </a:r>
                <a:endParaRPr lang="zh-CN" altLang="en-US" sz="1600" spc="200" dirty="0">
                  <a:solidFill>
                    <a:schemeClr val="tx1">
                      <a:lumMod val="85000"/>
                      <a:lumOff val="15000"/>
                    </a:schemeClr>
                  </a:solidFill>
                  <a:latin typeface="微软雅黑" pitchFamily="34" charset="-122"/>
                  <a:ea typeface="微软雅黑" pitchFamily="34" charset="-122"/>
                </a:endParaRPr>
              </a:p>
            </p:txBody>
          </p:sp>
          <p:sp>
            <p:nvSpPr>
              <p:cNvPr id="195"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1000" dirty="0">
                    <a:solidFill>
                      <a:srgbClr val="262626"/>
                    </a:solidFill>
                    <a:latin typeface="微软雅黑" pitchFamily="34" charset="-122"/>
                    <a:ea typeface="微软雅黑" pitchFamily="34" charset="-122"/>
                  </a:rPr>
                  <a:t>医学医疗医院工作总结汇报</a:t>
                </a:r>
                <a:r>
                  <a:rPr lang="en-US" altLang="zh-CN" sz="1000" dirty="0">
                    <a:solidFill>
                      <a:srgbClr val="262626"/>
                    </a:solidFill>
                    <a:latin typeface="微软雅黑" pitchFamily="34" charset="-122"/>
                    <a:ea typeface="微软雅黑" pitchFamily="34" charset="-122"/>
                  </a:rPr>
                  <a:t>PPT</a:t>
                </a:r>
                <a:r>
                  <a:rPr lang="zh-CN" altLang="en-US" sz="10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191" name="组合 190"/>
            <p:cNvGrpSpPr/>
            <p:nvPr/>
          </p:nvGrpSpPr>
          <p:grpSpPr>
            <a:xfrm>
              <a:off x="1614385" y="4095171"/>
              <a:ext cx="152324" cy="152324"/>
              <a:chOff x="842767" y="3616395"/>
              <a:chExt cx="116421" cy="116421"/>
            </a:xfrm>
          </p:grpSpPr>
          <p:sp>
            <p:nvSpPr>
              <p:cNvPr id="192" name="矩形 191"/>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193" name="等腰三角形 192"/>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grpSp>
        <p:nvGrpSpPr>
          <p:cNvPr id="196" name="组合 195"/>
          <p:cNvGrpSpPr/>
          <p:nvPr/>
        </p:nvGrpSpPr>
        <p:grpSpPr>
          <a:xfrm>
            <a:off x="4355976" y="3994061"/>
            <a:ext cx="4104456" cy="721817"/>
            <a:chOff x="1614385" y="3983335"/>
            <a:chExt cx="4104456" cy="721817"/>
          </a:xfrm>
        </p:grpSpPr>
        <p:grpSp>
          <p:nvGrpSpPr>
            <p:cNvPr id="197" name="组合 196"/>
            <p:cNvGrpSpPr/>
            <p:nvPr/>
          </p:nvGrpSpPr>
          <p:grpSpPr>
            <a:xfrm>
              <a:off x="1743692" y="3983335"/>
              <a:ext cx="3975149" cy="721817"/>
              <a:chOff x="702618" y="3939902"/>
              <a:chExt cx="3975149" cy="721817"/>
            </a:xfrm>
          </p:grpSpPr>
          <p:sp>
            <p:nvSpPr>
              <p:cNvPr id="201" name="TextBox 200"/>
              <p:cNvSpPr txBox="1"/>
              <p:nvPr/>
            </p:nvSpPr>
            <p:spPr>
              <a:xfrm>
                <a:off x="702618" y="3939902"/>
                <a:ext cx="1569660" cy="338554"/>
              </a:xfrm>
              <a:prstGeom prst="rect">
                <a:avLst/>
              </a:prstGeom>
              <a:noFill/>
            </p:spPr>
            <p:txBody>
              <a:bodyPr wrap="none" rtlCol="0">
                <a:spAutoFit/>
              </a:bodyPr>
              <a:lstStyle/>
              <a:p>
                <a:r>
                  <a:rPr lang="zh-CN" altLang="en-US" sz="1600" spc="200" dirty="0" smtClean="0">
                    <a:solidFill>
                      <a:schemeClr val="tx1">
                        <a:lumMod val="85000"/>
                        <a:lumOff val="15000"/>
                      </a:schemeClr>
                    </a:solidFill>
                    <a:latin typeface="微软雅黑" pitchFamily="34" charset="-122"/>
                    <a:ea typeface="微软雅黑" pitchFamily="34" charset="-122"/>
                  </a:rPr>
                  <a:t>点击添加标题</a:t>
                </a:r>
                <a:endParaRPr lang="zh-CN" altLang="en-US" sz="1600" spc="200" dirty="0">
                  <a:solidFill>
                    <a:schemeClr val="tx1">
                      <a:lumMod val="85000"/>
                      <a:lumOff val="15000"/>
                    </a:schemeClr>
                  </a:solidFill>
                  <a:latin typeface="微软雅黑" pitchFamily="34" charset="-122"/>
                  <a:ea typeface="微软雅黑" pitchFamily="34" charset="-122"/>
                </a:endParaRPr>
              </a:p>
            </p:txBody>
          </p:sp>
          <p:sp>
            <p:nvSpPr>
              <p:cNvPr id="202" name="TextBox 2"/>
              <p:cNvSpPr txBox="1">
                <a:spLocks noChangeArrowheads="1"/>
              </p:cNvSpPr>
              <p:nvPr/>
            </p:nvSpPr>
            <p:spPr bwMode="auto">
              <a:xfrm>
                <a:off x="702618" y="4261609"/>
                <a:ext cx="39751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1000" dirty="0">
                    <a:solidFill>
                      <a:srgbClr val="262626"/>
                    </a:solidFill>
                    <a:latin typeface="微软雅黑" pitchFamily="34" charset="-122"/>
                    <a:ea typeface="微软雅黑" pitchFamily="34" charset="-122"/>
                  </a:rPr>
                  <a:t>医学医疗医院工作总结汇报</a:t>
                </a:r>
                <a:r>
                  <a:rPr lang="en-US" altLang="zh-CN" sz="1000" dirty="0">
                    <a:solidFill>
                      <a:srgbClr val="262626"/>
                    </a:solidFill>
                    <a:latin typeface="微软雅黑" pitchFamily="34" charset="-122"/>
                    <a:ea typeface="微软雅黑" pitchFamily="34" charset="-122"/>
                  </a:rPr>
                  <a:t>PPT</a:t>
                </a:r>
                <a:r>
                  <a:rPr lang="zh-CN" altLang="en-US" sz="10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198" name="组合 197"/>
            <p:cNvGrpSpPr/>
            <p:nvPr/>
          </p:nvGrpSpPr>
          <p:grpSpPr>
            <a:xfrm>
              <a:off x="1614385" y="4095171"/>
              <a:ext cx="152324" cy="152324"/>
              <a:chOff x="842767" y="3616395"/>
              <a:chExt cx="116421" cy="116421"/>
            </a:xfrm>
          </p:grpSpPr>
          <p:sp>
            <p:nvSpPr>
              <p:cNvPr id="199" name="矩形 198"/>
              <p:cNvSpPr/>
              <p:nvPr/>
            </p:nvSpPr>
            <p:spPr>
              <a:xfrm>
                <a:off x="842767" y="3616395"/>
                <a:ext cx="116421" cy="116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85000"/>
                      <a:lumOff val="15000"/>
                    </a:schemeClr>
                  </a:solidFill>
                </a:endParaRPr>
              </a:p>
            </p:txBody>
          </p:sp>
          <p:sp>
            <p:nvSpPr>
              <p:cNvPr id="200" name="等腰三角形 199"/>
              <p:cNvSpPr/>
              <p:nvPr/>
            </p:nvSpPr>
            <p:spPr>
              <a:xfrm rot="5400000">
                <a:off x="869392" y="3652567"/>
                <a:ext cx="70015" cy="44077"/>
              </a:xfrm>
              <a:prstGeom prst="triangl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endParaRPr>
              </a:p>
            </p:txBody>
          </p:sp>
        </p:grpSp>
      </p:grpSp>
    </p:spTree>
  </p:cSld>
  <p:clrMapOvr>
    <a:masterClrMapping/>
  </p:clrMapOvr>
  <p:transition spd="slow" advClick="0" advTm="4875">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withEffect">
                                  <p:stCondLst>
                                    <p:cond delay="0"/>
                                  </p:stCondLst>
                                  <p:childTnLst>
                                    <p:set>
                                      <p:cBhvr>
                                        <p:cTn id="6" dur="1" fill="hold">
                                          <p:stCondLst>
                                            <p:cond delay="0"/>
                                          </p:stCondLst>
                                        </p:cTn>
                                        <p:tgtEl>
                                          <p:spTgt spid="148"/>
                                        </p:tgtEl>
                                        <p:attrNameLst>
                                          <p:attrName>style.visibility</p:attrName>
                                        </p:attrNameLst>
                                      </p:cBhvr>
                                      <p:to>
                                        <p:strVal val="visible"/>
                                      </p:to>
                                    </p:set>
                                    <p:anim calcmode="lin" valueType="num">
                                      <p:cBhvr>
                                        <p:cTn id="7" dur="250" fill="hold"/>
                                        <p:tgtEl>
                                          <p:spTgt spid="148"/>
                                        </p:tgtEl>
                                        <p:attrNameLst>
                                          <p:attrName>ppt_w</p:attrName>
                                        </p:attrNameLst>
                                      </p:cBhvr>
                                      <p:tavLst>
                                        <p:tav tm="0">
                                          <p:val>
                                            <p:strVal val="4/3*#ppt_w"/>
                                          </p:val>
                                        </p:tav>
                                        <p:tav tm="100000">
                                          <p:val>
                                            <p:strVal val="#ppt_w"/>
                                          </p:val>
                                        </p:tav>
                                      </p:tavLst>
                                    </p:anim>
                                    <p:anim calcmode="lin" valueType="num">
                                      <p:cBhvr>
                                        <p:cTn id="8" dur="250" fill="hold"/>
                                        <p:tgtEl>
                                          <p:spTgt spid="148"/>
                                        </p:tgtEl>
                                        <p:attrNameLst>
                                          <p:attrName>ppt_h</p:attrName>
                                        </p:attrNameLst>
                                      </p:cBhvr>
                                      <p:tavLst>
                                        <p:tav tm="0">
                                          <p:val>
                                            <p:strVal val="4/3*#ppt_h"/>
                                          </p:val>
                                        </p:tav>
                                        <p:tav tm="100000">
                                          <p:val>
                                            <p:strVal val="#ppt_h"/>
                                          </p:val>
                                        </p:tav>
                                      </p:tavLst>
                                    </p:anim>
                                  </p:childTnLst>
                                </p:cTn>
                              </p:par>
                              <p:par>
                                <p:cTn id="9" presetID="21" presetClass="entr" presetSubtype="1" fill="hold" nodeType="withEffect">
                                  <p:stCondLst>
                                    <p:cond delay="200"/>
                                  </p:stCondLst>
                                  <p:childTnLst>
                                    <p:set>
                                      <p:cBhvr>
                                        <p:cTn id="10" dur="1" fill="hold">
                                          <p:stCondLst>
                                            <p:cond delay="0"/>
                                          </p:stCondLst>
                                        </p:cTn>
                                        <p:tgtEl>
                                          <p:spTgt spid="143"/>
                                        </p:tgtEl>
                                        <p:attrNameLst>
                                          <p:attrName>style.visibility</p:attrName>
                                        </p:attrNameLst>
                                      </p:cBhvr>
                                      <p:to>
                                        <p:strVal val="visible"/>
                                      </p:to>
                                    </p:set>
                                    <p:animEffect transition="in" filter="wheel(1)">
                                      <p:cBhvr>
                                        <p:cTn id="11" dur="750"/>
                                        <p:tgtEl>
                                          <p:spTgt spid="143"/>
                                        </p:tgtEl>
                                      </p:cBhvr>
                                    </p:animEffect>
                                  </p:childTnLst>
                                </p:cTn>
                              </p:par>
                              <p:par>
                                <p:cTn id="12" presetID="53" presetClass="entr" presetSubtype="16" fill="hold" nodeType="withEffect">
                                  <p:stCondLst>
                                    <p:cond delay="1000"/>
                                  </p:stCondLst>
                                  <p:childTnLst>
                                    <p:set>
                                      <p:cBhvr>
                                        <p:cTn id="13" dur="1" fill="hold">
                                          <p:stCondLst>
                                            <p:cond delay="0"/>
                                          </p:stCondLst>
                                        </p:cTn>
                                        <p:tgtEl>
                                          <p:spTgt spid="154"/>
                                        </p:tgtEl>
                                        <p:attrNameLst>
                                          <p:attrName>style.visibility</p:attrName>
                                        </p:attrNameLst>
                                      </p:cBhvr>
                                      <p:to>
                                        <p:strVal val="visible"/>
                                      </p:to>
                                    </p:set>
                                    <p:anim calcmode="lin" valueType="num">
                                      <p:cBhvr>
                                        <p:cTn id="14" dur="400" fill="hold"/>
                                        <p:tgtEl>
                                          <p:spTgt spid="154"/>
                                        </p:tgtEl>
                                        <p:attrNameLst>
                                          <p:attrName>ppt_w</p:attrName>
                                        </p:attrNameLst>
                                      </p:cBhvr>
                                      <p:tavLst>
                                        <p:tav tm="0">
                                          <p:val>
                                            <p:fltVal val="0"/>
                                          </p:val>
                                        </p:tav>
                                        <p:tav tm="100000">
                                          <p:val>
                                            <p:strVal val="#ppt_w"/>
                                          </p:val>
                                        </p:tav>
                                      </p:tavLst>
                                    </p:anim>
                                    <p:anim calcmode="lin" valueType="num">
                                      <p:cBhvr>
                                        <p:cTn id="15" dur="400" fill="hold"/>
                                        <p:tgtEl>
                                          <p:spTgt spid="154"/>
                                        </p:tgtEl>
                                        <p:attrNameLst>
                                          <p:attrName>ppt_h</p:attrName>
                                        </p:attrNameLst>
                                      </p:cBhvr>
                                      <p:tavLst>
                                        <p:tav tm="0">
                                          <p:val>
                                            <p:fltVal val="0"/>
                                          </p:val>
                                        </p:tav>
                                        <p:tav tm="100000">
                                          <p:val>
                                            <p:strVal val="#ppt_h"/>
                                          </p:val>
                                        </p:tav>
                                      </p:tavLst>
                                    </p:anim>
                                    <p:animEffect transition="in" filter="fade">
                                      <p:cBhvr>
                                        <p:cTn id="16" dur="400"/>
                                        <p:tgtEl>
                                          <p:spTgt spid="154"/>
                                        </p:tgtEl>
                                      </p:cBhvr>
                                    </p:animEffect>
                                  </p:childTnLst>
                                </p:cTn>
                              </p:par>
                              <p:par>
                                <p:cTn id="17" presetID="6" presetClass="emph" presetSubtype="0" autoRev="1" fill="hold" nodeType="withEffect">
                                  <p:stCondLst>
                                    <p:cond delay="1400"/>
                                  </p:stCondLst>
                                  <p:childTnLst>
                                    <p:animScale>
                                      <p:cBhvr>
                                        <p:cTn id="18" dur="150" fill="hold"/>
                                        <p:tgtEl>
                                          <p:spTgt spid="154"/>
                                        </p:tgtEl>
                                      </p:cBhvr>
                                      <p:by x="120000" y="120000"/>
                                    </p:animScale>
                                  </p:childTnLst>
                                </p:cTn>
                              </p:par>
                              <p:par>
                                <p:cTn id="19" presetID="53" presetClass="entr" presetSubtype="16" fill="hold" nodeType="withEffect">
                                  <p:stCondLst>
                                    <p:cond delay="1500"/>
                                  </p:stCondLst>
                                  <p:childTnLst>
                                    <p:set>
                                      <p:cBhvr>
                                        <p:cTn id="20" dur="1" fill="hold">
                                          <p:stCondLst>
                                            <p:cond delay="0"/>
                                          </p:stCondLst>
                                        </p:cTn>
                                        <p:tgtEl>
                                          <p:spTgt spid="161"/>
                                        </p:tgtEl>
                                        <p:attrNameLst>
                                          <p:attrName>style.visibility</p:attrName>
                                        </p:attrNameLst>
                                      </p:cBhvr>
                                      <p:to>
                                        <p:strVal val="visible"/>
                                      </p:to>
                                    </p:set>
                                    <p:anim calcmode="lin" valueType="num">
                                      <p:cBhvr>
                                        <p:cTn id="21" dur="400" fill="hold"/>
                                        <p:tgtEl>
                                          <p:spTgt spid="161"/>
                                        </p:tgtEl>
                                        <p:attrNameLst>
                                          <p:attrName>ppt_w</p:attrName>
                                        </p:attrNameLst>
                                      </p:cBhvr>
                                      <p:tavLst>
                                        <p:tav tm="0">
                                          <p:val>
                                            <p:fltVal val="0"/>
                                          </p:val>
                                        </p:tav>
                                        <p:tav tm="100000">
                                          <p:val>
                                            <p:strVal val="#ppt_w"/>
                                          </p:val>
                                        </p:tav>
                                      </p:tavLst>
                                    </p:anim>
                                    <p:anim calcmode="lin" valueType="num">
                                      <p:cBhvr>
                                        <p:cTn id="22" dur="400" fill="hold"/>
                                        <p:tgtEl>
                                          <p:spTgt spid="161"/>
                                        </p:tgtEl>
                                        <p:attrNameLst>
                                          <p:attrName>ppt_h</p:attrName>
                                        </p:attrNameLst>
                                      </p:cBhvr>
                                      <p:tavLst>
                                        <p:tav tm="0">
                                          <p:val>
                                            <p:fltVal val="0"/>
                                          </p:val>
                                        </p:tav>
                                        <p:tav tm="100000">
                                          <p:val>
                                            <p:strVal val="#ppt_h"/>
                                          </p:val>
                                        </p:tav>
                                      </p:tavLst>
                                    </p:anim>
                                    <p:animEffect transition="in" filter="fade">
                                      <p:cBhvr>
                                        <p:cTn id="23" dur="400"/>
                                        <p:tgtEl>
                                          <p:spTgt spid="161"/>
                                        </p:tgtEl>
                                      </p:cBhvr>
                                    </p:animEffect>
                                  </p:childTnLst>
                                </p:cTn>
                              </p:par>
                              <p:par>
                                <p:cTn id="24" presetID="6" presetClass="emph" presetSubtype="0" autoRev="1" fill="hold" nodeType="withEffect">
                                  <p:stCondLst>
                                    <p:cond delay="1900"/>
                                  </p:stCondLst>
                                  <p:childTnLst>
                                    <p:animScale>
                                      <p:cBhvr>
                                        <p:cTn id="25" dur="150" fill="hold"/>
                                        <p:tgtEl>
                                          <p:spTgt spid="161"/>
                                        </p:tgtEl>
                                      </p:cBhvr>
                                      <p:by x="120000" y="120000"/>
                                    </p:animScale>
                                  </p:childTnLst>
                                </p:cTn>
                              </p:par>
                              <p:par>
                                <p:cTn id="26" presetID="53" presetClass="entr" presetSubtype="16" fill="hold" nodeType="withEffect">
                                  <p:stCondLst>
                                    <p:cond delay="2000"/>
                                  </p:stCondLst>
                                  <p:childTnLst>
                                    <p:set>
                                      <p:cBhvr>
                                        <p:cTn id="27" dur="1" fill="hold">
                                          <p:stCondLst>
                                            <p:cond delay="0"/>
                                          </p:stCondLst>
                                        </p:cTn>
                                        <p:tgtEl>
                                          <p:spTgt spid="168"/>
                                        </p:tgtEl>
                                        <p:attrNameLst>
                                          <p:attrName>style.visibility</p:attrName>
                                        </p:attrNameLst>
                                      </p:cBhvr>
                                      <p:to>
                                        <p:strVal val="visible"/>
                                      </p:to>
                                    </p:set>
                                    <p:anim calcmode="lin" valueType="num">
                                      <p:cBhvr>
                                        <p:cTn id="28" dur="400" fill="hold"/>
                                        <p:tgtEl>
                                          <p:spTgt spid="168"/>
                                        </p:tgtEl>
                                        <p:attrNameLst>
                                          <p:attrName>ppt_w</p:attrName>
                                        </p:attrNameLst>
                                      </p:cBhvr>
                                      <p:tavLst>
                                        <p:tav tm="0">
                                          <p:val>
                                            <p:fltVal val="0"/>
                                          </p:val>
                                        </p:tav>
                                        <p:tav tm="100000">
                                          <p:val>
                                            <p:strVal val="#ppt_w"/>
                                          </p:val>
                                        </p:tav>
                                      </p:tavLst>
                                    </p:anim>
                                    <p:anim calcmode="lin" valueType="num">
                                      <p:cBhvr>
                                        <p:cTn id="29" dur="400" fill="hold"/>
                                        <p:tgtEl>
                                          <p:spTgt spid="168"/>
                                        </p:tgtEl>
                                        <p:attrNameLst>
                                          <p:attrName>ppt_h</p:attrName>
                                        </p:attrNameLst>
                                      </p:cBhvr>
                                      <p:tavLst>
                                        <p:tav tm="0">
                                          <p:val>
                                            <p:fltVal val="0"/>
                                          </p:val>
                                        </p:tav>
                                        <p:tav tm="100000">
                                          <p:val>
                                            <p:strVal val="#ppt_h"/>
                                          </p:val>
                                        </p:tav>
                                      </p:tavLst>
                                    </p:anim>
                                    <p:animEffect transition="in" filter="fade">
                                      <p:cBhvr>
                                        <p:cTn id="30" dur="400"/>
                                        <p:tgtEl>
                                          <p:spTgt spid="168"/>
                                        </p:tgtEl>
                                      </p:cBhvr>
                                    </p:animEffect>
                                  </p:childTnLst>
                                </p:cTn>
                              </p:par>
                              <p:par>
                                <p:cTn id="31" presetID="6" presetClass="emph" presetSubtype="0" autoRev="1" fill="hold" nodeType="withEffect">
                                  <p:stCondLst>
                                    <p:cond delay="2400"/>
                                  </p:stCondLst>
                                  <p:childTnLst>
                                    <p:animScale>
                                      <p:cBhvr>
                                        <p:cTn id="32" dur="150" fill="hold"/>
                                        <p:tgtEl>
                                          <p:spTgt spid="168"/>
                                        </p:tgtEl>
                                      </p:cBhvr>
                                      <p:by x="120000" y="120000"/>
                                    </p:animScale>
                                  </p:childTnLst>
                                </p:cTn>
                              </p:par>
                              <p:par>
                                <p:cTn id="33" presetID="53" presetClass="entr" presetSubtype="16" fill="hold" nodeType="withEffect">
                                  <p:stCondLst>
                                    <p:cond delay="2500"/>
                                  </p:stCondLst>
                                  <p:childTnLst>
                                    <p:set>
                                      <p:cBhvr>
                                        <p:cTn id="34" dur="1" fill="hold">
                                          <p:stCondLst>
                                            <p:cond delay="0"/>
                                          </p:stCondLst>
                                        </p:cTn>
                                        <p:tgtEl>
                                          <p:spTgt spid="149"/>
                                        </p:tgtEl>
                                        <p:attrNameLst>
                                          <p:attrName>style.visibility</p:attrName>
                                        </p:attrNameLst>
                                      </p:cBhvr>
                                      <p:to>
                                        <p:strVal val="visible"/>
                                      </p:to>
                                    </p:set>
                                    <p:anim calcmode="lin" valueType="num">
                                      <p:cBhvr>
                                        <p:cTn id="35" dur="400" fill="hold"/>
                                        <p:tgtEl>
                                          <p:spTgt spid="149"/>
                                        </p:tgtEl>
                                        <p:attrNameLst>
                                          <p:attrName>ppt_w</p:attrName>
                                        </p:attrNameLst>
                                      </p:cBhvr>
                                      <p:tavLst>
                                        <p:tav tm="0">
                                          <p:val>
                                            <p:fltVal val="0"/>
                                          </p:val>
                                        </p:tav>
                                        <p:tav tm="100000">
                                          <p:val>
                                            <p:strVal val="#ppt_w"/>
                                          </p:val>
                                        </p:tav>
                                      </p:tavLst>
                                    </p:anim>
                                    <p:anim calcmode="lin" valueType="num">
                                      <p:cBhvr>
                                        <p:cTn id="36" dur="400" fill="hold"/>
                                        <p:tgtEl>
                                          <p:spTgt spid="149"/>
                                        </p:tgtEl>
                                        <p:attrNameLst>
                                          <p:attrName>ppt_h</p:attrName>
                                        </p:attrNameLst>
                                      </p:cBhvr>
                                      <p:tavLst>
                                        <p:tav tm="0">
                                          <p:val>
                                            <p:fltVal val="0"/>
                                          </p:val>
                                        </p:tav>
                                        <p:tav tm="100000">
                                          <p:val>
                                            <p:strVal val="#ppt_h"/>
                                          </p:val>
                                        </p:tav>
                                      </p:tavLst>
                                    </p:anim>
                                    <p:animEffect transition="in" filter="fade">
                                      <p:cBhvr>
                                        <p:cTn id="37" dur="400"/>
                                        <p:tgtEl>
                                          <p:spTgt spid="149"/>
                                        </p:tgtEl>
                                      </p:cBhvr>
                                    </p:animEffect>
                                  </p:childTnLst>
                                </p:cTn>
                              </p:par>
                              <p:par>
                                <p:cTn id="38" presetID="6" presetClass="emph" presetSubtype="0" autoRev="1" fill="hold" nodeType="withEffect">
                                  <p:stCondLst>
                                    <p:cond delay="2900"/>
                                  </p:stCondLst>
                                  <p:childTnLst>
                                    <p:animScale>
                                      <p:cBhvr>
                                        <p:cTn id="39" dur="150" fill="hold"/>
                                        <p:tgtEl>
                                          <p:spTgt spid="149"/>
                                        </p:tgtEl>
                                      </p:cBhvr>
                                      <p:by x="120000" y="120000"/>
                                    </p:animScale>
                                  </p:childTnLst>
                                </p:cTn>
                              </p:par>
                              <p:par>
                                <p:cTn id="40" presetID="12" presetClass="entr" presetSubtype="1" fill="hold" nodeType="withEffect">
                                  <p:stCondLst>
                                    <p:cond delay="3200"/>
                                  </p:stCondLst>
                                  <p:childTnLst>
                                    <p:set>
                                      <p:cBhvr>
                                        <p:cTn id="41" dur="1" fill="hold">
                                          <p:stCondLst>
                                            <p:cond delay="0"/>
                                          </p:stCondLst>
                                        </p:cTn>
                                        <p:tgtEl>
                                          <p:spTgt spid="175"/>
                                        </p:tgtEl>
                                        <p:attrNameLst>
                                          <p:attrName>style.visibility</p:attrName>
                                        </p:attrNameLst>
                                      </p:cBhvr>
                                      <p:to>
                                        <p:strVal val="visible"/>
                                      </p:to>
                                    </p:set>
                                    <p:anim calcmode="lin" valueType="num">
                                      <p:cBhvr additive="base">
                                        <p:cTn id="42" dur="250"/>
                                        <p:tgtEl>
                                          <p:spTgt spid="175"/>
                                        </p:tgtEl>
                                        <p:attrNameLst>
                                          <p:attrName>ppt_y</p:attrName>
                                        </p:attrNameLst>
                                      </p:cBhvr>
                                      <p:tavLst>
                                        <p:tav tm="0">
                                          <p:val>
                                            <p:strVal val="#ppt_y-#ppt_h*1.125000"/>
                                          </p:val>
                                        </p:tav>
                                        <p:tav tm="100000">
                                          <p:val>
                                            <p:strVal val="#ppt_y"/>
                                          </p:val>
                                        </p:tav>
                                      </p:tavLst>
                                    </p:anim>
                                    <p:animEffect transition="in" filter="wipe(down)">
                                      <p:cBhvr>
                                        <p:cTn id="43" dur="250"/>
                                        <p:tgtEl>
                                          <p:spTgt spid="175"/>
                                        </p:tgtEl>
                                      </p:cBhvr>
                                    </p:animEffect>
                                  </p:childTnLst>
                                </p:cTn>
                              </p:par>
                              <p:par>
                                <p:cTn id="44" presetID="12" presetClass="entr" presetSubtype="1" fill="hold" nodeType="withEffect">
                                  <p:stCondLst>
                                    <p:cond delay="3400"/>
                                  </p:stCondLst>
                                  <p:childTnLst>
                                    <p:set>
                                      <p:cBhvr>
                                        <p:cTn id="45" dur="1" fill="hold">
                                          <p:stCondLst>
                                            <p:cond delay="0"/>
                                          </p:stCondLst>
                                        </p:cTn>
                                        <p:tgtEl>
                                          <p:spTgt spid="182"/>
                                        </p:tgtEl>
                                        <p:attrNameLst>
                                          <p:attrName>style.visibility</p:attrName>
                                        </p:attrNameLst>
                                      </p:cBhvr>
                                      <p:to>
                                        <p:strVal val="visible"/>
                                      </p:to>
                                    </p:set>
                                    <p:anim calcmode="lin" valueType="num">
                                      <p:cBhvr additive="base">
                                        <p:cTn id="46" dur="250"/>
                                        <p:tgtEl>
                                          <p:spTgt spid="182"/>
                                        </p:tgtEl>
                                        <p:attrNameLst>
                                          <p:attrName>ppt_y</p:attrName>
                                        </p:attrNameLst>
                                      </p:cBhvr>
                                      <p:tavLst>
                                        <p:tav tm="0">
                                          <p:val>
                                            <p:strVal val="#ppt_y-#ppt_h*1.125000"/>
                                          </p:val>
                                        </p:tav>
                                        <p:tav tm="100000">
                                          <p:val>
                                            <p:strVal val="#ppt_y"/>
                                          </p:val>
                                        </p:tav>
                                      </p:tavLst>
                                    </p:anim>
                                    <p:animEffect transition="in" filter="wipe(down)">
                                      <p:cBhvr>
                                        <p:cTn id="47" dur="250"/>
                                        <p:tgtEl>
                                          <p:spTgt spid="182"/>
                                        </p:tgtEl>
                                      </p:cBhvr>
                                    </p:animEffect>
                                  </p:childTnLst>
                                </p:cTn>
                              </p:par>
                              <p:par>
                                <p:cTn id="48" presetID="12" presetClass="entr" presetSubtype="1" fill="hold" nodeType="withEffect">
                                  <p:stCondLst>
                                    <p:cond delay="3700"/>
                                  </p:stCondLst>
                                  <p:childTnLst>
                                    <p:set>
                                      <p:cBhvr>
                                        <p:cTn id="49" dur="1" fill="hold">
                                          <p:stCondLst>
                                            <p:cond delay="0"/>
                                          </p:stCondLst>
                                        </p:cTn>
                                        <p:tgtEl>
                                          <p:spTgt spid="189"/>
                                        </p:tgtEl>
                                        <p:attrNameLst>
                                          <p:attrName>style.visibility</p:attrName>
                                        </p:attrNameLst>
                                      </p:cBhvr>
                                      <p:to>
                                        <p:strVal val="visible"/>
                                      </p:to>
                                    </p:set>
                                    <p:anim calcmode="lin" valueType="num">
                                      <p:cBhvr additive="base">
                                        <p:cTn id="50" dur="250"/>
                                        <p:tgtEl>
                                          <p:spTgt spid="189"/>
                                        </p:tgtEl>
                                        <p:attrNameLst>
                                          <p:attrName>ppt_y</p:attrName>
                                        </p:attrNameLst>
                                      </p:cBhvr>
                                      <p:tavLst>
                                        <p:tav tm="0">
                                          <p:val>
                                            <p:strVal val="#ppt_y-#ppt_h*1.125000"/>
                                          </p:val>
                                        </p:tav>
                                        <p:tav tm="100000">
                                          <p:val>
                                            <p:strVal val="#ppt_y"/>
                                          </p:val>
                                        </p:tav>
                                      </p:tavLst>
                                    </p:anim>
                                    <p:animEffect transition="in" filter="wipe(down)">
                                      <p:cBhvr>
                                        <p:cTn id="51" dur="250"/>
                                        <p:tgtEl>
                                          <p:spTgt spid="189"/>
                                        </p:tgtEl>
                                      </p:cBhvr>
                                    </p:animEffect>
                                  </p:childTnLst>
                                </p:cTn>
                              </p:par>
                              <p:par>
                                <p:cTn id="52" presetID="12" presetClass="entr" presetSubtype="1" fill="hold" nodeType="withEffect">
                                  <p:stCondLst>
                                    <p:cond delay="3900"/>
                                  </p:stCondLst>
                                  <p:childTnLst>
                                    <p:set>
                                      <p:cBhvr>
                                        <p:cTn id="53" dur="1" fill="hold">
                                          <p:stCondLst>
                                            <p:cond delay="0"/>
                                          </p:stCondLst>
                                        </p:cTn>
                                        <p:tgtEl>
                                          <p:spTgt spid="196"/>
                                        </p:tgtEl>
                                        <p:attrNameLst>
                                          <p:attrName>style.visibility</p:attrName>
                                        </p:attrNameLst>
                                      </p:cBhvr>
                                      <p:to>
                                        <p:strVal val="visible"/>
                                      </p:to>
                                    </p:set>
                                    <p:anim calcmode="lin" valueType="num">
                                      <p:cBhvr additive="base">
                                        <p:cTn id="54" dur="250"/>
                                        <p:tgtEl>
                                          <p:spTgt spid="196"/>
                                        </p:tgtEl>
                                        <p:attrNameLst>
                                          <p:attrName>ppt_y</p:attrName>
                                        </p:attrNameLst>
                                      </p:cBhvr>
                                      <p:tavLst>
                                        <p:tav tm="0">
                                          <p:val>
                                            <p:strVal val="#ppt_y-#ppt_h*1.125000"/>
                                          </p:val>
                                        </p:tav>
                                        <p:tav tm="100000">
                                          <p:val>
                                            <p:strVal val="#ppt_y"/>
                                          </p:val>
                                        </p:tav>
                                      </p:tavLst>
                                    </p:anim>
                                    <p:animEffect transition="in" filter="wipe(down)">
                                      <p:cBhvr>
                                        <p:cTn id="55" dur="25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grpSp>
        <p:nvGrpSpPr>
          <p:cNvPr id="16" name="组合 15"/>
          <p:cNvGrpSpPr/>
          <p:nvPr/>
        </p:nvGrpSpPr>
        <p:grpSpPr>
          <a:xfrm>
            <a:off x="4777468" y="1139799"/>
            <a:ext cx="3557420" cy="1120376"/>
            <a:chOff x="4777468" y="1017700"/>
            <a:chExt cx="3557420" cy="1120376"/>
          </a:xfrm>
        </p:grpSpPr>
        <p:sp>
          <p:nvSpPr>
            <p:cNvPr id="17" name="圆角矩形 16"/>
            <p:cNvSpPr/>
            <p:nvPr/>
          </p:nvSpPr>
          <p:spPr>
            <a:xfrm>
              <a:off x="4840928" y="1017700"/>
              <a:ext cx="3475488" cy="371864"/>
            </a:xfrm>
            <a:prstGeom prst="roundRect">
              <a:avLst>
                <a:gd name="adj" fmla="val 10893"/>
              </a:avLst>
            </a:pr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4893020" y="1027718"/>
              <a:ext cx="1569660" cy="369332"/>
            </a:xfrm>
            <a:prstGeom prst="rect">
              <a:avLst/>
            </a:prstGeom>
            <a:noFill/>
          </p:spPr>
          <p:txBody>
            <a:bodyPr wrap="none" rtlCol="0">
              <a:spAutoFit/>
            </a:bodyPr>
            <a:lstStyle/>
            <a:p>
              <a:r>
                <a:rPr lang="zh-CN" altLang="en-US" dirty="0" smtClean="0">
                  <a:solidFill>
                    <a:schemeClr val="bg1"/>
                  </a:solidFill>
                  <a:latin typeface="微软雅黑" pitchFamily="34" charset="-122"/>
                  <a:ea typeface="微软雅黑" pitchFamily="34" charset="-122"/>
                </a:rPr>
                <a:t>点击添加标题</a:t>
              </a:r>
              <a:endParaRPr lang="zh-CN" altLang="en-US" dirty="0">
                <a:solidFill>
                  <a:schemeClr val="bg1"/>
                </a:solidFill>
                <a:latin typeface="微软雅黑" pitchFamily="34" charset="-122"/>
                <a:ea typeface="微软雅黑" pitchFamily="34" charset="-122"/>
              </a:endParaRPr>
            </a:p>
          </p:txBody>
        </p:sp>
        <p:sp>
          <p:nvSpPr>
            <p:cNvPr id="20" name="TextBox 2"/>
            <p:cNvSpPr txBox="1">
              <a:spLocks noChangeArrowheads="1"/>
            </p:cNvSpPr>
            <p:nvPr/>
          </p:nvSpPr>
          <p:spPr bwMode="auto">
            <a:xfrm>
              <a:off x="4777468" y="1399412"/>
              <a:ext cx="35574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1400" dirty="0">
                  <a:solidFill>
                    <a:srgbClr val="262626"/>
                  </a:solidFill>
                  <a:latin typeface="微软雅黑" pitchFamily="34" charset="-122"/>
                  <a:ea typeface="微软雅黑" pitchFamily="34" charset="-122"/>
                </a:rPr>
                <a:t>医学医疗医院工作总结汇报</a:t>
              </a:r>
              <a:r>
                <a:rPr lang="en-US" altLang="zh-CN" sz="1400" dirty="0">
                  <a:solidFill>
                    <a:srgbClr val="262626"/>
                  </a:solidFill>
                  <a:latin typeface="微软雅黑" pitchFamily="34" charset="-122"/>
                  <a:ea typeface="微软雅黑" pitchFamily="34" charset="-122"/>
                </a:rPr>
                <a:t>PPT</a:t>
              </a:r>
              <a:r>
                <a:rPr lang="zh-CN" altLang="en-US" sz="14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23" name="组合 22"/>
          <p:cNvGrpSpPr/>
          <p:nvPr/>
        </p:nvGrpSpPr>
        <p:grpSpPr>
          <a:xfrm>
            <a:off x="4777468" y="3039333"/>
            <a:ext cx="3557420" cy="1107802"/>
            <a:chOff x="4777468" y="3110846"/>
            <a:chExt cx="3557420" cy="1107802"/>
          </a:xfrm>
        </p:grpSpPr>
        <p:sp>
          <p:nvSpPr>
            <p:cNvPr id="24" name="圆角矩形 23"/>
            <p:cNvSpPr/>
            <p:nvPr/>
          </p:nvSpPr>
          <p:spPr>
            <a:xfrm>
              <a:off x="4840928" y="3110846"/>
              <a:ext cx="3475488" cy="371864"/>
            </a:xfrm>
            <a:prstGeom prst="roundRect">
              <a:avLst>
                <a:gd name="adj" fmla="val 10893"/>
              </a:avLst>
            </a:pr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a:bevelT w="63500" h="63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4893020" y="3121484"/>
              <a:ext cx="1569660" cy="369332"/>
            </a:xfrm>
            <a:prstGeom prst="rect">
              <a:avLst/>
            </a:prstGeom>
            <a:noFill/>
          </p:spPr>
          <p:txBody>
            <a:bodyPr wrap="none" rtlCol="0">
              <a:spAutoFit/>
            </a:bodyPr>
            <a:lstStyle>
              <a:defPPr>
                <a:defRPr lang="zh-CN"/>
              </a:defPPr>
              <a:lvl1pPr>
                <a:defRPr>
                  <a:solidFill>
                    <a:schemeClr val="bg1"/>
                  </a:solidFill>
                  <a:latin typeface="微软雅黑" pitchFamily="34" charset="-122"/>
                  <a:ea typeface="微软雅黑" pitchFamily="34" charset="-122"/>
                </a:defRPr>
              </a:lvl1pPr>
            </a:lstStyle>
            <a:p>
              <a:r>
                <a:rPr lang="zh-CN" altLang="en-US" dirty="0"/>
                <a:t>点击添加标题</a:t>
              </a:r>
            </a:p>
          </p:txBody>
        </p:sp>
        <p:sp>
          <p:nvSpPr>
            <p:cNvPr id="37" name="TextBox 2"/>
            <p:cNvSpPr txBox="1">
              <a:spLocks noChangeArrowheads="1"/>
            </p:cNvSpPr>
            <p:nvPr/>
          </p:nvSpPr>
          <p:spPr bwMode="auto">
            <a:xfrm>
              <a:off x="4777468" y="3479984"/>
              <a:ext cx="355742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r>
                <a:rPr lang="zh-CN" altLang="en-US" sz="1400" dirty="0">
                  <a:solidFill>
                    <a:srgbClr val="262626"/>
                  </a:solidFill>
                  <a:latin typeface="微软雅黑" pitchFamily="34" charset="-122"/>
                  <a:ea typeface="微软雅黑" pitchFamily="34" charset="-122"/>
                </a:rPr>
                <a:t>医学医疗医院工作总结汇报</a:t>
              </a:r>
              <a:r>
                <a:rPr lang="en-US" altLang="zh-CN" sz="1400" dirty="0">
                  <a:solidFill>
                    <a:srgbClr val="262626"/>
                  </a:solidFill>
                  <a:latin typeface="微软雅黑" pitchFamily="34" charset="-122"/>
                  <a:ea typeface="微软雅黑" pitchFamily="34" charset="-122"/>
                </a:rPr>
                <a:t>PPT</a:t>
              </a:r>
              <a:r>
                <a:rPr lang="zh-CN" altLang="en-US" sz="1400" dirty="0">
                  <a:solidFill>
                    <a:srgbClr val="262626"/>
                  </a:solidFill>
                  <a:latin typeface="微软雅黑" pitchFamily="34" charset="-122"/>
                  <a:ea typeface="微软雅黑" pitchFamily="34" charset="-122"/>
                </a:rPr>
                <a:t>模板，图片的修改方法是：在图片上右击，选择更改图片，这样不会丢失动画效果。</a:t>
              </a:r>
            </a:p>
          </p:txBody>
        </p:sp>
      </p:grpSp>
      <p:grpSp>
        <p:nvGrpSpPr>
          <p:cNvPr id="38" name="组合 37"/>
          <p:cNvGrpSpPr/>
          <p:nvPr/>
        </p:nvGrpSpPr>
        <p:grpSpPr>
          <a:xfrm>
            <a:off x="2395721" y="1149817"/>
            <a:ext cx="2381747" cy="1388795"/>
            <a:chOff x="3514637" y="1748508"/>
            <a:chExt cx="1490326" cy="869008"/>
          </a:xfrm>
        </p:grpSpPr>
        <p:cxnSp>
          <p:nvCxnSpPr>
            <p:cNvPr id="39" name="直接连接符 38"/>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1"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2" name="组合 41"/>
          <p:cNvGrpSpPr/>
          <p:nvPr/>
        </p:nvGrpSpPr>
        <p:grpSpPr>
          <a:xfrm>
            <a:off x="2395721" y="3039333"/>
            <a:ext cx="2381747" cy="1388795"/>
            <a:chOff x="3514637" y="1748508"/>
            <a:chExt cx="1490326" cy="869008"/>
          </a:xfrm>
        </p:grpSpPr>
        <p:cxnSp>
          <p:nvCxnSpPr>
            <p:cNvPr id="43" name="直接连接符 42"/>
            <p:cNvCxnSpPr/>
            <p:nvPr/>
          </p:nvCxnSpPr>
          <p:spPr>
            <a:xfrm>
              <a:off x="3514637" y="2183012"/>
              <a:ext cx="144456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004963" y="1748508"/>
              <a:ext cx="0" cy="8690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椭圆 98"/>
            <p:cNvSpPr/>
            <p:nvPr/>
          </p:nvSpPr>
          <p:spPr>
            <a:xfrm>
              <a:off x="4959201" y="2138912"/>
              <a:ext cx="44100" cy="88200"/>
            </a:xfrm>
            <a:custGeom>
              <a:avLst/>
              <a:gdLst/>
              <a:ahLst/>
              <a:cxnLst/>
              <a:rect l="l" t="t" r="r" b="b"/>
              <a:pathLst>
                <a:path w="44100" h="88200">
                  <a:moveTo>
                    <a:pt x="44100" y="0"/>
                  </a:moveTo>
                  <a:lnTo>
                    <a:pt x="44100" y="88200"/>
                  </a:lnTo>
                  <a:cubicBezTo>
                    <a:pt x="19744" y="88200"/>
                    <a:pt x="0" y="68456"/>
                    <a:pt x="0" y="44100"/>
                  </a:cubicBezTo>
                  <a:cubicBezTo>
                    <a:pt x="0" y="19744"/>
                    <a:pt x="19744" y="0"/>
                    <a:pt x="44100"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6" name="Picture 18"/>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894017" y="3049971"/>
            <a:ext cx="1658706" cy="1610010"/>
          </a:xfrm>
          <a:prstGeom prst="ellipse">
            <a:avLst/>
          </a:prstGeom>
          <a:noFill/>
          <a:ln w="38100">
            <a:solidFill>
              <a:schemeClr val="bg1"/>
            </a:solidFill>
          </a:ln>
          <a:effectLst>
            <a:outerShdw blurRad="50800" sx="101000" sy="101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7" name="Picture 17"/>
          <p:cNvPicPr>
            <a:picLocks noChangeAspect="1" noChangeArrowheads="1"/>
          </p:cNvPicPr>
          <p:nvPr/>
        </p:nvPicPr>
        <p:blipFill>
          <a:blip r:embed="rId4" cstate="email"/>
          <a:stretch>
            <a:fillRect/>
          </a:stretch>
        </p:blipFill>
        <p:spPr bwMode="auto">
          <a:xfrm>
            <a:off x="891394" y="969342"/>
            <a:ext cx="1663952" cy="1675442"/>
          </a:xfrm>
          <a:prstGeom prst="ellipse">
            <a:avLst/>
          </a:prstGeom>
          <a:blipFill>
            <a:blip r:embed="rId4" cstate="email"/>
            <a:stretch>
              <a:fillRect/>
            </a:stretch>
          </a:blipFill>
          <a:ln w="38100">
            <a:solidFill>
              <a:schemeClr val="bg1"/>
            </a:solidFill>
          </a:ln>
          <a:effectLst>
            <a:outerShdw blurRad="50800" sx="101000" sy="101000" algn="c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00" advClick="0" advTm="5834">
        <p14:prism/>
      </p:transition>
    </mc:Choice>
    <mc:Fallback xmlns="">
      <p:transition spd="slow" advClick="0" advTm="58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p:tgtEl>
                                          <p:spTgt spid="47"/>
                                        </p:tgtEl>
                                        <p:attrNameLst>
                                          <p:attrName>ppt_y</p:attrName>
                                        </p:attrNameLst>
                                      </p:cBhvr>
                                      <p:tavLst>
                                        <p:tav tm="0">
                                          <p:val>
                                            <p:strVal val="#ppt_y+#ppt_h*1.125000"/>
                                          </p:val>
                                        </p:tav>
                                        <p:tav tm="100000">
                                          <p:val>
                                            <p:strVal val="#ppt_y"/>
                                          </p:val>
                                        </p:tav>
                                      </p:tavLst>
                                    </p:anim>
                                    <p:animEffect transition="in" filter="wipe(up)">
                                      <p:cBhvr>
                                        <p:cTn id="8" dur="500"/>
                                        <p:tgtEl>
                                          <p:spTgt spid="47"/>
                                        </p:tgtEl>
                                      </p:cBhvr>
                                    </p:animEffect>
                                  </p:childTnLst>
                                </p:cTn>
                              </p:par>
                              <p:par>
                                <p:cTn id="9" presetID="12" presetClass="entr" presetSubtype="1"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ppt_y</p:attrName>
                                        </p:attrNameLst>
                                      </p:cBhvr>
                                      <p:tavLst>
                                        <p:tav tm="0">
                                          <p:val>
                                            <p:strVal val="#ppt_y-#ppt_h*1.125000"/>
                                          </p:val>
                                        </p:tav>
                                        <p:tav tm="100000">
                                          <p:val>
                                            <p:strVal val="#ppt_y"/>
                                          </p:val>
                                        </p:tav>
                                      </p:tavLst>
                                    </p:anim>
                                    <p:animEffect transition="in" filter="wipe(down)">
                                      <p:cBhvr>
                                        <p:cTn id="12" dur="500"/>
                                        <p:tgtEl>
                                          <p:spTgt spid="46"/>
                                        </p:tgtEl>
                                      </p:cBhvr>
                                    </p:animEffect>
                                  </p:childTnLst>
                                </p:cTn>
                              </p:par>
                              <p:par>
                                <p:cTn id="13" presetID="22" presetClass="entr" presetSubtype="8" fill="hold" nodeType="withEffect">
                                  <p:stCondLst>
                                    <p:cond delay="50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par>
                                <p:cTn id="16" presetID="22" presetClass="entr" presetSubtype="8" fill="hold" nodeType="withEffect">
                                  <p:stCondLst>
                                    <p:cond delay="60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par>
                                <p:cTn id="19" presetID="22" presetClass="entr" presetSubtype="8" fill="hold" nodeType="withEffect">
                                  <p:stCondLst>
                                    <p:cond delay="100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par>
                                <p:cTn id="22" presetID="22" presetClass="entr" presetSubtype="8" fill="hold" nodeType="withEffect">
                                  <p:stCondLst>
                                    <p:cond delay="110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21" name="Freeform 5"/>
          <p:cNvSpPr/>
          <p:nvPr/>
        </p:nvSpPr>
        <p:spPr bwMode="auto">
          <a:xfrm>
            <a:off x="971600" y="2211710"/>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2"/>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22" name="TextBox 21"/>
          <p:cNvSpPr txBox="1"/>
          <p:nvPr/>
        </p:nvSpPr>
        <p:spPr>
          <a:xfrm>
            <a:off x="1257155" y="2447923"/>
            <a:ext cx="908686" cy="86177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2800" b="1" dirty="0" smtClean="0"/>
              <a:t>添加标题</a:t>
            </a:r>
            <a:endParaRPr lang="zh-CN" altLang="en-US" sz="2800" b="1" dirty="0"/>
          </a:p>
        </p:txBody>
      </p:sp>
      <p:sp>
        <p:nvSpPr>
          <p:cNvPr id="25" name="圆角矩形 24"/>
          <p:cNvSpPr/>
          <p:nvPr/>
        </p:nvSpPr>
        <p:spPr>
          <a:xfrm>
            <a:off x="3356492" y="1131590"/>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5"/>
          <p:cNvSpPr/>
          <p:nvPr/>
        </p:nvSpPr>
        <p:spPr bwMode="auto">
          <a:xfrm>
            <a:off x="2650968" y="1335678"/>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7" name="圆角矩形 26"/>
          <p:cNvSpPr/>
          <p:nvPr/>
        </p:nvSpPr>
        <p:spPr>
          <a:xfrm>
            <a:off x="3356492" y="1865984"/>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3356492" y="2600378"/>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3356492" y="3334771"/>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3675004" y="1279654"/>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a:t>
            </a:r>
            <a:r>
              <a:rPr lang="zh-CN" altLang="en-US" sz="1200" dirty="0" smtClean="0">
                <a:solidFill>
                  <a:srgbClr val="FFFFFF"/>
                </a:solidFill>
              </a:rPr>
              <a:t>内容。</a:t>
            </a:r>
            <a:endParaRPr lang="en-US" altLang="zh-CN" sz="1200" dirty="0">
              <a:solidFill>
                <a:srgbClr val="FFFFFF"/>
              </a:solidFill>
            </a:endParaRPr>
          </a:p>
        </p:txBody>
      </p:sp>
      <p:sp>
        <p:nvSpPr>
          <p:cNvPr id="31" name="TextBox 30"/>
          <p:cNvSpPr txBox="1"/>
          <p:nvPr/>
        </p:nvSpPr>
        <p:spPr>
          <a:xfrm>
            <a:off x="3675004" y="2008470"/>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2" name="TextBox 31"/>
          <p:cNvSpPr txBox="1"/>
          <p:nvPr/>
        </p:nvSpPr>
        <p:spPr>
          <a:xfrm>
            <a:off x="3675004" y="2742864"/>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3" name="TextBox 32"/>
          <p:cNvSpPr txBox="1"/>
          <p:nvPr/>
        </p:nvSpPr>
        <p:spPr>
          <a:xfrm>
            <a:off x="3675004" y="347725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
        <p:nvSpPr>
          <p:cNvPr id="34" name="圆角矩形 33"/>
          <p:cNvSpPr/>
          <p:nvPr/>
        </p:nvSpPr>
        <p:spPr>
          <a:xfrm>
            <a:off x="3367981" y="4064281"/>
            <a:ext cx="4479052" cy="451685"/>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3686493" y="4206767"/>
            <a:ext cx="3758504" cy="20281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rPr>
              <a:t>点击输入本栏的具体文字，简明扼要的说明分项内容。</a:t>
            </a:r>
            <a:endParaRPr lang="en-US" altLang="zh-CN" sz="1200"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5834">
        <p14:prism/>
      </p:transition>
    </mc:Choice>
    <mc:Fallback xmlns="">
      <p:transition spd="slow" advClick="0" advTm="583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Horizontal)">
                                      <p:cBhvr>
                                        <p:cTn id="18" dur="500"/>
                                        <p:tgtEl>
                                          <p:spTgt spid="26"/>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animBg="1"/>
      <p:bldP spid="28" grpId="0" animBg="1"/>
      <p:bldP spid="29" grpId="0" animBg="1"/>
      <p:bldP spid="30" grpId="0"/>
      <p:bldP spid="31" grpId="0"/>
      <p:bldP spid="32" grpId="0"/>
      <p:bldP spid="33" grpId="0"/>
      <p:bldP spid="34" grpId="0" animBg="1"/>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920068" y="1512448"/>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1</a:t>
            </a:r>
            <a:endParaRPr lang="zh-CN" altLang="en-US" sz="2700" dirty="0">
              <a:latin typeface="+mj-lt"/>
              <a:ea typeface="Arial Unicode MS" pitchFamily="34" charset="-122"/>
              <a:cs typeface="Arial Unicode MS" pitchFamily="34" charset="-122"/>
            </a:endParaRPr>
          </a:p>
        </p:txBody>
      </p:sp>
      <p:grpSp>
        <p:nvGrpSpPr>
          <p:cNvPr id="26" name="组合 25"/>
          <p:cNvGrpSpPr/>
          <p:nvPr/>
        </p:nvGrpSpPr>
        <p:grpSpPr>
          <a:xfrm>
            <a:off x="5568140" y="1512242"/>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年度工作概述</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29" name="圆角矩形 28"/>
          <p:cNvSpPr/>
          <p:nvPr/>
        </p:nvSpPr>
        <p:spPr>
          <a:xfrm>
            <a:off x="4920068" y="22116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2</a:t>
            </a:r>
            <a:endParaRPr lang="zh-CN" altLang="en-US" sz="2700" dirty="0">
              <a:latin typeface="+mj-lt"/>
              <a:ea typeface="Arial Unicode MS" pitchFamily="34" charset="-122"/>
              <a:cs typeface="Arial Unicode MS" pitchFamily="34" charset="-122"/>
            </a:endParaRPr>
          </a:p>
        </p:txBody>
      </p:sp>
      <p:grpSp>
        <p:nvGrpSpPr>
          <p:cNvPr id="30" name="组合 29"/>
          <p:cNvGrpSpPr/>
          <p:nvPr/>
        </p:nvGrpSpPr>
        <p:grpSpPr>
          <a:xfrm>
            <a:off x="5550238" y="2211444"/>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工作完成情况</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33" name="圆角矩形 32"/>
          <p:cNvSpPr/>
          <p:nvPr/>
        </p:nvSpPr>
        <p:spPr>
          <a:xfrm>
            <a:off x="4920068" y="2900451"/>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3</a:t>
            </a:r>
            <a:endParaRPr lang="zh-CN" altLang="en-US" sz="2700" dirty="0">
              <a:latin typeface="+mj-lt"/>
              <a:ea typeface="Arial Unicode MS" pitchFamily="34" charset="-122"/>
              <a:cs typeface="Arial Unicode MS" pitchFamily="34" charset="-122"/>
            </a:endParaRPr>
          </a:p>
        </p:txBody>
      </p:sp>
      <p:grpSp>
        <p:nvGrpSpPr>
          <p:cNvPr id="56" name="组合 55"/>
          <p:cNvGrpSpPr/>
          <p:nvPr/>
        </p:nvGrpSpPr>
        <p:grpSpPr>
          <a:xfrm>
            <a:off x="5568140" y="2900242"/>
            <a:ext cx="2972164" cy="503773"/>
            <a:chOff x="6339097" y="3296031"/>
            <a:chExt cx="3744416" cy="511504"/>
          </a:xfrm>
        </p:grpSpPr>
        <p:sp>
          <p:nvSpPr>
            <p:cNvPr id="57" name="圆角矩形 56"/>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58" name="矩形 57"/>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成功项目展示</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9" name="圆角矩形 58"/>
          <p:cNvSpPr/>
          <p:nvPr/>
        </p:nvSpPr>
        <p:spPr>
          <a:xfrm>
            <a:off x="4920068" y="360330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4</a:t>
            </a:r>
            <a:endParaRPr lang="zh-CN" altLang="en-US" sz="2700" dirty="0">
              <a:latin typeface="+mj-lt"/>
              <a:ea typeface="Arial Unicode MS" pitchFamily="34" charset="-122"/>
              <a:cs typeface="Arial Unicode MS" pitchFamily="34" charset="-122"/>
            </a:endParaRPr>
          </a:p>
        </p:txBody>
      </p:sp>
      <p:grpSp>
        <p:nvGrpSpPr>
          <p:cNvPr id="60" name="组合 59"/>
          <p:cNvGrpSpPr/>
          <p:nvPr/>
        </p:nvGrpSpPr>
        <p:grpSpPr>
          <a:xfrm>
            <a:off x="5568140" y="3602937"/>
            <a:ext cx="2972164" cy="503772"/>
            <a:chOff x="6339097" y="4180903"/>
            <a:chExt cx="3744416" cy="511504"/>
          </a:xfrm>
        </p:grpSpPr>
        <p:sp>
          <p:nvSpPr>
            <p:cNvPr id="61" name="圆角矩形 60"/>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62" name="矩形 61"/>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工作存在不足</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63" name="圆角矩形 62"/>
          <p:cNvSpPr/>
          <p:nvPr/>
        </p:nvSpPr>
        <p:spPr>
          <a:xfrm>
            <a:off x="4920165" y="430022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5</a:t>
            </a:r>
            <a:endParaRPr lang="zh-CN" altLang="en-US" sz="2700" dirty="0">
              <a:latin typeface="+mj-lt"/>
              <a:ea typeface="Arial Unicode MS" pitchFamily="34" charset="-122"/>
              <a:cs typeface="Arial Unicode MS" pitchFamily="34" charset="-122"/>
            </a:endParaRPr>
          </a:p>
        </p:txBody>
      </p:sp>
      <p:grpSp>
        <p:nvGrpSpPr>
          <p:cNvPr id="64" name="组合 63"/>
          <p:cNvGrpSpPr/>
          <p:nvPr/>
        </p:nvGrpSpPr>
        <p:grpSpPr>
          <a:xfrm>
            <a:off x="5568140" y="4300225"/>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明年工作计划</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67" name="下箭头 66"/>
          <p:cNvSpPr/>
          <p:nvPr/>
        </p:nvSpPr>
        <p:spPr>
          <a:xfrm rot="16200000">
            <a:off x="4094635" y="2212460"/>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75" name="图片 46"/>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8" y="-9190"/>
            <a:ext cx="4053448"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7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
        <p:nvSpPr>
          <p:cNvPr id="78" name="TextBox 77"/>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smtClean="0">
                <a:solidFill>
                  <a:schemeClr val="tx2"/>
                </a:solidFill>
                <a:latin typeface="微软雅黑" pitchFamily="34" charset="-122"/>
                <a:ea typeface="微软雅黑" pitchFamily="34" charset="-122"/>
              </a:rPr>
              <a:t>目录</a:t>
            </a:r>
            <a:endParaRPr lang="en-US" altLang="zh-CN" sz="3200" b="1" dirty="0" smtClean="0">
              <a:solidFill>
                <a:schemeClr val="tx2"/>
              </a:solidFill>
              <a:latin typeface="微软雅黑" pitchFamily="34" charset="-122"/>
              <a:ea typeface="微软雅黑" pitchFamily="34" charset="-122"/>
            </a:endParaRPr>
          </a:p>
          <a:p>
            <a:pPr>
              <a:defRPr/>
            </a:pPr>
            <a:r>
              <a:rPr lang="en-US" altLang="zh-CN" sz="2200" b="1" dirty="0" smtClean="0">
                <a:solidFill>
                  <a:schemeClr val="tx2"/>
                </a:solidFill>
                <a:latin typeface="微软雅黑" pitchFamily="34" charset="-122"/>
                <a:ea typeface="微软雅黑" pitchFamily="34" charset="-122"/>
              </a:rPr>
              <a:t>CONTENTS</a:t>
            </a:r>
            <a:endParaRPr lang="zh-CN" altLang="en-US" sz="2200" b="1" dirty="0">
              <a:solidFill>
                <a:schemeClr val="tx2"/>
              </a:solidFill>
              <a:latin typeface="微软雅黑" pitchFamily="34" charset="-122"/>
              <a:ea typeface="微软雅黑" pitchFamily="34" charset="-122"/>
            </a:endParaRPr>
          </a:p>
        </p:txBody>
      </p:sp>
    </p:spTree>
  </p:cSld>
  <p:clrMapOvr>
    <a:masterClrMapping/>
  </p:clrMapOvr>
  <p:transition spd="slow" advClick="0" advTm="518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78"/>
                                        </p:tgtEl>
                                        <p:attrNameLst>
                                          <p:attrName>style.visibility</p:attrName>
                                        </p:attrNameLst>
                                      </p:cBhvr>
                                      <p:to>
                                        <p:strVal val="visible"/>
                                      </p:to>
                                    </p:set>
                                    <p:anim calcmode="lin" valueType="num">
                                      <p:cBhvr>
                                        <p:cTn id="7" dur="250" fill="hold"/>
                                        <p:tgtEl>
                                          <p:spTgt spid="78"/>
                                        </p:tgtEl>
                                        <p:attrNameLst>
                                          <p:attrName>ppt_x</p:attrName>
                                        </p:attrNameLst>
                                      </p:cBhvr>
                                      <p:tavLst>
                                        <p:tav tm="0">
                                          <p:val>
                                            <p:strVal val="#ppt_x"/>
                                          </p:val>
                                        </p:tav>
                                        <p:tav tm="100000">
                                          <p:val>
                                            <p:strVal val="#ppt_x"/>
                                          </p:val>
                                        </p:tav>
                                      </p:tavLst>
                                    </p:anim>
                                    <p:anim calcmode="lin" valueType="num">
                                      <p:cBhvr>
                                        <p:cTn id="8" dur="250" fill="hold"/>
                                        <p:tgtEl>
                                          <p:spTgt spid="78"/>
                                        </p:tgtEl>
                                        <p:attrNameLst>
                                          <p:attrName>ppt_y</p:attrName>
                                        </p:attrNameLst>
                                      </p:cBhvr>
                                      <p:tavLst>
                                        <p:tav tm="0">
                                          <p:val>
                                            <p:strVal val="#ppt_y-#ppt_h/2"/>
                                          </p:val>
                                        </p:tav>
                                        <p:tav tm="100000">
                                          <p:val>
                                            <p:strVal val="#ppt_y"/>
                                          </p:val>
                                        </p:tav>
                                      </p:tavLst>
                                    </p:anim>
                                    <p:anim calcmode="lin" valueType="num">
                                      <p:cBhvr>
                                        <p:cTn id="9" dur="250" fill="hold"/>
                                        <p:tgtEl>
                                          <p:spTgt spid="78"/>
                                        </p:tgtEl>
                                        <p:attrNameLst>
                                          <p:attrName>ppt_w</p:attrName>
                                        </p:attrNameLst>
                                      </p:cBhvr>
                                      <p:tavLst>
                                        <p:tav tm="0">
                                          <p:val>
                                            <p:strVal val="#ppt_w"/>
                                          </p:val>
                                        </p:tav>
                                        <p:tav tm="100000">
                                          <p:val>
                                            <p:strVal val="#ppt_w"/>
                                          </p:val>
                                        </p:tav>
                                      </p:tavLst>
                                    </p:anim>
                                    <p:anim calcmode="lin" valueType="num">
                                      <p:cBhvr>
                                        <p:cTn id="10" dur="250" fill="hold"/>
                                        <p:tgtEl>
                                          <p:spTgt spid="78"/>
                                        </p:tgtEl>
                                        <p:attrNameLst>
                                          <p:attrName>ppt_h</p:attrName>
                                        </p:attrNameLst>
                                      </p:cBhvr>
                                      <p:tavLst>
                                        <p:tav tm="0">
                                          <p:val>
                                            <p:fltVal val="0"/>
                                          </p:val>
                                        </p:tav>
                                        <p:tav tm="100000">
                                          <p:val>
                                            <p:strVal val="#ppt_h"/>
                                          </p:val>
                                        </p:tav>
                                      </p:tavLst>
                                    </p:anim>
                                  </p:childTnLst>
                                </p:cTn>
                              </p:par>
                            </p:childTnLst>
                          </p:cTn>
                        </p:par>
                        <p:par>
                          <p:cTn id="11" fill="hold">
                            <p:stCondLst>
                              <p:cond delay="1149"/>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childTnLst>
                                </p:cTn>
                              </p:par>
                              <p:par>
                                <p:cTn id="15" presetID="56" presetClass="path" presetSubtype="0" accel="50000" decel="50000" fill="hold" grpId="1" nodeType="withEffect">
                                  <p:stCondLst>
                                    <p:cond delay="0"/>
                                  </p:stCondLst>
                                  <p:childTnLst>
                                    <p:animMotion origin="layout" path="M -0.03737 0.04121 L -6.25E-7 -3.33333E-6 " pathEditMode="relative" rAng="0" ptsTypes="AA">
                                      <p:cBhvr>
                                        <p:cTn id="16" dur="700" fill="hold"/>
                                        <p:tgtEl>
                                          <p:spTgt spid="25"/>
                                        </p:tgtEl>
                                        <p:attrNameLst>
                                          <p:attrName>ppt_x</p:attrName>
                                          <p:attrName>ppt_y</p:attrName>
                                        </p:attrNameLst>
                                      </p:cBhvr>
                                      <p:rCtr x="1862" y="-2060"/>
                                    </p:animMotion>
                                  </p:childTnLst>
                                </p:cTn>
                              </p:par>
                              <p:par>
                                <p:cTn id="17" presetID="22" presetClass="entr" presetSubtype="8" fill="hold" nodeType="withEffect">
                                  <p:stCondLst>
                                    <p:cond delay="25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56" presetClass="path" presetSubtype="0" accel="50000" decel="50000" fill="hold" grpId="1" nodeType="withEffect">
                                  <p:stCondLst>
                                    <p:cond delay="250"/>
                                  </p:stCondLst>
                                  <p:childTnLst>
                                    <p:animMotion origin="layout" path="M -0.03737 0.0412 L -6.25E-7 2.96296E-6 " pathEditMode="relative" rAng="0" ptsTypes="AA">
                                      <p:cBhvr>
                                        <p:cTn id="24" dur="700" fill="hold"/>
                                        <p:tgtEl>
                                          <p:spTgt spid="29"/>
                                        </p:tgtEl>
                                        <p:attrNameLst>
                                          <p:attrName>ppt_x</p:attrName>
                                          <p:attrName>ppt_y</p:attrName>
                                        </p:attrNameLst>
                                      </p:cBhvr>
                                      <p:rCtr x="1862" y="-2060"/>
                                    </p:animMotion>
                                  </p:childTnLst>
                                </p:cTn>
                              </p:par>
                              <p:par>
                                <p:cTn id="25" presetID="22" presetClass="entr" presetSubtype="8" fill="hold" nodeType="withEffect">
                                  <p:stCondLst>
                                    <p:cond delay="500"/>
                                  </p:stCondLst>
                                  <p:childTnLst>
                                    <p:set>
                                      <p:cBhvr>
                                        <p:cTn id="26" dur="1" fill="hold">
                                          <p:stCondLst>
                                            <p:cond delay="0"/>
                                          </p:stCondLst>
                                        </p:cTn>
                                        <p:tgtEl>
                                          <p:spTgt spid="30"/>
                                        </p:tgtEl>
                                        <p:attrNameLst>
                                          <p:attrName>style.visibility</p:attrName>
                                        </p:attrNameLst>
                                      </p:cBhvr>
                                      <p:to>
                                        <p:strVal val="visible"/>
                                      </p:to>
                                    </p:set>
                                    <p:animEffect transition="in" filter="wipe(left)">
                                      <p:cBhvr>
                                        <p:cTn id="27" dur="500"/>
                                        <p:tgtEl>
                                          <p:spTgt spid="30"/>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childTnLst>
                                </p:cTn>
                              </p:par>
                              <p:par>
                                <p:cTn id="31" presetID="56" presetClass="path" presetSubtype="0" accel="50000" decel="50000" fill="hold" grpId="1" nodeType="withEffect">
                                  <p:stCondLst>
                                    <p:cond delay="500"/>
                                  </p:stCondLst>
                                  <p:childTnLst>
                                    <p:animMotion origin="layout" path="M -0.03737 0.0412 L -6.25E-7 -7.40741E-7 " pathEditMode="relative" rAng="0" ptsTypes="AA">
                                      <p:cBhvr>
                                        <p:cTn id="32" dur="700" fill="hold"/>
                                        <p:tgtEl>
                                          <p:spTgt spid="33"/>
                                        </p:tgtEl>
                                        <p:attrNameLst>
                                          <p:attrName>ppt_x</p:attrName>
                                          <p:attrName>ppt_y</p:attrName>
                                        </p:attrNameLst>
                                      </p:cBhvr>
                                      <p:rCtr x="1862" y="-2060"/>
                                    </p:animMotion>
                                  </p:childTnLst>
                                </p:cTn>
                              </p:par>
                              <p:par>
                                <p:cTn id="33" presetID="22" presetClass="entr" presetSubtype="8" fill="hold" nodeType="withEffect">
                                  <p:stCondLst>
                                    <p:cond delay="750"/>
                                  </p:stCondLst>
                                  <p:childTnLst>
                                    <p:set>
                                      <p:cBhvr>
                                        <p:cTn id="34" dur="1" fill="hold">
                                          <p:stCondLst>
                                            <p:cond delay="0"/>
                                          </p:stCondLst>
                                        </p:cTn>
                                        <p:tgtEl>
                                          <p:spTgt spid="56"/>
                                        </p:tgtEl>
                                        <p:attrNameLst>
                                          <p:attrName>style.visibility</p:attrName>
                                        </p:attrNameLst>
                                      </p:cBhvr>
                                      <p:to>
                                        <p:strVal val="visible"/>
                                      </p:to>
                                    </p:set>
                                    <p:animEffect transition="in" filter="wipe(left)">
                                      <p:cBhvr>
                                        <p:cTn id="35" dur="500"/>
                                        <p:tgtEl>
                                          <p:spTgt spid="56"/>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1000"/>
                                        <p:tgtEl>
                                          <p:spTgt spid="59"/>
                                        </p:tgtEl>
                                      </p:cBhvr>
                                    </p:animEffect>
                                  </p:childTnLst>
                                </p:cTn>
                              </p:par>
                              <p:par>
                                <p:cTn id="39" presetID="56" presetClass="path" presetSubtype="0" accel="50000" decel="50000" fill="hold" grpId="1" nodeType="withEffect">
                                  <p:stCondLst>
                                    <p:cond delay="750"/>
                                  </p:stCondLst>
                                  <p:childTnLst>
                                    <p:animMotion origin="layout" path="M -0.03737 0.04121 L -6.25E-7 -4.44444E-6 " pathEditMode="relative" rAng="0" ptsTypes="AA">
                                      <p:cBhvr>
                                        <p:cTn id="40" dur="700" fill="hold"/>
                                        <p:tgtEl>
                                          <p:spTgt spid="59"/>
                                        </p:tgtEl>
                                        <p:attrNameLst>
                                          <p:attrName>ppt_x</p:attrName>
                                          <p:attrName>ppt_y</p:attrName>
                                        </p:attrNameLst>
                                      </p:cBhvr>
                                      <p:rCtr x="1862" y="-2060"/>
                                    </p:animMotion>
                                  </p:childTnLst>
                                </p:cTn>
                              </p:par>
                              <p:par>
                                <p:cTn id="41" presetID="22" presetClass="entr" presetSubtype="8" fill="hold" nodeType="withEffect">
                                  <p:stCondLst>
                                    <p:cond delay="1000"/>
                                  </p:stCondLst>
                                  <p:childTnLst>
                                    <p:set>
                                      <p:cBhvr>
                                        <p:cTn id="42" dur="1" fill="hold">
                                          <p:stCondLst>
                                            <p:cond delay="0"/>
                                          </p:stCondLst>
                                        </p:cTn>
                                        <p:tgtEl>
                                          <p:spTgt spid="60"/>
                                        </p:tgtEl>
                                        <p:attrNameLst>
                                          <p:attrName>style.visibility</p:attrName>
                                        </p:attrNameLst>
                                      </p:cBhvr>
                                      <p:to>
                                        <p:strVal val="visible"/>
                                      </p:to>
                                    </p:set>
                                    <p:animEffect transition="in" filter="wipe(left)">
                                      <p:cBhvr>
                                        <p:cTn id="43" dur="500"/>
                                        <p:tgtEl>
                                          <p:spTgt spid="60"/>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1000"/>
                                        <p:tgtEl>
                                          <p:spTgt spid="63"/>
                                        </p:tgtEl>
                                      </p:cBhvr>
                                    </p:animEffect>
                                  </p:childTnLst>
                                </p:cTn>
                              </p:par>
                              <p:par>
                                <p:cTn id="47" presetID="56" presetClass="path" presetSubtype="0" accel="50000" decel="50000" fill="hold" grpId="1" nodeType="withEffect">
                                  <p:stCondLst>
                                    <p:cond delay="750"/>
                                  </p:stCondLst>
                                  <p:childTnLst>
                                    <p:animMotion origin="layout" path="M -0.03737 0.04121 L -6.25E-7 -4.44444E-6 " pathEditMode="relative" rAng="0" ptsTypes="AA">
                                      <p:cBhvr>
                                        <p:cTn id="48" dur="700" fill="hold"/>
                                        <p:tgtEl>
                                          <p:spTgt spid="63"/>
                                        </p:tgtEl>
                                        <p:attrNameLst>
                                          <p:attrName>ppt_x</p:attrName>
                                          <p:attrName>ppt_y</p:attrName>
                                        </p:attrNameLst>
                                      </p:cBhvr>
                                      <p:rCtr x="1862" y="-2060"/>
                                    </p:animMotion>
                                  </p:childTnLst>
                                </p:cTn>
                              </p:par>
                              <p:par>
                                <p:cTn id="49" presetID="22" presetClass="entr" presetSubtype="8" fill="hold" nodeType="withEffect">
                                  <p:stCondLst>
                                    <p:cond delay="1250"/>
                                  </p:stCondLst>
                                  <p:childTnLst>
                                    <p:set>
                                      <p:cBhvr>
                                        <p:cTn id="50" dur="1" fill="hold">
                                          <p:stCondLst>
                                            <p:cond delay="0"/>
                                          </p:stCondLst>
                                        </p:cTn>
                                        <p:tgtEl>
                                          <p:spTgt spid="64"/>
                                        </p:tgtEl>
                                        <p:attrNameLst>
                                          <p:attrName>style.visibility</p:attrName>
                                        </p:attrNameLst>
                                      </p:cBhvr>
                                      <p:to>
                                        <p:strVal val="visible"/>
                                      </p:to>
                                    </p:set>
                                    <p:animEffect transition="in" filter="wipe(left)">
                                      <p:cBhvr>
                                        <p:cTn id="51" dur="500"/>
                                        <p:tgtEl>
                                          <p:spTgt spid="64"/>
                                        </p:tgtEl>
                                      </p:cBhvr>
                                    </p:animEffect>
                                  </p:childTnLst>
                                </p:cTn>
                              </p:par>
                            </p:childTnLst>
                          </p:cTn>
                        </p:par>
                        <p:par>
                          <p:cTn id="52" fill="hold">
                            <p:stCondLst>
                              <p:cond delay="2149"/>
                            </p:stCondLst>
                            <p:childTnLst>
                              <p:par>
                                <p:cTn id="53" presetID="2" presetClass="entr" presetSubtype="8"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additive="base">
                                        <p:cTn id="55" dur="500" fill="hold"/>
                                        <p:tgtEl>
                                          <p:spTgt spid="67"/>
                                        </p:tgtEl>
                                        <p:attrNameLst>
                                          <p:attrName>ppt_x</p:attrName>
                                        </p:attrNameLst>
                                      </p:cBhvr>
                                      <p:tavLst>
                                        <p:tav tm="0">
                                          <p:val>
                                            <p:strVal val="0-#ppt_w/2"/>
                                          </p:val>
                                        </p:tav>
                                        <p:tav tm="100000">
                                          <p:val>
                                            <p:strVal val="#ppt_x"/>
                                          </p:val>
                                        </p:tav>
                                      </p:tavLst>
                                    </p:anim>
                                    <p:anim calcmode="lin" valueType="num">
                                      <p:cBhvr additive="base">
                                        <p:cTn id="56" dur="500" fill="hold"/>
                                        <p:tgtEl>
                                          <p:spTgt spid="67"/>
                                        </p:tgtEl>
                                        <p:attrNameLst>
                                          <p:attrName>ppt_y</p:attrName>
                                        </p:attrNameLst>
                                      </p:cBhvr>
                                      <p:tavLst>
                                        <p:tav tm="0">
                                          <p:val>
                                            <p:strVal val="#ppt_y"/>
                                          </p:val>
                                        </p:tav>
                                        <p:tav tm="100000">
                                          <p:val>
                                            <p:strVal val="#ppt_y"/>
                                          </p:val>
                                        </p:tav>
                                      </p:tavLst>
                                    </p:anim>
                                  </p:childTnLst>
                                </p:cTn>
                              </p:par>
                            </p:childTnLst>
                          </p:cTn>
                        </p:par>
                        <p:par>
                          <p:cTn id="57" fill="hold">
                            <p:stCondLst>
                              <p:cond delay="2649"/>
                            </p:stCondLst>
                            <p:childTnLst>
                              <p:par>
                                <p:cTn id="58" presetID="26" presetClass="emph" presetSubtype="0" fill="hold" grpId="2" nodeType="afterEffect">
                                  <p:stCondLst>
                                    <p:cond delay="0"/>
                                  </p:stCondLst>
                                  <p:childTnLst>
                                    <p:animEffect transition="out" filter="fade">
                                      <p:cBhvr>
                                        <p:cTn id="59" dur="500" tmFilter="0, 0; .2, .5; .8, .5; 1, 0"/>
                                        <p:tgtEl>
                                          <p:spTgt spid="29"/>
                                        </p:tgtEl>
                                      </p:cBhvr>
                                    </p:animEffect>
                                    <p:animScale>
                                      <p:cBhvr>
                                        <p:cTn id="60" dur="250" autoRev="1" fill="hold"/>
                                        <p:tgtEl>
                                          <p:spTgt spid="29"/>
                                        </p:tgtEl>
                                      </p:cBhvr>
                                      <p:by x="105000" y="105000"/>
                                    </p:animScale>
                                  </p:childTnLst>
                                </p:cTn>
                              </p:par>
                              <p:par>
                                <p:cTn id="61" presetID="26" presetClass="emph" presetSubtype="0" fill="hold" nodeType="withEffect">
                                  <p:stCondLst>
                                    <p:cond delay="0"/>
                                  </p:stCondLst>
                                  <p:childTnLst>
                                    <p:animEffect transition="out" filter="fade">
                                      <p:cBhvr>
                                        <p:cTn id="62" dur="500" tmFilter="0, 0; .2, .5; .8, .5; 1, 0"/>
                                        <p:tgtEl>
                                          <p:spTgt spid="30"/>
                                        </p:tgtEl>
                                      </p:cBhvr>
                                    </p:animEffect>
                                    <p:animScale>
                                      <p:cBhvr>
                                        <p:cTn id="63" dur="250" autoRev="1" fill="hold"/>
                                        <p:tgtEl>
                                          <p:spTgt spid="3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29" grpId="2" animBg="1"/>
      <p:bldP spid="33" grpId="0" animBg="1"/>
      <p:bldP spid="33" grpId="1" animBg="1"/>
      <p:bldP spid="59" grpId="0" animBg="1"/>
      <p:bldP spid="59" grpId="1" animBg="1"/>
      <p:bldP spid="63" grpId="0" animBg="1"/>
      <p:bldP spid="63" grpId="1" animBg="1"/>
      <p:bldP spid="67" grpId="0" animBg="1"/>
      <p:bldP spid="7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9"/>
          <p:cNvGrpSpPr/>
          <p:nvPr/>
        </p:nvGrpSpPr>
        <p:grpSpPr>
          <a:xfrm>
            <a:off x="2581306" y="1687402"/>
            <a:ext cx="1861058" cy="2576469"/>
            <a:chOff x="1827008" y="2120901"/>
            <a:chExt cx="2298700" cy="3181426"/>
          </a:xfrm>
        </p:grpSpPr>
        <p:sp>
          <p:nvSpPr>
            <p:cNvPr id="51" name="矩形 50"/>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sp>
          <p:nvSpPr>
            <p:cNvPr id="52" name="矩形 51"/>
            <p:cNvSpPr/>
            <p:nvPr/>
          </p:nvSpPr>
          <p:spPr>
            <a:xfrm>
              <a:off x="1827008" y="2565400"/>
              <a:ext cx="2298700" cy="27369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ysClr val="windowText" lastClr="000000"/>
                </a:solidFill>
              </a:endParaRPr>
            </a:p>
          </p:txBody>
        </p:sp>
      </p:grpSp>
      <p:grpSp>
        <p:nvGrpSpPr>
          <p:cNvPr id="53" name="组合 52"/>
          <p:cNvGrpSpPr/>
          <p:nvPr/>
        </p:nvGrpSpPr>
        <p:grpSpPr>
          <a:xfrm>
            <a:off x="4696877" y="1687402"/>
            <a:ext cx="1861058" cy="2576469"/>
            <a:chOff x="1827008" y="2120901"/>
            <a:chExt cx="2298700" cy="3181427"/>
          </a:xfrm>
        </p:grpSpPr>
        <p:sp>
          <p:nvSpPr>
            <p:cNvPr id="54" name="矩形 53"/>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5" name="矩形 54"/>
            <p:cNvSpPr/>
            <p:nvPr/>
          </p:nvSpPr>
          <p:spPr>
            <a:xfrm>
              <a:off x="1827008" y="2565400"/>
              <a:ext cx="2298700" cy="273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6" name="组合 55"/>
          <p:cNvGrpSpPr/>
          <p:nvPr/>
        </p:nvGrpSpPr>
        <p:grpSpPr>
          <a:xfrm>
            <a:off x="6812448" y="1687402"/>
            <a:ext cx="1861058" cy="2576469"/>
            <a:chOff x="1827008" y="2120901"/>
            <a:chExt cx="2298700" cy="3181426"/>
          </a:xfrm>
        </p:grpSpPr>
        <p:sp>
          <p:nvSpPr>
            <p:cNvPr id="57" name="矩形 56"/>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8" name="矩形 57"/>
            <p:cNvSpPr/>
            <p:nvPr/>
          </p:nvSpPr>
          <p:spPr>
            <a:xfrm>
              <a:off x="1827008" y="2565400"/>
              <a:ext cx="2298700" cy="27369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59" name="组合 58"/>
          <p:cNvGrpSpPr/>
          <p:nvPr/>
        </p:nvGrpSpPr>
        <p:grpSpPr>
          <a:xfrm>
            <a:off x="465734" y="1687402"/>
            <a:ext cx="1861058" cy="2576468"/>
            <a:chOff x="1827008" y="2120901"/>
            <a:chExt cx="2298700" cy="3181425"/>
          </a:xfrm>
        </p:grpSpPr>
        <p:sp>
          <p:nvSpPr>
            <p:cNvPr id="60" name="矩形 59"/>
            <p:cNvSpPr/>
            <p:nvPr/>
          </p:nvSpPr>
          <p:spPr>
            <a:xfrm>
              <a:off x="1827008" y="2120901"/>
              <a:ext cx="2298700" cy="444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61" name="矩形 60"/>
            <p:cNvSpPr/>
            <p:nvPr/>
          </p:nvSpPr>
          <p:spPr>
            <a:xfrm>
              <a:off x="1827008" y="2565398"/>
              <a:ext cx="2298700" cy="273692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grpSp>
      <p:sp>
        <p:nvSpPr>
          <p:cNvPr id="62" name="文本框 29"/>
          <p:cNvSpPr txBox="1"/>
          <p:nvPr/>
        </p:nvSpPr>
        <p:spPr>
          <a:xfrm>
            <a:off x="770660"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itchFamily="34" charset="-122"/>
                <a:ea typeface="微软雅黑" pitchFamily="34" charset="-122"/>
              </a:rPr>
              <a:t>项目一</a:t>
            </a:r>
          </a:p>
        </p:txBody>
      </p:sp>
      <p:sp>
        <p:nvSpPr>
          <p:cNvPr id="63" name="文本框 30"/>
          <p:cNvSpPr txBox="1"/>
          <p:nvPr/>
        </p:nvSpPr>
        <p:spPr>
          <a:xfrm>
            <a:off x="5001803"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itchFamily="34" charset="-122"/>
                <a:ea typeface="微软雅黑" pitchFamily="34" charset="-122"/>
              </a:rPr>
              <a:t>项目三</a:t>
            </a:r>
          </a:p>
        </p:txBody>
      </p:sp>
      <p:sp>
        <p:nvSpPr>
          <p:cNvPr id="64" name="文本框 31"/>
          <p:cNvSpPr txBox="1"/>
          <p:nvPr/>
        </p:nvSpPr>
        <p:spPr>
          <a:xfrm>
            <a:off x="2886232"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itchFamily="34" charset="-122"/>
                <a:ea typeface="微软雅黑" pitchFamily="34" charset="-122"/>
              </a:rPr>
              <a:t>项目二</a:t>
            </a:r>
          </a:p>
        </p:txBody>
      </p:sp>
      <p:sp>
        <p:nvSpPr>
          <p:cNvPr id="65" name="文本框 32"/>
          <p:cNvSpPr txBox="1"/>
          <p:nvPr/>
        </p:nvSpPr>
        <p:spPr>
          <a:xfrm>
            <a:off x="7117374" y="1708157"/>
            <a:ext cx="1251206" cy="315435"/>
          </a:xfrm>
          <a:prstGeom prst="rect">
            <a:avLst/>
          </a:prstGeom>
          <a:noFill/>
        </p:spPr>
        <p:txBody>
          <a:bodyPr wrap="square" lIns="68543" tIns="34272" rIns="68543" bIns="34272" rtlCol="0">
            <a:spAutoFit/>
          </a:bodyPr>
          <a:lstStyle/>
          <a:p>
            <a:pPr algn="ctr"/>
            <a:r>
              <a:rPr lang="zh-CN" altLang="en-US" sz="1600" b="1" dirty="0">
                <a:solidFill>
                  <a:schemeClr val="bg1"/>
                </a:solidFill>
                <a:latin typeface="微软雅黑" pitchFamily="34" charset="-122"/>
                <a:ea typeface="微软雅黑" pitchFamily="34" charset="-122"/>
              </a:rPr>
              <a:t>项目四</a:t>
            </a:r>
          </a:p>
        </p:txBody>
      </p:sp>
      <p:sp>
        <p:nvSpPr>
          <p:cNvPr id="66" name="文本框 33"/>
          <p:cNvSpPr txBox="1"/>
          <p:nvPr/>
        </p:nvSpPr>
        <p:spPr>
          <a:xfrm>
            <a:off x="611560" y="2319655"/>
            <a:ext cx="1512168"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rgbClr val="FFFFFF"/>
                </a:solidFill>
                <a:latin typeface="微软雅黑" pitchFamily="34" charset="-122"/>
                <a:ea typeface="微软雅黑" pitchFamily="34" charset="-122"/>
              </a:rPr>
              <a:t>。</a:t>
            </a:r>
            <a:endParaRPr lang="en-US" altLang="zh-CN" sz="1200" dirty="0">
              <a:solidFill>
                <a:srgbClr val="FFFFFF"/>
              </a:solidFill>
              <a:latin typeface="微软雅黑" pitchFamily="34" charset="-122"/>
              <a:ea typeface="微软雅黑" pitchFamily="34" charset="-122"/>
            </a:endParaRPr>
          </a:p>
        </p:txBody>
      </p:sp>
      <p:sp>
        <p:nvSpPr>
          <p:cNvPr id="67" name="文本框 34"/>
          <p:cNvSpPr txBox="1"/>
          <p:nvPr/>
        </p:nvSpPr>
        <p:spPr>
          <a:xfrm>
            <a:off x="2771800" y="2319655"/>
            <a:ext cx="1512168"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p:txBody>
      </p:sp>
      <p:sp>
        <p:nvSpPr>
          <p:cNvPr id="68" name="文本框 35"/>
          <p:cNvSpPr txBox="1"/>
          <p:nvPr/>
        </p:nvSpPr>
        <p:spPr>
          <a:xfrm>
            <a:off x="4860032" y="2319655"/>
            <a:ext cx="1584176"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p:txBody>
      </p:sp>
      <p:sp>
        <p:nvSpPr>
          <p:cNvPr id="69" name="文本框 36"/>
          <p:cNvSpPr txBox="1"/>
          <p:nvPr/>
        </p:nvSpPr>
        <p:spPr>
          <a:xfrm>
            <a:off x="6994394" y="2319655"/>
            <a:ext cx="1541419" cy="1731207"/>
          </a:xfrm>
          <a:prstGeom prst="rect">
            <a:avLst/>
          </a:prstGeom>
          <a:noFill/>
        </p:spPr>
        <p:txBody>
          <a:bodyPr wrap="square" lIns="68543" tIns="34272" rIns="68543" bIns="34272" rtlCol="0">
            <a:spAutoFit/>
          </a:bodyPr>
          <a:lstStyle/>
          <a:p>
            <a:r>
              <a:rPr lang="zh-CN" altLang="en-US" sz="1200" dirty="0">
                <a:solidFill>
                  <a:srgbClr val="FFFFFF"/>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rgbClr val="FFFFFF"/>
              </a:solidFill>
              <a:latin typeface="微软雅黑" pitchFamily="34" charset="-122"/>
              <a:ea typeface="微软雅黑" pitchFamily="34" charset="-122"/>
            </a:endParaRPr>
          </a:p>
        </p:txBody>
      </p:sp>
      <p:sp>
        <p:nvSpPr>
          <p:cNvPr id="26" name="TextBox 2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6384">
        <p14:gallery dir="l"/>
      </p:transition>
    </mc:Choice>
    <mc:Fallback xmlns="">
      <p:transition spd="slow" advClick="0" advTm="638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up)">
                                      <p:cBhvr>
                                        <p:cTn id="7" dur="500"/>
                                        <p:tgtEl>
                                          <p:spTgt spid="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wipe(left)">
                                      <p:cBhvr>
                                        <p:cTn id="11" dur="500"/>
                                        <p:tgtEl>
                                          <p:spTgt spid="6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wipe(left)">
                                      <p:cBhvr>
                                        <p:cTn id="15" dur="500"/>
                                        <p:tgtEl>
                                          <p:spTgt spid="6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up)">
                                      <p:cBhvr>
                                        <p:cTn id="19" dur="500"/>
                                        <p:tgtEl>
                                          <p:spTgt spid="5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left)">
                                      <p:cBhvr>
                                        <p:cTn id="23" dur="500"/>
                                        <p:tgtEl>
                                          <p:spTgt spid="64"/>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wipe(left)">
                                      <p:cBhvr>
                                        <p:cTn id="27" dur="500"/>
                                        <p:tgtEl>
                                          <p:spTgt spid="6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wipe(up)">
                                      <p:cBhvr>
                                        <p:cTn id="31" dur="500"/>
                                        <p:tgtEl>
                                          <p:spTgt spid="5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wipe(left)">
                                      <p:cBhvr>
                                        <p:cTn id="35" dur="500"/>
                                        <p:tgtEl>
                                          <p:spTgt spid="63"/>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wipe(left)">
                                      <p:cBhvr>
                                        <p:cTn id="39" dur="500"/>
                                        <p:tgtEl>
                                          <p:spTgt spid="68"/>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up)">
                                      <p:cBhvr>
                                        <p:cTn id="43" dur="500"/>
                                        <p:tgtEl>
                                          <p:spTgt spid="5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left)">
                                      <p:cBhvr>
                                        <p:cTn id="47" dur="500"/>
                                        <p:tgtEl>
                                          <p:spTgt spid="6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left)">
                                      <p:cBhvr>
                                        <p:cTn id="5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p:bldP spid="68" grpId="0"/>
      <p:bldP spid="6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3" name="圆角矩形 2"/>
          <p:cNvSpPr/>
          <p:nvPr/>
        </p:nvSpPr>
        <p:spPr bwMode="auto">
          <a:xfrm>
            <a:off x="2548239" y="1351312"/>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4" name="矩形 3"/>
          <p:cNvSpPr/>
          <p:nvPr/>
        </p:nvSpPr>
        <p:spPr>
          <a:xfrm>
            <a:off x="2707741" y="1347755"/>
            <a:ext cx="483176"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5" name="文本框 141"/>
          <p:cNvSpPr txBox="1"/>
          <p:nvPr/>
        </p:nvSpPr>
        <p:spPr>
          <a:xfrm>
            <a:off x="937789" y="1302402"/>
            <a:ext cx="1190354" cy="338554"/>
          </a:xfrm>
          <a:prstGeom prst="rect">
            <a:avLst/>
          </a:prstGeom>
          <a:noFill/>
        </p:spPr>
        <p:txBody>
          <a:bodyPr wrap="square" rtlCol="0">
            <a:spAutoFit/>
          </a:bodyPr>
          <a:lstStyle/>
          <a:p>
            <a:pPr algn="r" fontAlgn="base">
              <a:spcBef>
                <a:spcPct val="0"/>
              </a:spcBef>
              <a:spcAft>
                <a:spcPct val="0"/>
              </a:spcAft>
              <a:buFont typeface="Arial" pitchFamily="34" charset="0"/>
              <a:buNone/>
            </a:pPr>
            <a:r>
              <a:rPr lang="zh-CN" altLang="en-US" sz="1600" dirty="0" smtClean="0">
                <a:solidFill>
                  <a:srgbClr val="4D4D4D"/>
                </a:solidFill>
                <a:latin typeface="微软雅黑" pitchFamily="34" charset="-122"/>
                <a:ea typeface="微软雅黑" pitchFamily="34" charset="-122"/>
              </a:rPr>
              <a:t>您的文本</a:t>
            </a:r>
          </a:p>
        </p:txBody>
      </p:sp>
      <p:sp>
        <p:nvSpPr>
          <p:cNvPr id="6" name="椭圆 5"/>
          <p:cNvSpPr/>
          <p:nvPr/>
        </p:nvSpPr>
        <p:spPr>
          <a:xfrm>
            <a:off x="2181111" y="1177826"/>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7" name="文本框 133"/>
          <p:cNvSpPr txBox="1"/>
          <p:nvPr/>
        </p:nvSpPr>
        <p:spPr>
          <a:xfrm>
            <a:off x="2202130" y="1351313"/>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buFont typeface="Arial" pitchFamily="34" charset="0"/>
              <a:buNone/>
            </a:pPr>
            <a:r>
              <a:rPr lang="en-US" altLang="zh-CN" sz="1600" dirty="0" smtClean="0">
                <a:solidFill>
                  <a:srgbClr val="F8F8F8"/>
                </a:solidFill>
                <a:latin typeface="微软雅黑" pitchFamily="34" charset="-122"/>
                <a:ea typeface="微软雅黑" pitchFamily="34" charset="-122"/>
              </a:rPr>
              <a:t>6%</a:t>
            </a:r>
            <a:endParaRPr lang="zh-CN" altLang="en-US" sz="1600" dirty="0" smtClean="0">
              <a:solidFill>
                <a:srgbClr val="F8F8F8"/>
              </a:solidFill>
              <a:latin typeface="微软雅黑" pitchFamily="34" charset="-122"/>
              <a:ea typeface="微软雅黑" pitchFamily="34" charset="-122"/>
            </a:endParaRPr>
          </a:p>
        </p:txBody>
      </p:sp>
      <p:sp>
        <p:nvSpPr>
          <p:cNvPr id="8" name="圆角矩形 7"/>
          <p:cNvSpPr/>
          <p:nvPr/>
        </p:nvSpPr>
        <p:spPr bwMode="auto">
          <a:xfrm>
            <a:off x="2548239" y="2166560"/>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9" name="矩形 8"/>
          <p:cNvSpPr/>
          <p:nvPr/>
        </p:nvSpPr>
        <p:spPr>
          <a:xfrm>
            <a:off x="2707741" y="2163003"/>
            <a:ext cx="1326392"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10" name="文本框 141"/>
          <p:cNvSpPr txBox="1"/>
          <p:nvPr/>
        </p:nvSpPr>
        <p:spPr>
          <a:xfrm>
            <a:off x="937789" y="2117650"/>
            <a:ext cx="1190354" cy="338554"/>
          </a:xfrm>
          <a:prstGeom prst="rect">
            <a:avLst/>
          </a:prstGeom>
          <a:noFill/>
        </p:spPr>
        <p:txBody>
          <a:bodyPr wrap="square" rtlCol="0">
            <a:spAutoFit/>
          </a:bodyPr>
          <a:lstStyle/>
          <a:p>
            <a:pPr algn="r" fontAlgn="base">
              <a:spcBef>
                <a:spcPct val="0"/>
              </a:spcBef>
              <a:spcAft>
                <a:spcPct val="0"/>
              </a:spcAft>
              <a:buFont typeface="Arial" pitchFamily="34" charset="0"/>
              <a:buNone/>
            </a:pPr>
            <a:r>
              <a:rPr lang="zh-CN" altLang="en-US" sz="1600" dirty="0" smtClean="0">
                <a:solidFill>
                  <a:srgbClr val="4D4D4D"/>
                </a:solidFill>
                <a:latin typeface="微软雅黑" pitchFamily="34" charset="-122"/>
                <a:ea typeface="微软雅黑" pitchFamily="34" charset="-122"/>
              </a:rPr>
              <a:t>您的文本</a:t>
            </a:r>
          </a:p>
        </p:txBody>
      </p:sp>
      <p:sp>
        <p:nvSpPr>
          <p:cNvPr id="11" name="椭圆 10"/>
          <p:cNvSpPr/>
          <p:nvPr/>
        </p:nvSpPr>
        <p:spPr>
          <a:xfrm>
            <a:off x="2181111" y="1993074"/>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12" name="文本框 133"/>
          <p:cNvSpPr txBox="1"/>
          <p:nvPr/>
        </p:nvSpPr>
        <p:spPr>
          <a:xfrm>
            <a:off x="2202130" y="2166561"/>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buFont typeface="Arial" pitchFamily="34" charset="0"/>
              <a:buNone/>
            </a:pPr>
            <a:r>
              <a:rPr lang="en-US" altLang="zh-CN" sz="1600" dirty="0" smtClean="0">
                <a:solidFill>
                  <a:srgbClr val="F8F8F8"/>
                </a:solidFill>
                <a:latin typeface="微软雅黑" pitchFamily="34" charset="-122"/>
                <a:ea typeface="微软雅黑" pitchFamily="34" charset="-122"/>
              </a:rPr>
              <a:t>24%</a:t>
            </a:r>
            <a:endParaRPr lang="zh-CN" altLang="en-US" sz="1600" dirty="0" smtClean="0">
              <a:solidFill>
                <a:srgbClr val="F8F8F8"/>
              </a:solidFill>
              <a:latin typeface="微软雅黑" pitchFamily="34" charset="-122"/>
              <a:ea typeface="微软雅黑" pitchFamily="34" charset="-122"/>
            </a:endParaRPr>
          </a:p>
        </p:txBody>
      </p:sp>
      <p:sp>
        <p:nvSpPr>
          <p:cNvPr id="13" name="圆角矩形 12"/>
          <p:cNvSpPr/>
          <p:nvPr/>
        </p:nvSpPr>
        <p:spPr bwMode="auto">
          <a:xfrm>
            <a:off x="2548239" y="3080960"/>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14" name="矩形 13"/>
          <p:cNvSpPr/>
          <p:nvPr/>
        </p:nvSpPr>
        <p:spPr>
          <a:xfrm>
            <a:off x="2707741" y="3077403"/>
            <a:ext cx="2527486"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15" name="文本框 141"/>
          <p:cNvSpPr txBox="1"/>
          <p:nvPr/>
        </p:nvSpPr>
        <p:spPr>
          <a:xfrm>
            <a:off x="937789" y="3032050"/>
            <a:ext cx="1190354" cy="338554"/>
          </a:xfrm>
          <a:prstGeom prst="rect">
            <a:avLst/>
          </a:prstGeom>
          <a:noFill/>
        </p:spPr>
        <p:txBody>
          <a:bodyPr wrap="square" rtlCol="0">
            <a:spAutoFit/>
          </a:bodyPr>
          <a:lstStyle/>
          <a:p>
            <a:pPr algn="r" fontAlgn="base">
              <a:spcBef>
                <a:spcPct val="0"/>
              </a:spcBef>
              <a:spcAft>
                <a:spcPct val="0"/>
              </a:spcAft>
              <a:buFont typeface="Arial" pitchFamily="34" charset="0"/>
              <a:buNone/>
            </a:pPr>
            <a:r>
              <a:rPr lang="zh-CN" altLang="en-US" sz="1600" dirty="0" smtClean="0">
                <a:solidFill>
                  <a:srgbClr val="4D4D4D"/>
                </a:solidFill>
                <a:latin typeface="微软雅黑" pitchFamily="34" charset="-122"/>
                <a:ea typeface="微软雅黑" pitchFamily="34" charset="-122"/>
              </a:rPr>
              <a:t>您的文本</a:t>
            </a:r>
          </a:p>
        </p:txBody>
      </p:sp>
      <p:sp>
        <p:nvSpPr>
          <p:cNvPr id="16" name="椭圆 15"/>
          <p:cNvSpPr/>
          <p:nvPr/>
        </p:nvSpPr>
        <p:spPr>
          <a:xfrm>
            <a:off x="2181111" y="2907474"/>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17" name="文本框 133"/>
          <p:cNvSpPr txBox="1"/>
          <p:nvPr/>
        </p:nvSpPr>
        <p:spPr>
          <a:xfrm>
            <a:off x="2202130" y="3080961"/>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buFont typeface="Arial" pitchFamily="34" charset="0"/>
              <a:buNone/>
            </a:pPr>
            <a:r>
              <a:rPr lang="en-US" altLang="zh-CN" sz="1600" dirty="0" smtClean="0">
                <a:solidFill>
                  <a:srgbClr val="F8F8F8"/>
                </a:solidFill>
                <a:latin typeface="微软雅黑" pitchFamily="34" charset="-122"/>
                <a:ea typeface="微软雅黑" pitchFamily="34" charset="-122"/>
              </a:rPr>
              <a:t>58%</a:t>
            </a:r>
            <a:endParaRPr lang="zh-CN" altLang="en-US" sz="1600" dirty="0" smtClean="0">
              <a:solidFill>
                <a:srgbClr val="F8F8F8"/>
              </a:solidFill>
              <a:latin typeface="微软雅黑" pitchFamily="34" charset="-122"/>
              <a:ea typeface="微软雅黑" pitchFamily="34" charset="-122"/>
            </a:endParaRPr>
          </a:p>
        </p:txBody>
      </p:sp>
      <p:sp>
        <p:nvSpPr>
          <p:cNvPr id="18" name="圆角矩形 17"/>
          <p:cNvSpPr/>
          <p:nvPr/>
        </p:nvSpPr>
        <p:spPr bwMode="auto">
          <a:xfrm>
            <a:off x="2548239" y="4039427"/>
            <a:ext cx="5373977" cy="351199"/>
          </a:xfrm>
          <a:prstGeom prst="roundRect">
            <a:avLst>
              <a:gd name="adj" fmla="val 50000"/>
            </a:avLst>
          </a:prstGeom>
          <a:solidFill>
            <a:srgbClr val="C2C1C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19" name="矩形 18"/>
          <p:cNvSpPr/>
          <p:nvPr/>
        </p:nvSpPr>
        <p:spPr>
          <a:xfrm>
            <a:off x="2707741" y="4035870"/>
            <a:ext cx="4566752" cy="354757"/>
          </a:xfrm>
          <a:prstGeom prst="rect">
            <a:avLst/>
          </a:prstGeom>
          <a:solidFill>
            <a:srgbClr val="4D4D4D"/>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20" name="文本框 141"/>
          <p:cNvSpPr txBox="1"/>
          <p:nvPr/>
        </p:nvSpPr>
        <p:spPr>
          <a:xfrm>
            <a:off x="937789" y="3990517"/>
            <a:ext cx="1190354" cy="338554"/>
          </a:xfrm>
          <a:prstGeom prst="rect">
            <a:avLst/>
          </a:prstGeom>
          <a:noFill/>
        </p:spPr>
        <p:txBody>
          <a:bodyPr wrap="square" rtlCol="0">
            <a:spAutoFit/>
          </a:bodyPr>
          <a:lstStyle/>
          <a:p>
            <a:pPr algn="r" fontAlgn="base">
              <a:spcBef>
                <a:spcPct val="0"/>
              </a:spcBef>
              <a:spcAft>
                <a:spcPct val="0"/>
              </a:spcAft>
              <a:buFont typeface="Arial" pitchFamily="34" charset="0"/>
              <a:buNone/>
            </a:pPr>
            <a:r>
              <a:rPr lang="zh-CN" altLang="en-US" sz="1600" dirty="0" smtClean="0">
                <a:solidFill>
                  <a:srgbClr val="4D4D4D"/>
                </a:solidFill>
                <a:latin typeface="微软雅黑" pitchFamily="34" charset="-122"/>
                <a:ea typeface="微软雅黑" pitchFamily="34" charset="-122"/>
              </a:rPr>
              <a:t>您的文本</a:t>
            </a:r>
          </a:p>
        </p:txBody>
      </p:sp>
      <p:sp>
        <p:nvSpPr>
          <p:cNvPr id="21" name="椭圆 20"/>
          <p:cNvSpPr/>
          <p:nvPr/>
        </p:nvSpPr>
        <p:spPr>
          <a:xfrm>
            <a:off x="2181111" y="3865941"/>
            <a:ext cx="699838" cy="699838"/>
          </a:xfrm>
          <a:prstGeom prst="ellipse">
            <a:avLst/>
          </a:prstGeom>
          <a:solidFill>
            <a:srgbClr val="00B0F0"/>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1200" cap="none" spc="0" normalizeH="0" baseline="0" noProof="0">
              <a:ln>
                <a:noFill/>
              </a:ln>
              <a:solidFill>
                <a:srgbClr val="4D4D4D"/>
              </a:solidFill>
              <a:effectLst/>
              <a:uLnTx/>
              <a:uFillTx/>
              <a:latin typeface="Arial"/>
              <a:ea typeface="微软雅黑"/>
              <a:cs typeface="+mn-cs"/>
            </a:endParaRPr>
          </a:p>
        </p:txBody>
      </p:sp>
      <p:sp>
        <p:nvSpPr>
          <p:cNvPr id="22" name="文本框 133"/>
          <p:cNvSpPr txBox="1"/>
          <p:nvPr/>
        </p:nvSpPr>
        <p:spPr>
          <a:xfrm>
            <a:off x="2202130" y="4039428"/>
            <a:ext cx="687275"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buFont typeface="Arial" pitchFamily="34" charset="0"/>
              <a:buNone/>
            </a:pPr>
            <a:r>
              <a:rPr lang="en-US" altLang="zh-CN" sz="1600" dirty="0" smtClean="0">
                <a:solidFill>
                  <a:srgbClr val="F8F8F8"/>
                </a:solidFill>
                <a:latin typeface="微软雅黑" pitchFamily="34" charset="-122"/>
                <a:ea typeface="微软雅黑" pitchFamily="34" charset="-122"/>
              </a:rPr>
              <a:t>86%</a:t>
            </a:r>
            <a:endParaRPr lang="zh-CN" altLang="en-US" sz="1600" dirty="0" smtClean="0">
              <a:solidFill>
                <a:srgbClr val="F8F8F8"/>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3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500"/>
                                        <p:tgtEl>
                                          <p:spTgt spid="5"/>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heel(1)">
                                      <p:cBhvr>
                                        <p:cTn id="18" dur="300"/>
                                        <p:tgtEl>
                                          <p:spTgt spid="11"/>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right)">
                                      <p:cBhvr>
                                        <p:cTn id="25" dur="500"/>
                                        <p:tgtEl>
                                          <p:spTgt spid="10"/>
                                        </p:tgtEl>
                                      </p:cBhvr>
                                    </p:animEffect>
                                  </p:childTnLst>
                                </p:cTn>
                              </p:par>
                            </p:childTnLst>
                          </p:cTn>
                        </p:par>
                        <p:par>
                          <p:cTn id="26" fill="hold">
                            <p:stCondLst>
                              <p:cond delay="2000"/>
                            </p:stCondLst>
                            <p:childTnLst>
                              <p:par>
                                <p:cTn id="27" presetID="21"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heel(1)">
                                      <p:cBhvr>
                                        <p:cTn id="29" dur="300"/>
                                        <p:tgtEl>
                                          <p:spTgt spid="1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500"/>
                                        <p:tgtEl>
                                          <p:spTgt spid="15"/>
                                        </p:tgtEl>
                                      </p:cBhvr>
                                    </p:animEffect>
                                  </p:childTnLst>
                                </p:cTn>
                              </p:par>
                            </p:childTnLst>
                          </p:cTn>
                        </p:par>
                        <p:par>
                          <p:cTn id="37" fill="hold">
                            <p:stCondLst>
                              <p:cond delay="3000"/>
                            </p:stCondLst>
                            <p:childTnLst>
                              <p:par>
                                <p:cTn id="38" presetID="21" presetClass="entr" presetSubtype="1"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heel(1)">
                                      <p:cBhvr>
                                        <p:cTn id="40" dur="300"/>
                                        <p:tgtEl>
                                          <p:spTgt spid="2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par>
                          <p:cTn id="48" fill="hold">
                            <p:stCondLst>
                              <p:cond delay="4000"/>
                            </p:stCondLst>
                            <p:childTnLst>
                              <p:par>
                                <p:cTn id="49" presetID="31"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 calcmode="lin" valueType="num">
                                      <p:cBhvr>
                                        <p:cTn id="53" dur="500" fill="hold"/>
                                        <p:tgtEl>
                                          <p:spTgt spid="7"/>
                                        </p:tgtEl>
                                        <p:attrNameLst>
                                          <p:attrName>style.rotation</p:attrName>
                                        </p:attrNameLst>
                                      </p:cBhvr>
                                      <p:tavLst>
                                        <p:tav tm="0">
                                          <p:val>
                                            <p:fltVal val="90"/>
                                          </p:val>
                                        </p:tav>
                                        <p:tav tm="100000">
                                          <p:val>
                                            <p:fltVal val="0"/>
                                          </p:val>
                                        </p:tav>
                                      </p:tavLst>
                                    </p:anim>
                                    <p:animEffect transition="in" filter="fade">
                                      <p:cBhvr>
                                        <p:cTn id="54" dur="500"/>
                                        <p:tgtEl>
                                          <p:spTgt spid="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 calcmode="lin" valueType="num">
                                      <p:cBhvr>
                                        <p:cTn id="62" dur="500" fill="hold"/>
                                        <p:tgtEl>
                                          <p:spTgt spid="12"/>
                                        </p:tgtEl>
                                        <p:attrNameLst>
                                          <p:attrName>style.rotation</p:attrName>
                                        </p:attrNameLst>
                                      </p:cBhvr>
                                      <p:tavLst>
                                        <p:tav tm="0">
                                          <p:val>
                                            <p:fltVal val="90"/>
                                          </p:val>
                                        </p:tav>
                                        <p:tav tm="100000">
                                          <p:val>
                                            <p:fltVal val="0"/>
                                          </p:val>
                                        </p:tav>
                                      </p:tavLst>
                                    </p:anim>
                                    <p:animEffect transition="in" filter="fade">
                                      <p:cBhvr>
                                        <p:cTn id="63" dur="500"/>
                                        <p:tgtEl>
                                          <p:spTgt spid="12"/>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ppt_w</p:attrName>
                                        </p:attrNameLst>
                                      </p:cBhvr>
                                      <p:tavLst>
                                        <p:tav tm="0">
                                          <p:val>
                                            <p:fltVal val="0"/>
                                          </p:val>
                                        </p:tav>
                                        <p:tav tm="100000">
                                          <p:val>
                                            <p:strVal val="#ppt_w"/>
                                          </p:val>
                                        </p:tav>
                                      </p:tavLst>
                                    </p:anim>
                                    <p:anim calcmode="lin" valueType="num">
                                      <p:cBhvr>
                                        <p:cTn id="67" dur="500" fill="hold"/>
                                        <p:tgtEl>
                                          <p:spTgt spid="17"/>
                                        </p:tgtEl>
                                        <p:attrNameLst>
                                          <p:attrName>ppt_h</p:attrName>
                                        </p:attrNameLst>
                                      </p:cBhvr>
                                      <p:tavLst>
                                        <p:tav tm="0">
                                          <p:val>
                                            <p:fltVal val="0"/>
                                          </p:val>
                                        </p:tav>
                                        <p:tav tm="100000">
                                          <p:val>
                                            <p:strVal val="#ppt_h"/>
                                          </p:val>
                                        </p:tav>
                                      </p:tavLst>
                                    </p:anim>
                                    <p:anim calcmode="lin" valueType="num">
                                      <p:cBhvr>
                                        <p:cTn id="68" dur="500" fill="hold"/>
                                        <p:tgtEl>
                                          <p:spTgt spid="17"/>
                                        </p:tgtEl>
                                        <p:attrNameLst>
                                          <p:attrName>style.rotation</p:attrName>
                                        </p:attrNameLst>
                                      </p:cBhvr>
                                      <p:tavLst>
                                        <p:tav tm="0">
                                          <p:val>
                                            <p:fltVal val="90"/>
                                          </p:val>
                                        </p:tav>
                                        <p:tav tm="100000">
                                          <p:val>
                                            <p:fltVal val="0"/>
                                          </p:val>
                                        </p:tav>
                                      </p:tavLst>
                                    </p:anim>
                                    <p:animEffect transition="in" filter="fade">
                                      <p:cBhvr>
                                        <p:cTn id="69" dur="500"/>
                                        <p:tgtEl>
                                          <p:spTgt spid="17"/>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500" fill="hold"/>
                                        <p:tgtEl>
                                          <p:spTgt spid="22"/>
                                        </p:tgtEl>
                                        <p:attrNameLst>
                                          <p:attrName>ppt_w</p:attrName>
                                        </p:attrNameLst>
                                      </p:cBhvr>
                                      <p:tavLst>
                                        <p:tav tm="0">
                                          <p:val>
                                            <p:fltVal val="0"/>
                                          </p:val>
                                        </p:tav>
                                        <p:tav tm="100000">
                                          <p:val>
                                            <p:strVal val="#ppt_w"/>
                                          </p:val>
                                        </p:tav>
                                      </p:tavLst>
                                    </p:anim>
                                    <p:anim calcmode="lin" valueType="num">
                                      <p:cBhvr>
                                        <p:cTn id="73" dur="500" fill="hold"/>
                                        <p:tgtEl>
                                          <p:spTgt spid="22"/>
                                        </p:tgtEl>
                                        <p:attrNameLst>
                                          <p:attrName>ppt_h</p:attrName>
                                        </p:attrNameLst>
                                      </p:cBhvr>
                                      <p:tavLst>
                                        <p:tav tm="0">
                                          <p:val>
                                            <p:fltVal val="0"/>
                                          </p:val>
                                        </p:tav>
                                        <p:tav tm="100000">
                                          <p:val>
                                            <p:strVal val="#ppt_h"/>
                                          </p:val>
                                        </p:tav>
                                      </p:tavLst>
                                    </p:anim>
                                    <p:anim calcmode="lin" valueType="num">
                                      <p:cBhvr>
                                        <p:cTn id="74" dur="500" fill="hold"/>
                                        <p:tgtEl>
                                          <p:spTgt spid="22"/>
                                        </p:tgtEl>
                                        <p:attrNameLst>
                                          <p:attrName>style.rotation</p:attrName>
                                        </p:attrNameLst>
                                      </p:cBhvr>
                                      <p:tavLst>
                                        <p:tav tm="0">
                                          <p:val>
                                            <p:fltVal val="90"/>
                                          </p:val>
                                        </p:tav>
                                        <p:tav tm="100000">
                                          <p:val>
                                            <p:fltVal val="0"/>
                                          </p:val>
                                        </p:tav>
                                      </p:tavLst>
                                    </p:anim>
                                    <p:animEffect transition="in" filter="fade">
                                      <p:cBhvr>
                                        <p:cTn id="75" dur="500"/>
                                        <p:tgtEl>
                                          <p:spTgt spid="2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ipe(left)">
                                      <p:cBhvr>
                                        <p:cTn id="78" dur="500"/>
                                        <p:tgtEl>
                                          <p:spTgt spid="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4"/>
                                        </p:tgtEl>
                                        <p:attrNameLst>
                                          <p:attrName>style.visibility</p:attrName>
                                        </p:attrNameLst>
                                      </p:cBhvr>
                                      <p:to>
                                        <p:strVal val="visible"/>
                                      </p:to>
                                    </p:set>
                                    <p:animEffect transition="in" filter="wipe(left)">
                                      <p:cBhvr>
                                        <p:cTn id="81" dur="500"/>
                                        <p:tgtEl>
                                          <p:spTgt spid="1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left)">
                                      <p:cBhvr>
                                        <p:cTn id="8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p:bldP spid="8" grpId="0" animBg="1"/>
      <p:bldP spid="9" grpId="0" animBg="1"/>
      <p:bldP spid="10" grpId="0"/>
      <p:bldP spid="11" grpId="0" animBg="1"/>
      <p:bldP spid="12" grpId="0"/>
      <p:bldP spid="13" grpId="0" animBg="1"/>
      <p:bldP spid="14" grpId="0" animBg="1"/>
      <p:bldP spid="15" grpId="0"/>
      <p:bldP spid="16" grpId="0" animBg="1"/>
      <p:bldP spid="17" grpId="0"/>
      <p:bldP spid="18" grpId="0" animBg="1"/>
      <p:bldP spid="19" grpId="0" animBg="1"/>
      <p:bldP spid="20" grpId="0"/>
      <p:bldP spid="21"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3067005" y="2233484"/>
            <a:ext cx="6082315" cy="2912702"/>
            <a:chOff x="4078023" y="2973498"/>
            <a:chExt cx="8113977" cy="3884502"/>
          </a:xfrm>
          <a:solidFill>
            <a:schemeClr val="tx2"/>
          </a:solidFill>
        </p:grpSpPr>
        <p:sp>
          <p:nvSpPr>
            <p:cNvPr id="19"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grpFill/>
            <a:ln>
              <a:noFill/>
            </a:ln>
          </p:spPr>
          <p:txBody>
            <a:bodyPr/>
            <a:lstStyle/>
            <a:p>
              <a:endParaRPr lang="zh-CN" altLang="en-US" sz="2100">
                <a:latin typeface="微软雅黑" pitchFamily="34" charset="-122"/>
                <a:ea typeface="微软雅黑" pitchFamily="34" charset="-122"/>
              </a:endParaRPr>
            </a:p>
          </p:txBody>
        </p:sp>
        <p:sp>
          <p:nvSpPr>
            <p:cNvPr id="20"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bg2"/>
            </a:solidFill>
            <a:ln>
              <a:noFill/>
            </a:ln>
          </p:spPr>
          <p:txBody>
            <a:bodyPr vert="horz" wrap="square" lIns="91440" tIns="45720" rIns="91440" bIns="45720" numCol="1" anchor="t" anchorCtr="0" compatLnSpc="1"/>
            <a:lstStyle/>
            <a:p>
              <a:endParaRPr lang="zh-CN" altLang="en-US" sz="2400">
                <a:latin typeface="微软雅黑" pitchFamily="34" charset="-122"/>
                <a:ea typeface="微软雅黑" pitchFamily="34" charset="-122"/>
              </a:endParaRPr>
            </a:p>
          </p:txBody>
        </p:sp>
        <p:sp>
          <p:nvSpPr>
            <p:cNvPr id="21"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grpFill/>
            <a:ln>
              <a:noFill/>
            </a:ln>
          </p:spPr>
          <p:txBody>
            <a:bodyPr vert="horz" wrap="square" lIns="91440" tIns="45720" rIns="91440" bIns="45720" numCol="1" anchor="t" anchorCtr="0" compatLnSpc="1"/>
            <a:lstStyle/>
            <a:p>
              <a:endParaRPr lang="zh-CN" altLang="en-US" sz="2400">
                <a:latin typeface="微软雅黑" pitchFamily="34" charset="-122"/>
                <a:ea typeface="微软雅黑" pitchFamily="34" charset="-122"/>
              </a:endParaRPr>
            </a:p>
          </p:txBody>
        </p:sp>
        <p:sp>
          <p:nvSpPr>
            <p:cNvPr id="22"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grpFill/>
            <a:ln>
              <a:noFill/>
            </a:ln>
          </p:spPr>
          <p:txBody>
            <a:bodyPr/>
            <a:lstStyle/>
            <a:p>
              <a:endParaRPr lang="zh-CN" altLang="en-US" sz="2100">
                <a:latin typeface="微软雅黑" pitchFamily="34" charset="-122"/>
                <a:ea typeface="微软雅黑" pitchFamily="34" charset="-122"/>
              </a:endParaRPr>
            </a:p>
          </p:txBody>
        </p:sp>
      </p:grpSp>
      <p:sp>
        <p:nvSpPr>
          <p:cNvPr id="23" name="Content Placeholder 2"/>
          <p:cNvSpPr txBox="1"/>
          <p:nvPr/>
        </p:nvSpPr>
        <p:spPr>
          <a:xfrm>
            <a:off x="767171" y="1386370"/>
            <a:ext cx="4020741" cy="1041364"/>
          </a:xfrm>
          <a:prstGeom prst="rect">
            <a:avLst/>
          </a:prstGeom>
        </p:spPr>
        <p:txBody>
          <a:bodyPr vert="horz" lIns="68543" tIns="34272" rIns="68543" bIns="34272"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zh-CN" altLang="en-US" sz="1600" b="1" dirty="0">
                <a:solidFill>
                  <a:schemeClr val="tx2"/>
                </a:solidFill>
                <a:latin typeface="+mn-ea"/>
                <a:cs typeface="Arial" pitchFamily="34" charset="0"/>
              </a:rPr>
              <a:t>点击添加小标题</a:t>
            </a:r>
            <a:endParaRPr lang="en-US" altLang="zh-CN" sz="1600" b="1" dirty="0">
              <a:solidFill>
                <a:schemeClr val="tx2"/>
              </a:solidFill>
              <a:latin typeface="+mn-ea"/>
              <a:cs typeface="Arial" pitchFamily="34" charset="0"/>
            </a:endParaRPr>
          </a:p>
          <a:p>
            <a:pPr marL="0" indent="0">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在此处添加详细描述文本，尽量与标题文本语言风格相符合，语言描述尽量简洁生动</a:t>
            </a:r>
            <a:r>
              <a:rPr lang="zh-CN" altLang="en-US" sz="1200" dirty="0" smtClean="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在此处添加详细描述文本，尽量与标题文本语言风格相符合，语言描述尽量简洁生动</a:t>
            </a:r>
            <a:r>
              <a:rPr lang="zh-CN" altLang="en-US" sz="1200" dirty="0" smtClean="0">
                <a:solidFill>
                  <a:schemeClr val="tx1">
                    <a:lumMod val="75000"/>
                    <a:lumOff val="25000"/>
                  </a:schemeClr>
                </a:solidFill>
                <a:latin typeface="微软雅黑" pitchFamily="34" charset="-122"/>
                <a:ea typeface="微软雅黑" pitchFamily="34" charset="-122"/>
              </a:rPr>
              <a:t>。</a:t>
            </a:r>
            <a:endParaRPr lang="en-US" altLang="zh-CN" sz="1200" dirty="0">
              <a:solidFill>
                <a:schemeClr val="tx1">
                  <a:lumMod val="75000"/>
                  <a:lumOff val="25000"/>
                </a:schemeClr>
              </a:solidFill>
              <a:latin typeface="微软雅黑" pitchFamily="34" charset="-122"/>
              <a:ea typeface="微软雅黑" pitchFamily="34" charset="-122"/>
            </a:endParaRPr>
          </a:p>
        </p:txBody>
      </p:sp>
      <p:grpSp>
        <p:nvGrpSpPr>
          <p:cNvPr id="25" name="组合 24"/>
          <p:cNvGrpSpPr/>
          <p:nvPr/>
        </p:nvGrpSpPr>
        <p:grpSpPr>
          <a:xfrm>
            <a:off x="5294518" y="3325217"/>
            <a:ext cx="1592312" cy="748365"/>
            <a:chOff x="4982259" y="5322156"/>
            <a:chExt cx="2124188" cy="998051"/>
          </a:xfrm>
          <a:solidFill>
            <a:schemeClr val="tx1">
              <a:lumMod val="85000"/>
              <a:lumOff val="15000"/>
              <a:alpha val="35000"/>
            </a:schemeClr>
          </a:solidFill>
        </p:grpSpPr>
        <p:sp>
          <p:nvSpPr>
            <p:cNvPr id="28"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itchFamily="34" charset="-122"/>
                <a:ea typeface="微软雅黑" pitchFamily="34" charset="-122"/>
              </a:endParaRPr>
            </a:p>
          </p:txBody>
        </p:sp>
        <p:cxnSp>
          <p:nvCxnSpPr>
            <p:cNvPr id="29" name="直接连接符 28"/>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endCxn id="28"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3682257" y="3988391"/>
            <a:ext cx="1592312" cy="748365"/>
            <a:chOff x="4982259" y="5322156"/>
            <a:chExt cx="2124188" cy="998051"/>
          </a:xfrm>
          <a:solidFill>
            <a:schemeClr val="tx1">
              <a:lumMod val="85000"/>
              <a:lumOff val="15000"/>
              <a:alpha val="35000"/>
            </a:schemeClr>
          </a:solidFill>
        </p:grpSpPr>
        <p:sp>
          <p:nvSpPr>
            <p:cNvPr id="32"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itchFamily="34" charset="-122"/>
                <a:ea typeface="微软雅黑" pitchFamily="34" charset="-122"/>
              </a:endParaRPr>
            </a:p>
          </p:txBody>
        </p:sp>
        <p:cxnSp>
          <p:nvCxnSpPr>
            <p:cNvPr id="33" name="直接连接符 3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endCxn id="3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6473014" y="2576852"/>
            <a:ext cx="1592312" cy="748365"/>
            <a:chOff x="4982259" y="5322156"/>
            <a:chExt cx="2124188" cy="998051"/>
          </a:xfrm>
          <a:solidFill>
            <a:schemeClr val="tx1">
              <a:lumMod val="85000"/>
              <a:lumOff val="15000"/>
              <a:alpha val="35000"/>
            </a:schemeClr>
          </a:solidFill>
        </p:grpSpPr>
        <p:sp>
          <p:nvSpPr>
            <p:cNvPr id="36"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itchFamily="34" charset="-122"/>
                <a:ea typeface="微软雅黑" pitchFamily="34" charset="-122"/>
              </a:endParaRPr>
            </a:p>
          </p:txBody>
        </p:sp>
        <p:cxnSp>
          <p:nvCxnSpPr>
            <p:cNvPr id="37" name="直接连接符 3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endCxn id="3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7254303" y="1823747"/>
            <a:ext cx="1592312" cy="748365"/>
            <a:chOff x="4982259" y="5322156"/>
            <a:chExt cx="2124188" cy="998051"/>
          </a:xfrm>
          <a:solidFill>
            <a:schemeClr val="tx1">
              <a:lumMod val="85000"/>
              <a:lumOff val="15000"/>
              <a:alpha val="35000"/>
            </a:schemeClr>
          </a:solidFill>
        </p:grpSpPr>
        <p:sp>
          <p:nvSpPr>
            <p:cNvPr id="40" name="Oval 13"/>
            <p:cNvSpPr>
              <a:spLocks noChangeArrowheads="1"/>
            </p:cNvSpPr>
            <p:nvPr/>
          </p:nvSpPr>
          <p:spPr bwMode="auto">
            <a:xfrm>
              <a:off x="4982259" y="5322156"/>
              <a:ext cx="189027" cy="191390"/>
            </a:xfrm>
            <a:prstGeom prst="ellipse">
              <a:avLst/>
            </a:prstGeom>
            <a:solidFill>
              <a:schemeClr val="tx2"/>
            </a:solidFill>
            <a:ln>
              <a:noFill/>
            </a:ln>
          </p:spPr>
          <p:txBody>
            <a:bodyPr/>
            <a:lstStyle/>
            <a:p>
              <a:endParaRPr lang="zh-CN" altLang="en-US" sz="2100">
                <a:latin typeface="微软雅黑" pitchFamily="34" charset="-122"/>
                <a:ea typeface="微软雅黑" pitchFamily="34" charset="-122"/>
              </a:endParaRPr>
            </a:p>
          </p:txBody>
        </p:sp>
        <p:cxnSp>
          <p:nvCxnSpPr>
            <p:cNvPr id="41" name="直接连接符 4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a:endCxn id="4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3" name="文本框 12"/>
          <p:cNvSpPr txBox="1"/>
          <p:nvPr/>
        </p:nvSpPr>
        <p:spPr>
          <a:xfrm>
            <a:off x="2242982" y="3886985"/>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lumMod val="85000"/>
                    <a:lumOff val="15000"/>
                  </a:schemeClr>
                </a:solidFill>
              </a:rPr>
              <a:t>点击添加内容</a:t>
            </a:r>
          </a:p>
        </p:txBody>
      </p:sp>
      <p:sp>
        <p:nvSpPr>
          <p:cNvPr id="44" name="文本框 12"/>
          <p:cNvSpPr txBox="1"/>
          <p:nvPr/>
        </p:nvSpPr>
        <p:spPr>
          <a:xfrm>
            <a:off x="3854997" y="3246965"/>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lumMod val="85000"/>
                    <a:lumOff val="15000"/>
                  </a:schemeClr>
                </a:solidFill>
              </a:rPr>
              <a:t>点击添加内容</a:t>
            </a:r>
          </a:p>
        </p:txBody>
      </p:sp>
      <p:sp>
        <p:nvSpPr>
          <p:cNvPr id="45" name="文本框 12"/>
          <p:cNvSpPr txBox="1"/>
          <p:nvPr/>
        </p:nvSpPr>
        <p:spPr>
          <a:xfrm>
            <a:off x="5032536" y="2498600"/>
            <a:ext cx="1404976" cy="315435"/>
          </a:xfrm>
          <a:prstGeom prst="rect">
            <a:avLst/>
          </a:prstGeom>
          <a:noFill/>
        </p:spPr>
        <p:txBody>
          <a:bodyPr wrap="square" lIns="68543" tIns="34272" rIns="68543" bIns="34272"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600" dirty="0">
                <a:solidFill>
                  <a:schemeClr val="tx1">
                    <a:lumMod val="85000"/>
                    <a:lumOff val="15000"/>
                  </a:schemeClr>
                </a:solidFill>
              </a:rPr>
              <a:t>点击添加内容</a:t>
            </a:r>
          </a:p>
        </p:txBody>
      </p:sp>
      <p:sp>
        <p:nvSpPr>
          <p:cNvPr id="46" name="文本框 12"/>
          <p:cNvSpPr txBox="1"/>
          <p:nvPr/>
        </p:nvSpPr>
        <p:spPr>
          <a:xfrm>
            <a:off x="5832919" y="1708848"/>
            <a:ext cx="1404976" cy="315435"/>
          </a:xfrm>
          <a:prstGeom prst="rect">
            <a:avLst/>
          </a:prstGeom>
          <a:noFill/>
        </p:spPr>
        <p:txBody>
          <a:bodyPr wrap="square" lIns="68543" tIns="34272" rIns="68543" bIns="34272"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85000"/>
                    <a:lumOff val="15000"/>
                  </a:schemeClr>
                </a:solidFill>
                <a:latin typeface="微软雅黑" pitchFamily="34" charset="-122"/>
                <a:ea typeface="微软雅黑" pitchFamily="34" charset="-122"/>
              </a:rPr>
              <a:t>点击添加内容</a:t>
            </a:r>
          </a:p>
        </p:txBody>
      </p:sp>
      <p:sp>
        <p:nvSpPr>
          <p:cNvPr id="50" name="TextBox 49"/>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p:transition spd="slow" advClick="0" advTm="641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righ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left)">
                                      <p:cBhvr>
                                        <p:cTn id="15" dur="500"/>
                                        <p:tgtEl>
                                          <p:spTgt spid="4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right)">
                                      <p:cBhvr>
                                        <p:cTn id="19" dur="500"/>
                                        <p:tgtEl>
                                          <p:spTgt spid="2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500"/>
                                        <p:tgtEl>
                                          <p:spTgt spid="3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left)">
                                      <p:cBhvr>
                                        <p:cTn id="31" dur="500"/>
                                        <p:tgtEl>
                                          <p:spTgt spid="45"/>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right)">
                                      <p:cBhvr>
                                        <p:cTn id="35" dur="500"/>
                                        <p:tgtEl>
                                          <p:spTgt spid="39"/>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3" grpId="0"/>
      <p:bldP spid="44" grpId="0"/>
      <p:bldP spid="45" grpId="0"/>
      <p:bldP spid="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1242651"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2" name="TextBox 21"/>
          <p:cNvSpPr txBox="1"/>
          <p:nvPr/>
        </p:nvSpPr>
        <p:spPr>
          <a:xfrm>
            <a:off x="888055" y="3916614"/>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100</a:t>
            </a:r>
            <a:endParaRPr lang="zh-CN" altLang="en-US" sz="900" dirty="0">
              <a:latin typeface="微软雅黑" pitchFamily="34" charset="-122"/>
              <a:ea typeface="微软雅黑" pitchFamily="34" charset="-122"/>
            </a:endParaRPr>
          </a:p>
        </p:txBody>
      </p:sp>
      <p:sp>
        <p:nvSpPr>
          <p:cNvPr id="23" name="TextBox 22"/>
          <p:cNvSpPr txBox="1"/>
          <p:nvPr/>
        </p:nvSpPr>
        <p:spPr>
          <a:xfrm>
            <a:off x="2368604"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4" name="TextBox 23"/>
          <p:cNvSpPr txBox="1"/>
          <p:nvPr/>
        </p:nvSpPr>
        <p:spPr>
          <a:xfrm>
            <a:off x="3479317"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5" name="TextBox 24"/>
          <p:cNvSpPr txBox="1"/>
          <p:nvPr/>
        </p:nvSpPr>
        <p:spPr>
          <a:xfrm>
            <a:off x="4590031" y="4426913"/>
            <a:ext cx="986410" cy="276999"/>
          </a:xfrm>
          <a:prstGeom prst="rect">
            <a:avLst/>
          </a:prstGeom>
          <a:noFill/>
        </p:spPr>
        <p:txBody>
          <a:bodyPr wrap="square" lIns="91426" tIns="45712" rIns="91426" bIns="45712" rtlCol="0">
            <a:spAutoFit/>
          </a:bodyPr>
          <a:lstStyle/>
          <a:p>
            <a:pPr algn="ctr"/>
            <a:r>
              <a:rPr lang="zh-CN" altLang="en-US" sz="1200" dirty="0">
                <a:latin typeface="微软雅黑" pitchFamily="34" charset="-122"/>
                <a:ea typeface="微软雅黑" pitchFamily="34" charset="-122"/>
              </a:rPr>
              <a:t>输入文本</a:t>
            </a:r>
          </a:p>
        </p:txBody>
      </p:sp>
      <p:sp>
        <p:nvSpPr>
          <p:cNvPr id="26" name="TextBox 25"/>
          <p:cNvSpPr txBox="1"/>
          <p:nvPr/>
        </p:nvSpPr>
        <p:spPr>
          <a:xfrm>
            <a:off x="888055" y="3547574"/>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200</a:t>
            </a:r>
            <a:endParaRPr lang="zh-CN" altLang="en-US" sz="900" dirty="0">
              <a:latin typeface="微软雅黑" pitchFamily="34" charset="-122"/>
              <a:ea typeface="微软雅黑" pitchFamily="34" charset="-122"/>
            </a:endParaRPr>
          </a:p>
        </p:txBody>
      </p:sp>
      <p:sp>
        <p:nvSpPr>
          <p:cNvPr id="27" name="TextBox 26"/>
          <p:cNvSpPr txBox="1"/>
          <p:nvPr/>
        </p:nvSpPr>
        <p:spPr>
          <a:xfrm>
            <a:off x="888055" y="3178533"/>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300</a:t>
            </a:r>
            <a:endParaRPr lang="zh-CN" altLang="en-US" sz="900" dirty="0">
              <a:latin typeface="微软雅黑" pitchFamily="34" charset="-122"/>
              <a:ea typeface="微软雅黑" pitchFamily="34" charset="-122"/>
            </a:endParaRPr>
          </a:p>
        </p:txBody>
      </p:sp>
      <p:sp>
        <p:nvSpPr>
          <p:cNvPr id="28" name="TextBox 27"/>
          <p:cNvSpPr txBox="1"/>
          <p:nvPr/>
        </p:nvSpPr>
        <p:spPr>
          <a:xfrm>
            <a:off x="888055" y="2809491"/>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400</a:t>
            </a:r>
            <a:endParaRPr lang="zh-CN" altLang="en-US" sz="900" dirty="0">
              <a:latin typeface="微软雅黑" pitchFamily="34" charset="-122"/>
              <a:ea typeface="微软雅黑" pitchFamily="34" charset="-122"/>
            </a:endParaRPr>
          </a:p>
        </p:txBody>
      </p:sp>
      <p:sp>
        <p:nvSpPr>
          <p:cNvPr id="29" name="TextBox 28"/>
          <p:cNvSpPr txBox="1"/>
          <p:nvPr/>
        </p:nvSpPr>
        <p:spPr>
          <a:xfrm>
            <a:off x="888055" y="2440451"/>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500</a:t>
            </a:r>
            <a:endParaRPr lang="zh-CN" altLang="en-US" sz="900" dirty="0">
              <a:latin typeface="微软雅黑" pitchFamily="34" charset="-122"/>
              <a:ea typeface="微软雅黑" pitchFamily="34" charset="-122"/>
            </a:endParaRPr>
          </a:p>
        </p:txBody>
      </p:sp>
      <p:sp>
        <p:nvSpPr>
          <p:cNvPr id="30" name="TextBox 29"/>
          <p:cNvSpPr txBox="1"/>
          <p:nvPr/>
        </p:nvSpPr>
        <p:spPr>
          <a:xfrm>
            <a:off x="888055" y="2071409"/>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600</a:t>
            </a:r>
            <a:endParaRPr lang="zh-CN" altLang="en-US" sz="900" dirty="0">
              <a:latin typeface="微软雅黑" pitchFamily="34" charset="-122"/>
              <a:ea typeface="微软雅黑" pitchFamily="34" charset="-122"/>
            </a:endParaRPr>
          </a:p>
        </p:txBody>
      </p:sp>
      <p:sp>
        <p:nvSpPr>
          <p:cNvPr id="31" name="TextBox 30"/>
          <p:cNvSpPr txBox="1"/>
          <p:nvPr/>
        </p:nvSpPr>
        <p:spPr>
          <a:xfrm>
            <a:off x="888055" y="1696126"/>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700</a:t>
            </a:r>
            <a:endParaRPr lang="zh-CN" altLang="en-US" sz="900" dirty="0">
              <a:latin typeface="微软雅黑" pitchFamily="34" charset="-122"/>
              <a:ea typeface="微软雅黑" pitchFamily="34" charset="-122"/>
            </a:endParaRPr>
          </a:p>
        </p:txBody>
      </p:sp>
      <p:grpSp>
        <p:nvGrpSpPr>
          <p:cNvPr id="32" name="组合 31"/>
          <p:cNvGrpSpPr/>
          <p:nvPr/>
        </p:nvGrpSpPr>
        <p:grpSpPr>
          <a:xfrm>
            <a:off x="1176087" y="1402578"/>
            <a:ext cx="4464496" cy="2952328"/>
            <a:chOff x="1126939" y="1350372"/>
            <a:chExt cx="4464496" cy="2952328"/>
          </a:xfrm>
        </p:grpSpPr>
        <p:cxnSp>
          <p:nvCxnSpPr>
            <p:cNvPr id="33" name="直接连接符 32"/>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88055" y="1333328"/>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800</a:t>
            </a:r>
            <a:endParaRPr lang="zh-CN" altLang="en-US" sz="900" dirty="0">
              <a:latin typeface="微软雅黑" pitchFamily="34" charset="-122"/>
              <a:ea typeface="微软雅黑" pitchFamily="34" charset="-122"/>
            </a:endParaRPr>
          </a:p>
        </p:txBody>
      </p:sp>
      <p:sp>
        <p:nvSpPr>
          <p:cNvPr id="43" name="TextBox 42"/>
          <p:cNvSpPr txBox="1"/>
          <p:nvPr/>
        </p:nvSpPr>
        <p:spPr>
          <a:xfrm>
            <a:off x="888055" y="4285656"/>
            <a:ext cx="216024" cy="138499"/>
          </a:xfrm>
          <a:prstGeom prst="rect">
            <a:avLst/>
          </a:prstGeom>
          <a:noFill/>
        </p:spPr>
        <p:txBody>
          <a:bodyPr wrap="square" lIns="0" tIns="0" rIns="0" bIns="0" rtlCol="0">
            <a:spAutoFit/>
          </a:bodyPr>
          <a:lstStyle/>
          <a:p>
            <a:pPr algn="just"/>
            <a:r>
              <a:rPr lang="en-US" altLang="zh-CN" sz="900" dirty="0">
                <a:latin typeface="微软雅黑" pitchFamily="34" charset="-122"/>
                <a:ea typeface="微软雅黑" pitchFamily="34" charset="-122"/>
              </a:rPr>
              <a:t>0</a:t>
            </a:r>
            <a:endParaRPr lang="zh-CN" altLang="en-US" sz="900" dirty="0">
              <a:latin typeface="微软雅黑" pitchFamily="34" charset="-122"/>
              <a:ea typeface="微软雅黑" pitchFamily="34" charset="-122"/>
            </a:endParaRPr>
          </a:p>
        </p:txBody>
      </p:sp>
      <p:sp>
        <p:nvSpPr>
          <p:cNvPr id="44" name="矩形 43"/>
          <p:cNvSpPr/>
          <p:nvPr/>
        </p:nvSpPr>
        <p:spPr>
          <a:xfrm>
            <a:off x="1436921" y="3247783"/>
            <a:ext cx="648072" cy="110712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5" name="矩形 44"/>
          <p:cNvSpPr/>
          <p:nvPr/>
        </p:nvSpPr>
        <p:spPr>
          <a:xfrm>
            <a:off x="1436921" y="3616823"/>
            <a:ext cx="648072" cy="7380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6" name="矩形 45"/>
          <p:cNvSpPr/>
          <p:nvPr/>
        </p:nvSpPr>
        <p:spPr>
          <a:xfrm>
            <a:off x="2537773" y="2509701"/>
            <a:ext cx="648072" cy="184520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7" name="矩形 46"/>
          <p:cNvSpPr/>
          <p:nvPr/>
        </p:nvSpPr>
        <p:spPr>
          <a:xfrm>
            <a:off x="2537773" y="3063262"/>
            <a:ext cx="648072" cy="12916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8" name="矩形 47"/>
          <p:cNvSpPr/>
          <p:nvPr/>
        </p:nvSpPr>
        <p:spPr>
          <a:xfrm>
            <a:off x="3648486" y="2140659"/>
            <a:ext cx="648072" cy="221424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49" name="矩形 48"/>
          <p:cNvSpPr/>
          <p:nvPr/>
        </p:nvSpPr>
        <p:spPr>
          <a:xfrm>
            <a:off x="3648486" y="2578949"/>
            <a:ext cx="648072" cy="177595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0" name="矩形 49"/>
          <p:cNvSpPr/>
          <p:nvPr/>
        </p:nvSpPr>
        <p:spPr>
          <a:xfrm>
            <a:off x="4765164" y="1771619"/>
            <a:ext cx="648072" cy="25832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1" name="矩形 50"/>
          <p:cNvSpPr/>
          <p:nvPr/>
        </p:nvSpPr>
        <p:spPr>
          <a:xfrm>
            <a:off x="4765164" y="1975883"/>
            <a:ext cx="648072" cy="23790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2" name="TextBox 51"/>
          <p:cNvSpPr txBox="1"/>
          <p:nvPr/>
        </p:nvSpPr>
        <p:spPr>
          <a:xfrm>
            <a:off x="6084168" y="1759860"/>
            <a:ext cx="2448272" cy="738664"/>
          </a:xfrm>
          <a:prstGeom prst="rect">
            <a:avLst/>
          </a:prstGeom>
          <a:noFill/>
        </p:spPr>
        <p:txBody>
          <a:bodyPr wrap="square" lIns="0" tIns="0" rIns="0" bIns="0" rtlCol="0">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点击输入简要文字解说，解说文字尽量概括精炼，不用多余的文字修饰，简洁精准的 解说所提炼的核心概念</a:t>
            </a:r>
            <a:r>
              <a:rPr lang="zh-CN" altLang="en-US" sz="1200" dirty="0" smtClean="0">
                <a:solidFill>
                  <a:schemeClr val="tx1">
                    <a:lumMod val="75000"/>
                    <a:lumOff val="25000"/>
                  </a:schemeClr>
                </a:solidFill>
                <a:latin typeface="微软雅黑" pitchFamily="34" charset="-122"/>
                <a:ea typeface="微软雅黑" pitchFamily="34" charset="-122"/>
              </a:rPr>
              <a:t>。点击输入简要文字解说。</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53" name="TextBox 52"/>
          <p:cNvSpPr txBox="1"/>
          <p:nvPr/>
        </p:nvSpPr>
        <p:spPr>
          <a:xfrm>
            <a:off x="6084169" y="1275606"/>
            <a:ext cx="2059343" cy="311551"/>
          </a:xfrm>
          <a:prstGeom prst="rect">
            <a:avLst/>
          </a:prstGeom>
          <a:noFill/>
        </p:spPr>
        <p:txBody>
          <a:bodyPr wrap="square" lIns="0" tIns="0" rIns="0" bIns="0" rtlCol="0">
            <a:spAutoFit/>
          </a:bodyPr>
          <a:lstStyle/>
          <a:p>
            <a:r>
              <a:rPr lang="zh-CN" altLang="en-US" sz="2000" b="1" dirty="0">
                <a:solidFill>
                  <a:schemeClr val="tx1">
                    <a:lumMod val="75000"/>
                    <a:lumOff val="25000"/>
                  </a:schemeClr>
                </a:solidFill>
                <a:latin typeface="微软雅黑" pitchFamily="34" charset="-122"/>
                <a:ea typeface="微软雅黑" pitchFamily="34" charset="-122"/>
              </a:rPr>
              <a:t>点击输入标题文本</a:t>
            </a:r>
          </a:p>
        </p:txBody>
      </p:sp>
      <p:sp>
        <p:nvSpPr>
          <p:cNvPr id="54" name="TextBox 53"/>
          <p:cNvSpPr txBox="1"/>
          <p:nvPr/>
        </p:nvSpPr>
        <p:spPr>
          <a:xfrm>
            <a:off x="6061309" y="3015411"/>
            <a:ext cx="2275367" cy="492443"/>
          </a:xfrm>
          <a:prstGeom prst="rect">
            <a:avLst/>
          </a:prstGeom>
          <a:noFill/>
        </p:spPr>
        <p:txBody>
          <a:bodyPr wrap="square" lIns="0" tIns="0" rIns="0" bIns="0" rtlCol="0">
            <a:spAutoFit/>
          </a:bodyPr>
          <a:lstStyle/>
          <a:p>
            <a:r>
              <a:rPr lang="en-US" altLang="zh-CN" sz="3200" b="1" dirty="0">
                <a:solidFill>
                  <a:schemeClr val="tx2"/>
                </a:solidFill>
                <a:latin typeface="+mn-ea"/>
                <a:cs typeface="Arial" pitchFamily="34" charset="0"/>
              </a:rPr>
              <a:t>13,648,258</a:t>
            </a:r>
            <a:endParaRPr lang="zh-CN" altLang="en-US" sz="3200" b="1" dirty="0">
              <a:solidFill>
                <a:schemeClr val="tx2"/>
              </a:solidFill>
              <a:latin typeface="+mn-ea"/>
              <a:cs typeface="Arial" pitchFamily="34" charset="0"/>
            </a:endParaRPr>
          </a:p>
        </p:txBody>
      </p:sp>
      <p:sp>
        <p:nvSpPr>
          <p:cNvPr id="55" name="TextBox 54"/>
          <p:cNvSpPr txBox="1"/>
          <p:nvPr/>
        </p:nvSpPr>
        <p:spPr>
          <a:xfrm>
            <a:off x="6084168" y="2696543"/>
            <a:ext cx="1440160"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itchFamily="34" charset="-122"/>
                <a:ea typeface="微软雅黑" pitchFamily="34" charset="-122"/>
              </a:rPr>
              <a:t>全年总额：</a:t>
            </a:r>
          </a:p>
        </p:txBody>
      </p:sp>
      <p:sp>
        <p:nvSpPr>
          <p:cNvPr id="56" name="椭圆 55"/>
          <p:cNvSpPr>
            <a:spLocks noChangeAspect="1"/>
          </p:cNvSpPr>
          <p:nvPr/>
        </p:nvSpPr>
        <p:spPr>
          <a:xfrm>
            <a:off x="6791553" y="3841346"/>
            <a:ext cx="108000" cy="108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7" name="椭圆 56"/>
          <p:cNvSpPr>
            <a:spLocks noChangeAspect="1"/>
          </p:cNvSpPr>
          <p:nvPr/>
        </p:nvSpPr>
        <p:spPr>
          <a:xfrm>
            <a:off x="6791553"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58" name="TextBox 57"/>
          <p:cNvSpPr txBox="1"/>
          <p:nvPr/>
        </p:nvSpPr>
        <p:spPr>
          <a:xfrm>
            <a:off x="6095069" y="3789245"/>
            <a:ext cx="634928"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itchFamily="34" charset="-122"/>
                <a:ea typeface="微软雅黑" pitchFamily="34" charset="-122"/>
              </a:rPr>
              <a:t>毛利润</a:t>
            </a:r>
          </a:p>
        </p:txBody>
      </p:sp>
      <p:sp>
        <p:nvSpPr>
          <p:cNvPr id="59" name="TextBox 58"/>
          <p:cNvSpPr txBox="1"/>
          <p:nvPr/>
        </p:nvSpPr>
        <p:spPr>
          <a:xfrm>
            <a:off x="6095069" y="4133542"/>
            <a:ext cx="634928" cy="219240"/>
          </a:xfrm>
          <a:prstGeom prst="rect">
            <a:avLst/>
          </a:prstGeom>
          <a:noFill/>
        </p:spPr>
        <p:txBody>
          <a:bodyPr wrap="square" lIns="0" tIns="0" rIns="0" bIns="0" rtlCol="0">
            <a:spAutoFit/>
          </a:bodyPr>
          <a:lstStyle/>
          <a:p>
            <a:r>
              <a:rPr lang="zh-CN" altLang="en-US" sz="1400" b="1" dirty="0">
                <a:solidFill>
                  <a:schemeClr val="tx1">
                    <a:lumMod val="75000"/>
                    <a:lumOff val="25000"/>
                  </a:schemeClr>
                </a:solidFill>
                <a:latin typeface="微软雅黑" pitchFamily="34" charset="-122"/>
                <a:ea typeface="微软雅黑" pitchFamily="34" charset="-122"/>
              </a:rPr>
              <a:t>纯利润</a:t>
            </a:r>
          </a:p>
        </p:txBody>
      </p:sp>
      <p:sp>
        <p:nvSpPr>
          <p:cNvPr id="60" name="TextBox 9"/>
          <p:cNvSpPr txBox="1">
            <a:spLocks noChangeArrowheads="1"/>
          </p:cNvSpPr>
          <p:nvPr/>
        </p:nvSpPr>
        <p:spPr bwMode="auto">
          <a:xfrm>
            <a:off x="1480196" y="2909375"/>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53%</a:t>
            </a:r>
            <a:endParaRPr lang="zh-CN" altLang="en-US" sz="2000" b="1" dirty="0">
              <a:solidFill>
                <a:schemeClr val="tx2"/>
              </a:solidFill>
              <a:latin typeface="微软雅黑" pitchFamily="34" charset="-122"/>
              <a:ea typeface="微软雅黑" pitchFamily="34" charset="-122"/>
            </a:endParaRPr>
          </a:p>
        </p:txBody>
      </p:sp>
      <p:sp>
        <p:nvSpPr>
          <p:cNvPr id="61" name="TextBox 9"/>
          <p:cNvSpPr txBox="1">
            <a:spLocks noChangeArrowheads="1"/>
          </p:cNvSpPr>
          <p:nvPr/>
        </p:nvSpPr>
        <p:spPr bwMode="auto">
          <a:xfrm>
            <a:off x="3645846" y="1798482"/>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72%</a:t>
            </a:r>
            <a:endParaRPr lang="zh-CN" altLang="en-US" sz="2000" b="1" dirty="0">
              <a:solidFill>
                <a:schemeClr val="tx2"/>
              </a:solidFill>
              <a:latin typeface="微软雅黑" pitchFamily="34" charset="-122"/>
              <a:ea typeface="微软雅黑" pitchFamily="34" charset="-122"/>
            </a:endParaRPr>
          </a:p>
        </p:txBody>
      </p:sp>
      <p:sp>
        <p:nvSpPr>
          <p:cNvPr id="62" name="TextBox 9"/>
          <p:cNvSpPr txBox="1">
            <a:spLocks noChangeArrowheads="1"/>
          </p:cNvSpPr>
          <p:nvPr/>
        </p:nvSpPr>
        <p:spPr bwMode="auto">
          <a:xfrm>
            <a:off x="2581047" y="2178857"/>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60%</a:t>
            </a:r>
            <a:endParaRPr lang="zh-CN" altLang="en-US" sz="2000" b="1" dirty="0">
              <a:solidFill>
                <a:schemeClr val="tx2"/>
              </a:solidFill>
              <a:latin typeface="微软雅黑" pitchFamily="34" charset="-122"/>
              <a:ea typeface="微软雅黑" pitchFamily="34" charset="-122"/>
            </a:endParaRPr>
          </a:p>
        </p:txBody>
      </p:sp>
      <p:sp>
        <p:nvSpPr>
          <p:cNvPr id="63" name="TextBox 9"/>
          <p:cNvSpPr txBox="1">
            <a:spLocks noChangeArrowheads="1"/>
          </p:cNvSpPr>
          <p:nvPr/>
        </p:nvSpPr>
        <p:spPr bwMode="auto">
          <a:xfrm>
            <a:off x="4808439" y="1430404"/>
            <a:ext cx="561525" cy="31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1" dirty="0">
                <a:solidFill>
                  <a:schemeClr val="tx2"/>
                </a:solidFill>
                <a:latin typeface="微软雅黑" pitchFamily="34" charset="-122"/>
                <a:ea typeface="微软雅黑" pitchFamily="34" charset="-122"/>
              </a:rPr>
              <a:t>90%</a:t>
            </a:r>
            <a:endParaRPr lang="zh-CN" altLang="en-US" sz="2000" b="1" dirty="0">
              <a:solidFill>
                <a:schemeClr val="tx2"/>
              </a:solidFill>
              <a:latin typeface="微软雅黑" pitchFamily="34" charset="-122"/>
              <a:ea typeface="微软雅黑" pitchFamily="34" charset="-122"/>
            </a:endParaRPr>
          </a:p>
        </p:txBody>
      </p:sp>
      <p:sp>
        <p:nvSpPr>
          <p:cNvPr id="64" name="椭圆 63"/>
          <p:cNvSpPr>
            <a:spLocks noChangeAspect="1"/>
          </p:cNvSpPr>
          <p:nvPr/>
        </p:nvSpPr>
        <p:spPr>
          <a:xfrm>
            <a:off x="7005839"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p>
        </p:txBody>
      </p:sp>
      <p:sp>
        <p:nvSpPr>
          <p:cNvPr id="65" name="椭圆 64"/>
          <p:cNvSpPr>
            <a:spLocks noChangeAspect="1"/>
          </p:cNvSpPr>
          <p:nvPr/>
        </p:nvSpPr>
        <p:spPr>
          <a:xfrm>
            <a:off x="7211644"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solidFill>
                <a:schemeClr val="accent1"/>
              </a:solidFill>
            </a:endParaRPr>
          </a:p>
        </p:txBody>
      </p:sp>
      <p:sp>
        <p:nvSpPr>
          <p:cNvPr id="66" name="椭圆 65"/>
          <p:cNvSpPr>
            <a:spLocks noChangeAspect="1"/>
          </p:cNvSpPr>
          <p:nvPr/>
        </p:nvSpPr>
        <p:spPr>
          <a:xfrm>
            <a:off x="7416328" y="4187265"/>
            <a:ext cx="108000" cy="1080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6" tIns="45712" rIns="91426" bIns="45712" rtlCol="0" anchor="ctr"/>
          <a:lstStyle/>
          <a:p>
            <a:pPr algn="ctr"/>
            <a:endParaRPr lang="zh-CN" altLang="en-US">
              <a:solidFill>
                <a:schemeClr val="accent2"/>
              </a:solidFill>
            </a:endParaRPr>
          </a:p>
        </p:txBody>
      </p:sp>
      <p:sp>
        <p:nvSpPr>
          <p:cNvPr id="67" name="TextBox 66"/>
          <p:cNvSpPr txBox="1"/>
          <p:nvPr/>
        </p:nvSpPr>
        <p:spPr>
          <a:xfrm>
            <a:off x="714128" y="4449996"/>
            <a:ext cx="528523" cy="230832"/>
          </a:xfrm>
          <a:prstGeom prst="rect">
            <a:avLst/>
          </a:prstGeom>
          <a:noFill/>
        </p:spPr>
        <p:txBody>
          <a:bodyPr wrap="square" lIns="91426" tIns="45712" rIns="91426" bIns="45712" rtlCol="0">
            <a:spAutoFit/>
          </a:bodyPr>
          <a:lstStyle/>
          <a:p>
            <a:pPr algn="ctr"/>
            <a:r>
              <a:rPr lang="zh-CN" altLang="en-US" sz="900" dirty="0">
                <a:latin typeface="微软雅黑" pitchFamily="34" charset="-122"/>
                <a:ea typeface="微软雅黑" pitchFamily="34" charset="-122"/>
              </a:rPr>
              <a:t>（万元）</a:t>
            </a:r>
          </a:p>
        </p:txBody>
      </p:sp>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12371">
        <p14:switch dir="r"/>
      </p:transition>
    </mc:Choice>
    <mc:Fallback xmlns="">
      <p:transition spd="slow" advClick="0" advTm="123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100" fill="hold"/>
                                        <p:tgtEl>
                                          <p:spTgt spid="43"/>
                                        </p:tgtEl>
                                        <p:attrNameLst>
                                          <p:attrName>ppt_x</p:attrName>
                                        </p:attrNameLst>
                                      </p:cBhvr>
                                      <p:tavLst>
                                        <p:tav tm="0">
                                          <p:val>
                                            <p:strVal val="0-#ppt_w/2"/>
                                          </p:val>
                                        </p:tav>
                                        <p:tav tm="100000">
                                          <p:val>
                                            <p:strVal val="#ppt_x"/>
                                          </p:val>
                                        </p:tav>
                                      </p:tavLst>
                                    </p:anim>
                                    <p:anim calcmode="lin" valueType="num">
                                      <p:cBhvr additive="base">
                                        <p:cTn id="13" dur="100" fill="hold"/>
                                        <p:tgtEl>
                                          <p:spTgt spid="4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100" fill="hold"/>
                                        <p:tgtEl>
                                          <p:spTgt spid="22"/>
                                        </p:tgtEl>
                                        <p:attrNameLst>
                                          <p:attrName>ppt_x</p:attrName>
                                        </p:attrNameLst>
                                      </p:cBhvr>
                                      <p:tavLst>
                                        <p:tav tm="0">
                                          <p:val>
                                            <p:strVal val="0-#ppt_w/2"/>
                                          </p:val>
                                        </p:tav>
                                        <p:tav tm="100000">
                                          <p:val>
                                            <p:strVal val="#ppt_x"/>
                                          </p:val>
                                        </p:tav>
                                      </p:tavLst>
                                    </p:anim>
                                    <p:anim calcmode="lin" valueType="num">
                                      <p:cBhvr additive="base">
                                        <p:cTn id="18" dur="1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 fill="hold"/>
                                        <p:tgtEl>
                                          <p:spTgt spid="26"/>
                                        </p:tgtEl>
                                        <p:attrNameLst>
                                          <p:attrName>ppt_x</p:attrName>
                                        </p:attrNameLst>
                                      </p:cBhvr>
                                      <p:tavLst>
                                        <p:tav tm="0">
                                          <p:val>
                                            <p:strVal val="0-#ppt_w/2"/>
                                          </p:val>
                                        </p:tav>
                                        <p:tav tm="100000">
                                          <p:val>
                                            <p:strVal val="#ppt_x"/>
                                          </p:val>
                                        </p:tav>
                                      </p:tavLst>
                                    </p:anim>
                                    <p:anim calcmode="lin" valueType="num">
                                      <p:cBhvr additive="base">
                                        <p:cTn id="23" dur="1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100" fill="hold"/>
                                        <p:tgtEl>
                                          <p:spTgt spid="27"/>
                                        </p:tgtEl>
                                        <p:attrNameLst>
                                          <p:attrName>ppt_x</p:attrName>
                                        </p:attrNameLst>
                                      </p:cBhvr>
                                      <p:tavLst>
                                        <p:tav tm="0">
                                          <p:val>
                                            <p:strVal val="0-#ppt_w/2"/>
                                          </p:val>
                                        </p:tav>
                                        <p:tav tm="100000">
                                          <p:val>
                                            <p:strVal val="#ppt_x"/>
                                          </p:val>
                                        </p:tav>
                                      </p:tavLst>
                                    </p:anim>
                                    <p:anim calcmode="lin" valueType="num">
                                      <p:cBhvr additive="base">
                                        <p:cTn id="28" dur="1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100" fill="hold"/>
                                        <p:tgtEl>
                                          <p:spTgt spid="28"/>
                                        </p:tgtEl>
                                        <p:attrNameLst>
                                          <p:attrName>ppt_x</p:attrName>
                                        </p:attrNameLst>
                                      </p:cBhvr>
                                      <p:tavLst>
                                        <p:tav tm="0">
                                          <p:val>
                                            <p:strVal val="0-#ppt_w/2"/>
                                          </p:val>
                                        </p:tav>
                                        <p:tav tm="100000">
                                          <p:val>
                                            <p:strVal val="#ppt_x"/>
                                          </p:val>
                                        </p:tav>
                                      </p:tavLst>
                                    </p:anim>
                                    <p:anim calcmode="lin" valueType="num">
                                      <p:cBhvr additive="base">
                                        <p:cTn id="33" dur="100" fill="hold"/>
                                        <p:tgtEl>
                                          <p:spTgt spid="2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100" fill="hold"/>
                                        <p:tgtEl>
                                          <p:spTgt spid="29"/>
                                        </p:tgtEl>
                                        <p:attrNameLst>
                                          <p:attrName>ppt_x</p:attrName>
                                        </p:attrNameLst>
                                      </p:cBhvr>
                                      <p:tavLst>
                                        <p:tav tm="0">
                                          <p:val>
                                            <p:strVal val="0-#ppt_w/2"/>
                                          </p:val>
                                        </p:tav>
                                        <p:tav tm="100000">
                                          <p:val>
                                            <p:strVal val="#ppt_x"/>
                                          </p:val>
                                        </p:tav>
                                      </p:tavLst>
                                    </p:anim>
                                    <p:anim calcmode="lin" valueType="num">
                                      <p:cBhvr additive="base">
                                        <p:cTn id="38" dur="100" fill="hold"/>
                                        <p:tgtEl>
                                          <p:spTgt spid="29"/>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100" fill="hold"/>
                                        <p:tgtEl>
                                          <p:spTgt spid="30"/>
                                        </p:tgtEl>
                                        <p:attrNameLst>
                                          <p:attrName>ppt_x</p:attrName>
                                        </p:attrNameLst>
                                      </p:cBhvr>
                                      <p:tavLst>
                                        <p:tav tm="0">
                                          <p:val>
                                            <p:strVal val="0-#ppt_w/2"/>
                                          </p:val>
                                        </p:tav>
                                        <p:tav tm="100000">
                                          <p:val>
                                            <p:strVal val="#ppt_x"/>
                                          </p:val>
                                        </p:tav>
                                      </p:tavLst>
                                    </p:anim>
                                    <p:anim calcmode="lin" valueType="num">
                                      <p:cBhvr additive="base">
                                        <p:cTn id="43" dur="100" fill="hold"/>
                                        <p:tgtEl>
                                          <p:spTgt spid="30"/>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100" fill="hold"/>
                                        <p:tgtEl>
                                          <p:spTgt spid="31"/>
                                        </p:tgtEl>
                                        <p:attrNameLst>
                                          <p:attrName>ppt_x</p:attrName>
                                        </p:attrNameLst>
                                      </p:cBhvr>
                                      <p:tavLst>
                                        <p:tav tm="0">
                                          <p:val>
                                            <p:strVal val="0-#ppt_w/2"/>
                                          </p:val>
                                        </p:tav>
                                        <p:tav tm="100000">
                                          <p:val>
                                            <p:strVal val="#ppt_x"/>
                                          </p:val>
                                        </p:tav>
                                      </p:tavLst>
                                    </p:anim>
                                    <p:anim calcmode="lin" valueType="num">
                                      <p:cBhvr additive="base">
                                        <p:cTn id="48" dur="1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100" fill="hold"/>
                                        <p:tgtEl>
                                          <p:spTgt spid="42"/>
                                        </p:tgtEl>
                                        <p:attrNameLst>
                                          <p:attrName>ppt_x</p:attrName>
                                        </p:attrNameLst>
                                      </p:cBhvr>
                                      <p:tavLst>
                                        <p:tav tm="0">
                                          <p:val>
                                            <p:strVal val="0-#ppt_w/2"/>
                                          </p:val>
                                        </p:tav>
                                        <p:tav tm="100000">
                                          <p:val>
                                            <p:strVal val="#ppt_x"/>
                                          </p:val>
                                        </p:tav>
                                      </p:tavLst>
                                    </p:anim>
                                    <p:anim calcmode="lin" valueType="num">
                                      <p:cBhvr additive="base">
                                        <p:cTn id="53" dur="100" fill="hold"/>
                                        <p:tgtEl>
                                          <p:spTgt spid="42"/>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grpId="0" nodeType="after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additive="base">
                                        <p:cTn id="57" dur="200" fill="hold"/>
                                        <p:tgtEl>
                                          <p:spTgt spid="67"/>
                                        </p:tgtEl>
                                        <p:attrNameLst>
                                          <p:attrName>ppt_x</p:attrName>
                                        </p:attrNameLst>
                                      </p:cBhvr>
                                      <p:tavLst>
                                        <p:tav tm="0">
                                          <p:val>
                                            <p:strVal val="0-#ppt_w/2"/>
                                          </p:val>
                                        </p:tav>
                                        <p:tav tm="100000">
                                          <p:val>
                                            <p:strVal val="#ppt_x"/>
                                          </p:val>
                                        </p:tav>
                                      </p:tavLst>
                                    </p:anim>
                                    <p:anim calcmode="lin" valueType="num">
                                      <p:cBhvr additive="base">
                                        <p:cTn id="58" dur="2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200" fill="hold"/>
                                        <p:tgtEl>
                                          <p:spTgt spid="21"/>
                                        </p:tgtEl>
                                        <p:attrNameLst>
                                          <p:attrName>ppt_x</p:attrName>
                                        </p:attrNameLst>
                                      </p:cBhvr>
                                      <p:tavLst>
                                        <p:tav tm="0">
                                          <p:val>
                                            <p:strVal val="0-#ppt_w/2"/>
                                          </p:val>
                                        </p:tav>
                                        <p:tav tm="100000">
                                          <p:val>
                                            <p:strVal val="#ppt_x"/>
                                          </p:val>
                                        </p:tav>
                                      </p:tavLst>
                                    </p:anim>
                                    <p:anim calcmode="lin" valueType="num">
                                      <p:cBhvr additive="base">
                                        <p:cTn id="63" dur="200" fill="hold"/>
                                        <p:tgtEl>
                                          <p:spTgt spid="21"/>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2" presetClass="entr" presetSubtype="4" fill="hold" grpId="0"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down)">
                                      <p:cBhvr>
                                        <p:cTn id="67" dur="300"/>
                                        <p:tgtEl>
                                          <p:spTgt spid="44"/>
                                        </p:tgtEl>
                                      </p:cBhvr>
                                    </p:animEffect>
                                  </p:childTnLst>
                                </p:cTn>
                              </p:par>
                            </p:childTnLst>
                          </p:cTn>
                        </p:par>
                        <p:par>
                          <p:cTn id="68" fill="hold">
                            <p:stCondLst>
                              <p:cond delay="6500"/>
                            </p:stCondLst>
                            <p:childTnLst>
                              <p:par>
                                <p:cTn id="69" presetID="22" presetClass="entr" presetSubtype="4" fill="hold" grpId="0" nodeType="afterEffect">
                                  <p:stCondLst>
                                    <p:cond delay="0"/>
                                  </p:stCondLst>
                                  <p:childTnLst>
                                    <p:set>
                                      <p:cBhvr>
                                        <p:cTn id="70" dur="1" fill="hold">
                                          <p:stCondLst>
                                            <p:cond delay="0"/>
                                          </p:stCondLst>
                                        </p:cTn>
                                        <p:tgtEl>
                                          <p:spTgt spid="45"/>
                                        </p:tgtEl>
                                        <p:attrNameLst>
                                          <p:attrName>style.visibility</p:attrName>
                                        </p:attrNameLst>
                                      </p:cBhvr>
                                      <p:to>
                                        <p:strVal val="visible"/>
                                      </p:to>
                                    </p:set>
                                    <p:animEffect transition="in" filter="wipe(down)">
                                      <p:cBhvr>
                                        <p:cTn id="71" dur="800"/>
                                        <p:tgtEl>
                                          <p:spTgt spid="45"/>
                                        </p:tgtEl>
                                      </p:cBhvr>
                                    </p:animEffect>
                                  </p:childTnLst>
                                </p:cTn>
                              </p:par>
                            </p:childTnLst>
                          </p:cTn>
                        </p:par>
                        <p:par>
                          <p:cTn id="72" fill="hold">
                            <p:stCondLst>
                              <p:cond delay="7500"/>
                            </p:stCondLst>
                            <p:childTnLst>
                              <p:par>
                                <p:cTn id="73" presetID="2" presetClass="entr" presetSubtype="8" fill="hold" grpId="0" nodeType="after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200" fill="hold"/>
                                        <p:tgtEl>
                                          <p:spTgt spid="23"/>
                                        </p:tgtEl>
                                        <p:attrNameLst>
                                          <p:attrName>ppt_x</p:attrName>
                                        </p:attrNameLst>
                                      </p:cBhvr>
                                      <p:tavLst>
                                        <p:tav tm="0">
                                          <p:val>
                                            <p:strVal val="0-#ppt_w/2"/>
                                          </p:val>
                                        </p:tav>
                                        <p:tav tm="100000">
                                          <p:val>
                                            <p:strVal val="#ppt_x"/>
                                          </p:val>
                                        </p:tav>
                                      </p:tavLst>
                                    </p:anim>
                                    <p:anim calcmode="lin" valueType="num">
                                      <p:cBhvr additive="base">
                                        <p:cTn id="76" dur="200" fill="hold"/>
                                        <p:tgtEl>
                                          <p:spTgt spid="23"/>
                                        </p:tgtEl>
                                        <p:attrNameLst>
                                          <p:attrName>ppt_y</p:attrName>
                                        </p:attrNameLst>
                                      </p:cBhvr>
                                      <p:tavLst>
                                        <p:tav tm="0">
                                          <p:val>
                                            <p:strVal val="#ppt_y"/>
                                          </p:val>
                                        </p:tav>
                                        <p:tav tm="100000">
                                          <p:val>
                                            <p:strVal val="#ppt_y"/>
                                          </p:val>
                                        </p:tav>
                                      </p:tavLst>
                                    </p:anim>
                                  </p:childTnLst>
                                </p:cTn>
                              </p:par>
                            </p:childTnLst>
                          </p:cTn>
                        </p:par>
                        <p:par>
                          <p:cTn id="77" fill="hold">
                            <p:stCondLst>
                              <p:cond delay="8000"/>
                            </p:stCondLst>
                            <p:childTnLst>
                              <p:par>
                                <p:cTn id="78" presetID="22" presetClass="entr" presetSubtype="4" fill="hold" grpId="0" nodeType="afterEffect">
                                  <p:stCondLst>
                                    <p:cond delay="0"/>
                                  </p:stCondLst>
                                  <p:childTnLst>
                                    <p:set>
                                      <p:cBhvr>
                                        <p:cTn id="79" dur="1" fill="hold">
                                          <p:stCondLst>
                                            <p:cond delay="0"/>
                                          </p:stCondLst>
                                        </p:cTn>
                                        <p:tgtEl>
                                          <p:spTgt spid="46"/>
                                        </p:tgtEl>
                                        <p:attrNameLst>
                                          <p:attrName>style.visibility</p:attrName>
                                        </p:attrNameLst>
                                      </p:cBhvr>
                                      <p:to>
                                        <p:strVal val="visible"/>
                                      </p:to>
                                    </p:set>
                                    <p:animEffect transition="in" filter="wipe(down)">
                                      <p:cBhvr>
                                        <p:cTn id="80" dur="300"/>
                                        <p:tgtEl>
                                          <p:spTgt spid="46"/>
                                        </p:tgtEl>
                                      </p:cBhvr>
                                    </p:animEffect>
                                  </p:childTnLst>
                                </p:cTn>
                              </p:par>
                            </p:childTnLst>
                          </p:cTn>
                        </p:par>
                        <p:par>
                          <p:cTn id="81" fill="hold">
                            <p:stCondLst>
                              <p:cond delay="8500"/>
                            </p:stCondLst>
                            <p:childTnLst>
                              <p:par>
                                <p:cTn id="82" presetID="22" presetClass="entr" presetSubtype="4" fill="hold" grpId="0" nodeType="afterEffect">
                                  <p:stCondLst>
                                    <p:cond delay="0"/>
                                  </p:stCondLst>
                                  <p:childTnLst>
                                    <p:set>
                                      <p:cBhvr>
                                        <p:cTn id="83" dur="1" fill="hold">
                                          <p:stCondLst>
                                            <p:cond delay="0"/>
                                          </p:stCondLst>
                                        </p:cTn>
                                        <p:tgtEl>
                                          <p:spTgt spid="47"/>
                                        </p:tgtEl>
                                        <p:attrNameLst>
                                          <p:attrName>style.visibility</p:attrName>
                                        </p:attrNameLst>
                                      </p:cBhvr>
                                      <p:to>
                                        <p:strVal val="visible"/>
                                      </p:to>
                                    </p:set>
                                    <p:animEffect transition="in" filter="wipe(down)">
                                      <p:cBhvr>
                                        <p:cTn id="84" dur="800"/>
                                        <p:tgtEl>
                                          <p:spTgt spid="47"/>
                                        </p:tgtEl>
                                      </p:cBhvr>
                                    </p:animEffect>
                                  </p:childTnLst>
                                </p:cTn>
                              </p:par>
                            </p:childTnLst>
                          </p:cTn>
                        </p:par>
                        <p:par>
                          <p:cTn id="85" fill="hold">
                            <p:stCondLst>
                              <p:cond delay="9500"/>
                            </p:stCondLst>
                            <p:childTnLst>
                              <p:par>
                                <p:cTn id="86" presetID="2" presetClass="entr" presetSubtype="8"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200" fill="hold"/>
                                        <p:tgtEl>
                                          <p:spTgt spid="24"/>
                                        </p:tgtEl>
                                        <p:attrNameLst>
                                          <p:attrName>ppt_x</p:attrName>
                                        </p:attrNameLst>
                                      </p:cBhvr>
                                      <p:tavLst>
                                        <p:tav tm="0">
                                          <p:val>
                                            <p:strVal val="0-#ppt_w/2"/>
                                          </p:val>
                                        </p:tav>
                                        <p:tav tm="100000">
                                          <p:val>
                                            <p:strVal val="#ppt_x"/>
                                          </p:val>
                                        </p:tav>
                                      </p:tavLst>
                                    </p:anim>
                                    <p:anim calcmode="lin" valueType="num">
                                      <p:cBhvr additive="base">
                                        <p:cTn id="89" dur="200" fill="hold"/>
                                        <p:tgtEl>
                                          <p:spTgt spid="24"/>
                                        </p:tgtEl>
                                        <p:attrNameLst>
                                          <p:attrName>ppt_y</p:attrName>
                                        </p:attrNameLst>
                                      </p:cBhvr>
                                      <p:tavLst>
                                        <p:tav tm="0">
                                          <p:val>
                                            <p:strVal val="#ppt_y"/>
                                          </p:val>
                                        </p:tav>
                                        <p:tav tm="100000">
                                          <p:val>
                                            <p:strVal val="#ppt_y"/>
                                          </p:val>
                                        </p:tav>
                                      </p:tavLst>
                                    </p:anim>
                                  </p:childTnLst>
                                </p:cTn>
                              </p:par>
                            </p:childTnLst>
                          </p:cTn>
                        </p:par>
                        <p:par>
                          <p:cTn id="90" fill="hold">
                            <p:stCondLst>
                              <p:cond delay="10000"/>
                            </p:stCondLst>
                            <p:childTnLst>
                              <p:par>
                                <p:cTn id="91" presetID="22" presetClass="entr" presetSubtype="4" fill="hold" grpId="0" nodeType="after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wipe(down)">
                                      <p:cBhvr>
                                        <p:cTn id="93" dur="300"/>
                                        <p:tgtEl>
                                          <p:spTgt spid="48"/>
                                        </p:tgtEl>
                                      </p:cBhvr>
                                    </p:animEffect>
                                  </p:childTnLst>
                                </p:cTn>
                              </p:par>
                            </p:childTnLst>
                          </p:cTn>
                        </p:par>
                        <p:par>
                          <p:cTn id="94" fill="hold">
                            <p:stCondLst>
                              <p:cond delay="10500"/>
                            </p:stCondLst>
                            <p:childTnLst>
                              <p:par>
                                <p:cTn id="95" presetID="22" presetClass="entr" presetSubtype="4" fill="hold" grpId="0" nodeType="after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wipe(down)">
                                      <p:cBhvr>
                                        <p:cTn id="97" dur="800"/>
                                        <p:tgtEl>
                                          <p:spTgt spid="49"/>
                                        </p:tgtEl>
                                      </p:cBhvr>
                                    </p:animEffect>
                                  </p:childTnLst>
                                </p:cTn>
                              </p:par>
                            </p:childTnLst>
                          </p:cTn>
                        </p:par>
                        <p:par>
                          <p:cTn id="98" fill="hold">
                            <p:stCondLst>
                              <p:cond delay="11500"/>
                            </p:stCondLst>
                            <p:childTnLst>
                              <p:par>
                                <p:cTn id="99" presetID="2" presetClass="entr" presetSubtype="8" fill="hold" grpId="0" nodeType="afterEffect">
                                  <p:stCondLst>
                                    <p:cond delay="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200" fill="hold"/>
                                        <p:tgtEl>
                                          <p:spTgt spid="25"/>
                                        </p:tgtEl>
                                        <p:attrNameLst>
                                          <p:attrName>ppt_x</p:attrName>
                                        </p:attrNameLst>
                                      </p:cBhvr>
                                      <p:tavLst>
                                        <p:tav tm="0">
                                          <p:val>
                                            <p:strVal val="0-#ppt_w/2"/>
                                          </p:val>
                                        </p:tav>
                                        <p:tav tm="100000">
                                          <p:val>
                                            <p:strVal val="#ppt_x"/>
                                          </p:val>
                                        </p:tav>
                                      </p:tavLst>
                                    </p:anim>
                                    <p:anim calcmode="lin" valueType="num">
                                      <p:cBhvr additive="base">
                                        <p:cTn id="102" dur="200" fill="hold"/>
                                        <p:tgtEl>
                                          <p:spTgt spid="25"/>
                                        </p:tgtEl>
                                        <p:attrNameLst>
                                          <p:attrName>ppt_y</p:attrName>
                                        </p:attrNameLst>
                                      </p:cBhvr>
                                      <p:tavLst>
                                        <p:tav tm="0">
                                          <p:val>
                                            <p:strVal val="#ppt_y"/>
                                          </p:val>
                                        </p:tav>
                                        <p:tav tm="100000">
                                          <p:val>
                                            <p:strVal val="#ppt_y"/>
                                          </p:val>
                                        </p:tav>
                                      </p:tavLst>
                                    </p:anim>
                                  </p:childTnLst>
                                </p:cTn>
                              </p:par>
                            </p:childTnLst>
                          </p:cTn>
                        </p:par>
                        <p:par>
                          <p:cTn id="103" fill="hold">
                            <p:stCondLst>
                              <p:cond delay="12000"/>
                            </p:stCondLst>
                            <p:childTnLst>
                              <p:par>
                                <p:cTn id="104" presetID="22" presetClass="entr" presetSubtype="4" fill="hold" grpId="0" nodeType="after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wipe(down)">
                                      <p:cBhvr>
                                        <p:cTn id="106" dur="300"/>
                                        <p:tgtEl>
                                          <p:spTgt spid="50"/>
                                        </p:tgtEl>
                                      </p:cBhvr>
                                    </p:animEffect>
                                  </p:childTnLst>
                                </p:cTn>
                              </p:par>
                            </p:childTnLst>
                          </p:cTn>
                        </p:par>
                        <p:par>
                          <p:cTn id="107" fill="hold">
                            <p:stCondLst>
                              <p:cond delay="12500"/>
                            </p:stCondLst>
                            <p:childTnLst>
                              <p:par>
                                <p:cTn id="108" presetID="22" presetClass="entr" presetSubtype="4" fill="hold" grpId="0" nodeType="afterEffect">
                                  <p:stCondLst>
                                    <p:cond delay="0"/>
                                  </p:stCondLst>
                                  <p:childTnLst>
                                    <p:set>
                                      <p:cBhvr>
                                        <p:cTn id="109" dur="1" fill="hold">
                                          <p:stCondLst>
                                            <p:cond delay="0"/>
                                          </p:stCondLst>
                                        </p:cTn>
                                        <p:tgtEl>
                                          <p:spTgt spid="51"/>
                                        </p:tgtEl>
                                        <p:attrNameLst>
                                          <p:attrName>style.visibility</p:attrName>
                                        </p:attrNameLst>
                                      </p:cBhvr>
                                      <p:to>
                                        <p:strVal val="visible"/>
                                      </p:to>
                                    </p:set>
                                    <p:animEffect transition="in" filter="wipe(down)">
                                      <p:cBhvr>
                                        <p:cTn id="110" dur="800"/>
                                        <p:tgtEl>
                                          <p:spTgt spid="51"/>
                                        </p:tgtEl>
                                      </p:cBhvr>
                                    </p:animEffect>
                                  </p:childTnLst>
                                </p:cTn>
                              </p:par>
                            </p:childTnLst>
                          </p:cTn>
                        </p:par>
                        <p:par>
                          <p:cTn id="111" fill="hold">
                            <p:stCondLst>
                              <p:cond delay="13500"/>
                            </p:stCondLst>
                            <p:childTnLst>
                              <p:par>
                                <p:cTn id="112" presetID="2" presetClass="entr" presetSubtype="2" fill="hold" grpId="0" nodeType="afterEffect">
                                  <p:stCondLst>
                                    <p:cond delay="0"/>
                                  </p:stCondLst>
                                  <p:childTnLst>
                                    <p:set>
                                      <p:cBhvr>
                                        <p:cTn id="113" dur="1" fill="hold">
                                          <p:stCondLst>
                                            <p:cond delay="0"/>
                                          </p:stCondLst>
                                        </p:cTn>
                                        <p:tgtEl>
                                          <p:spTgt spid="53"/>
                                        </p:tgtEl>
                                        <p:attrNameLst>
                                          <p:attrName>style.visibility</p:attrName>
                                        </p:attrNameLst>
                                      </p:cBhvr>
                                      <p:to>
                                        <p:strVal val="visible"/>
                                      </p:to>
                                    </p:set>
                                    <p:anim calcmode="lin" valueType="num">
                                      <p:cBhvr additive="base">
                                        <p:cTn id="114" dur="300" fill="hold"/>
                                        <p:tgtEl>
                                          <p:spTgt spid="53"/>
                                        </p:tgtEl>
                                        <p:attrNameLst>
                                          <p:attrName>ppt_x</p:attrName>
                                        </p:attrNameLst>
                                      </p:cBhvr>
                                      <p:tavLst>
                                        <p:tav tm="0">
                                          <p:val>
                                            <p:strVal val="1+#ppt_w/2"/>
                                          </p:val>
                                        </p:tav>
                                        <p:tav tm="100000">
                                          <p:val>
                                            <p:strVal val="#ppt_x"/>
                                          </p:val>
                                        </p:tav>
                                      </p:tavLst>
                                    </p:anim>
                                    <p:anim calcmode="lin" valueType="num">
                                      <p:cBhvr additive="base">
                                        <p:cTn id="115" dur="300" fill="hold"/>
                                        <p:tgtEl>
                                          <p:spTgt spid="53"/>
                                        </p:tgtEl>
                                        <p:attrNameLst>
                                          <p:attrName>ppt_y</p:attrName>
                                        </p:attrNameLst>
                                      </p:cBhvr>
                                      <p:tavLst>
                                        <p:tav tm="0">
                                          <p:val>
                                            <p:strVal val="#ppt_y"/>
                                          </p:val>
                                        </p:tav>
                                        <p:tav tm="100000">
                                          <p:val>
                                            <p:strVal val="#ppt_y"/>
                                          </p:val>
                                        </p:tav>
                                      </p:tavLst>
                                    </p:anim>
                                  </p:childTnLst>
                                </p:cTn>
                              </p:par>
                            </p:childTnLst>
                          </p:cTn>
                        </p:par>
                        <p:par>
                          <p:cTn id="116" fill="hold">
                            <p:stCondLst>
                              <p:cond delay="14000"/>
                            </p:stCondLst>
                            <p:childTnLst>
                              <p:par>
                                <p:cTn id="117" presetID="2" presetClass="entr" presetSubtype="2" fill="hold" grpId="0" nodeType="afterEffect">
                                  <p:stCondLst>
                                    <p:cond delay="0"/>
                                  </p:stCondLst>
                                  <p:childTnLst>
                                    <p:set>
                                      <p:cBhvr>
                                        <p:cTn id="118" dur="1" fill="hold">
                                          <p:stCondLst>
                                            <p:cond delay="0"/>
                                          </p:stCondLst>
                                        </p:cTn>
                                        <p:tgtEl>
                                          <p:spTgt spid="52"/>
                                        </p:tgtEl>
                                        <p:attrNameLst>
                                          <p:attrName>style.visibility</p:attrName>
                                        </p:attrNameLst>
                                      </p:cBhvr>
                                      <p:to>
                                        <p:strVal val="visible"/>
                                      </p:to>
                                    </p:set>
                                    <p:anim calcmode="lin" valueType="num">
                                      <p:cBhvr additive="base">
                                        <p:cTn id="119" dur="300" fill="hold"/>
                                        <p:tgtEl>
                                          <p:spTgt spid="52"/>
                                        </p:tgtEl>
                                        <p:attrNameLst>
                                          <p:attrName>ppt_x</p:attrName>
                                        </p:attrNameLst>
                                      </p:cBhvr>
                                      <p:tavLst>
                                        <p:tav tm="0">
                                          <p:val>
                                            <p:strVal val="1+#ppt_w/2"/>
                                          </p:val>
                                        </p:tav>
                                        <p:tav tm="100000">
                                          <p:val>
                                            <p:strVal val="#ppt_x"/>
                                          </p:val>
                                        </p:tav>
                                      </p:tavLst>
                                    </p:anim>
                                    <p:anim calcmode="lin" valueType="num">
                                      <p:cBhvr additive="base">
                                        <p:cTn id="120" dur="300" fill="hold"/>
                                        <p:tgtEl>
                                          <p:spTgt spid="52"/>
                                        </p:tgtEl>
                                        <p:attrNameLst>
                                          <p:attrName>ppt_y</p:attrName>
                                        </p:attrNameLst>
                                      </p:cBhvr>
                                      <p:tavLst>
                                        <p:tav tm="0">
                                          <p:val>
                                            <p:strVal val="#ppt_y"/>
                                          </p:val>
                                        </p:tav>
                                        <p:tav tm="100000">
                                          <p:val>
                                            <p:strVal val="#ppt_y"/>
                                          </p:val>
                                        </p:tav>
                                      </p:tavLst>
                                    </p:anim>
                                  </p:childTnLst>
                                </p:cTn>
                              </p:par>
                            </p:childTnLst>
                          </p:cTn>
                        </p:par>
                        <p:par>
                          <p:cTn id="121" fill="hold">
                            <p:stCondLst>
                              <p:cond delay="14500"/>
                            </p:stCondLst>
                            <p:childTnLst>
                              <p:par>
                                <p:cTn id="122" presetID="22" presetClass="entr" presetSubtype="8" fill="hold" grpId="0" nodeType="after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wipe(left)">
                                      <p:cBhvr>
                                        <p:cTn id="124" dur="500"/>
                                        <p:tgtEl>
                                          <p:spTgt spid="55"/>
                                        </p:tgtEl>
                                      </p:cBhvr>
                                    </p:animEffect>
                                  </p:childTnLst>
                                </p:cTn>
                              </p:par>
                            </p:childTnLst>
                          </p:cTn>
                        </p:par>
                        <p:par>
                          <p:cTn id="125" fill="hold">
                            <p:stCondLst>
                              <p:cond delay="15000"/>
                            </p:stCondLst>
                            <p:childTnLst>
                              <p:par>
                                <p:cTn id="126" presetID="22" presetClass="entr" presetSubtype="8" fill="hold" grpId="0" nodeType="afterEffect">
                                  <p:stCondLst>
                                    <p:cond delay="0"/>
                                  </p:stCondLst>
                                  <p:childTnLst>
                                    <p:set>
                                      <p:cBhvr>
                                        <p:cTn id="127" dur="1" fill="hold">
                                          <p:stCondLst>
                                            <p:cond delay="0"/>
                                          </p:stCondLst>
                                        </p:cTn>
                                        <p:tgtEl>
                                          <p:spTgt spid="54"/>
                                        </p:tgtEl>
                                        <p:attrNameLst>
                                          <p:attrName>style.visibility</p:attrName>
                                        </p:attrNameLst>
                                      </p:cBhvr>
                                      <p:to>
                                        <p:strVal val="visible"/>
                                      </p:to>
                                    </p:set>
                                    <p:animEffect transition="in" filter="wipe(left)">
                                      <p:cBhvr>
                                        <p:cTn id="128" dur="500"/>
                                        <p:tgtEl>
                                          <p:spTgt spid="54"/>
                                        </p:tgtEl>
                                      </p:cBhvr>
                                    </p:animEffect>
                                  </p:childTnLst>
                                </p:cTn>
                              </p:par>
                            </p:childTnLst>
                          </p:cTn>
                        </p:par>
                        <p:par>
                          <p:cTn id="129" fill="hold">
                            <p:stCondLst>
                              <p:cond delay="15500"/>
                            </p:stCondLst>
                            <p:childTnLst>
                              <p:par>
                                <p:cTn id="130" presetID="22" presetClass="entr" presetSubtype="8" fill="hold" grpId="0" nodeType="after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wipe(left)">
                                      <p:cBhvr>
                                        <p:cTn id="132" dur="500"/>
                                        <p:tgtEl>
                                          <p:spTgt spid="58"/>
                                        </p:tgtEl>
                                      </p:cBhvr>
                                    </p:animEffect>
                                  </p:childTnLst>
                                </p:cTn>
                              </p:par>
                            </p:childTnLst>
                          </p:cTn>
                        </p:par>
                        <p:par>
                          <p:cTn id="133" fill="hold">
                            <p:stCondLst>
                              <p:cond delay="16000"/>
                            </p:stCondLst>
                            <p:childTnLst>
                              <p:par>
                                <p:cTn id="134" presetID="53" presetClass="entr" presetSubtype="16" fill="hold" grpId="0" nodeType="afterEffect">
                                  <p:stCondLst>
                                    <p:cond delay="0"/>
                                  </p:stCondLst>
                                  <p:childTnLst>
                                    <p:set>
                                      <p:cBhvr>
                                        <p:cTn id="135" dur="1" fill="hold">
                                          <p:stCondLst>
                                            <p:cond delay="0"/>
                                          </p:stCondLst>
                                        </p:cTn>
                                        <p:tgtEl>
                                          <p:spTgt spid="56"/>
                                        </p:tgtEl>
                                        <p:attrNameLst>
                                          <p:attrName>style.visibility</p:attrName>
                                        </p:attrNameLst>
                                      </p:cBhvr>
                                      <p:to>
                                        <p:strVal val="visible"/>
                                      </p:to>
                                    </p:set>
                                    <p:anim calcmode="lin" valueType="num">
                                      <p:cBhvr>
                                        <p:cTn id="136" dur="300" fill="hold"/>
                                        <p:tgtEl>
                                          <p:spTgt spid="56"/>
                                        </p:tgtEl>
                                        <p:attrNameLst>
                                          <p:attrName>ppt_w</p:attrName>
                                        </p:attrNameLst>
                                      </p:cBhvr>
                                      <p:tavLst>
                                        <p:tav tm="0">
                                          <p:val>
                                            <p:fltVal val="0"/>
                                          </p:val>
                                        </p:tav>
                                        <p:tav tm="100000">
                                          <p:val>
                                            <p:strVal val="#ppt_w"/>
                                          </p:val>
                                        </p:tav>
                                      </p:tavLst>
                                    </p:anim>
                                    <p:anim calcmode="lin" valueType="num">
                                      <p:cBhvr>
                                        <p:cTn id="137" dur="300" fill="hold"/>
                                        <p:tgtEl>
                                          <p:spTgt spid="56"/>
                                        </p:tgtEl>
                                        <p:attrNameLst>
                                          <p:attrName>ppt_h</p:attrName>
                                        </p:attrNameLst>
                                      </p:cBhvr>
                                      <p:tavLst>
                                        <p:tav tm="0">
                                          <p:val>
                                            <p:fltVal val="0"/>
                                          </p:val>
                                        </p:tav>
                                        <p:tav tm="100000">
                                          <p:val>
                                            <p:strVal val="#ppt_h"/>
                                          </p:val>
                                        </p:tav>
                                      </p:tavLst>
                                    </p:anim>
                                    <p:animEffect transition="in" filter="fade">
                                      <p:cBhvr>
                                        <p:cTn id="138" dur="300"/>
                                        <p:tgtEl>
                                          <p:spTgt spid="56"/>
                                        </p:tgtEl>
                                      </p:cBhvr>
                                    </p:animEffect>
                                  </p:childTnLst>
                                </p:cTn>
                              </p:par>
                            </p:childTnLst>
                          </p:cTn>
                        </p:par>
                        <p:par>
                          <p:cTn id="139" fill="hold">
                            <p:stCondLst>
                              <p:cond delay="16500"/>
                            </p:stCondLst>
                            <p:childTnLst>
                              <p:par>
                                <p:cTn id="140" presetID="22" presetClass="entr" presetSubtype="8" fill="hold" grpId="0" nodeType="afterEffect">
                                  <p:stCondLst>
                                    <p:cond delay="0"/>
                                  </p:stCondLst>
                                  <p:childTnLst>
                                    <p:set>
                                      <p:cBhvr>
                                        <p:cTn id="141" dur="1" fill="hold">
                                          <p:stCondLst>
                                            <p:cond delay="0"/>
                                          </p:stCondLst>
                                        </p:cTn>
                                        <p:tgtEl>
                                          <p:spTgt spid="59"/>
                                        </p:tgtEl>
                                        <p:attrNameLst>
                                          <p:attrName>style.visibility</p:attrName>
                                        </p:attrNameLst>
                                      </p:cBhvr>
                                      <p:to>
                                        <p:strVal val="visible"/>
                                      </p:to>
                                    </p:set>
                                    <p:animEffect transition="in" filter="wipe(left)">
                                      <p:cBhvr>
                                        <p:cTn id="142" dur="500"/>
                                        <p:tgtEl>
                                          <p:spTgt spid="59"/>
                                        </p:tgtEl>
                                      </p:cBhvr>
                                    </p:animEffect>
                                  </p:childTnLst>
                                </p:cTn>
                              </p:par>
                            </p:childTnLst>
                          </p:cTn>
                        </p:par>
                        <p:par>
                          <p:cTn id="143" fill="hold">
                            <p:stCondLst>
                              <p:cond delay="17000"/>
                            </p:stCondLst>
                            <p:childTnLst>
                              <p:par>
                                <p:cTn id="144" presetID="53" presetClass="entr" presetSubtype="16" fill="hold" grpId="0" nodeType="afterEffect">
                                  <p:stCondLst>
                                    <p:cond delay="0"/>
                                  </p:stCondLst>
                                  <p:childTnLst>
                                    <p:set>
                                      <p:cBhvr>
                                        <p:cTn id="145" dur="1" fill="hold">
                                          <p:stCondLst>
                                            <p:cond delay="0"/>
                                          </p:stCondLst>
                                        </p:cTn>
                                        <p:tgtEl>
                                          <p:spTgt spid="57"/>
                                        </p:tgtEl>
                                        <p:attrNameLst>
                                          <p:attrName>style.visibility</p:attrName>
                                        </p:attrNameLst>
                                      </p:cBhvr>
                                      <p:to>
                                        <p:strVal val="visible"/>
                                      </p:to>
                                    </p:set>
                                    <p:anim calcmode="lin" valueType="num">
                                      <p:cBhvr>
                                        <p:cTn id="146" dur="300" fill="hold"/>
                                        <p:tgtEl>
                                          <p:spTgt spid="57"/>
                                        </p:tgtEl>
                                        <p:attrNameLst>
                                          <p:attrName>ppt_w</p:attrName>
                                        </p:attrNameLst>
                                      </p:cBhvr>
                                      <p:tavLst>
                                        <p:tav tm="0">
                                          <p:val>
                                            <p:fltVal val="0"/>
                                          </p:val>
                                        </p:tav>
                                        <p:tav tm="100000">
                                          <p:val>
                                            <p:strVal val="#ppt_w"/>
                                          </p:val>
                                        </p:tav>
                                      </p:tavLst>
                                    </p:anim>
                                    <p:anim calcmode="lin" valueType="num">
                                      <p:cBhvr>
                                        <p:cTn id="147" dur="300" fill="hold"/>
                                        <p:tgtEl>
                                          <p:spTgt spid="57"/>
                                        </p:tgtEl>
                                        <p:attrNameLst>
                                          <p:attrName>ppt_h</p:attrName>
                                        </p:attrNameLst>
                                      </p:cBhvr>
                                      <p:tavLst>
                                        <p:tav tm="0">
                                          <p:val>
                                            <p:fltVal val="0"/>
                                          </p:val>
                                        </p:tav>
                                        <p:tav tm="100000">
                                          <p:val>
                                            <p:strVal val="#ppt_h"/>
                                          </p:val>
                                        </p:tav>
                                      </p:tavLst>
                                    </p:anim>
                                    <p:animEffect transition="in" filter="fade">
                                      <p:cBhvr>
                                        <p:cTn id="148" dur="300"/>
                                        <p:tgtEl>
                                          <p:spTgt spid="57"/>
                                        </p:tgtEl>
                                      </p:cBhvr>
                                    </p:animEffect>
                                  </p:childTnLst>
                                </p:cTn>
                              </p:par>
                            </p:childTnLst>
                          </p:cTn>
                        </p:par>
                        <p:par>
                          <p:cTn id="149" fill="hold">
                            <p:stCondLst>
                              <p:cond delay="17500"/>
                            </p:stCondLst>
                            <p:childTnLst>
                              <p:par>
                                <p:cTn id="150" presetID="53" presetClass="entr" presetSubtype="16" fill="hold" grpId="0" nodeType="afterEffect">
                                  <p:stCondLst>
                                    <p:cond delay="0"/>
                                  </p:stCondLst>
                                  <p:childTnLst>
                                    <p:set>
                                      <p:cBhvr>
                                        <p:cTn id="151" dur="1" fill="hold">
                                          <p:stCondLst>
                                            <p:cond delay="0"/>
                                          </p:stCondLst>
                                        </p:cTn>
                                        <p:tgtEl>
                                          <p:spTgt spid="64"/>
                                        </p:tgtEl>
                                        <p:attrNameLst>
                                          <p:attrName>style.visibility</p:attrName>
                                        </p:attrNameLst>
                                      </p:cBhvr>
                                      <p:to>
                                        <p:strVal val="visible"/>
                                      </p:to>
                                    </p:set>
                                    <p:anim calcmode="lin" valueType="num">
                                      <p:cBhvr>
                                        <p:cTn id="152" dur="300" fill="hold"/>
                                        <p:tgtEl>
                                          <p:spTgt spid="64"/>
                                        </p:tgtEl>
                                        <p:attrNameLst>
                                          <p:attrName>ppt_w</p:attrName>
                                        </p:attrNameLst>
                                      </p:cBhvr>
                                      <p:tavLst>
                                        <p:tav tm="0">
                                          <p:val>
                                            <p:fltVal val="0"/>
                                          </p:val>
                                        </p:tav>
                                        <p:tav tm="100000">
                                          <p:val>
                                            <p:strVal val="#ppt_w"/>
                                          </p:val>
                                        </p:tav>
                                      </p:tavLst>
                                    </p:anim>
                                    <p:anim calcmode="lin" valueType="num">
                                      <p:cBhvr>
                                        <p:cTn id="153" dur="300" fill="hold"/>
                                        <p:tgtEl>
                                          <p:spTgt spid="64"/>
                                        </p:tgtEl>
                                        <p:attrNameLst>
                                          <p:attrName>ppt_h</p:attrName>
                                        </p:attrNameLst>
                                      </p:cBhvr>
                                      <p:tavLst>
                                        <p:tav tm="0">
                                          <p:val>
                                            <p:fltVal val="0"/>
                                          </p:val>
                                        </p:tav>
                                        <p:tav tm="100000">
                                          <p:val>
                                            <p:strVal val="#ppt_h"/>
                                          </p:val>
                                        </p:tav>
                                      </p:tavLst>
                                    </p:anim>
                                    <p:animEffect transition="in" filter="fade">
                                      <p:cBhvr>
                                        <p:cTn id="154" dur="300"/>
                                        <p:tgtEl>
                                          <p:spTgt spid="64"/>
                                        </p:tgtEl>
                                      </p:cBhvr>
                                    </p:animEffect>
                                  </p:childTnLst>
                                </p:cTn>
                              </p:par>
                            </p:childTnLst>
                          </p:cTn>
                        </p:par>
                        <p:par>
                          <p:cTn id="155" fill="hold">
                            <p:stCondLst>
                              <p:cond delay="18000"/>
                            </p:stCondLst>
                            <p:childTnLst>
                              <p:par>
                                <p:cTn id="156" presetID="53" presetClass="entr" presetSubtype="16" fill="hold" grpId="0" nodeType="afterEffect">
                                  <p:stCondLst>
                                    <p:cond delay="0"/>
                                  </p:stCondLst>
                                  <p:childTnLst>
                                    <p:set>
                                      <p:cBhvr>
                                        <p:cTn id="157" dur="1" fill="hold">
                                          <p:stCondLst>
                                            <p:cond delay="0"/>
                                          </p:stCondLst>
                                        </p:cTn>
                                        <p:tgtEl>
                                          <p:spTgt spid="65"/>
                                        </p:tgtEl>
                                        <p:attrNameLst>
                                          <p:attrName>style.visibility</p:attrName>
                                        </p:attrNameLst>
                                      </p:cBhvr>
                                      <p:to>
                                        <p:strVal val="visible"/>
                                      </p:to>
                                    </p:set>
                                    <p:anim calcmode="lin" valueType="num">
                                      <p:cBhvr>
                                        <p:cTn id="158" dur="300" fill="hold"/>
                                        <p:tgtEl>
                                          <p:spTgt spid="65"/>
                                        </p:tgtEl>
                                        <p:attrNameLst>
                                          <p:attrName>ppt_w</p:attrName>
                                        </p:attrNameLst>
                                      </p:cBhvr>
                                      <p:tavLst>
                                        <p:tav tm="0">
                                          <p:val>
                                            <p:fltVal val="0"/>
                                          </p:val>
                                        </p:tav>
                                        <p:tav tm="100000">
                                          <p:val>
                                            <p:strVal val="#ppt_w"/>
                                          </p:val>
                                        </p:tav>
                                      </p:tavLst>
                                    </p:anim>
                                    <p:anim calcmode="lin" valueType="num">
                                      <p:cBhvr>
                                        <p:cTn id="159" dur="300" fill="hold"/>
                                        <p:tgtEl>
                                          <p:spTgt spid="65"/>
                                        </p:tgtEl>
                                        <p:attrNameLst>
                                          <p:attrName>ppt_h</p:attrName>
                                        </p:attrNameLst>
                                      </p:cBhvr>
                                      <p:tavLst>
                                        <p:tav tm="0">
                                          <p:val>
                                            <p:fltVal val="0"/>
                                          </p:val>
                                        </p:tav>
                                        <p:tav tm="100000">
                                          <p:val>
                                            <p:strVal val="#ppt_h"/>
                                          </p:val>
                                        </p:tav>
                                      </p:tavLst>
                                    </p:anim>
                                    <p:animEffect transition="in" filter="fade">
                                      <p:cBhvr>
                                        <p:cTn id="160" dur="300"/>
                                        <p:tgtEl>
                                          <p:spTgt spid="65"/>
                                        </p:tgtEl>
                                      </p:cBhvr>
                                    </p:animEffect>
                                  </p:childTnLst>
                                </p:cTn>
                              </p:par>
                            </p:childTnLst>
                          </p:cTn>
                        </p:par>
                        <p:par>
                          <p:cTn id="161" fill="hold">
                            <p:stCondLst>
                              <p:cond delay="18500"/>
                            </p:stCondLst>
                            <p:childTnLst>
                              <p:par>
                                <p:cTn id="162" presetID="53" presetClass="entr" presetSubtype="16" fill="hold" grpId="0" nodeType="afterEffect">
                                  <p:stCondLst>
                                    <p:cond delay="0"/>
                                  </p:stCondLst>
                                  <p:childTnLst>
                                    <p:set>
                                      <p:cBhvr>
                                        <p:cTn id="163" dur="1" fill="hold">
                                          <p:stCondLst>
                                            <p:cond delay="0"/>
                                          </p:stCondLst>
                                        </p:cTn>
                                        <p:tgtEl>
                                          <p:spTgt spid="66"/>
                                        </p:tgtEl>
                                        <p:attrNameLst>
                                          <p:attrName>style.visibility</p:attrName>
                                        </p:attrNameLst>
                                      </p:cBhvr>
                                      <p:to>
                                        <p:strVal val="visible"/>
                                      </p:to>
                                    </p:set>
                                    <p:anim calcmode="lin" valueType="num">
                                      <p:cBhvr>
                                        <p:cTn id="164" dur="300" fill="hold"/>
                                        <p:tgtEl>
                                          <p:spTgt spid="66"/>
                                        </p:tgtEl>
                                        <p:attrNameLst>
                                          <p:attrName>ppt_w</p:attrName>
                                        </p:attrNameLst>
                                      </p:cBhvr>
                                      <p:tavLst>
                                        <p:tav tm="0">
                                          <p:val>
                                            <p:fltVal val="0"/>
                                          </p:val>
                                        </p:tav>
                                        <p:tav tm="100000">
                                          <p:val>
                                            <p:strVal val="#ppt_w"/>
                                          </p:val>
                                        </p:tav>
                                      </p:tavLst>
                                    </p:anim>
                                    <p:anim calcmode="lin" valueType="num">
                                      <p:cBhvr>
                                        <p:cTn id="165" dur="300" fill="hold"/>
                                        <p:tgtEl>
                                          <p:spTgt spid="66"/>
                                        </p:tgtEl>
                                        <p:attrNameLst>
                                          <p:attrName>ppt_h</p:attrName>
                                        </p:attrNameLst>
                                      </p:cBhvr>
                                      <p:tavLst>
                                        <p:tav tm="0">
                                          <p:val>
                                            <p:fltVal val="0"/>
                                          </p:val>
                                        </p:tav>
                                        <p:tav tm="100000">
                                          <p:val>
                                            <p:strVal val="#ppt_h"/>
                                          </p:val>
                                        </p:tav>
                                      </p:tavLst>
                                    </p:anim>
                                    <p:animEffect transition="in" filter="fade">
                                      <p:cBhvr>
                                        <p:cTn id="166" dur="300"/>
                                        <p:tgtEl>
                                          <p:spTgt spid="66"/>
                                        </p:tgtEl>
                                      </p:cBhvr>
                                    </p:animEffect>
                                  </p:childTnLst>
                                </p:cTn>
                              </p:par>
                            </p:childTnLst>
                          </p:cTn>
                        </p:par>
                        <p:par>
                          <p:cTn id="167" fill="hold">
                            <p:stCondLst>
                              <p:cond delay="19000"/>
                            </p:stCondLst>
                            <p:childTnLst>
                              <p:par>
                                <p:cTn id="168" presetID="10" presetClass="entr" presetSubtype="0" fill="hold" grpId="0" nodeType="afterEffect">
                                  <p:stCondLst>
                                    <p:cond delay="0"/>
                                  </p:stCondLst>
                                  <p:childTnLst>
                                    <p:set>
                                      <p:cBhvr>
                                        <p:cTn id="169" dur="1" fill="hold">
                                          <p:stCondLst>
                                            <p:cond delay="0"/>
                                          </p:stCondLst>
                                        </p:cTn>
                                        <p:tgtEl>
                                          <p:spTgt spid="60"/>
                                        </p:tgtEl>
                                        <p:attrNameLst>
                                          <p:attrName>style.visibility</p:attrName>
                                        </p:attrNameLst>
                                      </p:cBhvr>
                                      <p:to>
                                        <p:strVal val="visible"/>
                                      </p:to>
                                    </p:set>
                                    <p:animEffect transition="in" filter="fade">
                                      <p:cBhvr>
                                        <p:cTn id="170" dur="500"/>
                                        <p:tgtEl>
                                          <p:spTgt spid="60"/>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1"/>
                                        </p:tgtEl>
                                        <p:attrNameLst>
                                          <p:attrName>style.visibility</p:attrName>
                                        </p:attrNameLst>
                                      </p:cBhvr>
                                      <p:to>
                                        <p:strVal val="visible"/>
                                      </p:to>
                                    </p:set>
                                    <p:animEffect transition="in" filter="fade">
                                      <p:cBhvr>
                                        <p:cTn id="173" dur="500"/>
                                        <p:tgtEl>
                                          <p:spTgt spid="61"/>
                                        </p:tgtEl>
                                      </p:cBhvr>
                                    </p:animEffect>
                                  </p:childTnLst>
                                </p:cTn>
                              </p:par>
                              <p:par>
                                <p:cTn id="174" presetID="10" presetClass="entr" presetSubtype="0" fill="hold" grpId="0" nodeType="withEffect">
                                  <p:stCondLst>
                                    <p:cond delay="0"/>
                                  </p:stCondLst>
                                  <p:childTnLst>
                                    <p:set>
                                      <p:cBhvr>
                                        <p:cTn id="175" dur="1" fill="hold">
                                          <p:stCondLst>
                                            <p:cond delay="0"/>
                                          </p:stCondLst>
                                        </p:cTn>
                                        <p:tgtEl>
                                          <p:spTgt spid="62"/>
                                        </p:tgtEl>
                                        <p:attrNameLst>
                                          <p:attrName>style.visibility</p:attrName>
                                        </p:attrNameLst>
                                      </p:cBhvr>
                                      <p:to>
                                        <p:strVal val="visible"/>
                                      </p:to>
                                    </p:set>
                                    <p:animEffect transition="in" filter="fade">
                                      <p:cBhvr>
                                        <p:cTn id="176" dur="500"/>
                                        <p:tgtEl>
                                          <p:spTgt spid="62"/>
                                        </p:tgtEl>
                                      </p:cBhvr>
                                    </p:animEffect>
                                  </p:childTnLst>
                                </p:cTn>
                              </p:par>
                              <p:par>
                                <p:cTn id="177" presetID="10" presetClass="entr" presetSubtype="0" fill="hold" grpId="0" nodeType="withEffect">
                                  <p:stCondLst>
                                    <p:cond delay="0"/>
                                  </p:stCondLst>
                                  <p:childTnLst>
                                    <p:set>
                                      <p:cBhvr>
                                        <p:cTn id="178" dur="1" fill="hold">
                                          <p:stCondLst>
                                            <p:cond delay="0"/>
                                          </p:stCondLst>
                                        </p:cTn>
                                        <p:tgtEl>
                                          <p:spTgt spid="63"/>
                                        </p:tgtEl>
                                        <p:attrNameLst>
                                          <p:attrName>style.visibility</p:attrName>
                                        </p:attrNameLst>
                                      </p:cBhvr>
                                      <p:to>
                                        <p:strVal val="visible"/>
                                      </p:to>
                                    </p:set>
                                    <p:animEffect transition="in" filter="fade">
                                      <p:cBhvr>
                                        <p:cTn id="17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p:bldP spid="30" grpId="0"/>
      <p:bldP spid="31" grpId="0"/>
      <p:bldP spid="42" grpId="0"/>
      <p:bldP spid="43" grpId="0"/>
      <p:bldP spid="44" grpId="0" animBg="1"/>
      <p:bldP spid="45"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animBg="1"/>
      <p:bldP spid="57" grpId="0" animBg="1"/>
      <p:bldP spid="58" grpId="0"/>
      <p:bldP spid="59" grpId="0"/>
      <p:bldP spid="60" grpId="0"/>
      <p:bldP spid="61" grpId="0"/>
      <p:bldP spid="62" grpId="0"/>
      <p:bldP spid="63" grpId="0"/>
      <p:bldP spid="64" grpId="0" animBg="1"/>
      <p:bldP spid="65" grpId="0" animBg="1"/>
      <p:bldP spid="66" grpId="0" animBg="1"/>
      <p:bldP spid="6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5"/>
          <p:cNvSpPr>
            <a:spLocks noChangeArrowheads="1"/>
          </p:cNvSpPr>
          <p:nvPr/>
        </p:nvSpPr>
        <p:spPr bwMode="auto">
          <a:xfrm>
            <a:off x="1301200" y="2883737"/>
            <a:ext cx="1443962" cy="2259763"/>
          </a:xfrm>
          <a:prstGeom prst="rect">
            <a:avLst/>
          </a:prstGeom>
          <a:solidFill>
            <a:schemeClr val="tx2"/>
          </a:solidFill>
          <a:ln>
            <a:noFill/>
          </a:ln>
        </p:spPr>
        <p:txBody>
          <a:bodyPr lIns="68543" tIns="34272" rIns="68543" bIns="34272"/>
          <a:lstStyle/>
          <a:p>
            <a:endParaRPr lang="zh-CN" altLang="en-US" sz="2100">
              <a:latin typeface="微软雅黑" pitchFamily="34" charset="-122"/>
              <a:ea typeface="微软雅黑" pitchFamily="34" charset="-122"/>
            </a:endParaRPr>
          </a:p>
        </p:txBody>
      </p:sp>
      <p:sp>
        <p:nvSpPr>
          <p:cNvPr id="69" name="Rectangle 6"/>
          <p:cNvSpPr>
            <a:spLocks noChangeArrowheads="1"/>
          </p:cNvSpPr>
          <p:nvPr/>
        </p:nvSpPr>
        <p:spPr bwMode="auto">
          <a:xfrm>
            <a:off x="2907080" y="3401917"/>
            <a:ext cx="1459488" cy="1741584"/>
          </a:xfrm>
          <a:prstGeom prst="rect">
            <a:avLst/>
          </a:prstGeom>
          <a:solidFill>
            <a:schemeClr val="tx2"/>
          </a:solidFill>
          <a:ln>
            <a:noFill/>
          </a:ln>
        </p:spPr>
        <p:txBody>
          <a:bodyPr lIns="68543" tIns="34272" rIns="68543" bIns="34272"/>
          <a:lstStyle/>
          <a:p>
            <a:endParaRPr lang="zh-CN" altLang="en-US" sz="2100">
              <a:latin typeface="微软雅黑" pitchFamily="34" charset="-122"/>
              <a:ea typeface="微软雅黑" pitchFamily="34" charset="-122"/>
            </a:endParaRPr>
          </a:p>
        </p:txBody>
      </p:sp>
      <p:sp>
        <p:nvSpPr>
          <p:cNvPr id="70" name="Rectangle 7"/>
          <p:cNvSpPr>
            <a:spLocks noChangeArrowheads="1"/>
          </p:cNvSpPr>
          <p:nvPr/>
        </p:nvSpPr>
        <p:spPr bwMode="auto">
          <a:xfrm>
            <a:off x="4528487" y="3932189"/>
            <a:ext cx="1459488" cy="1211312"/>
          </a:xfrm>
          <a:prstGeom prst="rect">
            <a:avLst/>
          </a:prstGeom>
          <a:solidFill>
            <a:schemeClr val="bg2"/>
          </a:solidFill>
          <a:ln>
            <a:noFill/>
          </a:ln>
        </p:spPr>
        <p:txBody>
          <a:bodyPr lIns="68543" tIns="34272" rIns="68543" bIns="34272"/>
          <a:lstStyle/>
          <a:p>
            <a:endParaRPr lang="zh-CN" altLang="en-US" sz="2100">
              <a:latin typeface="微软雅黑" pitchFamily="34" charset="-122"/>
              <a:ea typeface="微软雅黑" pitchFamily="34" charset="-122"/>
            </a:endParaRPr>
          </a:p>
        </p:txBody>
      </p:sp>
      <p:sp>
        <p:nvSpPr>
          <p:cNvPr id="71" name="Rectangle 8"/>
          <p:cNvSpPr>
            <a:spLocks noChangeArrowheads="1"/>
          </p:cNvSpPr>
          <p:nvPr/>
        </p:nvSpPr>
        <p:spPr bwMode="auto">
          <a:xfrm>
            <a:off x="6149892" y="2192721"/>
            <a:ext cx="1459488" cy="2950779"/>
          </a:xfrm>
          <a:prstGeom prst="rect">
            <a:avLst/>
          </a:prstGeom>
          <a:solidFill>
            <a:schemeClr val="tx2"/>
          </a:solidFill>
          <a:ln>
            <a:noFill/>
          </a:ln>
        </p:spPr>
        <p:txBody>
          <a:bodyPr lIns="68543" tIns="34272" rIns="68543" bIns="34272"/>
          <a:lstStyle/>
          <a:p>
            <a:endParaRPr lang="zh-CN" altLang="en-US" sz="2100">
              <a:latin typeface="微软雅黑" pitchFamily="34" charset="-122"/>
              <a:ea typeface="微软雅黑" pitchFamily="34" charset="-122"/>
            </a:endParaRPr>
          </a:p>
        </p:txBody>
      </p:sp>
      <p:sp>
        <p:nvSpPr>
          <p:cNvPr id="72" name="TextBox 682"/>
          <p:cNvSpPr txBox="1"/>
          <p:nvPr/>
        </p:nvSpPr>
        <p:spPr>
          <a:xfrm>
            <a:off x="1623074" y="2977062"/>
            <a:ext cx="932702" cy="530792"/>
          </a:xfrm>
          <a:prstGeom prst="rect">
            <a:avLst/>
          </a:prstGeom>
          <a:noFill/>
        </p:spPr>
        <p:txBody>
          <a:bodyPr wrap="none" lIns="68543" tIns="34272" rIns="68543" bIns="34272">
            <a:spAutoFit/>
          </a:bodyPr>
          <a:ls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altLang="zh-CN" sz="3000" dirty="0">
                <a:solidFill>
                  <a:schemeClr val="bg1"/>
                </a:solidFill>
                <a:latin typeface="微软雅黑" pitchFamily="34" charset="-122"/>
                <a:ea typeface="微软雅黑" pitchFamily="34" charset="-122"/>
                <a:cs typeface="Arial" pitchFamily="34" charset="0"/>
              </a:rPr>
              <a:t>52%</a:t>
            </a:r>
            <a:endParaRPr lang="zh-CN" altLang="en-US" sz="3000" dirty="0">
              <a:solidFill>
                <a:schemeClr val="bg1"/>
              </a:solidFill>
              <a:latin typeface="微软雅黑" pitchFamily="34" charset="-122"/>
              <a:ea typeface="微软雅黑" pitchFamily="34" charset="-122"/>
              <a:cs typeface="Arial" pitchFamily="34" charset="0"/>
            </a:endParaRPr>
          </a:p>
        </p:txBody>
      </p:sp>
      <p:sp>
        <p:nvSpPr>
          <p:cNvPr id="73" name="TextBox 682"/>
          <p:cNvSpPr txBox="1"/>
          <p:nvPr/>
        </p:nvSpPr>
        <p:spPr>
          <a:xfrm>
            <a:off x="3211437" y="3481032"/>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3000" dirty="0">
                <a:solidFill>
                  <a:schemeClr val="bg1"/>
                </a:solidFill>
              </a:rPr>
              <a:t>45%</a:t>
            </a:r>
            <a:endParaRPr lang="zh-CN" altLang="en-US" sz="3000" dirty="0">
              <a:solidFill>
                <a:schemeClr val="bg1"/>
              </a:solidFill>
            </a:endParaRPr>
          </a:p>
        </p:txBody>
      </p:sp>
      <p:sp>
        <p:nvSpPr>
          <p:cNvPr id="74" name="TextBox 682"/>
          <p:cNvSpPr txBox="1"/>
          <p:nvPr/>
        </p:nvSpPr>
        <p:spPr>
          <a:xfrm>
            <a:off x="4815223" y="4011910"/>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3000" dirty="0">
                <a:solidFill>
                  <a:srgbClr val="F5F5F5"/>
                </a:solidFill>
              </a:rPr>
              <a:t>39%</a:t>
            </a:r>
            <a:endParaRPr lang="zh-CN" altLang="en-US" sz="3000" dirty="0">
              <a:solidFill>
                <a:srgbClr val="F5F5F5"/>
              </a:solidFill>
            </a:endParaRPr>
          </a:p>
        </p:txBody>
      </p:sp>
      <p:sp>
        <p:nvSpPr>
          <p:cNvPr id="75" name="TextBox 682"/>
          <p:cNvSpPr txBox="1"/>
          <p:nvPr/>
        </p:nvSpPr>
        <p:spPr>
          <a:xfrm>
            <a:off x="6419931" y="2256896"/>
            <a:ext cx="933514" cy="530878"/>
          </a:xfrm>
          <a:prstGeom prst="rect">
            <a:avLst/>
          </a:prstGeom>
          <a:noFill/>
        </p:spPr>
        <p:txBody>
          <a:bodyPr wrap="none" lIns="68543" tIns="34272" rIns="68543" bIns="34272">
            <a:spAutoFit/>
          </a:bodyPr>
          <a:lstStyle>
            <a:defPPr>
              <a:defRPr lang="zh-CN"/>
            </a:defPPr>
            <a:lvl1pPr fontAlgn="base">
              <a:spcBef>
                <a:spcPct val="0"/>
              </a:spcBef>
              <a:spcAft>
                <a:spcPct val="0"/>
              </a:spcAft>
              <a:defRPr sz="4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Arial" pitchFamily="34" charset="0"/>
              </a:defRPr>
            </a:lvl1pPr>
            <a:lvl2pPr fontAlgn="base">
              <a:spcBef>
                <a:spcPct val="0"/>
              </a:spcBef>
              <a:spcAft>
                <a:spcPct val="0"/>
              </a:spcAft>
              <a:defRPr>
                <a:latin typeface="Calibri" pitchFamily="34" charset="0"/>
                <a:ea typeface="宋体" pitchFamily="2" charset="-122"/>
              </a:defRPr>
            </a:lvl2pPr>
            <a:lvl3pPr fontAlgn="base">
              <a:spcBef>
                <a:spcPct val="0"/>
              </a:spcBef>
              <a:spcAft>
                <a:spcPct val="0"/>
              </a:spcAft>
              <a:defRPr>
                <a:latin typeface="Calibri" pitchFamily="34" charset="0"/>
                <a:ea typeface="宋体" pitchFamily="2" charset="-122"/>
              </a:defRPr>
            </a:lvl3pPr>
            <a:lvl4pPr fontAlgn="base">
              <a:spcBef>
                <a:spcPct val="0"/>
              </a:spcBef>
              <a:spcAft>
                <a:spcPct val="0"/>
              </a:spcAft>
              <a:defRPr>
                <a:latin typeface="Calibri" pitchFamily="34" charset="0"/>
                <a:ea typeface="宋体" pitchFamily="2" charset="-122"/>
              </a:defRPr>
            </a:lvl4pPr>
            <a:lvl5pPr fontAlgn="base">
              <a:spcBef>
                <a:spcPct val="0"/>
              </a:spcBef>
              <a:spcAft>
                <a:spcPct val="0"/>
              </a:spcAft>
              <a:defRPr>
                <a:latin typeface="Calibri" pitchFamily="34" charset="0"/>
                <a:ea typeface="宋体" pitchFamily="2" charset="-122"/>
              </a:defRPr>
            </a:lvl5pPr>
            <a:lvl6pPr>
              <a:defRPr>
                <a:latin typeface="Calibri" pitchFamily="34" charset="0"/>
                <a:ea typeface="宋体" pitchFamily="2" charset="-122"/>
              </a:defRPr>
            </a:lvl6pPr>
            <a:lvl7pPr>
              <a:defRPr>
                <a:latin typeface="Calibri" pitchFamily="34" charset="0"/>
                <a:ea typeface="宋体" pitchFamily="2" charset="-122"/>
              </a:defRPr>
            </a:lvl7pPr>
            <a:lvl8pPr>
              <a:defRPr>
                <a:latin typeface="Calibri" pitchFamily="34" charset="0"/>
                <a:ea typeface="宋体" pitchFamily="2" charset="-122"/>
              </a:defRPr>
            </a:lvl8pPr>
            <a:lvl9pPr>
              <a:defRPr>
                <a:latin typeface="Calibri" pitchFamily="34" charset="0"/>
                <a:ea typeface="宋体" pitchFamily="2" charset="-122"/>
              </a:defRPr>
            </a:lvl9pPr>
          </a:lstStyle>
          <a:p>
            <a:r>
              <a:rPr lang="en-US" altLang="zh-CN" sz="3000" dirty="0">
                <a:solidFill>
                  <a:schemeClr val="bg1"/>
                </a:solidFill>
              </a:rPr>
              <a:t>70%</a:t>
            </a:r>
            <a:endParaRPr lang="zh-CN" altLang="en-US" sz="3000" dirty="0">
              <a:solidFill>
                <a:schemeClr val="bg1"/>
              </a:solidFill>
            </a:endParaRPr>
          </a:p>
        </p:txBody>
      </p:sp>
      <p:sp>
        <p:nvSpPr>
          <p:cNvPr id="76" name="Copyright Notice"/>
          <p:cNvSpPr/>
          <p:nvPr/>
        </p:nvSpPr>
        <p:spPr bwMode="auto">
          <a:xfrm>
            <a:off x="1497696" y="2469361"/>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第一季度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7" name="Copyright Notice"/>
          <p:cNvSpPr/>
          <p:nvPr/>
        </p:nvSpPr>
        <p:spPr bwMode="auto">
          <a:xfrm>
            <a:off x="3159284" y="2982665"/>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第二季度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8" name="Copyright Notice"/>
          <p:cNvSpPr/>
          <p:nvPr/>
        </p:nvSpPr>
        <p:spPr bwMode="auto">
          <a:xfrm>
            <a:off x="4763070" y="3535135"/>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smtClean="0">
                <a:solidFill>
                  <a:schemeClr val="tx1">
                    <a:lumMod val="85000"/>
                    <a:lumOff val="15000"/>
                  </a:schemeClr>
                </a:solidFill>
                <a:latin typeface="微软雅黑" pitchFamily="34" charset="-122"/>
                <a:ea typeface="微软雅黑" pitchFamily="34" charset="-122"/>
              </a:rPr>
              <a:t>第三季度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79" name="Copyright Notice"/>
          <p:cNvSpPr/>
          <p:nvPr/>
        </p:nvSpPr>
        <p:spPr bwMode="auto">
          <a:xfrm>
            <a:off x="6375767" y="1779662"/>
            <a:ext cx="1054489" cy="29830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53971" tIns="24287" rIns="53971" bIns="24287" rtlCol="0" anchor="t">
            <a:spAutoFit/>
          </a:bodyPr>
          <a:lstStyle/>
          <a:p>
            <a:pPr>
              <a:lnSpc>
                <a:spcPct val="90000"/>
              </a:lnSpc>
            </a:pPr>
            <a:r>
              <a:rPr lang="zh-CN" altLang="en-US" cap="small" dirty="0">
                <a:solidFill>
                  <a:schemeClr val="tx1">
                    <a:lumMod val="85000"/>
                    <a:lumOff val="15000"/>
                  </a:schemeClr>
                </a:solidFill>
                <a:latin typeface="微软雅黑" pitchFamily="34" charset="-122"/>
                <a:ea typeface="微软雅黑" pitchFamily="34" charset="-122"/>
              </a:rPr>
              <a:t>第四季度</a:t>
            </a:r>
            <a:endParaRPr lang="en-US" cap="small" dirty="0">
              <a:solidFill>
                <a:schemeClr val="tx1">
                  <a:lumMod val="85000"/>
                  <a:lumOff val="15000"/>
                </a:schemeClr>
              </a:solidFill>
              <a:latin typeface="微软雅黑" pitchFamily="34" charset="-122"/>
              <a:ea typeface="微软雅黑" pitchFamily="34" charset="-122"/>
            </a:endParaRPr>
          </a:p>
        </p:txBody>
      </p:sp>
      <p:sp>
        <p:nvSpPr>
          <p:cNvPr id="80" name="矩形 79"/>
          <p:cNvSpPr/>
          <p:nvPr/>
        </p:nvSpPr>
        <p:spPr>
          <a:xfrm>
            <a:off x="1225371" y="1059582"/>
            <a:ext cx="4210725" cy="1084876"/>
          </a:xfrm>
          <a:prstGeom prst="rect">
            <a:avLst/>
          </a:prstGeom>
        </p:spPr>
        <p:txBody>
          <a:bodyPr wrap="square" lIns="68543" tIns="34272" rIns="68543" bIns="34272">
            <a:spAutoFit/>
          </a:bodyPr>
          <a:lstStyle/>
          <a:p>
            <a:pPr>
              <a:lnSpc>
                <a:spcPct val="200000"/>
              </a:lnSpc>
            </a:pPr>
            <a:r>
              <a:rPr lang="zh-CN" altLang="en-US" sz="1500" b="1" dirty="0">
                <a:solidFill>
                  <a:schemeClr val="tx1">
                    <a:lumMod val="75000"/>
                    <a:lumOff val="25000"/>
                  </a:schemeClr>
                </a:solidFill>
                <a:latin typeface="微软雅黑" pitchFamily="34" charset="-122"/>
                <a:ea typeface="微软雅黑" pitchFamily="34" charset="-122"/>
              </a:rPr>
              <a:t>点击添加小标题</a:t>
            </a:r>
            <a:endParaRPr lang="en-US" altLang="zh-CN" sz="1500" b="1" dirty="0">
              <a:solidFill>
                <a:schemeClr val="tx1">
                  <a:lumMod val="75000"/>
                  <a:lumOff val="25000"/>
                </a:schemeClr>
              </a:solidFill>
              <a:latin typeface="微软雅黑" pitchFamily="34" charset="-122"/>
              <a:ea typeface="微软雅黑" pitchFamily="34" charset="-122"/>
            </a:endParaRPr>
          </a:p>
          <a:p>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85000"/>
                    <a:lumOff val="15000"/>
                  </a:schemeClr>
                </a:solidFill>
                <a:latin typeface="微软雅黑" pitchFamily="34" charset="-122"/>
                <a:ea typeface="微软雅黑" pitchFamily="34" charset="-122"/>
              </a:rPr>
              <a:t>。您</a:t>
            </a:r>
            <a:r>
              <a:rPr lang="zh-CN" altLang="en-US" sz="1200" dirty="0">
                <a:solidFill>
                  <a:schemeClr val="tx1">
                    <a:lumMod val="85000"/>
                    <a:lumOff val="15000"/>
                  </a:schemeClr>
                </a:solidFill>
                <a:latin typeface="微软雅黑" pitchFamily="34" charset="-122"/>
                <a:ea typeface="微软雅黑" pitchFamily="34" charset="-122"/>
              </a:rPr>
              <a:t>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9" name="TextBox 18"/>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7371">
        <p14:switch dir="r"/>
      </p:transition>
    </mc:Choice>
    <mc:Fallback xmlns="">
      <p:transition spd="slow" advClick="0" advTm="737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randombar(horizontal)">
                                      <p:cBhvr>
                                        <p:cTn id="15" dur="500"/>
                                        <p:tgtEl>
                                          <p:spTgt spid="7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wipe(down)">
                                      <p:cBhvr>
                                        <p:cTn id="19" dur="500"/>
                                        <p:tgtEl>
                                          <p:spTgt spid="7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down)">
                                      <p:cBhvr>
                                        <p:cTn id="23" dur="500"/>
                                        <p:tgtEl>
                                          <p:spTgt spid="69"/>
                                        </p:tgtEl>
                                      </p:cBhvr>
                                    </p:animEffect>
                                  </p:childTnLst>
                                </p:cTn>
                              </p:par>
                            </p:childTnLst>
                          </p:cTn>
                        </p:par>
                        <p:par>
                          <p:cTn id="24" fill="hold">
                            <p:stCondLst>
                              <p:cond delay="2500"/>
                            </p:stCondLst>
                            <p:childTnLst>
                              <p:par>
                                <p:cTn id="25" presetID="14" presetClass="entr" presetSubtype="1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randombar(horizontal)">
                                      <p:cBhvr>
                                        <p:cTn id="27" dur="500"/>
                                        <p:tgtEl>
                                          <p:spTgt spid="7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wipe(left)">
                                      <p:cBhvr>
                                        <p:cTn id="31" dur="500"/>
                                        <p:tgtEl>
                                          <p:spTgt spid="77"/>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down)">
                                      <p:cBhvr>
                                        <p:cTn id="35" dur="500"/>
                                        <p:tgtEl>
                                          <p:spTgt spid="70"/>
                                        </p:tgtEl>
                                      </p:cBhvr>
                                    </p:animEffect>
                                  </p:childTnLst>
                                </p:cTn>
                              </p:par>
                            </p:childTnLst>
                          </p:cTn>
                        </p:par>
                        <p:par>
                          <p:cTn id="36" fill="hold">
                            <p:stCondLst>
                              <p:cond delay="4000"/>
                            </p:stCondLst>
                            <p:childTnLst>
                              <p:par>
                                <p:cTn id="37" presetID="14" presetClass="entr" presetSubtype="1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randombar(horizontal)">
                                      <p:cBhvr>
                                        <p:cTn id="39" dur="500"/>
                                        <p:tgtEl>
                                          <p:spTgt spid="74"/>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wipe(left)">
                                      <p:cBhvr>
                                        <p:cTn id="43" dur="500"/>
                                        <p:tgtEl>
                                          <p:spTgt spid="78"/>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down)">
                                      <p:cBhvr>
                                        <p:cTn id="47" dur="500"/>
                                        <p:tgtEl>
                                          <p:spTgt spid="71"/>
                                        </p:tgtEl>
                                      </p:cBhvr>
                                    </p:animEffect>
                                  </p:childTnLst>
                                </p:cTn>
                              </p:par>
                            </p:childTnLst>
                          </p:cTn>
                        </p:par>
                        <p:par>
                          <p:cTn id="48" fill="hold">
                            <p:stCondLst>
                              <p:cond delay="5500"/>
                            </p:stCondLst>
                            <p:childTnLst>
                              <p:par>
                                <p:cTn id="49" presetID="14" presetClass="entr" presetSubtype="10"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randombar(horizontal)">
                                      <p:cBhvr>
                                        <p:cTn id="51" dur="500"/>
                                        <p:tgtEl>
                                          <p:spTgt spid="75"/>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p:bldP spid="73" grpId="0"/>
      <p:bldP spid="74" grpId="0"/>
      <p:bldP spid="75" grpId="0"/>
      <p:bldP spid="76" grpId="0"/>
      <p:bldP spid="77" grpId="0"/>
      <p:bldP spid="78" grpId="0"/>
      <p:bldP spid="79" grpId="0"/>
      <p:bldP spid="8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utoShape 5"/>
          <p:cNvSpPr>
            <a:spLocks noChangeArrowheads="1"/>
          </p:cNvSpPr>
          <p:nvPr/>
        </p:nvSpPr>
        <p:spPr bwMode="auto">
          <a:xfrm rot="10800000">
            <a:off x="985404" y="3030011"/>
            <a:ext cx="2689493" cy="754447"/>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solidFill>
          <a:ln>
            <a:noFill/>
          </a:ln>
        </p:spPr>
        <p:style>
          <a:lnRef idx="2">
            <a:schemeClr val="accent6">
              <a:shade val="50000"/>
            </a:schemeClr>
          </a:lnRef>
          <a:fillRef idx="1">
            <a:schemeClr val="accent6"/>
          </a:fillRef>
          <a:effectRef idx="0">
            <a:schemeClr val="accent6"/>
          </a:effectRef>
          <a:fontRef idx="minor">
            <a:schemeClr val="lt1"/>
          </a:fontRef>
        </p:style>
        <p:txBody>
          <a:bodyPr lIns="72148" tIns="36075" rIns="72148" bIns="36075" rtlCol="0" anchor="ctr"/>
          <a:lstStyle/>
          <a:p>
            <a:pPr algn="ctr"/>
            <a:endParaRPr lang="zh-CN" altLang="en-US" dirty="0"/>
          </a:p>
        </p:txBody>
      </p:sp>
      <p:sp>
        <p:nvSpPr>
          <p:cNvPr id="30" name="AutoShape 3"/>
          <p:cNvSpPr>
            <a:spLocks noChangeArrowheads="1"/>
          </p:cNvSpPr>
          <p:nvPr/>
        </p:nvSpPr>
        <p:spPr bwMode="auto">
          <a:xfrm rot="10800000">
            <a:off x="1782861" y="1999303"/>
            <a:ext cx="1094578" cy="30549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lIns="72148" tIns="36075" rIns="72148" bIns="36075" rtlCol="0" anchor="ctr"/>
          <a:lstStyle/>
          <a:p>
            <a:pPr algn="ctr"/>
            <a:endParaRPr lang="zh-CN" altLang="en-US" dirty="0"/>
          </a:p>
        </p:txBody>
      </p:sp>
      <p:sp>
        <p:nvSpPr>
          <p:cNvPr id="31" name="AutoShape 6"/>
          <p:cNvSpPr>
            <a:spLocks noChangeArrowheads="1"/>
          </p:cNvSpPr>
          <p:nvPr/>
        </p:nvSpPr>
        <p:spPr bwMode="auto">
          <a:xfrm>
            <a:off x="1987486" y="1326959"/>
            <a:ext cx="685327" cy="583587"/>
          </a:xfrm>
          <a:prstGeom prst="triangle">
            <a:avLst>
              <a:gd name="adj" fmla="val 50000"/>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sp>
        <p:nvSpPr>
          <p:cNvPr id="33" name="AutoShape 4"/>
          <p:cNvSpPr>
            <a:spLocks noChangeArrowheads="1"/>
          </p:cNvSpPr>
          <p:nvPr/>
        </p:nvSpPr>
        <p:spPr bwMode="auto">
          <a:xfrm rot="10800000">
            <a:off x="1455649" y="2426454"/>
            <a:ext cx="1749002" cy="49149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sp>
        <p:nvSpPr>
          <p:cNvPr id="34" name="AutoShape 5"/>
          <p:cNvSpPr>
            <a:spLocks noChangeArrowheads="1"/>
          </p:cNvSpPr>
          <p:nvPr/>
        </p:nvSpPr>
        <p:spPr bwMode="auto">
          <a:xfrm rot="10800000">
            <a:off x="543727" y="3880635"/>
            <a:ext cx="3572846" cy="70733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1" fmla="*/ 0 w 19214"/>
              <a:gd name="connsiteY0-2" fmla="*/ 306 h 21295"/>
              <a:gd name="connsiteX1-3" fmla="*/ 2378 w 19214"/>
              <a:gd name="connsiteY1-4" fmla="*/ 21295 h 21295"/>
              <a:gd name="connsiteX2-5" fmla="*/ 17122 w 19214"/>
              <a:gd name="connsiteY2-6" fmla="*/ 21295 h 21295"/>
              <a:gd name="connsiteX3-7" fmla="*/ 19214 w 19214"/>
              <a:gd name="connsiteY3-8" fmla="*/ 0 h 21295"/>
              <a:gd name="connsiteX4-9" fmla="*/ 0 w 19214"/>
              <a:gd name="connsiteY4-10" fmla="*/ 306 h 21295"/>
              <a:gd name="connsiteX0-11" fmla="*/ 0 w 19071"/>
              <a:gd name="connsiteY0-12" fmla="*/ 1 h 21295"/>
              <a:gd name="connsiteX1-13" fmla="*/ 2235 w 19071"/>
              <a:gd name="connsiteY1-14" fmla="*/ 21295 h 21295"/>
              <a:gd name="connsiteX2-15" fmla="*/ 16979 w 19071"/>
              <a:gd name="connsiteY2-16" fmla="*/ 21295 h 21295"/>
              <a:gd name="connsiteX3-17" fmla="*/ 19071 w 19071"/>
              <a:gd name="connsiteY3-18" fmla="*/ 0 h 21295"/>
              <a:gd name="connsiteX4-19" fmla="*/ 0 w 19071"/>
              <a:gd name="connsiteY4-20" fmla="*/ 1 h 21295"/>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19071" h="21295">
                <a:moveTo>
                  <a:pt x="0" y="1"/>
                </a:moveTo>
                <a:lnTo>
                  <a:pt x="2235" y="21295"/>
                </a:lnTo>
                <a:lnTo>
                  <a:pt x="16979" y="21295"/>
                </a:lnTo>
                <a:lnTo>
                  <a:pt x="19071" y="0"/>
                </a:lnTo>
                <a:lnTo>
                  <a:pt x="0" y="1"/>
                </a:ln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72148" tIns="36075" rIns="72148" bIns="36075" rtlCol="0" anchor="ctr"/>
          <a:lstStyle/>
          <a:p>
            <a:pPr algn="ctr"/>
            <a:endParaRPr lang="zh-CN" altLang="en-US" dirty="0"/>
          </a:p>
        </p:txBody>
      </p:sp>
      <p:cxnSp>
        <p:nvCxnSpPr>
          <p:cNvPr id="35" name="直接连接符 34"/>
          <p:cNvCxnSpPr/>
          <p:nvPr/>
        </p:nvCxnSpPr>
        <p:spPr>
          <a:xfrm>
            <a:off x="2356051" y="1647274"/>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6" name="直接连接符 35"/>
          <p:cNvCxnSpPr/>
          <p:nvPr/>
        </p:nvCxnSpPr>
        <p:spPr>
          <a:xfrm>
            <a:off x="2345128" y="2151015"/>
            <a:ext cx="283524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7" name="直接连接符 36"/>
          <p:cNvCxnSpPr/>
          <p:nvPr/>
        </p:nvCxnSpPr>
        <p:spPr>
          <a:xfrm>
            <a:off x="2356051" y="2673650"/>
            <a:ext cx="2824316"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8" name="直接连接符 37"/>
          <p:cNvCxnSpPr/>
          <p:nvPr/>
        </p:nvCxnSpPr>
        <p:spPr>
          <a:xfrm>
            <a:off x="2330151" y="3438490"/>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47" name="直接连接符 46"/>
          <p:cNvCxnSpPr/>
          <p:nvPr/>
        </p:nvCxnSpPr>
        <p:spPr>
          <a:xfrm>
            <a:off x="2330151" y="4195712"/>
            <a:ext cx="2850217"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50" name="TextBox 49"/>
          <p:cNvSpPr txBox="1"/>
          <p:nvPr/>
        </p:nvSpPr>
        <p:spPr>
          <a:xfrm>
            <a:off x="5436096" y="3839110"/>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1" name="TextBox 50"/>
          <p:cNvSpPr txBox="1"/>
          <p:nvPr/>
        </p:nvSpPr>
        <p:spPr>
          <a:xfrm>
            <a:off x="4325798" y="3825669"/>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2" name="TextBox 51"/>
          <p:cNvSpPr txBox="1"/>
          <p:nvPr/>
        </p:nvSpPr>
        <p:spPr>
          <a:xfrm>
            <a:off x="5436096" y="3086481"/>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3" name="TextBox 52"/>
          <p:cNvSpPr txBox="1"/>
          <p:nvPr/>
        </p:nvSpPr>
        <p:spPr>
          <a:xfrm>
            <a:off x="4325798" y="3079855"/>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4" name="TextBox 53"/>
          <p:cNvSpPr txBox="1"/>
          <p:nvPr/>
        </p:nvSpPr>
        <p:spPr>
          <a:xfrm>
            <a:off x="5436096" y="2351914"/>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5" name="TextBox 54"/>
          <p:cNvSpPr txBox="1"/>
          <p:nvPr/>
        </p:nvSpPr>
        <p:spPr>
          <a:xfrm>
            <a:off x="4325798" y="2322518"/>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6" name="TextBox 55"/>
          <p:cNvSpPr txBox="1"/>
          <p:nvPr/>
        </p:nvSpPr>
        <p:spPr>
          <a:xfrm>
            <a:off x="5436096" y="1795455"/>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200">
                <a:solidFill>
                  <a:schemeClr val="tx1">
                    <a:lumMod val="75000"/>
                    <a:lumOff val="25000"/>
                  </a:schemeClr>
                </a:solidFill>
                <a:latin typeface="微软雅黑" pitchFamily="34" charset="-122"/>
                <a:ea typeface="微软雅黑" pitchFamily="34" charset="-122"/>
              </a:rPr>
              <a:t>选择粘贴，并选择只保留文字。</a:t>
            </a:r>
          </a:p>
        </p:txBody>
      </p:sp>
      <p:sp>
        <p:nvSpPr>
          <p:cNvPr id="57" name="TextBox 56"/>
          <p:cNvSpPr txBox="1"/>
          <p:nvPr/>
        </p:nvSpPr>
        <p:spPr>
          <a:xfrm>
            <a:off x="4325798" y="1807956"/>
            <a:ext cx="876295" cy="292116"/>
          </a:xfrm>
          <a:prstGeom prst="rect">
            <a:avLst/>
          </a:prstGeom>
          <a:noFill/>
        </p:spPr>
        <p:txBody>
          <a:bodyPr wrap="none" lIns="72148" tIns="36075" rIns="72148" bIns="36075" rtlCol="0">
            <a:spAutoFit/>
          </a:bodyPr>
          <a:lstStyle/>
          <a:p>
            <a:pPr algn="ctr"/>
            <a:r>
              <a:rPr lang="zh-CN" altLang="en-US" sz="1400" b="1">
                <a:solidFill>
                  <a:schemeClr val="tx1">
                    <a:lumMod val="75000"/>
                    <a:lumOff val="25000"/>
                  </a:schemeClr>
                </a:solidFill>
                <a:latin typeface="微软雅黑" pitchFamily="34" charset="-122"/>
                <a:ea typeface="微软雅黑" pitchFamily="34" charset="-122"/>
              </a:rPr>
              <a:t>添加标题</a:t>
            </a:r>
          </a:p>
        </p:txBody>
      </p:sp>
      <p:sp>
        <p:nvSpPr>
          <p:cNvPr id="58" name="TextBox 57"/>
          <p:cNvSpPr txBox="1"/>
          <p:nvPr/>
        </p:nvSpPr>
        <p:spPr>
          <a:xfrm>
            <a:off x="5436096" y="1275606"/>
            <a:ext cx="3173993" cy="552986"/>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59" name="TextBox 58"/>
          <p:cNvSpPr txBox="1"/>
          <p:nvPr/>
        </p:nvSpPr>
        <p:spPr>
          <a:xfrm>
            <a:off x="4325798" y="1288106"/>
            <a:ext cx="876295" cy="292116"/>
          </a:xfrm>
          <a:prstGeom prst="rect">
            <a:avLst/>
          </a:prstGeom>
          <a:noFill/>
        </p:spPr>
        <p:txBody>
          <a:bodyPr wrap="none" lIns="72148" tIns="36075" rIns="72148" bIns="36075" rtlCol="0">
            <a:spAutoFit/>
          </a:bodyPr>
          <a:lstStyle/>
          <a:p>
            <a:pPr algn="ctr"/>
            <a:r>
              <a:rPr lang="zh-CN" altLang="en-US" sz="1400" b="1" dirty="0">
                <a:solidFill>
                  <a:schemeClr val="tx1">
                    <a:lumMod val="75000"/>
                    <a:lumOff val="25000"/>
                  </a:schemeClr>
                </a:solidFill>
                <a:latin typeface="微软雅黑" pitchFamily="34" charset="-122"/>
                <a:ea typeface="微软雅黑" pitchFamily="34" charset="-122"/>
              </a:rPr>
              <a:t>添加标题</a:t>
            </a:r>
          </a:p>
        </p:txBody>
      </p:sp>
      <p:sp>
        <p:nvSpPr>
          <p:cNvPr id="26" name="TextBox 2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5475">
        <p14:flip dir="r"/>
      </p:transition>
    </mc:Choice>
    <mc:Fallback xmlns="">
      <p:transition spd="slow" advClick="0" advTm="5475">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6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64000">
                                          <p:cBhvr additive="base">
                                            <p:cTn id="7" dur="1000" fill="hold"/>
                                            <p:tgtEl>
                                              <p:spTgt spid="34"/>
                                            </p:tgtEl>
                                            <p:attrNameLst>
                                              <p:attrName>ppt_x</p:attrName>
                                            </p:attrNameLst>
                                          </p:cBhvr>
                                          <p:tavLst>
                                            <p:tav tm="0">
                                              <p:val>
                                                <p:strVal val="#ppt_x"/>
                                              </p:val>
                                            </p:tav>
                                            <p:tav tm="100000">
                                              <p:val>
                                                <p:strVal val="#ppt_x"/>
                                              </p:val>
                                            </p:tav>
                                          </p:tavLst>
                                        </p:anim>
                                        <p:anim calcmode="lin" valueType="num" p14:bounceEnd="64000">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64000">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14:bounceEnd="64000">
                                          <p:cBhvr additive="base">
                                            <p:cTn id="11" dur="1000" fill="hold"/>
                                            <p:tgtEl>
                                              <p:spTgt spid="22"/>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400"/>
                                      </p:stCondLst>
                                      <p:childTnLst>
                                        <p:set>
                                          <p:cBhvr>
                                            <p:cTn id="14" dur="1" fill="hold">
                                              <p:stCondLst>
                                                <p:cond delay="0"/>
                                              </p:stCondLst>
                                            </p:cTn>
                                            <p:tgtEl>
                                              <p:spTgt spid="33"/>
                                            </p:tgtEl>
                                            <p:attrNameLst>
                                              <p:attrName>style.visibility</p:attrName>
                                            </p:attrNameLst>
                                          </p:cBhvr>
                                          <p:to>
                                            <p:strVal val="visible"/>
                                          </p:to>
                                        </p:set>
                                        <p:anim calcmode="lin" valueType="num" p14:bounceEnd="64000">
                                          <p:cBhvr additive="base">
                                            <p:cTn id="15" dur="1000" fill="hold"/>
                                            <p:tgtEl>
                                              <p:spTgt spid="33"/>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14:bounceEnd="64000">
                                          <p:cBhvr additive="base">
                                            <p:cTn id="19" dur="1000" fill="hold"/>
                                            <p:tgtEl>
                                              <p:spTgt spid="30"/>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800"/>
                                      </p:stCondLst>
                                      <p:childTnLst>
                                        <p:set>
                                          <p:cBhvr>
                                            <p:cTn id="22" dur="1" fill="hold">
                                              <p:stCondLst>
                                                <p:cond delay="0"/>
                                              </p:stCondLst>
                                            </p:cTn>
                                            <p:tgtEl>
                                              <p:spTgt spid="31"/>
                                            </p:tgtEl>
                                            <p:attrNameLst>
                                              <p:attrName>style.visibility</p:attrName>
                                            </p:attrNameLst>
                                          </p:cBhvr>
                                          <p:to>
                                            <p:strVal val="visible"/>
                                          </p:to>
                                        </p:set>
                                        <p:anim calcmode="lin" valueType="num" p14:bounceEnd="64000">
                                          <p:cBhvr additive="base">
                                            <p:cTn id="23" dur="1000" fill="hold"/>
                                            <p:tgtEl>
                                              <p:spTgt spid="31"/>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31"/>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22" presetClass="entr" presetSubtype="8"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22" presetClass="entr" presetSubtype="8"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500"/>
                                            <p:tgtEl>
                                              <p:spTgt spid="38"/>
                                            </p:tgtEl>
                                          </p:cBhvr>
                                        </p:animEffect>
                                      </p:childTnLst>
                                    </p:cTn>
                                  </p:par>
                                  <p:par>
                                    <p:cTn id="38" presetID="22" presetClass="entr" presetSubtype="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500"/>
                                            <p:tgtEl>
                                              <p:spTgt spid="47"/>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59"/>
                                            </p:tgtEl>
                                            <p:attrNameLst>
                                              <p:attrName>style.visibility</p:attrName>
                                            </p:attrNameLst>
                                          </p:cBhvr>
                                          <p:to>
                                            <p:strVal val="visible"/>
                                          </p:to>
                                        </p:set>
                                        <p:anim calcmode="lin" valueType="num">
                                          <p:cBhvr>
                                            <p:cTn id="44" dur="250" fill="hold"/>
                                            <p:tgtEl>
                                              <p:spTgt spid="59"/>
                                            </p:tgtEl>
                                            <p:attrNameLst>
                                              <p:attrName>ppt_x</p:attrName>
                                            </p:attrNameLst>
                                          </p:cBhvr>
                                          <p:tavLst>
                                            <p:tav tm="0">
                                              <p:val>
                                                <p:strVal val="#ppt_x"/>
                                              </p:val>
                                            </p:tav>
                                            <p:tav tm="100000">
                                              <p:val>
                                                <p:strVal val="#ppt_x"/>
                                              </p:val>
                                            </p:tav>
                                          </p:tavLst>
                                        </p:anim>
                                        <p:anim calcmode="lin" valueType="num">
                                          <p:cBhvr>
                                            <p:cTn id="45" dur="250" fill="hold"/>
                                            <p:tgtEl>
                                              <p:spTgt spid="59"/>
                                            </p:tgtEl>
                                            <p:attrNameLst>
                                              <p:attrName>ppt_y</p:attrName>
                                            </p:attrNameLst>
                                          </p:cBhvr>
                                          <p:tavLst>
                                            <p:tav tm="0">
                                              <p:val>
                                                <p:strVal val="#ppt_y-#ppt_h/2"/>
                                              </p:val>
                                            </p:tav>
                                            <p:tav tm="100000">
                                              <p:val>
                                                <p:strVal val="#ppt_y"/>
                                              </p:val>
                                            </p:tav>
                                          </p:tavLst>
                                        </p:anim>
                                        <p:anim calcmode="lin" valueType="num">
                                          <p:cBhvr>
                                            <p:cTn id="46" dur="250" fill="hold"/>
                                            <p:tgtEl>
                                              <p:spTgt spid="59"/>
                                            </p:tgtEl>
                                            <p:attrNameLst>
                                              <p:attrName>ppt_w</p:attrName>
                                            </p:attrNameLst>
                                          </p:cBhvr>
                                          <p:tavLst>
                                            <p:tav tm="0">
                                              <p:val>
                                                <p:strVal val="#ppt_w"/>
                                              </p:val>
                                            </p:tav>
                                            <p:tav tm="100000">
                                              <p:val>
                                                <p:strVal val="#ppt_w"/>
                                              </p:val>
                                            </p:tav>
                                          </p:tavLst>
                                        </p:anim>
                                        <p:anim calcmode="lin" valueType="num">
                                          <p:cBhvr>
                                            <p:cTn id="47" dur="250" fill="hold"/>
                                            <p:tgtEl>
                                              <p:spTgt spid="5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57"/>
                                            </p:tgtEl>
                                            <p:attrNameLst>
                                              <p:attrName>style.visibility</p:attrName>
                                            </p:attrNameLst>
                                          </p:cBhvr>
                                          <p:to>
                                            <p:strVal val="visible"/>
                                          </p:to>
                                        </p:set>
                                        <p:anim calcmode="lin" valueType="num">
                                          <p:cBhvr>
                                            <p:cTn id="50" dur="250" fill="hold"/>
                                            <p:tgtEl>
                                              <p:spTgt spid="57"/>
                                            </p:tgtEl>
                                            <p:attrNameLst>
                                              <p:attrName>ppt_x</p:attrName>
                                            </p:attrNameLst>
                                          </p:cBhvr>
                                          <p:tavLst>
                                            <p:tav tm="0">
                                              <p:val>
                                                <p:strVal val="#ppt_x"/>
                                              </p:val>
                                            </p:tav>
                                            <p:tav tm="100000">
                                              <p:val>
                                                <p:strVal val="#ppt_x"/>
                                              </p:val>
                                            </p:tav>
                                          </p:tavLst>
                                        </p:anim>
                                        <p:anim calcmode="lin" valueType="num">
                                          <p:cBhvr>
                                            <p:cTn id="51" dur="250" fill="hold"/>
                                            <p:tgtEl>
                                              <p:spTgt spid="57"/>
                                            </p:tgtEl>
                                            <p:attrNameLst>
                                              <p:attrName>ppt_y</p:attrName>
                                            </p:attrNameLst>
                                          </p:cBhvr>
                                          <p:tavLst>
                                            <p:tav tm="0">
                                              <p:val>
                                                <p:strVal val="#ppt_y-#ppt_h/2"/>
                                              </p:val>
                                            </p:tav>
                                            <p:tav tm="100000">
                                              <p:val>
                                                <p:strVal val="#ppt_y"/>
                                              </p:val>
                                            </p:tav>
                                          </p:tavLst>
                                        </p:anim>
                                        <p:anim calcmode="lin" valueType="num">
                                          <p:cBhvr>
                                            <p:cTn id="52" dur="250" fill="hold"/>
                                            <p:tgtEl>
                                              <p:spTgt spid="57"/>
                                            </p:tgtEl>
                                            <p:attrNameLst>
                                              <p:attrName>ppt_w</p:attrName>
                                            </p:attrNameLst>
                                          </p:cBhvr>
                                          <p:tavLst>
                                            <p:tav tm="0">
                                              <p:val>
                                                <p:strVal val="#ppt_w"/>
                                              </p:val>
                                            </p:tav>
                                            <p:tav tm="100000">
                                              <p:val>
                                                <p:strVal val="#ppt_w"/>
                                              </p:val>
                                            </p:tav>
                                          </p:tavLst>
                                        </p:anim>
                                        <p:anim calcmode="lin" valueType="num">
                                          <p:cBhvr>
                                            <p:cTn id="53" dur="250" fill="hold"/>
                                            <p:tgtEl>
                                              <p:spTgt spid="5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250" fill="hold"/>
                                            <p:tgtEl>
                                              <p:spTgt spid="55"/>
                                            </p:tgtEl>
                                            <p:attrNameLst>
                                              <p:attrName>ppt_x</p:attrName>
                                            </p:attrNameLst>
                                          </p:cBhvr>
                                          <p:tavLst>
                                            <p:tav tm="0">
                                              <p:val>
                                                <p:strVal val="#ppt_x"/>
                                              </p:val>
                                            </p:tav>
                                            <p:tav tm="100000">
                                              <p:val>
                                                <p:strVal val="#ppt_x"/>
                                              </p:val>
                                            </p:tav>
                                          </p:tavLst>
                                        </p:anim>
                                        <p:anim calcmode="lin" valueType="num">
                                          <p:cBhvr>
                                            <p:cTn id="57" dur="250" fill="hold"/>
                                            <p:tgtEl>
                                              <p:spTgt spid="55"/>
                                            </p:tgtEl>
                                            <p:attrNameLst>
                                              <p:attrName>ppt_y</p:attrName>
                                            </p:attrNameLst>
                                          </p:cBhvr>
                                          <p:tavLst>
                                            <p:tav tm="0">
                                              <p:val>
                                                <p:strVal val="#ppt_y-#ppt_h/2"/>
                                              </p:val>
                                            </p:tav>
                                            <p:tav tm="100000">
                                              <p:val>
                                                <p:strVal val="#ppt_y"/>
                                              </p:val>
                                            </p:tav>
                                          </p:tavLst>
                                        </p:anim>
                                        <p:anim calcmode="lin" valueType="num">
                                          <p:cBhvr>
                                            <p:cTn id="58" dur="250" fill="hold"/>
                                            <p:tgtEl>
                                              <p:spTgt spid="55"/>
                                            </p:tgtEl>
                                            <p:attrNameLst>
                                              <p:attrName>ppt_w</p:attrName>
                                            </p:attrNameLst>
                                          </p:cBhvr>
                                          <p:tavLst>
                                            <p:tav tm="0">
                                              <p:val>
                                                <p:strVal val="#ppt_w"/>
                                              </p:val>
                                            </p:tav>
                                            <p:tav tm="100000">
                                              <p:val>
                                                <p:strVal val="#ppt_w"/>
                                              </p:val>
                                            </p:tav>
                                          </p:tavLst>
                                        </p:anim>
                                        <p:anim calcmode="lin" valueType="num">
                                          <p:cBhvr>
                                            <p:cTn id="59" dur="250" fill="hold"/>
                                            <p:tgtEl>
                                              <p:spTgt spid="5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53"/>
                                            </p:tgtEl>
                                            <p:attrNameLst>
                                              <p:attrName>style.visibility</p:attrName>
                                            </p:attrNameLst>
                                          </p:cBhvr>
                                          <p:to>
                                            <p:strVal val="visible"/>
                                          </p:to>
                                        </p:set>
                                        <p:anim calcmode="lin" valueType="num">
                                          <p:cBhvr>
                                            <p:cTn id="62" dur="250" fill="hold"/>
                                            <p:tgtEl>
                                              <p:spTgt spid="53"/>
                                            </p:tgtEl>
                                            <p:attrNameLst>
                                              <p:attrName>ppt_x</p:attrName>
                                            </p:attrNameLst>
                                          </p:cBhvr>
                                          <p:tavLst>
                                            <p:tav tm="0">
                                              <p:val>
                                                <p:strVal val="#ppt_x"/>
                                              </p:val>
                                            </p:tav>
                                            <p:tav tm="100000">
                                              <p:val>
                                                <p:strVal val="#ppt_x"/>
                                              </p:val>
                                            </p:tav>
                                          </p:tavLst>
                                        </p:anim>
                                        <p:anim calcmode="lin" valueType="num">
                                          <p:cBhvr>
                                            <p:cTn id="63" dur="250" fill="hold"/>
                                            <p:tgtEl>
                                              <p:spTgt spid="53"/>
                                            </p:tgtEl>
                                            <p:attrNameLst>
                                              <p:attrName>ppt_y</p:attrName>
                                            </p:attrNameLst>
                                          </p:cBhvr>
                                          <p:tavLst>
                                            <p:tav tm="0">
                                              <p:val>
                                                <p:strVal val="#ppt_y-#ppt_h/2"/>
                                              </p:val>
                                            </p:tav>
                                            <p:tav tm="100000">
                                              <p:val>
                                                <p:strVal val="#ppt_y"/>
                                              </p:val>
                                            </p:tav>
                                          </p:tavLst>
                                        </p:anim>
                                        <p:anim calcmode="lin" valueType="num">
                                          <p:cBhvr>
                                            <p:cTn id="64" dur="250" fill="hold"/>
                                            <p:tgtEl>
                                              <p:spTgt spid="53"/>
                                            </p:tgtEl>
                                            <p:attrNameLst>
                                              <p:attrName>ppt_w</p:attrName>
                                            </p:attrNameLst>
                                          </p:cBhvr>
                                          <p:tavLst>
                                            <p:tav tm="0">
                                              <p:val>
                                                <p:strVal val="#ppt_w"/>
                                              </p:val>
                                            </p:tav>
                                            <p:tav tm="100000">
                                              <p:val>
                                                <p:strVal val="#ppt_w"/>
                                              </p:val>
                                            </p:tav>
                                          </p:tavLst>
                                        </p:anim>
                                        <p:anim calcmode="lin" valueType="num">
                                          <p:cBhvr>
                                            <p:cTn id="65" dur="250" fill="hold"/>
                                            <p:tgtEl>
                                              <p:spTgt spid="5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51"/>
                                            </p:tgtEl>
                                            <p:attrNameLst>
                                              <p:attrName>style.visibility</p:attrName>
                                            </p:attrNameLst>
                                          </p:cBhvr>
                                          <p:to>
                                            <p:strVal val="visible"/>
                                          </p:to>
                                        </p:set>
                                        <p:anim calcmode="lin" valueType="num">
                                          <p:cBhvr>
                                            <p:cTn id="68" dur="250" fill="hold"/>
                                            <p:tgtEl>
                                              <p:spTgt spid="51"/>
                                            </p:tgtEl>
                                            <p:attrNameLst>
                                              <p:attrName>ppt_x</p:attrName>
                                            </p:attrNameLst>
                                          </p:cBhvr>
                                          <p:tavLst>
                                            <p:tav tm="0">
                                              <p:val>
                                                <p:strVal val="#ppt_x"/>
                                              </p:val>
                                            </p:tav>
                                            <p:tav tm="100000">
                                              <p:val>
                                                <p:strVal val="#ppt_x"/>
                                              </p:val>
                                            </p:tav>
                                          </p:tavLst>
                                        </p:anim>
                                        <p:anim calcmode="lin" valueType="num">
                                          <p:cBhvr>
                                            <p:cTn id="69" dur="250" fill="hold"/>
                                            <p:tgtEl>
                                              <p:spTgt spid="51"/>
                                            </p:tgtEl>
                                            <p:attrNameLst>
                                              <p:attrName>ppt_y</p:attrName>
                                            </p:attrNameLst>
                                          </p:cBhvr>
                                          <p:tavLst>
                                            <p:tav tm="0">
                                              <p:val>
                                                <p:strVal val="#ppt_y-#ppt_h/2"/>
                                              </p:val>
                                            </p:tav>
                                            <p:tav tm="100000">
                                              <p:val>
                                                <p:strVal val="#ppt_y"/>
                                              </p:val>
                                            </p:tav>
                                          </p:tavLst>
                                        </p:anim>
                                        <p:anim calcmode="lin" valueType="num">
                                          <p:cBhvr>
                                            <p:cTn id="70" dur="250" fill="hold"/>
                                            <p:tgtEl>
                                              <p:spTgt spid="51"/>
                                            </p:tgtEl>
                                            <p:attrNameLst>
                                              <p:attrName>ppt_w</p:attrName>
                                            </p:attrNameLst>
                                          </p:cBhvr>
                                          <p:tavLst>
                                            <p:tav tm="0">
                                              <p:val>
                                                <p:strVal val="#ppt_w"/>
                                              </p:val>
                                            </p:tav>
                                            <p:tav tm="100000">
                                              <p:val>
                                                <p:strVal val="#ppt_w"/>
                                              </p:val>
                                            </p:tav>
                                          </p:tavLst>
                                        </p:anim>
                                        <p:anim calcmode="lin" valueType="num">
                                          <p:cBhvr>
                                            <p:cTn id="71" dur="250" fill="hold"/>
                                            <p:tgtEl>
                                              <p:spTgt spid="5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500"/>
                                            <p:tgtEl>
                                              <p:spTgt spid="5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Effect transition="in" filter="wipe(left)">
                                          <p:cBhvr>
                                            <p:cTn id="84" dur="500"/>
                                            <p:tgtEl>
                                              <p:spTgt spid="5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animBg="1"/>
          <p:bldP spid="31" grpId="0" animBg="1"/>
          <p:bldP spid="33" grpId="0" animBg="1"/>
          <p:bldP spid="34" grpId="0" animBg="1"/>
          <p:bldP spid="50" grpId="0"/>
          <p:bldP spid="51" grpId="0"/>
          <p:bldP spid="52" grpId="0"/>
          <p:bldP spid="53" grpId="0"/>
          <p:bldP spid="54"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1000" fill="hold"/>
                                            <p:tgtEl>
                                              <p:spTgt spid="33"/>
                                            </p:tgtEl>
                                            <p:attrNameLst>
                                              <p:attrName>ppt_x</p:attrName>
                                            </p:attrNameLst>
                                          </p:cBhvr>
                                          <p:tavLst>
                                            <p:tav tm="0">
                                              <p:val>
                                                <p:strVal val="#ppt_x"/>
                                              </p:val>
                                            </p:tav>
                                            <p:tav tm="100000">
                                              <p:val>
                                                <p:strVal val="#ppt_x"/>
                                              </p:val>
                                            </p:tav>
                                          </p:tavLst>
                                        </p:anim>
                                        <p:anim calcmode="lin" valueType="num">
                                          <p:cBhvr additive="base">
                                            <p:cTn id="16" dur="1000" fill="hold"/>
                                            <p:tgtEl>
                                              <p:spTgt spid="3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1000" fill="hold"/>
                                            <p:tgtEl>
                                              <p:spTgt spid="30"/>
                                            </p:tgtEl>
                                            <p:attrNameLst>
                                              <p:attrName>ppt_x</p:attrName>
                                            </p:attrNameLst>
                                          </p:cBhvr>
                                          <p:tavLst>
                                            <p:tav tm="0">
                                              <p:val>
                                                <p:strVal val="#ppt_x"/>
                                              </p:val>
                                            </p:tav>
                                            <p:tav tm="100000">
                                              <p:val>
                                                <p:strVal val="#ppt_x"/>
                                              </p:val>
                                            </p:tav>
                                          </p:tavLst>
                                        </p:anim>
                                        <p:anim calcmode="lin" valueType="num">
                                          <p:cBhvr additive="base">
                                            <p:cTn id="20" dur="10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80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1000" fill="hold"/>
                                            <p:tgtEl>
                                              <p:spTgt spid="31"/>
                                            </p:tgtEl>
                                            <p:attrNameLst>
                                              <p:attrName>ppt_x</p:attrName>
                                            </p:attrNameLst>
                                          </p:cBhvr>
                                          <p:tavLst>
                                            <p:tav tm="0">
                                              <p:val>
                                                <p:strVal val="#ppt_x"/>
                                              </p:val>
                                            </p:tav>
                                            <p:tav tm="100000">
                                              <p:val>
                                                <p:strVal val="#ppt_x"/>
                                              </p:val>
                                            </p:tav>
                                          </p:tavLst>
                                        </p:anim>
                                        <p:anim calcmode="lin" valueType="num">
                                          <p:cBhvr additive="base">
                                            <p:cTn id="24" dur="1000" fill="hold"/>
                                            <p:tgtEl>
                                              <p:spTgt spid="31"/>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par>
                                    <p:cTn id="29" presetID="22" presetClass="entr" presetSubtype="8"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500"/>
                                            <p:tgtEl>
                                              <p:spTgt spid="36"/>
                                            </p:tgtEl>
                                          </p:cBhvr>
                                        </p:animEffect>
                                      </p:childTnLst>
                                    </p:cTn>
                                  </p:par>
                                  <p:par>
                                    <p:cTn id="32" presetID="22" presetClass="entr" presetSubtype="8"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left)">
                                          <p:cBhvr>
                                            <p:cTn id="34" dur="500"/>
                                            <p:tgtEl>
                                              <p:spTgt spid="37"/>
                                            </p:tgtEl>
                                          </p:cBhvr>
                                        </p:animEffect>
                                      </p:childTnLst>
                                    </p:cTn>
                                  </p:par>
                                  <p:par>
                                    <p:cTn id="35" presetID="22" presetClass="entr" presetSubtype="8"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left)">
                                          <p:cBhvr>
                                            <p:cTn id="37" dur="500"/>
                                            <p:tgtEl>
                                              <p:spTgt spid="38"/>
                                            </p:tgtEl>
                                          </p:cBhvr>
                                        </p:animEffect>
                                      </p:childTnLst>
                                    </p:cTn>
                                  </p:par>
                                  <p:par>
                                    <p:cTn id="38" presetID="22" presetClass="entr" presetSubtype="8" fill="hold" nodeType="with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500"/>
                                            <p:tgtEl>
                                              <p:spTgt spid="47"/>
                                            </p:tgtEl>
                                          </p:cBhvr>
                                        </p:animEffect>
                                      </p:childTnLst>
                                    </p:cTn>
                                  </p:par>
                                </p:childTnLst>
                              </p:cTn>
                            </p:par>
                            <p:par>
                              <p:cTn id="41" fill="hold">
                                <p:stCondLst>
                                  <p:cond delay="15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59"/>
                                            </p:tgtEl>
                                            <p:attrNameLst>
                                              <p:attrName>style.visibility</p:attrName>
                                            </p:attrNameLst>
                                          </p:cBhvr>
                                          <p:to>
                                            <p:strVal val="visible"/>
                                          </p:to>
                                        </p:set>
                                        <p:anim calcmode="lin" valueType="num">
                                          <p:cBhvr>
                                            <p:cTn id="44" dur="250" fill="hold"/>
                                            <p:tgtEl>
                                              <p:spTgt spid="59"/>
                                            </p:tgtEl>
                                            <p:attrNameLst>
                                              <p:attrName>ppt_x</p:attrName>
                                            </p:attrNameLst>
                                          </p:cBhvr>
                                          <p:tavLst>
                                            <p:tav tm="0">
                                              <p:val>
                                                <p:strVal val="#ppt_x"/>
                                              </p:val>
                                            </p:tav>
                                            <p:tav tm="100000">
                                              <p:val>
                                                <p:strVal val="#ppt_x"/>
                                              </p:val>
                                            </p:tav>
                                          </p:tavLst>
                                        </p:anim>
                                        <p:anim calcmode="lin" valueType="num">
                                          <p:cBhvr>
                                            <p:cTn id="45" dur="250" fill="hold"/>
                                            <p:tgtEl>
                                              <p:spTgt spid="59"/>
                                            </p:tgtEl>
                                            <p:attrNameLst>
                                              <p:attrName>ppt_y</p:attrName>
                                            </p:attrNameLst>
                                          </p:cBhvr>
                                          <p:tavLst>
                                            <p:tav tm="0">
                                              <p:val>
                                                <p:strVal val="#ppt_y-#ppt_h/2"/>
                                              </p:val>
                                            </p:tav>
                                            <p:tav tm="100000">
                                              <p:val>
                                                <p:strVal val="#ppt_y"/>
                                              </p:val>
                                            </p:tav>
                                          </p:tavLst>
                                        </p:anim>
                                        <p:anim calcmode="lin" valueType="num">
                                          <p:cBhvr>
                                            <p:cTn id="46" dur="250" fill="hold"/>
                                            <p:tgtEl>
                                              <p:spTgt spid="59"/>
                                            </p:tgtEl>
                                            <p:attrNameLst>
                                              <p:attrName>ppt_w</p:attrName>
                                            </p:attrNameLst>
                                          </p:cBhvr>
                                          <p:tavLst>
                                            <p:tav tm="0">
                                              <p:val>
                                                <p:strVal val="#ppt_w"/>
                                              </p:val>
                                            </p:tav>
                                            <p:tav tm="100000">
                                              <p:val>
                                                <p:strVal val="#ppt_w"/>
                                              </p:val>
                                            </p:tav>
                                          </p:tavLst>
                                        </p:anim>
                                        <p:anim calcmode="lin" valueType="num">
                                          <p:cBhvr>
                                            <p:cTn id="47" dur="250" fill="hold"/>
                                            <p:tgtEl>
                                              <p:spTgt spid="59"/>
                                            </p:tgtEl>
                                            <p:attrNameLst>
                                              <p:attrName>ppt_h</p:attrName>
                                            </p:attrNameLst>
                                          </p:cBhvr>
                                          <p:tavLst>
                                            <p:tav tm="0">
                                              <p:val>
                                                <p:fltVal val="0"/>
                                              </p:val>
                                            </p:tav>
                                            <p:tav tm="100000">
                                              <p:val>
                                                <p:strVal val="#ppt_h"/>
                                              </p:val>
                                            </p:tav>
                                          </p:tavLst>
                                        </p:anim>
                                      </p:childTnLst>
                                    </p:cTn>
                                  </p:par>
                                  <p:par>
                                    <p:cTn id="48" presetID="17" presetClass="entr" presetSubtype="1" fill="hold" grpId="0" nodeType="withEffect">
                                      <p:stCondLst>
                                        <p:cond delay="200"/>
                                      </p:stCondLst>
                                      <p:iterate type="lt">
                                        <p:tmPct val="40000"/>
                                      </p:iterate>
                                      <p:childTnLst>
                                        <p:set>
                                          <p:cBhvr>
                                            <p:cTn id="49" dur="1" fill="hold">
                                              <p:stCondLst>
                                                <p:cond delay="0"/>
                                              </p:stCondLst>
                                            </p:cTn>
                                            <p:tgtEl>
                                              <p:spTgt spid="57"/>
                                            </p:tgtEl>
                                            <p:attrNameLst>
                                              <p:attrName>style.visibility</p:attrName>
                                            </p:attrNameLst>
                                          </p:cBhvr>
                                          <p:to>
                                            <p:strVal val="visible"/>
                                          </p:to>
                                        </p:set>
                                        <p:anim calcmode="lin" valueType="num">
                                          <p:cBhvr>
                                            <p:cTn id="50" dur="250" fill="hold"/>
                                            <p:tgtEl>
                                              <p:spTgt spid="57"/>
                                            </p:tgtEl>
                                            <p:attrNameLst>
                                              <p:attrName>ppt_x</p:attrName>
                                            </p:attrNameLst>
                                          </p:cBhvr>
                                          <p:tavLst>
                                            <p:tav tm="0">
                                              <p:val>
                                                <p:strVal val="#ppt_x"/>
                                              </p:val>
                                            </p:tav>
                                            <p:tav tm="100000">
                                              <p:val>
                                                <p:strVal val="#ppt_x"/>
                                              </p:val>
                                            </p:tav>
                                          </p:tavLst>
                                        </p:anim>
                                        <p:anim calcmode="lin" valueType="num">
                                          <p:cBhvr>
                                            <p:cTn id="51" dur="250" fill="hold"/>
                                            <p:tgtEl>
                                              <p:spTgt spid="57"/>
                                            </p:tgtEl>
                                            <p:attrNameLst>
                                              <p:attrName>ppt_y</p:attrName>
                                            </p:attrNameLst>
                                          </p:cBhvr>
                                          <p:tavLst>
                                            <p:tav tm="0">
                                              <p:val>
                                                <p:strVal val="#ppt_y-#ppt_h/2"/>
                                              </p:val>
                                            </p:tav>
                                            <p:tav tm="100000">
                                              <p:val>
                                                <p:strVal val="#ppt_y"/>
                                              </p:val>
                                            </p:tav>
                                          </p:tavLst>
                                        </p:anim>
                                        <p:anim calcmode="lin" valueType="num">
                                          <p:cBhvr>
                                            <p:cTn id="52" dur="250" fill="hold"/>
                                            <p:tgtEl>
                                              <p:spTgt spid="57"/>
                                            </p:tgtEl>
                                            <p:attrNameLst>
                                              <p:attrName>ppt_w</p:attrName>
                                            </p:attrNameLst>
                                          </p:cBhvr>
                                          <p:tavLst>
                                            <p:tav tm="0">
                                              <p:val>
                                                <p:strVal val="#ppt_w"/>
                                              </p:val>
                                            </p:tav>
                                            <p:tav tm="100000">
                                              <p:val>
                                                <p:strVal val="#ppt_w"/>
                                              </p:val>
                                            </p:tav>
                                          </p:tavLst>
                                        </p:anim>
                                        <p:anim calcmode="lin" valueType="num">
                                          <p:cBhvr>
                                            <p:cTn id="53" dur="250" fill="hold"/>
                                            <p:tgtEl>
                                              <p:spTgt spid="57"/>
                                            </p:tgtEl>
                                            <p:attrNameLst>
                                              <p:attrName>ppt_h</p:attrName>
                                            </p:attrNameLst>
                                          </p:cBhvr>
                                          <p:tavLst>
                                            <p:tav tm="0">
                                              <p:val>
                                                <p:fltVal val="0"/>
                                              </p:val>
                                            </p:tav>
                                            <p:tav tm="100000">
                                              <p:val>
                                                <p:strVal val="#ppt_h"/>
                                              </p:val>
                                            </p:tav>
                                          </p:tavLst>
                                        </p:anim>
                                      </p:childTnLst>
                                    </p:cTn>
                                  </p:par>
                                  <p:par>
                                    <p:cTn id="54" presetID="17" presetClass="entr" presetSubtype="1" fill="hold" grpId="0" nodeType="withEffect">
                                      <p:stCondLst>
                                        <p:cond delay="400"/>
                                      </p:stCondLst>
                                      <p:iterate type="lt">
                                        <p:tmPct val="40000"/>
                                      </p:iterate>
                                      <p:childTnLst>
                                        <p:set>
                                          <p:cBhvr>
                                            <p:cTn id="55" dur="1" fill="hold">
                                              <p:stCondLst>
                                                <p:cond delay="0"/>
                                              </p:stCondLst>
                                            </p:cTn>
                                            <p:tgtEl>
                                              <p:spTgt spid="55"/>
                                            </p:tgtEl>
                                            <p:attrNameLst>
                                              <p:attrName>style.visibility</p:attrName>
                                            </p:attrNameLst>
                                          </p:cBhvr>
                                          <p:to>
                                            <p:strVal val="visible"/>
                                          </p:to>
                                        </p:set>
                                        <p:anim calcmode="lin" valueType="num">
                                          <p:cBhvr>
                                            <p:cTn id="56" dur="250" fill="hold"/>
                                            <p:tgtEl>
                                              <p:spTgt spid="55"/>
                                            </p:tgtEl>
                                            <p:attrNameLst>
                                              <p:attrName>ppt_x</p:attrName>
                                            </p:attrNameLst>
                                          </p:cBhvr>
                                          <p:tavLst>
                                            <p:tav tm="0">
                                              <p:val>
                                                <p:strVal val="#ppt_x"/>
                                              </p:val>
                                            </p:tav>
                                            <p:tav tm="100000">
                                              <p:val>
                                                <p:strVal val="#ppt_x"/>
                                              </p:val>
                                            </p:tav>
                                          </p:tavLst>
                                        </p:anim>
                                        <p:anim calcmode="lin" valueType="num">
                                          <p:cBhvr>
                                            <p:cTn id="57" dur="250" fill="hold"/>
                                            <p:tgtEl>
                                              <p:spTgt spid="55"/>
                                            </p:tgtEl>
                                            <p:attrNameLst>
                                              <p:attrName>ppt_y</p:attrName>
                                            </p:attrNameLst>
                                          </p:cBhvr>
                                          <p:tavLst>
                                            <p:tav tm="0">
                                              <p:val>
                                                <p:strVal val="#ppt_y-#ppt_h/2"/>
                                              </p:val>
                                            </p:tav>
                                            <p:tav tm="100000">
                                              <p:val>
                                                <p:strVal val="#ppt_y"/>
                                              </p:val>
                                            </p:tav>
                                          </p:tavLst>
                                        </p:anim>
                                        <p:anim calcmode="lin" valueType="num">
                                          <p:cBhvr>
                                            <p:cTn id="58" dur="250" fill="hold"/>
                                            <p:tgtEl>
                                              <p:spTgt spid="55"/>
                                            </p:tgtEl>
                                            <p:attrNameLst>
                                              <p:attrName>ppt_w</p:attrName>
                                            </p:attrNameLst>
                                          </p:cBhvr>
                                          <p:tavLst>
                                            <p:tav tm="0">
                                              <p:val>
                                                <p:strVal val="#ppt_w"/>
                                              </p:val>
                                            </p:tav>
                                            <p:tav tm="100000">
                                              <p:val>
                                                <p:strVal val="#ppt_w"/>
                                              </p:val>
                                            </p:tav>
                                          </p:tavLst>
                                        </p:anim>
                                        <p:anim calcmode="lin" valueType="num">
                                          <p:cBhvr>
                                            <p:cTn id="59" dur="250" fill="hold"/>
                                            <p:tgtEl>
                                              <p:spTgt spid="55"/>
                                            </p:tgtEl>
                                            <p:attrNameLst>
                                              <p:attrName>ppt_h</p:attrName>
                                            </p:attrNameLst>
                                          </p:cBhvr>
                                          <p:tavLst>
                                            <p:tav tm="0">
                                              <p:val>
                                                <p:fltVal val="0"/>
                                              </p:val>
                                            </p:tav>
                                            <p:tav tm="100000">
                                              <p:val>
                                                <p:strVal val="#ppt_h"/>
                                              </p:val>
                                            </p:tav>
                                          </p:tavLst>
                                        </p:anim>
                                      </p:childTnLst>
                                    </p:cTn>
                                  </p:par>
                                  <p:par>
                                    <p:cTn id="60" presetID="17" presetClass="entr" presetSubtype="1" fill="hold" grpId="0" nodeType="withEffect">
                                      <p:stCondLst>
                                        <p:cond delay="600"/>
                                      </p:stCondLst>
                                      <p:iterate type="lt">
                                        <p:tmPct val="40000"/>
                                      </p:iterate>
                                      <p:childTnLst>
                                        <p:set>
                                          <p:cBhvr>
                                            <p:cTn id="61" dur="1" fill="hold">
                                              <p:stCondLst>
                                                <p:cond delay="0"/>
                                              </p:stCondLst>
                                            </p:cTn>
                                            <p:tgtEl>
                                              <p:spTgt spid="53"/>
                                            </p:tgtEl>
                                            <p:attrNameLst>
                                              <p:attrName>style.visibility</p:attrName>
                                            </p:attrNameLst>
                                          </p:cBhvr>
                                          <p:to>
                                            <p:strVal val="visible"/>
                                          </p:to>
                                        </p:set>
                                        <p:anim calcmode="lin" valueType="num">
                                          <p:cBhvr>
                                            <p:cTn id="62" dur="250" fill="hold"/>
                                            <p:tgtEl>
                                              <p:spTgt spid="53"/>
                                            </p:tgtEl>
                                            <p:attrNameLst>
                                              <p:attrName>ppt_x</p:attrName>
                                            </p:attrNameLst>
                                          </p:cBhvr>
                                          <p:tavLst>
                                            <p:tav tm="0">
                                              <p:val>
                                                <p:strVal val="#ppt_x"/>
                                              </p:val>
                                            </p:tav>
                                            <p:tav tm="100000">
                                              <p:val>
                                                <p:strVal val="#ppt_x"/>
                                              </p:val>
                                            </p:tav>
                                          </p:tavLst>
                                        </p:anim>
                                        <p:anim calcmode="lin" valueType="num">
                                          <p:cBhvr>
                                            <p:cTn id="63" dur="250" fill="hold"/>
                                            <p:tgtEl>
                                              <p:spTgt spid="53"/>
                                            </p:tgtEl>
                                            <p:attrNameLst>
                                              <p:attrName>ppt_y</p:attrName>
                                            </p:attrNameLst>
                                          </p:cBhvr>
                                          <p:tavLst>
                                            <p:tav tm="0">
                                              <p:val>
                                                <p:strVal val="#ppt_y-#ppt_h/2"/>
                                              </p:val>
                                            </p:tav>
                                            <p:tav tm="100000">
                                              <p:val>
                                                <p:strVal val="#ppt_y"/>
                                              </p:val>
                                            </p:tav>
                                          </p:tavLst>
                                        </p:anim>
                                        <p:anim calcmode="lin" valueType="num">
                                          <p:cBhvr>
                                            <p:cTn id="64" dur="250" fill="hold"/>
                                            <p:tgtEl>
                                              <p:spTgt spid="53"/>
                                            </p:tgtEl>
                                            <p:attrNameLst>
                                              <p:attrName>ppt_w</p:attrName>
                                            </p:attrNameLst>
                                          </p:cBhvr>
                                          <p:tavLst>
                                            <p:tav tm="0">
                                              <p:val>
                                                <p:strVal val="#ppt_w"/>
                                              </p:val>
                                            </p:tav>
                                            <p:tav tm="100000">
                                              <p:val>
                                                <p:strVal val="#ppt_w"/>
                                              </p:val>
                                            </p:tav>
                                          </p:tavLst>
                                        </p:anim>
                                        <p:anim calcmode="lin" valueType="num">
                                          <p:cBhvr>
                                            <p:cTn id="65" dur="250" fill="hold"/>
                                            <p:tgtEl>
                                              <p:spTgt spid="53"/>
                                            </p:tgtEl>
                                            <p:attrNameLst>
                                              <p:attrName>ppt_h</p:attrName>
                                            </p:attrNameLst>
                                          </p:cBhvr>
                                          <p:tavLst>
                                            <p:tav tm="0">
                                              <p:val>
                                                <p:fltVal val="0"/>
                                              </p:val>
                                            </p:tav>
                                            <p:tav tm="100000">
                                              <p:val>
                                                <p:strVal val="#ppt_h"/>
                                              </p:val>
                                            </p:tav>
                                          </p:tavLst>
                                        </p:anim>
                                      </p:childTnLst>
                                    </p:cTn>
                                  </p:par>
                                  <p:par>
                                    <p:cTn id="66" presetID="17" presetClass="entr" presetSubtype="1" fill="hold" grpId="0" nodeType="withEffect">
                                      <p:stCondLst>
                                        <p:cond delay="800"/>
                                      </p:stCondLst>
                                      <p:iterate type="lt">
                                        <p:tmPct val="40000"/>
                                      </p:iterate>
                                      <p:childTnLst>
                                        <p:set>
                                          <p:cBhvr>
                                            <p:cTn id="67" dur="1" fill="hold">
                                              <p:stCondLst>
                                                <p:cond delay="0"/>
                                              </p:stCondLst>
                                            </p:cTn>
                                            <p:tgtEl>
                                              <p:spTgt spid="51"/>
                                            </p:tgtEl>
                                            <p:attrNameLst>
                                              <p:attrName>style.visibility</p:attrName>
                                            </p:attrNameLst>
                                          </p:cBhvr>
                                          <p:to>
                                            <p:strVal val="visible"/>
                                          </p:to>
                                        </p:set>
                                        <p:anim calcmode="lin" valueType="num">
                                          <p:cBhvr>
                                            <p:cTn id="68" dur="250" fill="hold"/>
                                            <p:tgtEl>
                                              <p:spTgt spid="51"/>
                                            </p:tgtEl>
                                            <p:attrNameLst>
                                              <p:attrName>ppt_x</p:attrName>
                                            </p:attrNameLst>
                                          </p:cBhvr>
                                          <p:tavLst>
                                            <p:tav tm="0">
                                              <p:val>
                                                <p:strVal val="#ppt_x"/>
                                              </p:val>
                                            </p:tav>
                                            <p:tav tm="100000">
                                              <p:val>
                                                <p:strVal val="#ppt_x"/>
                                              </p:val>
                                            </p:tav>
                                          </p:tavLst>
                                        </p:anim>
                                        <p:anim calcmode="lin" valueType="num">
                                          <p:cBhvr>
                                            <p:cTn id="69" dur="250" fill="hold"/>
                                            <p:tgtEl>
                                              <p:spTgt spid="51"/>
                                            </p:tgtEl>
                                            <p:attrNameLst>
                                              <p:attrName>ppt_y</p:attrName>
                                            </p:attrNameLst>
                                          </p:cBhvr>
                                          <p:tavLst>
                                            <p:tav tm="0">
                                              <p:val>
                                                <p:strVal val="#ppt_y-#ppt_h/2"/>
                                              </p:val>
                                            </p:tav>
                                            <p:tav tm="100000">
                                              <p:val>
                                                <p:strVal val="#ppt_y"/>
                                              </p:val>
                                            </p:tav>
                                          </p:tavLst>
                                        </p:anim>
                                        <p:anim calcmode="lin" valueType="num">
                                          <p:cBhvr>
                                            <p:cTn id="70" dur="250" fill="hold"/>
                                            <p:tgtEl>
                                              <p:spTgt spid="51"/>
                                            </p:tgtEl>
                                            <p:attrNameLst>
                                              <p:attrName>ppt_w</p:attrName>
                                            </p:attrNameLst>
                                          </p:cBhvr>
                                          <p:tavLst>
                                            <p:tav tm="0">
                                              <p:val>
                                                <p:strVal val="#ppt_w"/>
                                              </p:val>
                                            </p:tav>
                                            <p:tav tm="100000">
                                              <p:val>
                                                <p:strVal val="#ppt_w"/>
                                              </p:val>
                                            </p:tav>
                                          </p:tavLst>
                                        </p:anim>
                                        <p:anim calcmode="lin" valueType="num">
                                          <p:cBhvr>
                                            <p:cTn id="71" dur="250" fill="hold"/>
                                            <p:tgtEl>
                                              <p:spTgt spid="51"/>
                                            </p:tgtEl>
                                            <p:attrNameLst>
                                              <p:attrName>ppt_h</p:attrName>
                                            </p:attrNameLst>
                                          </p:cBhvr>
                                          <p:tavLst>
                                            <p:tav tm="0">
                                              <p:val>
                                                <p:fltVal val="0"/>
                                              </p:val>
                                            </p:tav>
                                            <p:tav tm="100000">
                                              <p:val>
                                                <p:strVal val="#ppt_h"/>
                                              </p:val>
                                            </p:tav>
                                          </p:tavLst>
                                        </p:anim>
                                      </p:childTnLst>
                                    </p:cTn>
                                  </p:par>
                                </p:childTnLst>
                              </p:cTn>
                            </p:par>
                            <p:par>
                              <p:cTn id="72" fill="hold">
                                <p:stCondLst>
                                  <p:cond delay="3650"/>
                                </p:stCondLst>
                                <p:childTnLst>
                                  <p:par>
                                    <p:cTn id="73" presetID="22" presetClass="entr" presetSubtype="8" fill="hold" grpId="0" nodeType="after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wipe(left)">
                                          <p:cBhvr>
                                            <p:cTn id="75" dur="500"/>
                                            <p:tgtEl>
                                              <p:spTgt spid="58"/>
                                            </p:tgtEl>
                                          </p:cBhvr>
                                        </p:animEffect>
                                      </p:childTnLst>
                                    </p:cTn>
                                  </p:par>
                                  <p:par>
                                    <p:cTn id="76" presetID="22" presetClass="entr" presetSubtype="8" fill="hold" grpId="0" nodeType="withEffect">
                                      <p:stCondLst>
                                        <p:cond delay="20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40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500"/>
                                            <p:tgtEl>
                                              <p:spTgt spid="54"/>
                                            </p:tgtEl>
                                          </p:cBhvr>
                                        </p:animEffect>
                                      </p:childTnLst>
                                    </p:cTn>
                                  </p:par>
                                  <p:par>
                                    <p:cTn id="82" presetID="22" presetClass="entr" presetSubtype="8" fill="hold" grpId="0" nodeType="withEffect">
                                      <p:stCondLst>
                                        <p:cond delay="600"/>
                                      </p:stCondLst>
                                      <p:childTnLst>
                                        <p:set>
                                          <p:cBhvr>
                                            <p:cTn id="83" dur="1" fill="hold">
                                              <p:stCondLst>
                                                <p:cond delay="0"/>
                                              </p:stCondLst>
                                            </p:cTn>
                                            <p:tgtEl>
                                              <p:spTgt spid="52"/>
                                            </p:tgtEl>
                                            <p:attrNameLst>
                                              <p:attrName>style.visibility</p:attrName>
                                            </p:attrNameLst>
                                          </p:cBhvr>
                                          <p:to>
                                            <p:strVal val="visible"/>
                                          </p:to>
                                        </p:set>
                                        <p:animEffect transition="in" filter="wipe(left)">
                                          <p:cBhvr>
                                            <p:cTn id="84" dur="500"/>
                                            <p:tgtEl>
                                              <p:spTgt spid="52"/>
                                            </p:tgtEl>
                                          </p:cBhvr>
                                        </p:animEffect>
                                      </p:childTnLst>
                                    </p:cTn>
                                  </p:par>
                                  <p:par>
                                    <p:cTn id="85" presetID="22" presetClass="entr" presetSubtype="8" fill="hold" grpId="0" nodeType="withEffect">
                                      <p:stCondLst>
                                        <p:cond delay="800"/>
                                      </p:stCondLst>
                                      <p:childTnLst>
                                        <p:set>
                                          <p:cBhvr>
                                            <p:cTn id="86" dur="1" fill="hold">
                                              <p:stCondLst>
                                                <p:cond delay="0"/>
                                              </p:stCondLst>
                                            </p:cTn>
                                            <p:tgtEl>
                                              <p:spTgt spid="50"/>
                                            </p:tgtEl>
                                            <p:attrNameLst>
                                              <p:attrName>style.visibility</p:attrName>
                                            </p:attrNameLst>
                                          </p:cBhvr>
                                          <p:to>
                                            <p:strVal val="visible"/>
                                          </p:to>
                                        </p:set>
                                        <p:animEffect transition="in" filter="wipe(left)">
                                          <p:cBhvr>
                                            <p:cTn id="8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0" grpId="0" animBg="1"/>
          <p:bldP spid="31" grpId="0" animBg="1"/>
          <p:bldP spid="33" grpId="0" animBg="1"/>
          <p:bldP spid="34" grpId="0" animBg="1"/>
          <p:bldP spid="50" grpId="0"/>
          <p:bldP spid="51" grpId="0"/>
          <p:bldP spid="52" grpId="0"/>
          <p:bldP spid="53" grpId="0"/>
          <p:bldP spid="54" grpId="0"/>
          <p:bldP spid="55" grpId="0"/>
          <p:bldP spid="56" grpId="0"/>
          <p:bldP spid="57" grpId="0"/>
          <p:bldP spid="58" grpId="0"/>
          <p:bldP spid="5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907102" y="1474348"/>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1</a:t>
            </a:r>
            <a:endParaRPr lang="zh-CN" altLang="en-US" sz="2700" dirty="0">
              <a:latin typeface="+mj-lt"/>
              <a:ea typeface="Arial Unicode MS" pitchFamily="34" charset="-122"/>
              <a:cs typeface="Arial Unicode MS" pitchFamily="34" charset="-122"/>
            </a:endParaRPr>
          </a:p>
        </p:txBody>
      </p:sp>
      <p:grpSp>
        <p:nvGrpSpPr>
          <p:cNvPr id="26" name="组合 25"/>
          <p:cNvGrpSpPr/>
          <p:nvPr/>
        </p:nvGrpSpPr>
        <p:grpSpPr>
          <a:xfrm>
            <a:off x="5555174" y="1474142"/>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年度工作概述</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29" name="圆角矩形 28"/>
          <p:cNvSpPr/>
          <p:nvPr/>
        </p:nvSpPr>
        <p:spPr>
          <a:xfrm>
            <a:off x="4907102" y="21735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2</a:t>
            </a:r>
            <a:endParaRPr lang="zh-CN" altLang="en-US" sz="2700" dirty="0">
              <a:latin typeface="+mj-lt"/>
              <a:ea typeface="Arial Unicode MS" pitchFamily="34" charset="-122"/>
              <a:cs typeface="Arial Unicode MS" pitchFamily="34" charset="-122"/>
            </a:endParaRPr>
          </a:p>
        </p:txBody>
      </p:sp>
      <p:grpSp>
        <p:nvGrpSpPr>
          <p:cNvPr id="30" name="组合 29"/>
          <p:cNvGrpSpPr/>
          <p:nvPr/>
        </p:nvGrpSpPr>
        <p:grpSpPr>
          <a:xfrm>
            <a:off x="5537272" y="2173344"/>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工作完成情况</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33" name="圆角矩形 32"/>
          <p:cNvSpPr/>
          <p:nvPr/>
        </p:nvSpPr>
        <p:spPr>
          <a:xfrm>
            <a:off x="4907102" y="2862351"/>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3</a:t>
            </a:r>
            <a:endParaRPr lang="zh-CN" altLang="en-US" sz="2700" dirty="0">
              <a:latin typeface="+mj-lt"/>
              <a:ea typeface="Arial Unicode MS" pitchFamily="34" charset="-122"/>
              <a:cs typeface="Arial Unicode MS" pitchFamily="34" charset="-122"/>
            </a:endParaRPr>
          </a:p>
        </p:txBody>
      </p:sp>
      <p:grpSp>
        <p:nvGrpSpPr>
          <p:cNvPr id="47" name="组合 46"/>
          <p:cNvGrpSpPr/>
          <p:nvPr/>
        </p:nvGrpSpPr>
        <p:grpSpPr>
          <a:xfrm>
            <a:off x="5555174" y="2862142"/>
            <a:ext cx="2972164" cy="503773"/>
            <a:chOff x="6339097" y="3296031"/>
            <a:chExt cx="3744416" cy="511504"/>
          </a:xfrm>
        </p:grpSpPr>
        <p:sp>
          <p:nvSpPr>
            <p:cNvPr id="48" name="圆角矩形 4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49" name="矩形 4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成功项目展示</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0" name="圆角矩形 49"/>
          <p:cNvSpPr/>
          <p:nvPr/>
        </p:nvSpPr>
        <p:spPr>
          <a:xfrm>
            <a:off x="4907102" y="356520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4</a:t>
            </a:r>
            <a:endParaRPr lang="zh-CN" altLang="en-US" sz="2700" dirty="0">
              <a:latin typeface="+mj-lt"/>
              <a:ea typeface="Arial Unicode MS" pitchFamily="34" charset="-122"/>
              <a:cs typeface="Arial Unicode MS" pitchFamily="34" charset="-122"/>
            </a:endParaRPr>
          </a:p>
        </p:txBody>
      </p:sp>
      <p:grpSp>
        <p:nvGrpSpPr>
          <p:cNvPr id="51" name="组合 50"/>
          <p:cNvGrpSpPr/>
          <p:nvPr/>
        </p:nvGrpSpPr>
        <p:grpSpPr>
          <a:xfrm>
            <a:off x="5555174" y="3564837"/>
            <a:ext cx="2972164" cy="503772"/>
            <a:chOff x="6339097" y="4180903"/>
            <a:chExt cx="3744416" cy="511504"/>
          </a:xfrm>
        </p:grpSpPr>
        <p:sp>
          <p:nvSpPr>
            <p:cNvPr id="52" name="圆角矩形 51"/>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53" name="矩形 52"/>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工作存在不足</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4" name="圆角矩形 53"/>
          <p:cNvSpPr/>
          <p:nvPr/>
        </p:nvSpPr>
        <p:spPr>
          <a:xfrm>
            <a:off x="4907199" y="426212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5</a:t>
            </a:r>
            <a:endParaRPr lang="zh-CN" altLang="en-US" sz="2700" dirty="0">
              <a:latin typeface="+mj-lt"/>
              <a:ea typeface="Arial Unicode MS" pitchFamily="34" charset="-122"/>
              <a:cs typeface="Arial Unicode MS" pitchFamily="34" charset="-122"/>
            </a:endParaRPr>
          </a:p>
        </p:txBody>
      </p:sp>
      <p:grpSp>
        <p:nvGrpSpPr>
          <p:cNvPr id="55" name="组合 54"/>
          <p:cNvGrpSpPr/>
          <p:nvPr/>
        </p:nvGrpSpPr>
        <p:grpSpPr>
          <a:xfrm>
            <a:off x="5555174" y="4262125"/>
            <a:ext cx="2972164" cy="503773"/>
            <a:chOff x="6339097" y="5057483"/>
            <a:chExt cx="3744416" cy="511504"/>
          </a:xfrm>
        </p:grpSpPr>
        <p:sp>
          <p:nvSpPr>
            <p:cNvPr id="56" name="圆角矩形 55"/>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57" name="矩形 56"/>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明年工作计划</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8" name="下箭头 57"/>
          <p:cNvSpPr/>
          <p:nvPr/>
        </p:nvSpPr>
        <p:spPr>
          <a:xfrm rot="16200000">
            <a:off x="4081669" y="2863158"/>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34"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smtClean="0">
                <a:solidFill>
                  <a:schemeClr val="tx2"/>
                </a:solidFill>
                <a:latin typeface="微软雅黑" pitchFamily="34" charset="-122"/>
                <a:ea typeface="微软雅黑" pitchFamily="34" charset="-122"/>
              </a:rPr>
              <a:t>目录</a:t>
            </a:r>
            <a:endParaRPr lang="en-US" altLang="zh-CN" sz="3200" b="1" dirty="0" smtClean="0">
              <a:solidFill>
                <a:schemeClr val="tx2"/>
              </a:solidFill>
              <a:latin typeface="微软雅黑" pitchFamily="34" charset="-122"/>
              <a:ea typeface="微软雅黑" pitchFamily="34" charset="-122"/>
            </a:endParaRPr>
          </a:p>
          <a:p>
            <a:pPr>
              <a:defRPr/>
            </a:pPr>
            <a:r>
              <a:rPr lang="en-US" altLang="zh-CN" sz="2200" b="1" dirty="0" smtClean="0">
                <a:solidFill>
                  <a:schemeClr val="tx2"/>
                </a:solidFill>
                <a:latin typeface="微软雅黑" pitchFamily="34" charset="-122"/>
                <a:ea typeface="微软雅黑" pitchFamily="34" charset="-122"/>
              </a:rPr>
              <a:t>CONTENTS</a:t>
            </a:r>
            <a:endParaRPr lang="zh-CN" altLang="en-US" sz="2200" b="1" dirty="0">
              <a:solidFill>
                <a:schemeClr val="tx2"/>
              </a:solidFill>
              <a:latin typeface="微软雅黑" pitchFamily="34" charset="-122"/>
              <a:ea typeface="微软雅黑" pitchFamily="34" charset="-122"/>
            </a:endParaRPr>
          </a:p>
        </p:txBody>
      </p:sp>
      <p:sp>
        <p:nvSpPr>
          <p:cNvPr id="3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462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56" presetClass="path" presetSubtype="0" accel="50000" decel="50000" fill="hold" grpId="1" nodeType="withEffect">
                                  <p:stCondLst>
                                    <p:cond delay="0"/>
                                  </p:stCondLst>
                                  <p:childTnLst>
                                    <p:animMotion origin="layout" path="M -0.03737 0.04121 L -6.25E-7 -3.33333E-6 " pathEditMode="relative" rAng="0" ptsTypes="AA">
                                      <p:cBhvr>
                                        <p:cTn id="9" dur="700" fill="hold"/>
                                        <p:tgtEl>
                                          <p:spTgt spid="25"/>
                                        </p:tgtEl>
                                        <p:attrNameLst>
                                          <p:attrName>ppt_x</p:attrName>
                                          <p:attrName>ppt_y</p:attrName>
                                        </p:attrNameLst>
                                      </p:cBhvr>
                                      <p:rCtr x="1862" y="-2060"/>
                                    </p:animMotion>
                                  </p:childTnLst>
                                </p:cTn>
                              </p:par>
                              <p:par>
                                <p:cTn id="10" presetID="22" presetClass="entr" presetSubtype="8"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childTnLst>
                                </p:cTn>
                              </p:par>
                              <p:par>
                                <p:cTn id="16" presetID="56" presetClass="path" presetSubtype="0" accel="50000" decel="50000" fill="hold" grpId="1" nodeType="withEffect">
                                  <p:stCondLst>
                                    <p:cond delay="250"/>
                                  </p:stCondLst>
                                  <p:childTnLst>
                                    <p:animMotion origin="layout" path="M -0.03737 0.0412 L -6.25E-7 2.96296E-6 " pathEditMode="relative" rAng="0" ptsTypes="AA">
                                      <p:cBhvr>
                                        <p:cTn id="17" dur="700" fill="hold"/>
                                        <p:tgtEl>
                                          <p:spTgt spid="29"/>
                                        </p:tgtEl>
                                        <p:attrNameLst>
                                          <p:attrName>ppt_x</p:attrName>
                                          <p:attrName>ppt_y</p:attrName>
                                        </p:attrNameLst>
                                      </p:cBhvr>
                                      <p:rCtr x="1862" y="-2060"/>
                                    </p:animMotion>
                                  </p:childTnLst>
                                </p:cTn>
                              </p:par>
                              <p:par>
                                <p:cTn id="18" presetID="22" presetClass="entr" presetSubtype="8" fill="hold" nodeType="withEffect">
                                  <p:stCondLst>
                                    <p:cond delay="50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par>
                                <p:cTn id="24" presetID="56" presetClass="path" presetSubtype="0" accel="50000" decel="50000" fill="hold" grpId="1" nodeType="withEffect">
                                  <p:stCondLst>
                                    <p:cond delay="500"/>
                                  </p:stCondLst>
                                  <p:childTnLst>
                                    <p:animMotion origin="layout" path="M -0.03737 0.0412 L -6.25E-7 -7.40741E-7 " pathEditMode="relative" rAng="0" ptsTypes="AA">
                                      <p:cBhvr>
                                        <p:cTn id="25" dur="700" fill="hold"/>
                                        <p:tgtEl>
                                          <p:spTgt spid="33"/>
                                        </p:tgtEl>
                                        <p:attrNameLst>
                                          <p:attrName>ppt_x</p:attrName>
                                          <p:attrName>ppt_y</p:attrName>
                                        </p:attrNameLst>
                                      </p:cBhvr>
                                      <p:rCtr x="1862" y="-2060"/>
                                    </p:animMotion>
                                  </p:childTnLst>
                                </p:cTn>
                              </p:par>
                              <p:par>
                                <p:cTn id="26" presetID="22" presetClass="entr" presetSubtype="8" fill="hold" nodeType="withEffect">
                                  <p:stCondLst>
                                    <p:cond delay="75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childTnLst>
                                </p:cTn>
                              </p:par>
                              <p:par>
                                <p:cTn id="32" presetID="56" presetClass="path" presetSubtype="0" accel="50000" decel="50000" fill="hold" grpId="1" nodeType="withEffect">
                                  <p:stCondLst>
                                    <p:cond delay="750"/>
                                  </p:stCondLst>
                                  <p:childTnLst>
                                    <p:animMotion origin="layout" path="M -0.03737 0.04121 L -6.25E-7 -4.44444E-6 " pathEditMode="relative" rAng="0" ptsTypes="AA">
                                      <p:cBhvr>
                                        <p:cTn id="33" dur="700" fill="hold"/>
                                        <p:tgtEl>
                                          <p:spTgt spid="50"/>
                                        </p:tgtEl>
                                        <p:attrNameLst>
                                          <p:attrName>ppt_x</p:attrName>
                                          <p:attrName>ppt_y</p:attrName>
                                        </p:attrNameLst>
                                      </p:cBhvr>
                                      <p:rCtr x="1862" y="-2060"/>
                                    </p:animMotion>
                                  </p:childTnLst>
                                </p:cTn>
                              </p:par>
                              <p:par>
                                <p:cTn id="34" presetID="22" presetClass="entr" presetSubtype="8" fill="hold" nodeType="withEffect">
                                  <p:stCondLst>
                                    <p:cond delay="100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1000"/>
                                        <p:tgtEl>
                                          <p:spTgt spid="54"/>
                                        </p:tgtEl>
                                      </p:cBhvr>
                                    </p:animEffect>
                                  </p:childTnLst>
                                </p:cTn>
                              </p:par>
                              <p:par>
                                <p:cTn id="40" presetID="56" presetClass="path" presetSubtype="0" accel="50000" decel="50000" fill="hold" grpId="1" nodeType="withEffect">
                                  <p:stCondLst>
                                    <p:cond delay="750"/>
                                  </p:stCondLst>
                                  <p:childTnLst>
                                    <p:animMotion origin="layout" path="M -0.03737 0.04121 L -6.25E-7 -4.44444E-6 " pathEditMode="relative" rAng="0" ptsTypes="AA">
                                      <p:cBhvr>
                                        <p:cTn id="41" dur="700" fill="hold"/>
                                        <p:tgtEl>
                                          <p:spTgt spid="54"/>
                                        </p:tgtEl>
                                        <p:attrNameLst>
                                          <p:attrName>ppt_x</p:attrName>
                                          <p:attrName>ppt_y</p:attrName>
                                        </p:attrNameLst>
                                      </p:cBhvr>
                                      <p:rCtr x="1862" y="-2060"/>
                                    </p:animMotion>
                                  </p:childTnLst>
                                </p:cTn>
                              </p:par>
                              <p:par>
                                <p:cTn id="42" presetID="22" presetClass="entr" presetSubtype="8" fill="hold" nodeType="withEffect">
                                  <p:stCondLst>
                                    <p:cond delay="125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0-#ppt_w/2"/>
                                          </p:val>
                                        </p:tav>
                                        <p:tav tm="100000">
                                          <p:val>
                                            <p:strVal val="#ppt_x"/>
                                          </p:val>
                                        </p:tav>
                                      </p:tavLst>
                                    </p:anim>
                                    <p:anim calcmode="lin" valueType="num">
                                      <p:cBhvr additive="base">
                                        <p:cTn id="49" dur="500" fill="hold"/>
                                        <p:tgtEl>
                                          <p:spTgt spid="5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6" presetClass="emph" presetSubtype="0" fill="hold" grpId="2" nodeType="afterEffect">
                                  <p:stCondLst>
                                    <p:cond delay="0"/>
                                  </p:stCondLst>
                                  <p:childTnLst>
                                    <p:animEffect transition="out" filter="fade">
                                      <p:cBhvr>
                                        <p:cTn id="52" dur="500" tmFilter="0, 0; .2, .5; .8, .5; 1, 0"/>
                                        <p:tgtEl>
                                          <p:spTgt spid="33"/>
                                        </p:tgtEl>
                                      </p:cBhvr>
                                    </p:animEffect>
                                    <p:animScale>
                                      <p:cBhvr>
                                        <p:cTn id="53" dur="250" autoRev="1" fill="hold"/>
                                        <p:tgtEl>
                                          <p:spTgt spid="33"/>
                                        </p:tgtEl>
                                      </p:cBhvr>
                                      <p:by x="105000" y="105000"/>
                                    </p:animScale>
                                  </p:childTnLst>
                                </p:cTn>
                              </p:par>
                              <p:par>
                                <p:cTn id="54" presetID="26" presetClass="emph" presetSubtype="0" fill="hold" nodeType="withEffect">
                                  <p:stCondLst>
                                    <p:cond delay="0"/>
                                  </p:stCondLst>
                                  <p:childTnLst>
                                    <p:animEffect transition="out" filter="fade">
                                      <p:cBhvr>
                                        <p:cTn id="55" dur="500" tmFilter="0, 0; .2, .5; .8, .5; 1, 0"/>
                                        <p:tgtEl>
                                          <p:spTgt spid="47"/>
                                        </p:tgtEl>
                                      </p:cBhvr>
                                    </p:animEffect>
                                    <p:animScale>
                                      <p:cBhvr>
                                        <p:cTn id="56" dur="250" autoRev="1" fill="hold"/>
                                        <p:tgtEl>
                                          <p:spTgt spid="47"/>
                                        </p:tgtEl>
                                      </p:cBhvr>
                                      <p:by x="105000" y="105000"/>
                                    </p:animScale>
                                  </p:childTnLst>
                                </p:cTn>
                              </p:par>
                            </p:childTnLst>
                          </p:cTn>
                        </p:par>
                        <p:par>
                          <p:cTn id="57" fill="hold">
                            <p:stCondLst>
                              <p:cond delay="20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5"/>
                                        </p:tgtEl>
                                        <p:attrNameLst>
                                          <p:attrName>style.visibility</p:attrName>
                                        </p:attrNameLst>
                                      </p:cBhvr>
                                      <p:to>
                                        <p:strVal val="visible"/>
                                      </p:to>
                                    </p:set>
                                    <p:anim calcmode="lin" valueType="num">
                                      <p:cBhvr>
                                        <p:cTn id="60" dur="250" fill="hold"/>
                                        <p:tgtEl>
                                          <p:spTgt spid="35"/>
                                        </p:tgtEl>
                                        <p:attrNameLst>
                                          <p:attrName>ppt_x</p:attrName>
                                        </p:attrNameLst>
                                      </p:cBhvr>
                                      <p:tavLst>
                                        <p:tav tm="0">
                                          <p:val>
                                            <p:strVal val="#ppt_x"/>
                                          </p:val>
                                        </p:tav>
                                        <p:tav tm="100000">
                                          <p:val>
                                            <p:strVal val="#ppt_x"/>
                                          </p:val>
                                        </p:tav>
                                      </p:tavLst>
                                    </p:anim>
                                    <p:anim calcmode="lin" valueType="num">
                                      <p:cBhvr>
                                        <p:cTn id="61" dur="250" fill="hold"/>
                                        <p:tgtEl>
                                          <p:spTgt spid="35"/>
                                        </p:tgtEl>
                                        <p:attrNameLst>
                                          <p:attrName>ppt_y</p:attrName>
                                        </p:attrNameLst>
                                      </p:cBhvr>
                                      <p:tavLst>
                                        <p:tav tm="0">
                                          <p:val>
                                            <p:strVal val="#ppt_y-#ppt_h/2"/>
                                          </p:val>
                                        </p:tav>
                                        <p:tav tm="100000">
                                          <p:val>
                                            <p:strVal val="#ppt_y"/>
                                          </p:val>
                                        </p:tav>
                                      </p:tavLst>
                                    </p:anim>
                                    <p:anim calcmode="lin" valueType="num">
                                      <p:cBhvr>
                                        <p:cTn id="62" dur="250" fill="hold"/>
                                        <p:tgtEl>
                                          <p:spTgt spid="35"/>
                                        </p:tgtEl>
                                        <p:attrNameLst>
                                          <p:attrName>ppt_w</p:attrName>
                                        </p:attrNameLst>
                                      </p:cBhvr>
                                      <p:tavLst>
                                        <p:tav tm="0">
                                          <p:val>
                                            <p:strVal val="#ppt_w"/>
                                          </p:val>
                                        </p:tav>
                                        <p:tav tm="100000">
                                          <p:val>
                                            <p:strVal val="#ppt_w"/>
                                          </p:val>
                                        </p:tav>
                                      </p:tavLst>
                                    </p:anim>
                                    <p:anim calcmode="lin" valueType="num">
                                      <p:cBhvr>
                                        <p:cTn id="63" dur="250" fill="hold"/>
                                        <p:tgtEl>
                                          <p:spTgt spid="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33" grpId="2" animBg="1"/>
      <p:bldP spid="50" grpId="0" animBg="1"/>
      <p:bldP spid="50" grpId="1" animBg="1"/>
      <p:bldP spid="54" grpId="0" animBg="1"/>
      <p:bldP spid="54" grpId="1" animBg="1"/>
      <p:bldP spid="58" grpId="0" animBg="1"/>
      <p:bldP spid="3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24" name="TextBox 23"/>
          <p:cNvSpPr txBox="1"/>
          <p:nvPr/>
        </p:nvSpPr>
        <p:spPr>
          <a:xfrm>
            <a:off x="683568" y="1419622"/>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6" name="TextBox 25"/>
          <p:cNvSpPr txBox="1"/>
          <p:nvPr/>
        </p:nvSpPr>
        <p:spPr>
          <a:xfrm>
            <a:off x="6410949" y="1419622"/>
            <a:ext cx="2193499"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TextBox 26"/>
          <p:cNvSpPr txBox="1"/>
          <p:nvPr/>
        </p:nvSpPr>
        <p:spPr>
          <a:xfrm>
            <a:off x="6410950" y="3213524"/>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TextBox 27"/>
          <p:cNvSpPr txBox="1"/>
          <p:nvPr/>
        </p:nvSpPr>
        <p:spPr>
          <a:xfrm>
            <a:off x="683568" y="3213524"/>
            <a:ext cx="2193498" cy="886397"/>
          </a:xfrm>
          <a:prstGeom prst="rect">
            <a:avLst/>
          </a:prstGeom>
          <a:noFill/>
        </p:spPr>
        <p:txBody>
          <a:bodyPr wrap="square" lIns="0" tIns="0" rIns="0" bIns="0" rtlCol="0">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grpSp>
        <p:nvGrpSpPr>
          <p:cNvPr id="29" name="组合 28"/>
          <p:cNvGrpSpPr/>
          <p:nvPr/>
        </p:nvGrpSpPr>
        <p:grpSpPr>
          <a:xfrm>
            <a:off x="3218020" y="1474615"/>
            <a:ext cx="2752869" cy="2753319"/>
            <a:chOff x="3218020" y="2137420"/>
            <a:chExt cx="2752869" cy="2753319"/>
          </a:xfrm>
        </p:grpSpPr>
        <p:sp>
          <p:nvSpPr>
            <p:cNvPr id="30"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268518" y="3214227"/>
              <a:ext cx="651872" cy="651872"/>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4355976" y="3401664"/>
              <a:ext cx="477644" cy="246221"/>
            </a:xfrm>
            <a:prstGeom prst="rect">
              <a:avLst/>
            </a:prstGeom>
            <a:noFill/>
          </p:spPr>
          <p:txBody>
            <a:bodyPr wrap="square" lIns="0" tIns="0" rIns="0" bIns="0" rtlCol="0">
              <a:spAutoFit/>
            </a:bodyPr>
            <a:lstStyle/>
            <a:p>
              <a:pPr algn="ctr"/>
              <a:r>
                <a:rPr lang="zh-CN" altLang="en-US" sz="1600" b="1" dirty="0" smtClean="0">
                  <a:solidFill>
                    <a:schemeClr val="tx2"/>
                  </a:solidFill>
                  <a:latin typeface="微软雅黑" pitchFamily="34" charset="-122"/>
                  <a:ea typeface="微软雅黑" pitchFamily="34" charset="-122"/>
                </a:rPr>
                <a:t>标题</a:t>
              </a:r>
              <a:endParaRPr lang="zh-CN" altLang="en-US" sz="1600" b="1" dirty="0">
                <a:solidFill>
                  <a:schemeClr val="tx2"/>
                </a:solidFill>
                <a:latin typeface="微软雅黑" pitchFamily="34" charset="-122"/>
                <a:ea typeface="微软雅黑" pitchFamily="34" charset="-122"/>
              </a:endParaRPr>
            </a:p>
          </p:txBody>
        </p:sp>
        <p:sp>
          <p:nvSpPr>
            <p:cNvPr id="36" name="TextBox 35"/>
            <p:cNvSpPr txBox="1"/>
            <p:nvPr/>
          </p:nvSpPr>
          <p:spPr>
            <a:xfrm>
              <a:off x="3491880" y="2569468"/>
              <a:ext cx="8844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内容</a:t>
              </a:r>
              <a:endParaRPr lang="zh-CN" altLang="en-US" sz="2000" b="1" dirty="0">
                <a:solidFill>
                  <a:schemeClr val="bg1"/>
                </a:solidFill>
                <a:latin typeface="微软雅黑" pitchFamily="34" charset="-122"/>
                <a:ea typeface="微软雅黑" pitchFamily="34" charset="-122"/>
              </a:endParaRPr>
            </a:p>
          </p:txBody>
        </p:sp>
        <p:sp>
          <p:nvSpPr>
            <p:cNvPr id="37" name="TextBox 36"/>
            <p:cNvSpPr txBox="1"/>
            <p:nvPr/>
          </p:nvSpPr>
          <p:spPr>
            <a:xfrm>
              <a:off x="4784238" y="2569468"/>
              <a:ext cx="815013"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内容</a:t>
              </a:r>
            </a:p>
          </p:txBody>
        </p:sp>
        <p:sp>
          <p:nvSpPr>
            <p:cNvPr id="38" name="TextBox 37"/>
            <p:cNvSpPr txBox="1"/>
            <p:nvPr/>
          </p:nvSpPr>
          <p:spPr>
            <a:xfrm>
              <a:off x="3590936" y="3907518"/>
              <a:ext cx="812459"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内容</a:t>
              </a:r>
            </a:p>
          </p:txBody>
        </p:sp>
        <p:sp>
          <p:nvSpPr>
            <p:cNvPr id="39" name="TextBox 38"/>
            <p:cNvSpPr txBox="1"/>
            <p:nvPr/>
          </p:nvSpPr>
          <p:spPr>
            <a:xfrm>
              <a:off x="4881641" y="3907518"/>
              <a:ext cx="770479"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内容</a:t>
              </a:r>
            </a:p>
          </p:txBody>
        </p:sp>
        <p:sp>
          <p:nvSpPr>
            <p:cNvPr id="40" name="椭圆 39"/>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200" advClick="0" advTm="2376">
        <p14:flip dir="r"/>
      </p:transition>
    </mc:Choice>
    <mc:Fallback xmlns="">
      <p:transition spd="slow" advClick="0" advTm="237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1000" fill="hold"/>
                                        <p:tgtEl>
                                          <p:spTgt spid="29"/>
                                        </p:tgtEl>
                                        <p:attrNameLst>
                                          <p:attrName>ppt_w</p:attrName>
                                        </p:attrNameLst>
                                      </p:cBhvr>
                                      <p:tavLst>
                                        <p:tav tm="0">
                                          <p:val>
                                            <p:fltVal val="0"/>
                                          </p:val>
                                        </p:tav>
                                        <p:tav tm="100000">
                                          <p:val>
                                            <p:strVal val="#ppt_w"/>
                                          </p:val>
                                        </p:tav>
                                      </p:tavLst>
                                    </p:anim>
                                    <p:anim calcmode="lin" valueType="num">
                                      <p:cBhvr>
                                        <p:cTn id="8" dur="1000" fill="hold"/>
                                        <p:tgtEl>
                                          <p:spTgt spid="29"/>
                                        </p:tgtEl>
                                        <p:attrNameLst>
                                          <p:attrName>ppt_h</p:attrName>
                                        </p:attrNameLst>
                                      </p:cBhvr>
                                      <p:tavLst>
                                        <p:tav tm="0">
                                          <p:val>
                                            <p:fltVal val="0"/>
                                          </p:val>
                                        </p:tav>
                                        <p:tav tm="100000">
                                          <p:val>
                                            <p:strVal val="#ppt_h"/>
                                          </p:val>
                                        </p:tav>
                                      </p:tavLst>
                                    </p:anim>
                                    <p:animEffect transition="in" filter="fade">
                                      <p:cBhvr>
                                        <p:cTn id="9" dur="1000"/>
                                        <p:tgtEl>
                                          <p:spTgt spid="29"/>
                                        </p:tgtEl>
                                      </p:cBhvr>
                                    </p:animEffect>
                                  </p:childTnLst>
                                </p:cTn>
                              </p:par>
                              <p:par>
                                <p:cTn id="10" presetID="8" presetClass="emph" presetSubtype="0" fill="hold" nodeType="withEffect">
                                  <p:stCondLst>
                                    <p:cond delay="0"/>
                                  </p:stCondLst>
                                  <p:childTnLst>
                                    <p:animRot by="21600000">
                                      <p:cBhvr>
                                        <p:cTn id="11" dur="1000" fill="hold"/>
                                        <p:tgtEl>
                                          <p:spTgt spid="29"/>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0-#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1+#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1+#ppt_w/2"/>
                                          </p:val>
                                        </p:tav>
                                        <p:tav tm="100000">
                                          <p:val>
                                            <p:strVal val="#ppt_x"/>
                                          </p:val>
                                        </p:tav>
                                      </p:tavLst>
                                    </p:anim>
                                    <p:anim calcmode="lin" valueType="num">
                                      <p:cBhvr additive="base">
                                        <p:cTn id="24" dur="500" fill="hold"/>
                                        <p:tgtEl>
                                          <p:spTgt spid="2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0-#ppt_w/2"/>
                                          </p:val>
                                        </p:tav>
                                        <p:tav tm="100000">
                                          <p:val>
                                            <p:strVal val="#ppt_x"/>
                                          </p:val>
                                        </p:tav>
                                      </p:tavLst>
                                    </p:anim>
                                    <p:anim calcmode="lin" valueType="num">
                                      <p:cBhvr additive="base">
                                        <p:cTn id="28"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P spid="27"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grpSp>
        <p:nvGrpSpPr>
          <p:cNvPr id="3" name="组合 2"/>
          <p:cNvGrpSpPr/>
          <p:nvPr/>
        </p:nvGrpSpPr>
        <p:grpSpPr bwMode="auto">
          <a:xfrm>
            <a:off x="612386" y="1950381"/>
            <a:ext cx="7559576" cy="2710272"/>
            <a:chOff x="611188" y="1913369"/>
            <a:chExt cx="7560249" cy="2710102"/>
          </a:xfrm>
        </p:grpSpPr>
        <p:cxnSp>
          <p:nvCxnSpPr>
            <p:cNvPr id="4" name="直接连接符 3"/>
            <p:cNvCxnSpPr/>
            <p:nvPr/>
          </p:nvCxnSpPr>
          <p:spPr>
            <a:xfrm>
              <a:off x="611188" y="1913369"/>
              <a:ext cx="6048913"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611188" y="2818187"/>
              <a:ext cx="5891736"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611188" y="3723006"/>
              <a:ext cx="6496628"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611188" y="4623471"/>
              <a:ext cx="7560249" cy="0"/>
            </a:xfrm>
            <a:prstGeom prst="line">
              <a:avLst/>
            </a:prstGeom>
            <a:ln w="6350">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8" name="Group 5"/>
          <p:cNvGrpSpPr>
            <a:grpSpLocks noChangeAspect="1"/>
          </p:cNvGrpSpPr>
          <p:nvPr/>
        </p:nvGrpSpPr>
        <p:grpSpPr bwMode="auto">
          <a:xfrm>
            <a:off x="5538398" y="858181"/>
            <a:ext cx="2708275" cy="3806825"/>
            <a:chOff x="3020" y="517"/>
            <a:chExt cx="1740" cy="2446"/>
          </a:xfrm>
        </p:grpSpPr>
        <p:sp>
          <p:nvSpPr>
            <p:cNvPr id="9" name="Freeform 6"/>
            <p:cNvSpPr/>
            <p:nvPr/>
          </p:nvSpPr>
          <p:spPr bwMode="auto">
            <a:xfrm>
              <a:off x="3169" y="517"/>
              <a:ext cx="1526" cy="702"/>
            </a:xfrm>
            <a:custGeom>
              <a:avLst/>
              <a:gdLst>
                <a:gd name="T0" fmla="*/ 1452 w 535"/>
                <a:gd name="T1" fmla="*/ 505 h 246"/>
                <a:gd name="T2" fmla="*/ 593 w 535"/>
                <a:gd name="T3" fmla="*/ 134 h 246"/>
                <a:gd name="T4" fmla="*/ 0 w 535"/>
                <a:gd name="T5" fmla="*/ 702 h 246"/>
                <a:gd name="T6" fmla="*/ 1526 w 535"/>
                <a:gd name="T7" fmla="*/ 702 h 246"/>
                <a:gd name="T8" fmla="*/ 1452 w 535"/>
                <a:gd name="T9" fmla="*/ 505 h 2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5" h="246">
                  <a:moveTo>
                    <a:pt x="509" y="177"/>
                  </a:moveTo>
                  <a:cubicBezTo>
                    <a:pt x="408" y="0"/>
                    <a:pt x="208" y="47"/>
                    <a:pt x="208" y="47"/>
                  </a:cubicBezTo>
                  <a:cubicBezTo>
                    <a:pt x="58" y="91"/>
                    <a:pt x="11" y="177"/>
                    <a:pt x="0" y="246"/>
                  </a:cubicBezTo>
                  <a:cubicBezTo>
                    <a:pt x="535" y="246"/>
                    <a:pt x="535" y="246"/>
                    <a:pt x="535" y="246"/>
                  </a:cubicBezTo>
                  <a:cubicBezTo>
                    <a:pt x="524" y="205"/>
                    <a:pt x="509" y="177"/>
                    <a:pt x="509" y="177"/>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7"/>
            <p:cNvSpPr/>
            <p:nvPr/>
          </p:nvSpPr>
          <p:spPr bwMode="auto">
            <a:xfrm>
              <a:off x="3032" y="1219"/>
              <a:ext cx="1728" cy="583"/>
            </a:xfrm>
            <a:custGeom>
              <a:avLst/>
              <a:gdLst>
                <a:gd name="T0" fmla="*/ 54 w 606"/>
                <a:gd name="T1" fmla="*/ 103 h 204"/>
                <a:gd name="T2" fmla="*/ 47 w 606"/>
                <a:gd name="T3" fmla="*/ 128 h 204"/>
                <a:gd name="T4" fmla="*/ 4 w 606"/>
                <a:gd name="T5" fmla="*/ 198 h 204"/>
                <a:gd name="T6" fmla="*/ 0 w 606"/>
                <a:gd name="T7" fmla="*/ 204 h 204"/>
                <a:gd name="T8" fmla="*/ 570 w 606"/>
                <a:gd name="T9" fmla="*/ 204 h 204"/>
                <a:gd name="T10" fmla="*/ 583 w 606"/>
                <a:gd name="T11" fmla="*/ 0 h 204"/>
                <a:gd name="T12" fmla="*/ 48 w 606"/>
                <a:gd name="T13" fmla="*/ 0 h 204"/>
                <a:gd name="T14" fmla="*/ 54 w 606"/>
                <a:gd name="T15" fmla="*/ 103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6" h="204">
                  <a:moveTo>
                    <a:pt x="54" y="103"/>
                  </a:moveTo>
                  <a:cubicBezTo>
                    <a:pt x="55" y="108"/>
                    <a:pt x="53" y="111"/>
                    <a:pt x="47" y="128"/>
                  </a:cubicBezTo>
                  <a:cubicBezTo>
                    <a:pt x="41" y="147"/>
                    <a:pt x="8" y="193"/>
                    <a:pt x="4" y="198"/>
                  </a:cubicBezTo>
                  <a:cubicBezTo>
                    <a:pt x="2" y="200"/>
                    <a:pt x="1" y="202"/>
                    <a:pt x="0" y="204"/>
                  </a:cubicBezTo>
                  <a:cubicBezTo>
                    <a:pt x="570" y="204"/>
                    <a:pt x="570" y="204"/>
                    <a:pt x="570" y="204"/>
                  </a:cubicBezTo>
                  <a:cubicBezTo>
                    <a:pt x="606" y="132"/>
                    <a:pt x="598" y="54"/>
                    <a:pt x="583" y="0"/>
                  </a:cubicBezTo>
                  <a:cubicBezTo>
                    <a:pt x="48" y="0"/>
                    <a:pt x="48" y="0"/>
                    <a:pt x="48" y="0"/>
                  </a:cubicBezTo>
                  <a:cubicBezTo>
                    <a:pt x="39" y="57"/>
                    <a:pt x="54" y="103"/>
                    <a:pt x="54" y="103"/>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1" name="Freeform 8"/>
            <p:cNvSpPr/>
            <p:nvPr/>
          </p:nvSpPr>
          <p:spPr bwMode="auto">
            <a:xfrm>
              <a:off x="3020" y="1802"/>
              <a:ext cx="1638" cy="578"/>
            </a:xfrm>
            <a:custGeom>
              <a:avLst/>
              <a:gdLst>
                <a:gd name="T0" fmla="*/ 1 w 574"/>
                <a:gd name="T1" fmla="*/ 11 h 203"/>
                <a:gd name="T2" fmla="*/ 10 w 574"/>
                <a:gd name="T3" fmla="*/ 30 h 203"/>
                <a:gd name="T4" fmla="*/ 54 w 574"/>
                <a:gd name="T5" fmla="*/ 36 h 203"/>
                <a:gd name="T6" fmla="*/ 60 w 574"/>
                <a:gd name="T7" fmla="*/ 50 h 203"/>
                <a:gd name="T8" fmla="*/ 51 w 574"/>
                <a:gd name="T9" fmla="*/ 59 h 203"/>
                <a:gd name="T10" fmla="*/ 46 w 574"/>
                <a:gd name="T11" fmla="*/ 69 h 203"/>
                <a:gd name="T12" fmla="*/ 51 w 574"/>
                <a:gd name="T13" fmla="*/ 80 h 203"/>
                <a:gd name="T14" fmla="*/ 63 w 574"/>
                <a:gd name="T15" fmla="*/ 98 h 203"/>
                <a:gd name="T16" fmla="*/ 60 w 574"/>
                <a:gd name="T17" fmla="*/ 104 h 203"/>
                <a:gd name="T18" fmla="*/ 56 w 574"/>
                <a:gd name="T19" fmla="*/ 112 h 203"/>
                <a:gd name="T20" fmla="*/ 57 w 574"/>
                <a:gd name="T21" fmla="*/ 124 h 203"/>
                <a:gd name="T22" fmla="*/ 78 w 574"/>
                <a:gd name="T23" fmla="*/ 143 h 203"/>
                <a:gd name="T24" fmla="*/ 79 w 574"/>
                <a:gd name="T25" fmla="*/ 150 h 203"/>
                <a:gd name="T26" fmla="*/ 82 w 574"/>
                <a:gd name="T27" fmla="*/ 203 h 203"/>
                <a:gd name="T28" fmla="*/ 509 w 574"/>
                <a:gd name="T29" fmla="*/ 203 h 203"/>
                <a:gd name="T30" fmla="*/ 494 w 574"/>
                <a:gd name="T31" fmla="*/ 150 h 203"/>
                <a:gd name="T32" fmla="*/ 543 w 574"/>
                <a:gd name="T33" fmla="*/ 46 h 203"/>
                <a:gd name="T34" fmla="*/ 574 w 574"/>
                <a:gd name="T35" fmla="*/ 0 h 203"/>
                <a:gd name="T36" fmla="*/ 4 w 574"/>
                <a:gd name="T37" fmla="*/ 0 h 203"/>
                <a:gd name="T38" fmla="*/ 1 w 574"/>
                <a:gd name="T39" fmla="*/ 1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4" h="203">
                  <a:moveTo>
                    <a:pt x="1" y="11"/>
                  </a:moveTo>
                  <a:cubicBezTo>
                    <a:pt x="0" y="20"/>
                    <a:pt x="4" y="26"/>
                    <a:pt x="10" y="30"/>
                  </a:cubicBezTo>
                  <a:cubicBezTo>
                    <a:pt x="16" y="33"/>
                    <a:pt x="54" y="36"/>
                    <a:pt x="54" y="36"/>
                  </a:cubicBezTo>
                  <a:cubicBezTo>
                    <a:pt x="60" y="50"/>
                    <a:pt x="60" y="50"/>
                    <a:pt x="60" y="50"/>
                  </a:cubicBezTo>
                  <a:cubicBezTo>
                    <a:pt x="60" y="50"/>
                    <a:pt x="54" y="55"/>
                    <a:pt x="51" y="59"/>
                  </a:cubicBezTo>
                  <a:cubicBezTo>
                    <a:pt x="48" y="63"/>
                    <a:pt x="47" y="65"/>
                    <a:pt x="46" y="69"/>
                  </a:cubicBezTo>
                  <a:cubicBezTo>
                    <a:pt x="46" y="73"/>
                    <a:pt x="49" y="77"/>
                    <a:pt x="51" y="80"/>
                  </a:cubicBezTo>
                  <a:cubicBezTo>
                    <a:pt x="53" y="83"/>
                    <a:pt x="63" y="98"/>
                    <a:pt x="63" y="98"/>
                  </a:cubicBezTo>
                  <a:cubicBezTo>
                    <a:pt x="63" y="98"/>
                    <a:pt x="62" y="101"/>
                    <a:pt x="60" y="104"/>
                  </a:cubicBezTo>
                  <a:cubicBezTo>
                    <a:pt x="57" y="107"/>
                    <a:pt x="56" y="112"/>
                    <a:pt x="56" y="112"/>
                  </a:cubicBezTo>
                  <a:cubicBezTo>
                    <a:pt x="55" y="116"/>
                    <a:pt x="55" y="120"/>
                    <a:pt x="57" y="124"/>
                  </a:cubicBezTo>
                  <a:cubicBezTo>
                    <a:pt x="60" y="128"/>
                    <a:pt x="76" y="141"/>
                    <a:pt x="78" y="143"/>
                  </a:cubicBezTo>
                  <a:cubicBezTo>
                    <a:pt x="80" y="146"/>
                    <a:pt x="79" y="150"/>
                    <a:pt x="79" y="150"/>
                  </a:cubicBezTo>
                  <a:cubicBezTo>
                    <a:pt x="71" y="174"/>
                    <a:pt x="76" y="192"/>
                    <a:pt x="82" y="203"/>
                  </a:cubicBezTo>
                  <a:cubicBezTo>
                    <a:pt x="509" y="203"/>
                    <a:pt x="509" y="203"/>
                    <a:pt x="509" y="203"/>
                  </a:cubicBezTo>
                  <a:cubicBezTo>
                    <a:pt x="502" y="183"/>
                    <a:pt x="496" y="164"/>
                    <a:pt x="494" y="150"/>
                  </a:cubicBezTo>
                  <a:cubicBezTo>
                    <a:pt x="487" y="106"/>
                    <a:pt x="543" y="46"/>
                    <a:pt x="543" y="46"/>
                  </a:cubicBezTo>
                  <a:cubicBezTo>
                    <a:pt x="555" y="31"/>
                    <a:pt x="566" y="15"/>
                    <a:pt x="574" y="0"/>
                  </a:cubicBezTo>
                  <a:cubicBezTo>
                    <a:pt x="4" y="0"/>
                    <a:pt x="4" y="0"/>
                    <a:pt x="4" y="0"/>
                  </a:cubicBezTo>
                  <a:cubicBezTo>
                    <a:pt x="2" y="3"/>
                    <a:pt x="1" y="6"/>
                    <a:pt x="1" y="11"/>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2" name="Freeform 9"/>
            <p:cNvSpPr/>
            <p:nvPr/>
          </p:nvSpPr>
          <p:spPr bwMode="auto">
            <a:xfrm>
              <a:off x="3254" y="2381"/>
              <a:ext cx="1458" cy="582"/>
            </a:xfrm>
            <a:custGeom>
              <a:avLst/>
              <a:gdLst>
                <a:gd name="T0" fmla="*/ 10 w 511"/>
                <a:gd name="T1" fmla="*/ 13 h 204"/>
                <a:gd name="T2" fmla="*/ 133 w 511"/>
                <a:gd name="T3" fmla="*/ 6 h 204"/>
                <a:gd name="T4" fmla="*/ 163 w 511"/>
                <a:gd name="T5" fmla="*/ 104 h 204"/>
                <a:gd name="T6" fmla="*/ 161 w 511"/>
                <a:gd name="T7" fmla="*/ 104 h 204"/>
                <a:gd name="T8" fmla="*/ 64 w 511"/>
                <a:gd name="T9" fmla="*/ 204 h 204"/>
                <a:gd name="T10" fmla="*/ 481 w 511"/>
                <a:gd name="T11" fmla="*/ 204 h 204"/>
                <a:gd name="T12" fmla="*/ 511 w 511"/>
                <a:gd name="T13" fmla="*/ 204 h 204"/>
                <a:gd name="T14" fmla="*/ 473 w 511"/>
                <a:gd name="T15" fmla="*/ 103 h 204"/>
                <a:gd name="T16" fmla="*/ 427 w 511"/>
                <a:gd name="T17" fmla="*/ 0 h 204"/>
                <a:gd name="T18" fmla="*/ 0 w 511"/>
                <a:gd name="T19" fmla="*/ 0 h 204"/>
                <a:gd name="T20" fmla="*/ 10 w 511"/>
                <a:gd name="T21" fmla="*/ 1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1" h="204">
                  <a:moveTo>
                    <a:pt x="10" y="13"/>
                  </a:moveTo>
                  <a:cubicBezTo>
                    <a:pt x="33" y="33"/>
                    <a:pt x="117" y="4"/>
                    <a:pt x="133" y="6"/>
                  </a:cubicBezTo>
                  <a:cubicBezTo>
                    <a:pt x="144" y="8"/>
                    <a:pt x="157" y="72"/>
                    <a:pt x="163" y="104"/>
                  </a:cubicBezTo>
                  <a:cubicBezTo>
                    <a:pt x="161" y="104"/>
                    <a:pt x="161" y="104"/>
                    <a:pt x="161" y="104"/>
                  </a:cubicBezTo>
                  <a:cubicBezTo>
                    <a:pt x="161" y="104"/>
                    <a:pt x="89" y="191"/>
                    <a:pt x="64" y="204"/>
                  </a:cubicBezTo>
                  <a:cubicBezTo>
                    <a:pt x="481" y="204"/>
                    <a:pt x="481" y="204"/>
                    <a:pt x="481" y="204"/>
                  </a:cubicBezTo>
                  <a:cubicBezTo>
                    <a:pt x="511" y="204"/>
                    <a:pt x="511" y="204"/>
                    <a:pt x="511" y="204"/>
                  </a:cubicBezTo>
                  <a:cubicBezTo>
                    <a:pt x="473" y="103"/>
                    <a:pt x="473" y="103"/>
                    <a:pt x="473" y="103"/>
                  </a:cubicBezTo>
                  <a:cubicBezTo>
                    <a:pt x="458" y="74"/>
                    <a:pt x="440" y="35"/>
                    <a:pt x="427" y="0"/>
                  </a:cubicBezTo>
                  <a:cubicBezTo>
                    <a:pt x="0" y="0"/>
                    <a:pt x="0" y="0"/>
                    <a:pt x="0" y="0"/>
                  </a:cubicBezTo>
                  <a:cubicBezTo>
                    <a:pt x="4" y="7"/>
                    <a:pt x="8" y="12"/>
                    <a:pt x="10" y="13"/>
                  </a:cubicBezTo>
                  <a:close/>
                </a:path>
              </a:pathLst>
            </a:custGeom>
            <a:solidFill>
              <a:srgbClr val="009ED6"/>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13" name="组合 12"/>
          <p:cNvGrpSpPr/>
          <p:nvPr/>
        </p:nvGrpSpPr>
        <p:grpSpPr bwMode="auto">
          <a:xfrm>
            <a:off x="6136886" y="1483656"/>
            <a:ext cx="2017712" cy="325437"/>
            <a:chOff x="5818456" y="1446244"/>
            <a:chExt cx="2017765" cy="325120"/>
          </a:xfrm>
        </p:grpSpPr>
        <p:grpSp>
          <p:nvGrpSpPr>
            <p:cNvPr id="14" name="组合 83"/>
            <p:cNvGrpSpPr/>
            <p:nvPr/>
          </p:nvGrpSpPr>
          <p:grpSpPr bwMode="auto">
            <a:xfrm>
              <a:off x="5818456" y="1446244"/>
              <a:ext cx="325120" cy="325120"/>
              <a:chOff x="2838310" y="1085031"/>
              <a:chExt cx="1129700" cy="1129700"/>
            </a:xfrm>
          </p:grpSpPr>
          <p:sp>
            <p:nvSpPr>
              <p:cNvPr id="16" name="圆角矩形 15"/>
              <p:cNvSpPr/>
              <p:nvPr/>
            </p:nvSpPr>
            <p:spPr>
              <a:xfrm>
                <a:off x="2838310" y="1085031"/>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17" name="组合 16"/>
              <p:cNvGrpSpPr/>
              <p:nvPr/>
            </p:nvGrpSpPr>
            <p:grpSpPr>
              <a:xfrm>
                <a:off x="2937994" y="1257757"/>
                <a:ext cx="930332" cy="784249"/>
                <a:chOff x="4475163" y="1866900"/>
                <a:chExt cx="192087" cy="161925"/>
              </a:xfrm>
              <a:solidFill>
                <a:srgbClr val="28C2A0"/>
              </a:solidFill>
            </p:grpSpPr>
            <p:sp>
              <p:nvSpPr>
                <p:cNvPr id="18" name="Freeform 153"/>
                <p:cNvSpPr/>
                <p:nvPr/>
              </p:nvSpPr>
              <p:spPr bwMode="auto">
                <a:xfrm>
                  <a:off x="4483100" y="1871664"/>
                  <a:ext cx="176212" cy="149225"/>
                </a:xfrm>
                <a:custGeom>
                  <a:avLst/>
                  <a:gdLst>
                    <a:gd name="T0" fmla="*/ 24 w 47"/>
                    <a:gd name="T1" fmla="*/ 39 h 40"/>
                    <a:gd name="T2" fmla="*/ 21 w 47"/>
                    <a:gd name="T3" fmla="*/ 34 h 40"/>
                    <a:gd name="T4" fmla="*/ 17 w 47"/>
                    <a:gd name="T5" fmla="*/ 32 h 40"/>
                    <a:gd name="T6" fmla="*/ 13 w 47"/>
                    <a:gd name="T7" fmla="*/ 32 h 40"/>
                    <a:gd name="T8" fmla="*/ 10 w 47"/>
                    <a:gd name="T9" fmla="*/ 28 h 40"/>
                    <a:gd name="T10" fmla="*/ 3 w 47"/>
                    <a:gd name="T11" fmla="*/ 23 h 40"/>
                    <a:gd name="T12" fmla="*/ 2 w 47"/>
                    <a:gd name="T13" fmla="*/ 19 h 40"/>
                    <a:gd name="T14" fmla="*/ 0 w 47"/>
                    <a:gd name="T15" fmla="*/ 14 h 40"/>
                    <a:gd name="T16" fmla="*/ 2 w 47"/>
                    <a:gd name="T17" fmla="*/ 11 h 40"/>
                    <a:gd name="T18" fmla="*/ 3 w 47"/>
                    <a:gd name="T19" fmla="*/ 8 h 40"/>
                    <a:gd name="T20" fmla="*/ 12 w 47"/>
                    <a:gd name="T21" fmla="*/ 3 h 40"/>
                    <a:gd name="T22" fmla="*/ 19 w 47"/>
                    <a:gd name="T23" fmla="*/ 1 h 40"/>
                    <a:gd name="T24" fmla="*/ 23 w 47"/>
                    <a:gd name="T25" fmla="*/ 1 h 40"/>
                    <a:gd name="T26" fmla="*/ 27 w 47"/>
                    <a:gd name="T27" fmla="*/ 2 h 40"/>
                    <a:gd name="T28" fmla="*/ 31 w 47"/>
                    <a:gd name="T29" fmla="*/ 2 h 40"/>
                    <a:gd name="T30" fmla="*/ 35 w 47"/>
                    <a:gd name="T31" fmla="*/ 3 h 40"/>
                    <a:gd name="T32" fmla="*/ 40 w 47"/>
                    <a:gd name="T33" fmla="*/ 5 h 40"/>
                    <a:gd name="T34" fmla="*/ 44 w 47"/>
                    <a:gd name="T35" fmla="*/ 9 h 40"/>
                    <a:gd name="T36" fmla="*/ 45 w 47"/>
                    <a:gd name="T37" fmla="*/ 13 h 40"/>
                    <a:gd name="T38" fmla="*/ 46 w 47"/>
                    <a:gd name="T39" fmla="*/ 18 h 40"/>
                    <a:gd name="T40" fmla="*/ 46 w 47"/>
                    <a:gd name="T41" fmla="*/ 21 h 40"/>
                    <a:gd name="T42" fmla="*/ 46 w 47"/>
                    <a:gd name="T43" fmla="*/ 24 h 40"/>
                    <a:gd name="T44" fmla="*/ 45 w 47"/>
                    <a:gd name="T45" fmla="*/ 27 h 40"/>
                    <a:gd name="T46" fmla="*/ 41 w 47"/>
                    <a:gd name="T47" fmla="*/ 29 h 40"/>
                    <a:gd name="T48" fmla="*/ 37 w 47"/>
                    <a:gd name="T49" fmla="*/ 37 h 40"/>
                    <a:gd name="T50" fmla="*/ 29 w 47"/>
                    <a:gd name="T51" fmla="*/ 37 h 40"/>
                    <a:gd name="T52" fmla="*/ 30 w 47"/>
                    <a:gd name="T53" fmla="*/ 39 h 40"/>
                    <a:gd name="T54" fmla="*/ 26 w 47"/>
                    <a:gd name="T55" fmla="*/ 40 h 40"/>
                    <a:gd name="T56" fmla="*/ 24 w 47"/>
                    <a:gd name="T57" fmla="*/ 3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7" h="40">
                      <a:moveTo>
                        <a:pt x="24" y="39"/>
                      </a:moveTo>
                      <a:cubicBezTo>
                        <a:pt x="21" y="34"/>
                        <a:pt x="21" y="34"/>
                        <a:pt x="21" y="34"/>
                      </a:cubicBezTo>
                      <a:cubicBezTo>
                        <a:pt x="21" y="34"/>
                        <a:pt x="19" y="32"/>
                        <a:pt x="17" y="32"/>
                      </a:cubicBezTo>
                      <a:cubicBezTo>
                        <a:pt x="15" y="32"/>
                        <a:pt x="16" y="33"/>
                        <a:pt x="13" y="32"/>
                      </a:cubicBezTo>
                      <a:cubicBezTo>
                        <a:pt x="11" y="31"/>
                        <a:pt x="10" y="29"/>
                        <a:pt x="10" y="28"/>
                      </a:cubicBezTo>
                      <a:cubicBezTo>
                        <a:pt x="10" y="27"/>
                        <a:pt x="4" y="24"/>
                        <a:pt x="3" y="23"/>
                      </a:cubicBezTo>
                      <a:cubicBezTo>
                        <a:pt x="2" y="22"/>
                        <a:pt x="1" y="20"/>
                        <a:pt x="2" y="19"/>
                      </a:cubicBezTo>
                      <a:cubicBezTo>
                        <a:pt x="2" y="19"/>
                        <a:pt x="0" y="16"/>
                        <a:pt x="0" y="14"/>
                      </a:cubicBezTo>
                      <a:cubicBezTo>
                        <a:pt x="1" y="12"/>
                        <a:pt x="2" y="11"/>
                        <a:pt x="2" y="11"/>
                      </a:cubicBezTo>
                      <a:cubicBezTo>
                        <a:pt x="2" y="11"/>
                        <a:pt x="1" y="10"/>
                        <a:pt x="3" y="8"/>
                      </a:cubicBezTo>
                      <a:cubicBezTo>
                        <a:pt x="5" y="6"/>
                        <a:pt x="9" y="2"/>
                        <a:pt x="12" y="3"/>
                      </a:cubicBezTo>
                      <a:cubicBezTo>
                        <a:pt x="12" y="3"/>
                        <a:pt x="17" y="0"/>
                        <a:pt x="19" y="1"/>
                      </a:cubicBezTo>
                      <a:cubicBezTo>
                        <a:pt x="22" y="3"/>
                        <a:pt x="22" y="1"/>
                        <a:pt x="23" y="1"/>
                      </a:cubicBezTo>
                      <a:cubicBezTo>
                        <a:pt x="25" y="1"/>
                        <a:pt x="26" y="1"/>
                        <a:pt x="27" y="2"/>
                      </a:cubicBezTo>
                      <a:cubicBezTo>
                        <a:pt x="28" y="2"/>
                        <a:pt x="29" y="1"/>
                        <a:pt x="31" y="2"/>
                      </a:cubicBezTo>
                      <a:cubicBezTo>
                        <a:pt x="33" y="3"/>
                        <a:pt x="35" y="3"/>
                        <a:pt x="35" y="3"/>
                      </a:cubicBezTo>
                      <a:cubicBezTo>
                        <a:pt x="35" y="3"/>
                        <a:pt x="38" y="3"/>
                        <a:pt x="40" y="5"/>
                      </a:cubicBezTo>
                      <a:cubicBezTo>
                        <a:pt x="42" y="7"/>
                        <a:pt x="42" y="8"/>
                        <a:pt x="44" y="9"/>
                      </a:cubicBezTo>
                      <a:cubicBezTo>
                        <a:pt x="45" y="11"/>
                        <a:pt x="44" y="11"/>
                        <a:pt x="45" y="13"/>
                      </a:cubicBezTo>
                      <a:cubicBezTo>
                        <a:pt x="46" y="14"/>
                        <a:pt x="46" y="16"/>
                        <a:pt x="46" y="18"/>
                      </a:cubicBezTo>
                      <a:cubicBezTo>
                        <a:pt x="46" y="20"/>
                        <a:pt x="46" y="20"/>
                        <a:pt x="46" y="21"/>
                      </a:cubicBezTo>
                      <a:cubicBezTo>
                        <a:pt x="47" y="23"/>
                        <a:pt x="46" y="24"/>
                        <a:pt x="46" y="24"/>
                      </a:cubicBezTo>
                      <a:cubicBezTo>
                        <a:pt x="46" y="24"/>
                        <a:pt x="47" y="25"/>
                        <a:pt x="45" y="27"/>
                      </a:cubicBezTo>
                      <a:cubicBezTo>
                        <a:pt x="44" y="29"/>
                        <a:pt x="41" y="29"/>
                        <a:pt x="41" y="29"/>
                      </a:cubicBezTo>
                      <a:cubicBezTo>
                        <a:pt x="41" y="29"/>
                        <a:pt x="40" y="36"/>
                        <a:pt x="37" y="37"/>
                      </a:cubicBezTo>
                      <a:cubicBezTo>
                        <a:pt x="35" y="37"/>
                        <a:pt x="29" y="37"/>
                        <a:pt x="29" y="37"/>
                      </a:cubicBezTo>
                      <a:cubicBezTo>
                        <a:pt x="29" y="37"/>
                        <a:pt x="30" y="38"/>
                        <a:pt x="30" y="39"/>
                      </a:cubicBezTo>
                      <a:cubicBezTo>
                        <a:pt x="30" y="40"/>
                        <a:pt x="27" y="40"/>
                        <a:pt x="26" y="40"/>
                      </a:cubicBezTo>
                      <a:cubicBezTo>
                        <a:pt x="25" y="40"/>
                        <a:pt x="24" y="39"/>
                        <a:pt x="24" y="3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19" name="Freeform 154"/>
                <p:cNvSpPr>
                  <a:spLocks noEditPoints="1"/>
                </p:cNvSpPr>
                <p:nvPr/>
              </p:nvSpPr>
              <p:spPr bwMode="auto">
                <a:xfrm>
                  <a:off x="4475163" y="1866900"/>
                  <a:ext cx="192087" cy="161925"/>
                </a:xfrm>
                <a:custGeom>
                  <a:avLst/>
                  <a:gdLst>
                    <a:gd name="T0" fmla="*/ 48 w 51"/>
                    <a:gd name="T1" fmla="*/ 12 h 43"/>
                    <a:gd name="T2" fmla="*/ 46 w 51"/>
                    <a:gd name="T3" fmla="*/ 8 h 43"/>
                    <a:gd name="T4" fmla="*/ 34 w 51"/>
                    <a:gd name="T5" fmla="*/ 1 h 43"/>
                    <a:gd name="T6" fmla="*/ 30 w 51"/>
                    <a:gd name="T7" fmla="*/ 1 h 43"/>
                    <a:gd name="T8" fmla="*/ 22 w 51"/>
                    <a:gd name="T9" fmla="*/ 1 h 43"/>
                    <a:gd name="T10" fmla="*/ 12 w 51"/>
                    <a:gd name="T11" fmla="*/ 2 h 43"/>
                    <a:gd name="T12" fmla="*/ 2 w 51"/>
                    <a:gd name="T13" fmla="*/ 12 h 43"/>
                    <a:gd name="T14" fmla="*/ 2 w 51"/>
                    <a:gd name="T15" fmla="*/ 20 h 43"/>
                    <a:gd name="T16" fmla="*/ 7 w 51"/>
                    <a:gd name="T17" fmla="*/ 28 h 43"/>
                    <a:gd name="T18" fmla="*/ 17 w 51"/>
                    <a:gd name="T19" fmla="*/ 36 h 43"/>
                    <a:gd name="T20" fmla="*/ 22 w 51"/>
                    <a:gd name="T21" fmla="*/ 36 h 43"/>
                    <a:gd name="T22" fmla="*/ 28 w 51"/>
                    <a:gd name="T23" fmla="*/ 43 h 43"/>
                    <a:gd name="T24" fmla="*/ 36 w 51"/>
                    <a:gd name="T25" fmla="*/ 40 h 43"/>
                    <a:gd name="T26" fmla="*/ 49 w 51"/>
                    <a:gd name="T27" fmla="*/ 29 h 43"/>
                    <a:gd name="T28" fmla="*/ 22 w 51"/>
                    <a:gd name="T29" fmla="*/ 31 h 43"/>
                    <a:gd name="T30" fmla="*/ 29 w 51"/>
                    <a:gd name="T31" fmla="*/ 28 h 43"/>
                    <a:gd name="T32" fmla="*/ 24 w 51"/>
                    <a:gd name="T33" fmla="*/ 33 h 43"/>
                    <a:gd name="T34" fmla="*/ 46 w 51"/>
                    <a:gd name="T35" fmla="*/ 27 h 43"/>
                    <a:gd name="T36" fmla="*/ 35 w 51"/>
                    <a:gd name="T37" fmla="*/ 30 h 43"/>
                    <a:gd name="T38" fmla="*/ 34 w 51"/>
                    <a:gd name="T39" fmla="*/ 28 h 43"/>
                    <a:gd name="T40" fmla="*/ 35 w 51"/>
                    <a:gd name="T41" fmla="*/ 23 h 43"/>
                    <a:gd name="T42" fmla="*/ 32 w 51"/>
                    <a:gd name="T43" fmla="*/ 18 h 43"/>
                    <a:gd name="T44" fmla="*/ 29 w 51"/>
                    <a:gd name="T45" fmla="*/ 19 h 43"/>
                    <a:gd name="T46" fmla="*/ 26 w 51"/>
                    <a:gd name="T47" fmla="*/ 26 h 43"/>
                    <a:gd name="T48" fmla="*/ 19 w 51"/>
                    <a:gd name="T49" fmla="*/ 31 h 43"/>
                    <a:gd name="T50" fmla="*/ 16 w 51"/>
                    <a:gd name="T51" fmla="*/ 31 h 43"/>
                    <a:gd name="T52" fmla="*/ 14 w 51"/>
                    <a:gd name="T53" fmla="*/ 28 h 43"/>
                    <a:gd name="T54" fmla="*/ 14 w 51"/>
                    <a:gd name="T55" fmla="*/ 24 h 43"/>
                    <a:gd name="T56" fmla="*/ 13 w 51"/>
                    <a:gd name="T57" fmla="*/ 20 h 43"/>
                    <a:gd name="T58" fmla="*/ 10 w 51"/>
                    <a:gd name="T59" fmla="*/ 23 h 43"/>
                    <a:gd name="T60" fmla="*/ 7 w 51"/>
                    <a:gd name="T61" fmla="*/ 23 h 43"/>
                    <a:gd name="T62" fmla="*/ 4 w 51"/>
                    <a:gd name="T63" fmla="*/ 15 h 43"/>
                    <a:gd name="T64" fmla="*/ 13 w 51"/>
                    <a:gd name="T65" fmla="*/ 11 h 43"/>
                    <a:gd name="T66" fmla="*/ 6 w 51"/>
                    <a:gd name="T67" fmla="*/ 11 h 43"/>
                    <a:gd name="T68" fmla="*/ 12 w 51"/>
                    <a:gd name="T69" fmla="*/ 6 h 43"/>
                    <a:gd name="T70" fmla="*/ 20 w 51"/>
                    <a:gd name="T71" fmla="*/ 4 h 43"/>
                    <a:gd name="T72" fmla="*/ 22 w 51"/>
                    <a:gd name="T73" fmla="*/ 5 h 43"/>
                    <a:gd name="T74" fmla="*/ 23 w 51"/>
                    <a:gd name="T75" fmla="*/ 9 h 43"/>
                    <a:gd name="T76" fmla="*/ 15 w 51"/>
                    <a:gd name="T77" fmla="*/ 15 h 43"/>
                    <a:gd name="T78" fmla="*/ 20 w 51"/>
                    <a:gd name="T79" fmla="*/ 14 h 43"/>
                    <a:gd name="T80" fmla="*/ 22 w 51"/>
                    <a:gd name="T81" fmla="*/ 18 h 43"/>
                    <a:gd name="T82" fmla="*/ 23 w 51"/>
                    <a:gd name="T83" fmla="*/ 15 h 43"/>
                    <a:gd name="T84" fmla="*/ 23 w 51"/>
                    <a:gd name="T85" fmla="*/ 12 h 43"/>
                    <a:gd name="T86" fmla="*/ 26 w 51"/>
                    <a:gd name="T87" fmla="*/ 10 h 43"/>
                    <a:gd name="T88" fmla="*/ 25 w 51"/>
                    <a:gd name="T89" fmla="*/ 4 h 43"/>
                    <a:gd name="T90" fmla="*/ 29 w 51"/>
                    <a:gd name="T91" fmla="*/ 5 h 43"/>
                    <a:gd name="T92" fmla="*/ 37 w 51"/>
                    <a:gd name="T93" fmla="*/ 6 h 43"/>
                    <a:gd name="T94" fmla="*/ 43 w 51"/>
                    <a:gd name="T95" fmla="*/ 10 h 43"/>
                    <a:gd name="T96" fmla="*/ 44 w 51"/>
                    <a:gd name="T97" fmla="*/ 12 h 43"/>
                    <a:gd name="T98" fmla="*/ 42 w 51"/>
                    <a:gd name="T99" fmla="*/ 11 h 43"/>
                    <a:gd name="T100" fmla="*/ 46 w 51"/>
                    <a:gd name="T101" fmla="*/ 19 h 43"/>
                    <a:gd name="T102" fmla="*/ 42 w 51"/>
                    <a:gd name="T103" fmla="*/ 19 h 43"/>
                    <a:gd name="T104" fmla="*/ 38 w 51"/>
                    <a:gd name="T105" fmla="*/ 10 h 43"/>
                    <a:gd name="T106" fmla="*/ 41 w 51"/>
                    <a:gd name="T107" fmla="*/ 22 h 43"/>
                    <a:gd name="T108" fmla="*/ 46 w 51"/>
                    <a:gd name="T109" fmla="*/ 26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 h="43">
                      <a:moveTo>
                        <a:pt x="50" y="22"/>
                      </a:moveTo>
                      <a:cubicBezTo>
                        <a:pt x="50" y="21"/>
                        <a:pt x="50" y="21"/>
                        <a:pt x="50" y="19"/>
                      </a:cubicBezTo>
                      <a:cubicBezTo>
                        <a:pt x="50" y="17"/>
                        <a:pt x="50" y="14"/>
                        <a:pt x="48" y="12"/>
                      </a:cubicBezTo>
                      <a:cubicBezTo>
                        <a:pt x="48" y="12"/>
                        <a:pt x="48" y="12"/>
                        <a:pt x="48" y="12"/>
                      </a:cubicBezTo>
                      <a:cubicBezTo>
                        <a:pt x="48" y="11"/>
                        <a:pt x="48" y="10"/>
                        <a:pt x="47" y="9"/>
                      </a:cubicBezTo>
                      <a:cubicBezTo>
                        <a:pt x="47" y="8"/>
                        <a:pt x="46" y="8"/>
                        <a:pt x="46" y="8"/>
                      </a:cubicBezTo>
                      <a:cubicBezTo>
                        <a:pt x="45" y="7"/>
                        <a:pt x="44" y="6"/>
                        <a:pt x="43" y="5"/>
                      </a:cubicBezTo>
                      <a:cubicBezTo>
                        <a:pt x="41" y="2"/>
                        <a:pt x="38" y="2"/>
                        <a:pt x="37" y="2"/>
                      </a:cubicBezTo>
                      <a:cubicBezTo>
                        <a:pt x="37" y="2"/>
                        <a:pt x="36" y="2"/>
                        <a:pt x="34" y="1"/>
                      </a:cubicBezTo>
                      <a:cubicBezTo>
                        <a:pt x="33" y="1"/>
                        <a:pt x="32" y="1"/>
                        <a:pt x="32" y="1"/>
                      </a:cubicBezTo>
                      <a:cubicBezTo>
                        <a:pt x="31" y="1"/>
                        <a:pt x="30" y="1"/>
                        <a:pt x="30" y="1"/>
                      </a:cubicBezTo>
                      <a:cubicBezTo>
                        <a:pt x="30" y="1"/>
                        <a:pt x="30" y="1"/>
                        <a:pt x="30" y="1"/>
                      </a:cubicBezTo>
                      <a:cubicBezTo>
                        <a:pt x="28" y="0"/>
                        <a:pt x="27" y="0"/>
                        <a:pt x="25" y="0"/>
                      </a:cubicBezTo>
                      <a:cubicBezTo>
                        <a:pt x="24" y="0"/>
                        <a:pt x="23" y="1"/>
                        <a:pt x="23" y="1"/>
                      </a:cubicBezTo>
                      <a:cubicBezTo>
                        <a:pt x="23" y="1"/>
                        <a:pt x="23" y="1"/>
                        <a:pt x="22" y="1"/>
                      </a:cubicBezTo>
                      <a:cubicBezTo>
                        <a:pt x="22" y="0"/>
                        <a:pt x="21" y="0"/>
                        <a:pt x="20" y="0"/>
                      </a:cubicBezTo>
                      <a:cubicBezTo>
                        <a:pt x="17" y="0"/>
                        <a:pt x="15" y="1"/>
                        <a:pt x="13" y="2"/>
                      </a:cubicBezTo>
                      <a:cubicBezTo>
                        <a:pt x="13" y="2"/>
                        <a:pt x="13" y="2"/>
                        <a:pt x="12" y="2"/>
                      </a:cubicBezTo>
                      <a:cubicBezTo>
                        <a:pt x="9" y="2"/>
                        <a:pt x="7" y="5"/>
                        <a:pt x="4" y="7"/>
                      </a:cubicBezTo>
                      <a:cubicBezTo>
                        <a:pt x="4" y="7"/>
                        <a:pt x="4" y="7"/>
                        <a:pt x="4" y="8"/>
                      </a:cubicBezTo>
                      <a:cubicBezTo>
                        <a:pt x="3" y="9"/>
                        <a:pt x="1" y="10"/>
                        <a:pt x="2" y="12"/>
                      </a:cubicBezTo>
                      <a:cubicBezTo>
                        <a:pt x="1" y="12"/>
                        <a:pt x="1" y="13"/>
                        <a:pt x="1" y="14"/>
                      </a:cubicBezTo>
                      <a:cubicBezTo>
                        <a:pt x="0" y="16"/>
                        <a:pt x="1" y="18"/>
                        <a:pt x="1" y="20"/>
                      </a:cubicBezTo>
                      <a:cubicBezTo>
                        <a:pt x="2" y="20"/>
                        <a:pt x="2" y="20"/>
                        <a:pt x="2" y="20"/>
                      </a:cubicBezTo>
                      <a:cubicBezTo>
                        <a:pt x="2" y="21"/>
                        <a:pt x="2" y="21"/>
                        <a:pt x="2" y="23"/>
                      </a:cubicBezTo>
                      <a:cubicBezTo>
                        <a:pt x="2" y="23"/>
                        <a:pt x="3" y="25"/>
                        <a:pt x="4" y="26"/>
                      </a:cubicBezTo>
                      <a:cubicBezTo>
                        <a:pt x="4" y="26"/>
                        <a:pt x="5" y="27"/>
                        <a:pt x="7" y="28"/>
                      </a:cubicBezTo>
                      <a:cubicBezTo>
                        <a:pt x="8" y="28"/>
                        <a:pt x="10" y="29"/>
                        <a:pt x="10" y="30"/>
                      </a:cubicBezTo>
                      <a:cubicBezTo>
                        <a:pt x="11" y="31"/>
                        <a:pt x="12" y="33"/>
                        <a:pt x="14" y="35"/>
                      </a:cubicBezTo>
                      <a:cubicBezTo>
                        <a:pt x="16" y="35"/>
                        <a:pt x="16" y="36"/>
                        <a:pt x="17" y="36"/>
                      </a:cubicBezTo>
                      <a:cubicBezTo>
                        <a:pt x="18" y="36"/>
                        <a:pt x="18" y="35"/>
                        <a:pt x="18" y="35"/>
                      </a:cubicBezTo>
                      <a:cubicBezTo>
                        <a:pt x="19" y="35"/>
                        <a:pt x="19" y="35"/>
                        <a:pt x="19" y="35"/>
                      </a:cubicBezTo>
                      <a:cubicBezTo>
                        <a:pt x="20" y="35"/>
                        <a:pt x="21" y="36"/>
                        <a:pt x="22" y="36"/>
                      </a:cubicBezTo>
                      <a:cubicBezTo>
                        <a:pt x="24" y="41"/>
                        <a:pt x="24" y="41"/>
                        <a:pt x="24" y="41"/>
                      </a:cubicBezTo>
                      <a:cubicBezTo>
                        <a:pt x="24" y="41"/>
                        <a:pt x="24" y="42"/>
                        <a:pt x="25" y="42"/>
                      </a:cubicBezTo>
                      <a:cubicBezTo>
                        <a:pt x="25" y="42"/>
                        <a:pt x="27" y="43"/>
                        <a:pt x="28" y="43"/>
                      </a:cubicBezTo>
                      <a:cubicBezTo>
                        <a:pt x="29" y="43"/>
                        <a:pt x="34" y="43"/>
                        <a:pt x="34" y="41"/>
                      </a:cubicBezTo>
                      <a:cubicBezTo>
                        <a:pt x="34" y="40"/>
                        <a:pt x="34" y="40"/>
                        <a:pt x="34" y="40"/>
                      </a:cubicBezTo>
                      <a:cubicBezTo>
                        <a:pt x="35" y="40"/>
                        <a:pt x="35" y="40"/>
                        <a:pt x="36" y="40"/>
                      </a:cubicBezTo>
                      <a:cubicBezTo>
                        <a:pt x="38" y="40"/>
                        <a:pt x="39" y="40"/>
                        <a:pt x="40" y="39"/>
                      </a:cubicBezTo>
                      <a:cubicBezTo>
                        <a:pt x="43" y="39"/>
                        <a:pt x="44" y="34"/>
                        <a:pt x="44" y="32"/>
                      </a:cubicBezTo>
                      <a:cubicBezTo>
                        <a:pt x="46" y="31"/>
                        <a:pt x="47" y="31"/>
                        <a:pt x="49" y="29"/>
                      </a:cubicBezTo>
                      <a:cubicBezTo>
                        <a:pt x="50" y="28"/>
                        <a:pt x="50" y="26"/>
                        <a:pt x="50" y="25"/>
                      </a:cubicBezTo>
                      <a:cubicBezTo>
                        <a:pt x="50" y="24"/>
                        <a:pt x="51" y="23"/>
                        <a:pt x="50" y="22"/>
                      </a:cubicBezTo>
                      <a:close/>
                      <a:moveTo>
                        <a:pt x="22" y="31"/>
                      </a:moveTo>
                      <a:cubicBezTo>
                        <a:pt x="23" y="30"/>
                        <a:pt x="25" y="29"/>
                        <a:pt x="27" y="28"/>
                      </a:cubicBezTo>
                      <a:cubicBezTo>
                        <a:pt x="27" y="28"/>
                        <a:pt x="28" y="28"/>
                        <a:pt x="29" y="28"/>
                      </a:cubicBezTo>
                      <a:cubicBezTo>
                        <a:pt x="29" y="28"/>
                        <a:pt x="29" y="28"/>
                        <a:pt x="29" y="28"/>
                      </a:cubicBezTo>
                      <a:cubicBezTo>
                        <a:pt x="29" y="29"/>
                        <a:pt x="29" y="31"/>
                        <a:pt x="29" y="32"/>
                      </a:cubicBezTo>
                      <a:cubicBezTo>
                        <a:pt x="29" y="32"/>
                        <a:pt x="29" y="32"/>
                        <a:pt x="29" y="32"/>
                      </a:cubicBezTo>
                      <a:cubicBezTo>
                        <a:pt x="27" y="32"/>
                        <a:pt x="25" y="33"/>
                        <a:pt x="24" y="33"/>
                      </a:cubicBezTo>
                      <a:cubicBezTo>
                        <a:pt x="23" y="32"/>
                        <a:pt x="23" y="32"/>
                        <a:pt x="22" y="32"/>
                      </a:cubicBezTo>
                      <a:cubicBezTo>
                        <a:pt x="22" y="32"/>
                        <a:pt x="22" y="31"/>
                        <a:pt x="22" y="31"/>
                      </a:cubicBezTo>
                      <a:close/>
                      <a:moveTo>
                        <a:pt x="46" y="27"/>
                      </a:moveTo>
                      <a:cubicBezTo>
                        <a:pt x="45" y="27"/>
                        <a:pt x="44" y="28"/>
                        <a:pt x="44" y="28"/>
                      </a:cubicBezTo>
                      <a:cubicBezTo>
                        <a:pt x="44" y="28"/>
                        <a:pt x="44" y="28"/>
                        <a:pt x="43" y="28"/>
                      </a:cubicBezTo>
                      <a:cubicBezTo>
                        <a:pt x="41" y="27"/>
                        <a:pt x="37" y="29"/>
                        <a:pt x="35" y="30"/>
                      </a:cubicBezTo>
                      <a:cubicBezTo>
                        <a:pt x="33" y="30"/>
                        <a:pt x="32" y="31"/>
                        <a:pt x="31" y="31"/>
                      </a:cubicBezTo>
                      <a:cubicBezTo>
                        <a:pt x="31" y="30"/>
                        <a:pt x="32" y="29"/>
                        <a:pt x="32" y="29"/>
                      </a:cubicBezTo>
                      <a:cubicBezTo>
                        <a:pt x="33" y="28"/>
                        <a:pt x="34" y="28"/>
                        <a:pt x="34" y="28"/>
                      </a:cubicBezTo>
                      <a:cubicBezTo>
                        <a:pt x="35" y="28"/>
                        <a:pt x="37" y="28"/>
                        <a:pt x="38" y="27"/>
                      </a:cubicBezTo>
                      <a:cubicBezTo>
                        <a:pt x="38" y="26"/>
                        <a:pt x="38" y="25"/>
                        <a:pt x="38" y="25"/>
                      </a:cubicBezTo>
                      <a:cubicBezTo>
                        <a:pt x="38" y="23"/>
                        <a:pt x="36" y="23"/>
                        <a:pt x="35" y="23"/>
                      </a:cubicBezTo>
                      <a:cubicBezTo>
                        <a:pt x="34" y="23"/>
                        <a:pt x="34" y="23"/>
                        <a:pt x="33" y="23"/>
                      </a:cubicBezTo>
                      <a:cubicBezTo>
                        <a:pt x="32" y="22"/>
                        <a:pt x="32" y="21"/>
                        <a:pt x="32" y="19"/>
                      </a:cubicBezTo>
                      <a:cubicBezTo>
                        <a:pt x="32" y="18"/>
                        <a:pt x="32" y="18"/>
                        <a:pt x="32" y="18"/>
                      </a:cubicBezTo>
                      <a:cubicBezTo>
                        <a:pt x="32" y="17"/>
                        <a:pt x="32" y="16"/>
                        <a:pt x="31" y="16"/>
                      </a:cubicBezTo>
                      <a:cubicBezTo>
                        <a:pt x="30" y="16"/>
                        <a:pt x="30" y="17"/>
                        <a:pt x="29" y="17"/>
                      </a:cubicBezTo>
                      <a:cubicBezTo>
                        <a:pt x="29" y="18"/>
                        <a:pt x="29" y="18"/>
                        <a:pt x="29" y="19"/>
                      </a:cubicBezTo>
                      <a:cubicBezTo>
                        <a:pt x="29" y="21"/>
                        <a:pt x="29" y="24"/>
                        <a:pt x="32" y="25"/>
                      </a:cubicBezTo>
                      <a:cubicBezTo>
                        <a:pt x="32" y="26"/>
                        <a:pt x="30" y="26"/>
                        <a:pt x="29" y="26"/>
                      </a:cubicBezTo>
                      <a:cubicBezTo>
                        <a:pt x="28" y="26"/>
                        <a:pt x="27" y="26"/>
                        <a:pt x="26" y="26"/>
                      </a:cubicBezTo>
                      <a:cubicBezTo>
                        <a:pt x="26" y="26"/>
                        <a:pt x="22" y="27"/>
                        <a:pt x="20" y="30"/>
                      </a:cubicBezTo>
                      <a:cubicBezTo>
                        <a:pt x="20" y="30"/>
                        <a:pt x="20" y="31"/>
                        <a:pt x="20" y="31"/>
                      </a:cubicBezTo>
                      <a:cubicBezTo>
                        <a:pt x="19" y="31"/>
                        <a:pt x="19" y="31"/>
                        <a:pt x="19" y="31"/>
                      </a:cubicBezTo>
                      <a:cubicBezTo>
                        <a:pt x="18" y="31"/>
                        <a:pt x="18" y="31"/>
                        <a:pt x="17" y="32"/>
                      </a:cubicBezTo>
                      <a:cubicBezTo>
                        <a:pt x="17" y="32"/>
                        <a:pt x="17" y="32"/>
                        <a:pt x="17" y="32"/>
                      </a:cubicBezTo>
                      <a:cubicBezTo>
                        <a:pt x="17" y="32"/>
                        <a:pt x="17" y="32"/>
                        <a:pt x="16" y="31"/>
                      </a:cubicBezTo>
                      <a:cubicBezTo>
                        <a:pt x="15" y="30"/>
                        <a:pt x="14" y="29"/>
                        <a:pt x="14" y="28"/>
                      </a:cubicBezTo>
                      <a:cubicBezTo>
                        <a:pt x="14" y="28"/>
                        <a:pt x="14" y="28"/>
                        <a:pt x="14" y="28"/>
                      </a:cubicBezTo>
                      <a:cubicBezTo>
                        <a:pt x="14" y="28"/>
                        <a:pt x="14" y="28"/>
                        <a:pt x="14" y="28"/>
                      </a:cubicBezTo>
                      <a:cubicBezTo>
                        <a:pt x="14" y="28"/>
                        <a:pt x="15" y="26"/>
                        <a:pt x="15" y="26"/>
                      </a:cubicBezTo>
                      <a:cubicBezTo>
                        <a:pt x="16" y="26"/>
                        <a:pt x="16" y="25"/>
                        <a:pt x="16" y="25"/>
                      </a:cubicBezTo>
                      <a:cubicBezTo>
                        <a:pt x="16" y="24"/>
                        <a:pt x="15" y="23"/>
                        <a:pt x="14" y="24"/>
                      </a:cubicBezTo>
                      <a:cubicBezTo>
                        <a:pt x="14" y="24"/>
                        <a:pt x="13" y="24"/>
                        <a:pt x="13" y="25"/>
                      </a:cubicBezTo>
                      <a:cubicBezTo>
                        <a:pt x="13" y="24"/>
                        <a:pt x="13" y="24"/>
                        <a:pt x="13" y="23"/>
                      </a:cubicBezTo>
                      <a:cubicBezTo>
                        <a:pt x="13" y="22"/>
                        <a:pt x="13" y="21"/>
                        <a:pt x="13" y="20"/>
                      </a:cubicBezTo>
                      <a:cubicBezTo>
                        <a:pt x="13" y="19"/>
                        <a:pt x="12" y="18"/>
                        <a:pt x="12" y="18"/>
                      </a:cubicBezTo>
                      <a:cubicBezTo>
                        <a:pt x="11" y="19"/>
                        <a:pt x="10" y="19"/>
                        <a:pt x="10" y="20"/>
                      </a:cubicBezTo>
                      <a:cubicBezTo>
                        <a:pt x="11" y="21"/>
                        <a:pt x="10" y="22"/>
                        <a:pt x="10" y="23"/>
                      </a:cubicBezTo>
                      <a:cubicBezTo>
                        <a:pt x="10" y="24"/>
                        <a:pt x="10" y="25"/>
                        <a:pt x="10" y="25"/>
                      </a:cubicBezTo>
                      <a:cubicBezTo>
                        <a:pt x="10" y="25"/>
                        <a:pt x="9" y="25"/>
                        <a:pt x="9" y="24"/>
                      </a:cubicBezTo>
                      <a:cubicBezTo>
                        <a:pt x="8" y="24"/>
                        <a:pt x="7" y="23"/>
                        <a:pt x="7" y="23"/>
                      </a:cubicBezTo>
                      <a:cubicBezTo>
                        <a:pt x="6" y="22"/>
                        <a:pt x="6" y="21"/>
                        <a:pt x="6" y="21"/>
                      </a:cubicBezTo>
                      <a:cubicBezTo>
                        <a:pt x="6" y="20"/>
                        <a:pt x="5" y="19"/>
                        <a:pt x="5" y="18"/>
                      </a:cubicBezTo>
                      <a:cubicBezTo>
                        <a:pt x="5" y="17"/>
                        <a:pt x="4" y="16"/>
                        <a:pt x="4" y="15"/>
                      </a:cubicBezTo>
                      <a:cubicBezTo>
                        <a:pt x="5" y="14"/>
                        <a:pt x="5" y="14"/>
                        <a:pt x="5" y="14"/>
                      </a:cubicBezTo>
                      <a:cubicBezTo>
                        <a:pt x="5" y="13"/>
                        <a:pt x="6" y="13"/>
                        <a:pt x="6" y="13"/>
                      </a:cubicBezTo>
                      <a:cubicBezTo>
                        <a:pt x="8" y="13"/>
                        <a:pt x="11" y="13"/>
                        <a:pt x="13" y="11"/>
                      </a:cubicBezTo>
                      <a:cubicBezTo>
                        <a:pt x="13" y="10"/>
                        <a:pt x="13" y="9"/>
                        <a:pt x="13" y="9"/>
                      </a:cubicBezTo>
                      <a:cubicBezTo>
                        <a:pt x="12" y="8"/>
                        <a:pt x="11" y="8"/>
                        <a:pt x="11" y="9"/>
                      </a:cubicBezTo>
                      <a:cubicBezTo>
                        <a:pt x="9" y="10"/>
                        <a:pt x="8" y="11"/>
                        <a:pt x="6" y="11"/>
                      </a:cubicBezTo>
                      <a:cubicBezTo>
                        <a:pt x="6" y="11"/>
                        <a:pt x="6" y="11"/>
                        <a:pt x="6" y="10"/>
                      </a:cubicBezTo>
                      <a:cubicBezTo>
                        <a:pt x="7" y="10"/>
                        <a:pt x="7" y="10"/>
                        <a:pt x="7" y="10"/>
                      </a:cubicBezTo>
                      <a:cubicBezTo>
                        <a:pt x="9" y="8"/>
                        <a:pt x="11" y="6"/>
                        <a:pt x="12" y="6"/>
                      </a:cubicBezTo>
                      <a:cubicBezTo>
                        <a:pt x="13" y="6"/>
                        <a:pt x="13" y="6"/>
                        <a:pt x="13" y="6"/>
                      </a:cubicBezTo>
                      <a:cubicBezTo>
                        <a:pt x="13" y="6"/>
                        <a:pt x="14" y="6"/>
                        <a:pt x="15" y="6"/>
                      </a:cubicBezTo>
                      <a:cubicBezTo>
                        <a:pt x="15" y="5"/>
                        <a:pt x="18" y="4"/>
                        <a:pt x="20" y="4"/>
                      </a:cubicBezTo>
                      <a:cubicBezTo>
                        <a:pt x="20" y="4"/>
                        <a:pt x="20" y="4"/>
                        <a:pt x="20" y="4"/>
                      </a:cubicBezTo>
                      <a:cubicBezTo>
                        <a:pt x="21" y="4"/>
                        <a:pt x="21" y="4"/>
                        <a:pt x="21" y="4"/>
                      </a:cubicBezTo>
                      <a:cubicBezTo>
                        <a:pt x="21" y="4"/>
                        <a:pt x="21" y="5"/>
                        <a:pt x="22" y="5"/>
                      </a:cubicBezTo>
                      <a:cubicBezTo>
                        <a:pt x="22" y="5"/>
                        <a:pt x="23" y="6"/>
                        <a:pt x="24" y="7"/>
                      </a:cubicBezTo>
                      <a:cubicBezTo>
                        <a:pt x="24" y="8"/>
                        <a:pt x="24" y="9"/>
                        <a:pt x="24" y="9"/>
                      </a:cubicBezTo>
                      <a:cubicBezTo>
                        <a:pt x="24" y="9"/>
                        <a:pt x="24" y="9"/>
                        <a:pt x="23" y="9"/>
                      </a:cubicBezTo>
                      <a:cubicBezTo>
                        <a:pt x="23" y="9"/>
                        <a:pt x="22" y="9"/>
                        <a:pt x="21" y="10"/>
                      </a:cubicBezTo>
                      <a:cubicBezTo>
                        <a:pt x="19" y="11"/>
                        <a:pt x="17" y="13"/>
                        <a:pt x="15" y="14"/>
                      </a:cubicBezTo>
                      <a:cubicBezTo>
                        <a:pt x="15" y="14"/>
                        <a:pt x="14" y="15"/>
                        <a:pt x="15" y="15"/>
                      </a:cubicBezTo>
                      <a:cubicBezTo>
                        <a:pt x="15" y="16"/>
                        <a:pt x="15" y="16"/>
                        <a:pt x="16" y="16"/>
                      </a:cubicBezTo>
                      <a:cubicBezTo>
                        <a:pt x="16" y="16"/>
                        <a:pt x="16" y="16"/>
                        <a:pt x="17" y="16"/>
                      </a:cubicBezTo>
                      <a:cubicBezTo>
                        <a:pt x="18" y="15"/>
                        <a:pt x="19" y="15"/>
                        <a:pt x="20" y="14"/>
                      </a:cubicBezTo>
                      <a:cubicBezTo>
                        <a:pt x="20" y="14"/>
                        <a:pt x="20" y="15"/>
                        <a:pt x="21" y="15"/>
                      </a:cubicBezTo>
                      <a:cubicBezTo>
                        <a:pt x="21" y="16"/>
                        <a:pt x="21" y="16"/>
                        <a:pt x="21" y="16"/>
                      </a:cubicBezTo>
                      <a:cubicBezTo>
                        <a:pt x="21" y="17"/>
                        <a:pt x="21" y="18"/>
                        <a:pt x="22" y="18"/>
                      </a:cubicBezTo>
                      <a:cubicBezTo>
                        <a:pt x="22" y="18"/>
                        <a:pt x="22" y="18"/>
                        <a:pt x="22" y="18"/>
                      </a:cubicBezTo>
                      <a:cubicBezTo>
                        <a:pt x="23" y="18"/>
                        <a:pt x="23" y="17"/>
                        <a:pt x="23" y="16"/>
                      </a:cubicBezTo>
                      <a:cubicBezTo>
                        <a:pt x="23" y="16"/>
                        <a:pt x="23" y="15"/>
                        <a:pt x="23" y="15"/>
                      </a:cubicBezTo>
                      <a:cubicBezTo>
                        <a:pt x="23" y="14"/>
                        <a:pt x="23" y="13"/>
                        <a:pt x="23" y="12"/>
                      </a:cubicBezTo>
                      <a:cubicBezTo>
                        <a:pt x="23" y="12"/>
                        <a:pt x="23" y="12"/>
                        <a:pt x="23" y="12"/>
                      </a:cubicBezTo>
                      <a:cubicBezTo>
                        <a:pt x="23" y="12"/>
                        <a:pt x="23" y="12"/>
                        <a:pt x="23" y="12"/>
                      </a:cubicBezTo>
                      <a:cubicBezTo>
                        <a:pt x="23" y="12"/>
                        <a:pt x="23" y="12"/>
                        <a:pt x="23" y="12"/>
                      </a:cubicBezTo>
                      <a:cubicBezTo>
                        <a:pt x="23" y="12"/>
                        <a:pt x="24" y="12"/>
                        <a:pt x="24" y="12"/>
                      </a:cubicBezTo>
                      <a:cubicBezTo>
                        <a:pt x="25" y="12"/>
                        <a:pt x="26" y="11"/>
                        <a:pt x="26" y="10"/>
                      </a:cubicBezTo>
                      <a:cubicBezTo>
                        <a:pt x="27" y="9"/>
                        <a:pt x="27" y="7"/>
                        <a:pt x="26" y="6"/>
                      </a:cubicBezTo>
                      <a:cubicBezTo>
                        <a:pt x="26" y="6"/>
                        <a:pt x="26" y="5"/>
                        <a:pt x="25" y="4"/>
                      </a:cubicBezTo>
                      <a:cubicBezTo>
                        <a:pt x="25" y="4"/>
                        <a:pt x="25" y="4"/>
                        <a:pt x="25" y="4"/>
                      </a:cubicBezTo>
                      <a:cubicBezTo>
                        <a:pt x="25" y="4"/>
                        <a:pt x="25" y="4"/>
                        <a:pt x="25" y="4"/>
                      </a:cubicBezTo>
                      <a:cubicBezTo>
                        <a:pt x="26" y="4"/>
                        <a:pt x="27" y="4"/>
                        <a:pt x="28" y="4"/>
                      </a:cubicBezTo>
                      <a:cubicBezTo>
                        <a:pt x="28" y="5"/>
                        <a:pt x="29" y="5"/>
                        <a:pt x="29" y="5"/>
                      </a:cubicBezTo>
                      <a:cubicBezTo>
                        <a:pt x="30" y="5"/>
                        <a:pt x="30" y="5"/>
                        <a:pt x="31" y="5"/>
                      </a:cubicBezTo>
                      <a:cubicBezTo>
                        <a:pt x="31" y="5"/>
                        <a:pt x="32" y="5"/>
                        <a:pt x="32" y="5"/>
                      </a:cubicBezTo>
                      <a:cubicBezTo>
                        <a:pt x="35" y="6"/>
                        <a:pt x="37" y="6"/>
                        <a:pt x="37" y="6"/>
                      </a:cubicBezTo>
                      <a:cubicBezTo>
                        <a:pt x="37" y="6"/>
                        <a:pt x="37" y="6"/>
                        <a:pt x="37" y="6"/>
                      </a:cubicBezTo>
                      <a:cubicBezTo>
                        <a:pt x="37" y="6"/>
                        <a:pt x="39" y="6"/>
                        <a:pt x="40" y="7"/>
                      </a:cubicBezTo>
                      <a:cubicBezTo>
                        <a:pt x="42" y="9"/>
                        <a:pt x="42" y="9"/>
                        <a:pt x="43" y="10"/>
                      </a:cubicBezTo>
                      <a:cubicBezTo>
                        <a:pt x="43" y="11"/>
                        <a:pt x="44" y="11"/>
                        <a:pt x="44" y="12"/>
                      </a:cubicBezTo>
                      <a:cubicBezTo>
                        <a:pt x="44" y="12"/>
                        <a:pt x="44" y="12"/>
                        <a:pt x="44" y="12"/>
                      </a:cubicBezTo>
                      <a:cubicBezTo>
                        <a:pt x="44" y="12"/>
                        <a:pt x="44" y="12"/>
                        <a:pt x="44" y="12"/>
                      </a:cubicBezTo>
                      <a:cubicBezTo>
                        <a:pt x="44" y="12"/>
                        <a:pt x="44" y="13"/>
                        <a:pt x="44" y="13"/>
                      </a:cubicBezTo>
                      <a:cubicBezTo>
                        <a:pt x="44" y="13"/>
                        <a:pt x="43" y="12"/>
                        <a:pt x="43" y="12"/>
                      </a:cubicBezTo>
                      <a:cubicBezTo>
                        <a:pt x="43" y="11"/>
                        <a:pt x="43" y="11"/>
                        <a:pt x="42" y="11"/>
                      </a:cubicBezTo>
                      <a:cubicBezTo>
                        <a:pt x="41" y="11"/>
                        <a:pt x="41" y="12"/>
                        <a:pt x="41" y="12"/>
                      </a:cubicBezTo>
                      <a:cubicBezTo>
                        <a:pt x="41" y="15"/>
                        <a:pt x="44" y="16"/>
                        <a:pt x="46" y="16"/>
                      </a:cubicBezTo>
                      <a:cubicBezTo>
                        <a:pt x="46" y="17"/>
                        <a:pt x="46" y="18"/>
                        <a:pt x="46" y="19"/>
                      </a:cubicBezTo>
                      <a:cubicBezTo>
                        <a:pt x="46" y="21"/>
                        <a:pt x="46" y="21"/>
                        <a:pt x="46" y="22"/>
                      </a:cubicBezTo>
                      <a:cubicBezTo>
                        <a:pt x="46" y="21"/>
                        <a:pt x="45" y="21"/>
                        <a:pt x="44" y="20"/>
                      </a:cubicBezTo>
                      <a:cubicBezTo>
                        <a:pt x="44" y="20"/>
                        <a:pt x="43" y="20"/>
                        <a:pt x="42" y="19"/>
                      </a:cubicBezTo>
                      <a:cubicBezTo>
                        <a:pt x="42" y="19"/>
                        <a:pt x="41" y="19"/>
                        <a:pt x="41" y="18"/>
                      </a:cubicBezTo>
                      <a:cubicBezTo>
                        <a:pt x="39" y="17"/>
                        <a:pt x="38" y="14"/>
                        <a:pt x="38" y="12"/>
                      </a:cubicBezTo>
                      <a:cubicBezTo>
                        <a:pt x="39" y="12"/>
                        <a:pt x="38" y="11"/>
                        <a:pt x="38" y="10"/>
                      </a:cubicBezTo>
                      <a:cubicBezTo>
                        <a:pt x="37" y="10"/>
                        <a:pt x="36" y="11"/>
                        <a:pt x="36" y="11"/>
                      </a:cubicBezTo>
                      <a:cubicBezTo>
                        <a:pt x="35" y="14"/>
                        <a:pt x="37" y="18"/>
                        <a:pt x="39" y="20"/>
                      </a:cubicBezTo>
                      <a:cubicBezTo>
                        <a:pt x="40" y="21"/>
                        <a:pt x="41" y="21"/>
                        <a:pt x="41" y="22"/>
                      </a:cubicBezTo>
                      <a:cubicBezTo>
                        <a:pt x="42" y="22"/>
                        <a:pt x="42" y="22"/>
                        <a:pt x="43" y="22"/>
                      </a:cubicBezTo>
                      <a:cubicBezTo>
                        <a:pt x="43" y="23"/>
                        <a:pt x="44" y="24"/>
                        <a:pt x="45" y="24"/>
                      </a:cubicBezTo>
                      <a:cubicBezTo>
                        <a:pt x="45" y="25"/>
                        <a:pt x="46" y="25"/>
                        <a:pt x="46" y="26"/>
                      </a:cubicBezTo>
                      <a:cubicBezTo>
                        <a:pt x="46" y="26"/>
                        <a:pt x="46" y="26"/>
                        <a:pt x="46" y="26"/>
                      </a:cubicBezTo>
                      <a:cubicBezTo>
                        <a:pt x="46" y="26"/>
                        <a:pt x="46" y="27"/>
                        <a:pt x="46" y="27"/>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sp>
          <p:nvSpPr>
            <p:cNvPr id="15" name="TextBox 114"/>
            <p:cNvSpPr txBox="1">
              <a:spLocks noChangeArrowheads="1"/>
            </p:cNvSpPr>
            <p:nvPr/>
          </p:nvSpPr>
          <p:spPr bwMode="auto">
            <a:xfrm>
              <a:off x="6125900" y="1454916"/>
              <a:ext cx="1710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a:solidFill>
                    <a:srgbClr val="FFFFFF"/>
                  </a:solidFill>
                  <a:latin typeface="微软雅黑" pitchFamily="34" charset="-122"/>
                  <a:ea typeface="微软雅黑" pitchFamily="34" charset="-122"/>
                </a:rPr>
                <a:t>点击添加标题</a:t>
              </a:r>
            </a:p>
          </p:txBody>
        </p:sp>
      </p:grpSp>
      <p:grpSp>
        <p:nvGrpSpPr>
          <p:cNvPr id="20" name="组合 19"/>
          <p:cNvGrpSpPr/>
          <p:nvPr/>
        </p:nvGrpSpPr>
        <p:grpSpPr bwMode="auto">
          <a:xfrm>
            <a:off x="6136886" y="2280581"/>
            <a:ext cx="2017712" cy="325437"/>
            <a:chOff x="5818456" y="2153664"/>
            <a:chExt cx="2017765" cy="325120"/>
          </a:xfrm>
        </p:grpSpPr>
        <p:grpSp>
          <p:nvGrpSpPr>
            <p:cNvPr id="21" name="组合 77"/>
            <p:cNvGrpSpPr/>
            <p:nvPr/>
          </p:nvGrpSpPr>
          <p:grpSpPr bwMode="auto">
            <a:xfrm>
              <a:off x="5818456" y="2153664"/>
              <a:ext cx="325120" cy="325120"/>
              <a:chOff x="2838310" y="2277105"/>
              <a:chExt cx="1129700" cy="1129700"/>
            </a:xfrm>
          </p:grpSpPr>
          <p:sp>
            <p:nvSpPr>
              <p:cNvPr id="23" name="圆角矩形 22"/>
              <p:cNvSpPr/>
              <p:nvPr/>
            </p:nvSpPr>
            <p:spPr>
              <a:xfrm>
                <a:off x="2838310" y="2277105"/>
                <a:ext cx="1129700" cy="1129700"/>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24" name="组合 79"/>
              <p:cNvGrpSpPr/>
              <p:nvPr/>
            </p:nvGrpSpPr>
            <p:grpSpPr bwMode="auto">
              <a:xfrm>
                <a:off x="2993429" y="2432225"/>
                <a:ext cx="819461" cy="819460"/>
                <a:chOff x="4838988" y="2441128"/>
                <a:chExt cx="1171863" cy="1171862"/>
              </a:xfrm>
            </p:grpSpPr>
            <p:sp>
              <p:nvSpPr>
                <p:cNvPr id="25" name="Freeform 156"/>
                <p:cNvSpPr>
                  <a:spLocks noEditPoints="1"/>
                </p:cNvSpPr>
                <p:nvPr/>
              </p:nvSpPr>
              <p:spPr bwMode="auto">
                <a:xfrm>
                  <a:off x="4838988" y="2441128"/>
                  <a:ext cx="1171863" cy="1171862"/>
                </a:xfrm>
                <a:custGeom>
                  <a:avLst/>
                  <a:gdLst>
                    <a:gd name="T0" fmla="*/ 600955 w 39"/>
                    <a:gd name="T1" fmla="*/ 0 h 39"/>
                    <a:gd name="T2" fmla="*/ 0 w 39"/>
                    <a:gd name="T3" fmla="*/ 570907 h 39"/>
                    <a:gd name="T4" fmla="*/ 600955 w 39"/>
                    <a:gd name="T5" fmla="*/ 1171862 h 39"/>
                    <a:gd name="T6" fmla="*/ 1171863 w 39"/>
                    <a:gd name="T7" fmla="*/ 570907 h 39"/>
                    <a:gd name="T8" fmla="*/ 600955 w 39"/>
                    <a:gd name="T9" fmla="*/ 0 h 39"/>
                    <a:gd name="T10" fmla="*/ 600955 w 39"/>
                    <a:gd name="T11" fmla="*/ 1021623 h 39"/>
                    <a:gd name="T12" fmla="*/ 150239 w 39"/>
                    <a:gd name="T13" fmla="*/ 570907 h 39"/>
                    <a:gd name="T14" fmla="*/ 600955 w 39"/>
                    <a:gd name="T15" fmla="*/ 150239 h 39"/>
                    <a:gd name="T16" fmla="*/ 1021624 w 39"/>
                    <a:gd name="T17" fmla="*/ 570907 h 39"/>
                    <a:gd name="T18" fmla="*/ 600955 w 39"/>
                    <a:gd name="T19" fmla="*/ 1021623 h 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 h="39">
                      <a:moveTo>
                        <a:pt x="20" y="0"/>
                      </a:moveTo>
                      <a:cubicBezTo>
                        <a:pt x="9" y="0"/>
                        <a:pt x="0" y="9"/>
                        <a:pt x="0" y="19"/>
                      </a:cubicBezTo>
                      <a:cubicBezTo>
                        <a:pt x="0" y="30"/>
                        <a:pt x="9" y="39"/>
                        <a:pt x="20" y="39"/>
                      </a:cubicBezTo>
                      <a:cubicBezTo>
                        <a:pt x="30" y="39"/>
                        <a:pt x="39" y="30"/>
                        <a:pt x="39" y="19"/>
                      </a:cubicBezTo>
                      <a:cubicBezTo>
                        <a:pt x="39" y="9"/>
                        <a:pt x="30" y="0"/>
                        <a:pt x="20" y="0"/>
                      </a:cubicBezTo>
                      <a:close/>
                      <a:moveTo>
                        <a:pt x="20" y="34"/>
                      </a:moveTo>
                      <a:cubicBezTo>
                        <a:pt x="12" y="34"/>
                        <a:pt x="5" y="27"/>
                        <a:pt x="5" y="19"/>
                      </a:cubicBezTo>
                      <a:cubicBezTo>
                        <a:pt x="5" y="11"/>
                        <a:pt x="12" y="5"/>
                        <a:pt x="20" y="5"/>
                      </a:cubicBezTo>
                      <a:cubicBezTo>
                        <a:pt x="27" y="5"/>
                        <a:pt x="34" y="11"/>
                        <a:pt x="34" y="19"/>
                      </a:cubicBezTo>
                      <a:cubicBezTo>
                        <a:pt x="34" y="27"/>
                        <a:pt x="27" y="34"/>
                        <a:pt x="20" y="34"/>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Oval 157"/>
                <p:cNvSpPr>
                  <a:spLocks noChangeArrowheads="1"/>
                </p:cNvSpPr>
                <p:nvPr/>
              </p:nvSpPr>
              <p:spPr bwMode="auto">
                <a:xfrm>
                  <a:off x="5170167" y="2772305"/>
                  <a:ext cx="509506" cy="509506"/>
                </a:xfrm>
                <a:custGeom>
                  <a:avLst/>
                  <a:gdLst>
                    <a:gd name="T0" fmla="*/ 254753 w 509506"/>
                    <a:gd name="T1" fmla="*/ 0 h 509506"/>
                    <a:gd name="T2" fmla="*/ 509506 w 509506"/>
                    <a:gd name="T3" fmla="*/ 254753 h 509506"/>
                    <a:gd name="T4" fmla="*/ 500690 w 509506"/>
                    <a:gd name="T5" fmla="*/ 317823 h 509506"/>
                    <a:gd name="T6" fmla="*/ 390879 w 509506"/>
                    <a:gd name="T7" fmla="*/ 272798 h 509506"/>
                    <a:gd name="T8" fmla="*/ 233088 w 509506"/>
                    <a:gd name="T9" fmla="*/ 430584 h 509506"/>
                    <a:gd name="T10" fmla="*/ 257129 w 509506"/>
                    <a:gd name="T11" fmla="*/ 509267 h 509506"/>
                    <a:gd name="T12" fmla="*/ 254753 w 509506"/>
                    <a:gd name="T13" fmla="*/ 509506 h 509506"/>
                    <a:gd name="T14" fmla="*/ 0 w 509506"/>
                    <a:gd name="T15" fmla="*/ 254753 h 509506"/>
                    <a:gd name="T16" fmla="*/ 254753 w 509506"/>
                    <a:gd name="T17" fmla="*/ 0 h 509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9506" h="509506">
                      <a:moveTo>
                        <a:pt x="254753" y="0"/>
                      </a:moveTo>
                      <a:cubicBezTo>
                        <a:pt x="395449" y="0"/>
                        <a:pt x="509506" y="114057"/>
                        <a:pt x="509506" y="254753"/>
                      </a:cubicBezTo>
                      <a:cubicBezTo>
                        <a:pt x="509506" y="276604"/>
                        <a:pt x="506755" y="297812"/>
                        <a:pt x="500690" y="317823"/>
                      </a:cubicBezTo>
                      <a:cubicBezTo>
                        <a:pt x="472535" y="289854"/>
                        <a:pt x="433699" y="272798"/>
                        <a:pt x="390879" y="272798"/>
                      </a:cubicBezTo>
                      <a:cubicBezTo>
                        <a:pt x="303733" y="272798"/>
                        <a:pt x="233088" y="343441"/>
                        <a:pt x="233088" y="430584"/>
                      </a:cubicBezTo>
                      <a:cubicBezTo>
                        <a:pt x="233088" y="459791"/>
                        <a:pt x="241024" y="487145"/>
                        <a:pt x="257129" y="509267"/>
                      </a:cubicBezTo>
                      <a:cubicBezTo>
                        <a:pt x="256339" y="509502"/>
                        <a:pt x="255547" y="509506"/>
                        <a:pt x="254753" y="509506"/>
                      </a:cubicBezTo>
                      <a:cubicBezTo>
                        <a:pt x="114057" y="509506"/>
                        <a:pt x="0" y="395449"/>
                        <a:pt x="0" y="254753"/>
                      </a:cubicBezTo>
                      <a:cubicBezTo>
                        <a:pt x="0" y="114057"/>
                        <a:pt x="114057" y="0"/>
                        <a:pt x="254753"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Oval 157"/>
                <p:cNvSpPr>
                  <a:spLocks noChangeArrowheads="1"/>
                </p:cNvSpPr>
                <p:nvPr/>
              </p:nvSpPr>
              <p:spPr bwMode="auto">
                <a:xfrm>
                  <a:off x="5204532" y="2836247"/>
                  <a:ext cx="180020" cy="18002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endParaRPr lang="zh-CN" altLang="en-US">
                    <a:solidFill>
                      <a:srgbClr val="000000"/>
                    </a:solidFill>
                  </a:endParaRPr>
                </a:p>
              </p:txBody>
            </p:sp>
          </p:grpSp>
        </p:grpSp>
        <p:sp>
          <p:nvSpPr>
            <p:cNvPr id="22" name="TextBox 115"/>
            <p:cNvSpPr txBox="1">
              <a:spLocks noChangeArrowheads="1"/>
            </p:cNvSpPr>
            <p:nvPr/>
          </p:nvSpPr>
          <p:spPr bwMode="auto">
            <a:xfrm>
              <a:off x="6125900" y="2162336"/>
              <a:ext cx="1710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a:solidFill>
                    <a:srgbClr val="FFFFFF"/>
                  </a:solidFill>
                  <a:latin typeface="微软雅黑" pitchFamily="34" charset="-122"/>
                  <a:ea typeface="微软雅黑" pitchFamily="34" charset="-122"/>
                </a:rPr>
                <a:t>点击添加标题</a:t>
              </a:r>
            </a:p>
          </p:txBody>
        </p:sp>
      </p:grpSp>
      <p:grpSp>
        <p:nvGrpSpPr>
          <p:cNvPr id="28" name="组合 27"/>
          <p:cNvGrpSpPr/>
          <p:nvPr/>
        </p:nvGrpSpPr>
        <p:grpSpPr bwMode="auto">
          <a:xfrm>
            <a:off x="6136886" y="3148943"/>
            <a:ext cx="2017712" cy="323850"/>
            <a:chOff x="5818456" y="3020717"/>
            <a:chExt cx="2017765" cy="325120"/>
          </a:xfrm>
        </p:grpSpPr>
        <p:grpSp>
          <p:nvGrpSpPr>
            <p:cNvPr id="29" name="组合 93"/>
            <p:cNvGrpSpPr/>
            <p:nvPr/>
          </p:nvGrpSpPr>
          <p:grpSpPr bwMode="auto">
            <a:xfrm>
              <a:off x="5818456" y="3020717"/>
              <a:ext cx="325120" cy="325120"/>
              <a:chOff x="5676357" y="3041551"/>
              <a:chExt cx="459645" cy="459645"/>
            </a:xfrm>
          </p:grpSpPr>
          <p:sp>
            <p:nvSpPr>
              <p:cNvPr id="31" name="圆角矩形 30"/>
              <p:cNvSpPr/>
              <p:nvPr/>
            </p:nvSpPr>
            <p:spPr>
              <a:xfrm>
                <a:off x="5676357" y="3041551"/>
                <a:ext cx="459645" cy="459645"/>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2" name="Freeform 14"/>
              <p:cNvSpPr/>
              <p:nvPr/>
            </p:nvSpPr>
            <p:spPr bwMode="auto">
              <a:xfrm>
                <a:off x="5784392" y="3081469"/>
                <a:ext cx="243574" cy="379809"/>
              </a:xfrm>
              <a:custGeom>
                <a:avLst/>
                <a:gdLst>
                  <a:gd name="T0" fmla="*/ 237079 w 75"/>
                  <a:gd name="T1" fmla="*/ 61678 h 117"/>
                  <a:gd name="T2" fmla="*/ 201355 w 75"/>
                  <a:gd name="T3" fmla="*/ 0 h 117"/>
                  <a:gd name="T4" fmla="*/ 126658 w 75"/>
                  <a:gd name="T5" fmla="*/ 12985 h 117"/>
                  <a:gd name="T6" fmla="*/ 126658 w 75"/>
                  <a:gd name="T7" fmla="*/ 12985 h 117"/>
                  <a:gd name="T8" fmla="*/ 123411 w 75"/>
                  <a:gd name="T9" fmla="*/ 12985 h 117"/>
                  <a:gd name="T10" fmla="*/ 123411 w 75"/>
                  <a:gd name="T11" fmla="*/ 12985 h 117"/>
                  <a:gd name="T12" fmla="*/ 123411 w 75"/>
                  <a:gd name="T13" fmla="*/ 12985 h 117"/>
                  <a:gd name="T14" fmla="*/ 42219 w 75"/>
                  <a:gd name="T15" fmla="*/ 0 h 117"/>
                  <a:gd name="T16" fmla="*/ 6495 w 75"/>
                  <a:gd name="T17" fmla="*/ 61678 h 117"/>
                  <a:gd name="T18" fmla="*/ 25981 w 75"/>
                  <a:gd name="T19" fmla="*/ 149327 h 117"/>
                  <a:gd name="T20" fmla="*/ 32477 w 75"/>
                  <a:gd name="T21" fmla="*/ 240221 h 117"/>
                  <a:gd name="T22" fmla="*/ 55210 w 75"/>
                  <a:gd name="T23" fmla="*/ 331116 h 117"/>
                  <a:gd name="T24" fmla="*/ 87687 w 75"/>
                  <a:gd name="T25" fmla="*/ 360332 h 117"/>
                  <a:gd name="T26" fmla="*/ 97430 w 75"/>
                  <a:gd name="T27" fmla="*/ 233729 h 117"/>
                  <a:gd name="T28" fmla="*/ 107173 w 75"/>
                  <a:gd name="T29" fmla="*/ 211005 h 117"/>
                  <a:gd name="T30" fmla="*/ 120163 w 75"/>
                  <a:gd name="T31" fmla="*/ 198020 h 117"/>
                  <a:gd name="T32" fmla="*/ 133154 w 75"/>
                  <a:gd name="T33" fmla="*/ 207759 h 117"/>
                  <a:gd name="T34" fmla="*/ 142897 w 75"/>
                  <a:gd name="T35" fmla="*/ 233729 h 117"/>
                  <a:gd name="T36" fmla="*/ 155887 w 75"/>
                  <a:gd name="T37" fmla="*/ 360332 h 117"/>
                  <a:gd name="T38" fmla="*/ 188364 w 75"/>
                  <a:gd name="T39" fmla="*/ 331116 h 117"/>
                  <a:gd name="T40" fmla="*/ 211097 w 75"/>
                  <a:gd name="T41" fmla="*/ 240221 h 117"/>
                  <a:gd name="T42" fmla="*/ 217593 w 75"/>
                  <a:gd name="T43" fmla="*/ 149327 h 117"/>
                  <a:gd name="T44" fmla="*/ 237079 w 75"/>
                  <a:gd name="T45" fmla="*/ 61678 h 11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5" h="117">
                    <a:moveTo>
                      <a:pt x="73" y="19"/>
                    </a:moveTo>
                    <a:cubicBezTo>
                      <a:pt x="70" y="10"/>
                      <a:pt x="67" y="2"/>
                      <a:pt x="62" y="0"/>
                    </a:cubicBezTo>
                    <a:cubicBezTo>
                      <a:pt x="58" y="0"/>
                      <a:pt x="45" y="5"/>
                      <a:pt x="39" y="4"/>
                    </a:cubicBezTo>
                    <a:cubicBezTo>
                      <a:pt x="39" y="4"/>
                      <a:pt x="39" y="4"/>
                      <a:pt x="39" y="4"/>
                    </a:cubicBezTo>
                    <a:cubicBezTo>
                      <a:pt x="39" y="4"/>
                      <a:pt x="38" y="4"/>
                      <a:pt x="38" y="4"/>
                    </a:cubicBezTo>
                    <a:cubicBezTo>
                      <a:pt x="38" y="4"/>
                      <a:pt x="38" y="4"/>
                      <a:pt x="38" y="4"/>
                    </a:cubicBezTo>
                    <a:cubicBezTo>
                      <a:pt x="38" y="4"/>
                      <a:pt x="38" y="4"/>
                      <a:pt x="38" y="4"/>
                    </a:cubicBezTo>
                    <a:cubicBezTo>
                      <a:pt x="31" y="5"/>
                      <a:pt x="17" y="0"/>
                      <a:pt x="13" y="0"/>
                    </a:cubicBezTo>
                    <a:cubicBezTo>
                      <a:pt x="8" y="2"/>
                      <a:pt x="4" y="10"/>
                      <a:pt x="2" y="19"/>
                    </a:cubicBezTo>
                    <a:cubicBezTo>
                      <a:pt x="0" y="29"/>
                      <a:pt x="4" y="39"/>
                      <a:pt x="8" y="46"/>
                    </a:cubicBezTo>
                    <a:cubicBezTo>
                      <a:pt x="11" y="54"/>
                      <a:pt x="9" y="62"/>
                      <a:pt x="10" y="74"/>
                    </a:cubicBezTo>
                    <a:cubicBezTo>
                      <a:pt x="11" y="87"/>
                      <a:pt x="14" y="92"/>
                      <a:pt x="17" y="102"/>
                    </a:cubicBezTo>
                    <a:cubicBezTo>
                      <a:pt x="20" y="113"/>
                      <a:pt x="29" y="117"/>
                      <a:pt x="27" y="111"/>
                    </a:cubicBezTo>
                    <a:cubicBezTo>
                      <a:pt x="25" y="105"/>
                      <a:pt x="27" y="82"/>
                      <a:pt x="30" y="72"/>
                    </a:cubicBezTo>
                    <a:cubicBezTo>
                      <a:pt x="32" y="69"/>
                      <a:pt x="32" y="66"/>
                      <a:pt x="33" y="65"/>
                    </a:cubicBezTo>
                    <a:cubicBezTo>
                      <a:pt x="34" y="63"/>
                      <a:pt x="35" y="61"/>
                      <a:pt x="37" y="61"/>
                    </a:cubicBezTo>
                    <a:cubicBezTo>
                      <a:pt x="39" y="61"/>
                      <a:pt x="41" y="62"/>
                      <a:pt x="41" y="64"/>
                    </a:cubicBezTo>
                    <a:cubicBezTo>
                      <a:pt x="42" y="65"/>
                      <a:pt x="43" y="68"/>
                      <a:pt x="44" y="72"/>
                    </a:cubicBezTo>
                    <a:cubicBezTo>
                      <a:pt x="48" y="82"/>
                      <a:pt x="50" y="105"/>
                      <a:pt x="48" y="111"/>
                    </a:cubicBezTo>
                    <a:cubicBezTo>
                      <a:pt x="45" y="117"/>
                      <a:pt x="55" y="113"/>
                      <a:pt x="58" y="102"/>
                    </a:cubicBezTo>
                    <a:cubicBezTo>
                      <a:pt x="61" y="92"/>
                      <a:pt x="64" y="87"/>
                      <a:pt x="65" y="74"/>
                    </a:cubicBezTo>
                    <a:cubicBezTo>
                      <a:pt x="66" y="62"/>
                      <a:pt x="64" y="54"/>
                      <a:pt x="67" y="46"/>
                    </a:cubicBezTo>
                    <a:cubicBezTo>
                      <a:pt x="70" y="39"/>
                      <a:pt x="75" y="29"/>
                      <a:pt x="73" y="19"/>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0" name="TextBox 116"/>
            <p:cNvSpPr txBox="1">
              <a:spLocks noChangeArrowheads="1"/>
            </p:cNvSpPr>
            <p:nvPr/>
          </p:nvSpPr>
          <p:spPr bwMode="auto">
            <a:xfrm>
              <a:off x="6125900" y="3029389"/>
              <a:ext cx="17103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a:solidFill>
                    <a:srgbClr val="FFFFFF"/>
                  </a:solidFill>
                  <a:latin typeface="微软雅黑" pitchFamily="34" charset="-122"/>
                  <a:ea typeface="微软雅黑" pitchFamily="34" charset="-122"/>
                </a:rPr>
                <a:t>点击添加标题</a:t>
              </a:r>
            </a:p>
          </p:txBody>
        </p:sp>
      </p:grpSp>
      <p:grpSp>
        <p:nvGrpSpPr>
          <p:cNvPr id="33" name="组合 32"/>
          <p:cNvGrpSpPr/>
          <p:nvPr/>
        </p:nvGrpSpPr>
        <p:grpSpPr bwMode="auto">
          <a:xfrm>
            <a:off x="6700448" y="3910943"/>
            <a:ext cx="1241425" cy="523875"/>
            <a:chOff x="6382866" y="3873828"/>
            <a:chExt cx="1241150" cy="523220"/>
          </a:xfrm>
        </p:grpSpPr>
        <p:grpSp>
          <p:nvGrpSpPr>
            <p:cNvPr id="34" name="组合 10245"/>
            <p:cNvGrpSpPr/>
            <p:nvPr/>
          </p:nvGrpSpPr>
          <p:grpSpPr bwMode="auto">
            <a:xfrm>
              <a:off x="6382866" y="3944303"/>
              <a:ext cx="325120" cy="325120"/>
              <a:chOff x="5676357" y="3823059"/>
              <a:chExt cx="394243" cy="394243"/>
            </a:xfrm>
          </p:grpSpPr>
          <p:sp>
            <p:nvSpPr>
              <p:cNvPr id="36" name="圆角矩形 35"/>
              <p:cNvSpPr/>
              <p:nvPr/>
            </p:nvSpPr>
            <p:spPr>
              <a:xfrm>
                <a:off x="5676357" y="3823059"/>
                <a:ext cx="394243" cy="394243"/>
              </a:xfrm>
              <a:prstGeom prst="roundRect">
                <a:avLst>
                  <a:gd name="adj" fmla="val 5774"/>
                </a:avLst>
              </a:prstGeom>
              <a:gradFill flip="none" rotWithShape="1">
                <a:gsLst>
                  <a:gs pos="100000">
                    <a:srgbClr val="CFCFCF"/>
                  </a:gs>
                  <a:gs pos="5417">
                    <a:schemeClr val="bg1">
                      <a:lumMod val="95000"/>
                    </a:schemeClr>
                  </a:gs>
                  <a:gs pos="62000">
                    <a:srgbClr val="E4E4E4"/>
                  </a:gs>
                </a:gsLst>
                <a:lin ang="5400000" scaled="1"/>
                <a:tileRect/>
              </a:gradFill>
              <a:ln>
                <a:noFill/>
              </a:ln>
              <a:effectLst>
                <a:outerShdw blurRad="50800" sx="99000" sy="99000" algn="ctr" rotWithShape="0">
                  <a:prstClr val="black">
                    <a:alpha val="20000"/>
                  </a:prstClr>
                </a:outerShdw>
              </a:effectLst>
              <a:scene3d>
                <a:camera prst="orthographicFront"/>
                <a:lightRig rig="threePt" dir="t"/>
              </a:scene3d>
              <a:sp3d extrusionH="76200">
                <a:extrusionClr>
                  <a:schemeClr val="bg1">
                    <a:lumMod val="9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37" name="Group 25"/>
              <p:cNvGrpSpPr>
                <a:grpSpLocks noChangeAspect="1"/>
              </p:cNvGrpSpPr>
              <p:nvPr/>
            </p:nvGrpSpPr>
            <p:grpSpPr bwMode="auto">
              <a:xfrm>
                <a:off x="5815596" y="3875823"/>
                <a:ext cx="115765" cy="288715"/>
                <a:chOff x="4061" y="1353"/>
                <a:chExt cx="83" cy="207"/>
              </a:xfrm>
              <a:solidFill>
                <a:srgbClr val="28C2A0"/>
              </a:solidFill>
            </p:grpSpPr>
            <p:sp>
              <p:nvSpPr>
                <p:cNvPr id="38" name="Freeform 26"/>
                <p:cNvSpPr/>
                <p:nvPr/>
              </p:nvSpPr>
              <p:spPr bwMode="auto">
                <a:xfrm>
                  <a:off x="4061" y="1391"/>
                  <a:ext cx="83" cy="169"/>
                </a:xfrm>
                <a:custGeom>
                  <a:avLst/>
                  <a:gdLst>
                    <a:gd name="T0" fmla="*/ 35 w 35"/>
                    <a:gd name="T1" fmla="*/ 9 h 72"/>
                    <a:gd name="T2" fmla="*/ 35 w 35"/>
                    <a:gd name="T3" fmla="*/ 8 h 72"/>
                    <a:gd name="T4" fmla="*/ 35 w 35"/>
                    <a:gd name="T5" fmla="*/ 8 h 72"/>
                    <a:gd name="T6" fmla="*/ 21 w 35"/>
                    <a:gd name="T7" fmla="*/ 1 h 72"/>
                    <a:gd name="T8" fmla="*/ 21 w 35"/>
                    <a:gd name="T9" fmla="*/ 1 h 72"/>
                    <a:gd name="T10" fmla="*/ 15 w 35"/>
                    <a:gd name="T11" fmla="*/ 1 h 72"/>
                    <a:gd name="T12" fmla="*/ 0 w 35"/>
                    <a:gd name="T13" fmla="*/ 9 h 72"/>
                    <a:gd name="T14" fmla="*/ 0 w 35"/>
                    <a:gd name="T15" fmla="*/ 31 h 72"/>
                    <a:gd name="T16" fmla="*/ 4 w 35"/>
                    <a:gd name="T17" fmla="*/ 35 h 72"/>
                    <a:gd name="T18" fmla="*/ 7 w 35"/>
                    <a:gd name="T19" fmla="*/ 31 h 72"/>
                    <a:gd name="T20" fmla="*/ 7 w 35"/>
                    <a:gd name="T21" fmla="*/ 14 h 72"/>
                    <a:gd name="T22" fmla="*/ 9 w 35"/>
                    <a:gd name="T23" fmla="*/ 14 h 72"/>
                    <a:gd name="T24" fmla="*/ 9 w 35"/>
                    <a:gd name="T25" fmla="*/ 25 h 72"/>
                    <a:gd name="T26" fmla="*/ 9 w 35"/>
                    <a:gd name="T27" fmla="*/ 34 h 72"/>
                    <a:gd name="T28" fmla="*/ 9 w 35"/>
                    <a:gd name="T29" fmla="*/ 68 h 72"/>
                    <a:gd name="T30" fmla="*/ 13 w 35"/>
                    <a:gd name="T31" fmla="*/ 72 h 72"/>
                    <a:gd name="T32" fmla="*/ 17 w 35"/>
                    <a:gd name="T33" fmla="*/ 68 h 72"/>
                    <a:gd name="T34" fmla="*/ 17 w 35"/>
                    <a:gd name="T35" fmla="*/ 37 h 72"/>
                    <a:gd name="T36" fmla="*/ 18 w 35"/>
                    <a:gd name="T37" fmla="*/ 37 h 72"/>
                    <a:gd name="T38" fmla="*/ 18 w 35"/>
                    <a:gd name="T39" fmla="*/ 68 h 72"/>
                    <a:gd name="T40" fmla="*/ 22 w 35"/>
                    <a:gd name="T41" fmla="*/ 72 h 72"/>
                    <a:gd name="T42" fmla="*/ 26 w 35"/>
                    <a:gd name="T43" fmla="*/ 68 h 72"/>
                    <a:gd name="T44" fmla="*/ 26 w 35"/>
                    <a:gd name="T45" fmla="*/ 34 h 72"/>
                    <a:gd name="T46" fmla="*/ 26 w 35"/>
                    <a:gd name="T47" fmla="*/ 25 h 72"/>
                    <a:gd name="T48" fmla="*/ 26 w 35"/>
                    <a:gd name="T49" fmla="*/ 14 h 72"/>
                    <a:gd name="T50" fmla="*/ 28 w 35"/>
                    <a:gd name="T51" fmla="*/ 14 h 72"/>
                    <a:gd name="T52" fmla="*/ 28 w 35"/>
                    <a:gd name="T53" fmla="*/ 31 h 72"/>
                    <a:gd name="T54" fmla="*/ 31 w 35"/>
                    <a:gd name="T55" fmla="*/ 35 h 72"/>
                    <a:gd name="T56" fmla="*/ 35 w 35"/>
                    <a:gd name="T57" fmla="*/ 31 h 72"/>
                    <a:gd name="T58" fmla="*/ 35 w 35"/>
                    <a:gd name="T59" fmla="*/ 9 h 72"/>
                    <a:gd name="T60" fmla="*/ 35 w 35"/>
                    <a:gd name="T61" fmla="*/ 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5" h="72">
                      <a:moveTo>
                        <a:pt x="35" y="9"/>
                      </a:moveTo>
                      <a:cubicBezTo>
                        <a:pt x="35" y="9"/>
                        <a:pt x="35" y="9"/>
                        <a:pt x="35" y="8"/>
                      </a:cubicBezTo>
                      <a:cubicBezTo>
                        <a:pt x="35" y="8"/>
                        <a:pt x="35" y="8"/>
                        <a:pt x="35" y="8"/>
                      </a:cubicBezTo>
                      <a:cubicBezTo>
                        <a:pt x="34" y="2"/>
                        <a:pt x="25" y="1"/>
                        <a:pt x="21" y="1"/>
                      </a:cubicBezTo>
                      <a:cubicBezTo>
                        <a:pt x="21" y="1"/>
                        <a:pt x="21" y="1"/>
                        <a:pt x="21" y="1"/>
                      </a:cubicBezTo>
                      <a:cubicBezTo>
                        <a:pt x="15" y="1"/>
                        <a:pt x="15" y="1"/>
                        <a:pt x="15" y="1"/>
                      </a:cubicBezTo>
                      <a:cubicBezTo>
                        <a:pt x="15" y="1"/>
                        <a:pt x="0" y="0"/>
                        <a:pt x="0" y="9"/>
                      </a:cubicBezTo>
                      <a:cubicBezTo>
                        <a:pt x="0" y="31"/>
                        <a:pt x="0" y="31"/>
                        <a:pt x="0" y="31"/>
                      </a:cubicBezTo>
                      <a:cubicBezTo>
                        <a:pt x="0" y="33"/>
                        <a:pt x="2" y="35"/>
                        <a:pt x="4" y="35"/>
                      </a:cubicBezTo>
                      <a:cubicBezTo>
                        <a:pt x="6" y="35"/>
                        <a:pt x="7" y="33"/>
                        <a:pt x="7" y="31"/>
                      </a:cubicBezTo>
                      <a:cubicBezTo>
                        <a:pt x="7" y="14"/>
                        <a:pt x="7" y="14"/>
                        <a:pt x="7" y="14"/>
                      </a:cubicBezTo>
                      <a:cubicBezTo>
                        <a:pt x="9" y="14"/>
                        <a:pt x="9" y="14"/>
                        <a:pt x="9" y="14"/>
                      </a:cubicBezTo>
                      <a:cubicBezTo>
                        <a:pt x="9" y="25"/>
                        <a:pt x="9" y="25"/>
                        <a:pt x="9" y="25"/>
                      </a:cubicBezTo>
                      <a:cubicBezTo>
                        <a:pt x="9" y="34"/>
                        <a:pt x="9" y="34"/>
                        <a:pt x="9" y="34"/>
                      </a:cubicBezTo>
                      <a:cubicBezTo>
                        <a:pt x="9" y="68"/>
                        <a:pt x="9" y="68"/>
                        <a:pt x="9" y="68"/>
                      </a:cubicBezTo>
                      <a:cubicBezTo>
                        <a:pt x="9" y="70"/>
                        <a:pt x="11" y="72"/>
                        <a:pt x="13" y="72"/>
                      </a:cubicBezTo>
                      <a:cubicBezTo>
                        <a:pt x="15" y="72"/>
                        <a:pt x="17" y="70"/>
                        <a:pt x="17" y="68"/>
                      </a:cubicBezTo>
                      <a:cubicBezTo>
                        <a:pt x="17" y="37"/>
                        <a:pt x="17" y="37"/>
                        <a:pt x="17" y="37"/>
                      </a:cubicBezTo>
                      <a:cubicBezTo>
                        <a:pt x="18" y="37"/>
                        <a:pt x="18" y="37"/>
                        <a:pt x="18" y="37"/>
                      </a:cubicBezTo>
                      <a:cubicBezTo>
                        <a:pt x="18" y="68"/>
                        <a:pt x="18" y="68"/>
                        <a:pt x="18" y="68"/>
                      </a:cubicBezTo>
                      <a:cubicBezTo>
                        <a:pt x="18" y="70"/>
                        <a:pt x="20" y="72"/>
                        <a:pt x="22" y="72"/>
                      </a:cubicBezTo>
                      <a:cubicBezTo>
                        <a:pt x="25" y="72"/>
                        <a:pt x="26" y="70"/>
                        <a:pt x="26" y="68"/>
                      </a:cubicBezTo>
                      <a:cubicBezTo>
                        <a:pt x="26" y="34"/>
                        <a:pt x="26" y="34"/>
                        <a:pt x="26" y="34"/>
                      </a:cubicBezTo>
                      <a:cubicBezTo>
                        <a:pt x="26" y="25"/>
                        <a:pt x="26" y="25"/>
                        <a:pt x="26" y="25"/>
                      </a:cubicBezTo>
                      <a:cubicBezTo>
                        <a:pt x="26" y="14"/>
                        <a:pt x="26" y="14"/>
                        <a:pt x="26" y="14"/>
                      </a:cubicBezTo>
                      <a:cubicBezTo>
                        <a:pt x="28" y="14"/>
                        <a:pt x="28" y="14"/>
                        <a:pt x="28" y="14"/>
                      </a:cubicBezTo>
                      <a:cubicBezTo>
                        <a:pt x="28" y="31"/>
                        <a:pt x="28" y="31"/>
                        <a:pt x="28" y="31"/>
                      </a:cubicBezTo>
                      <a:cubicBezTo>
                        <a:pt x="28" y="33"/>
                        <a:pt x="29" y="35"/>
                        <a:pt x="31" y="35"/>
                      </a:cubicBezTo>
                      <a:cubicBezTo>
                        <a:pt x="33" y="35"/>
                        <a:pt x="35" y="33"/>
                        <a:pt x="35" y="31"/>
                      </a:cubicBezTo>
                      <a:cubicBezTo>
                        <a:pt x="35" y="9"/>
                        <a:pt x="35" y="9"/>
                        <a:pt x="35" y="9"/>
                      </a:cubicBezTo>
                      <a:cubicBezTo>
                        <a:pt x="35" y="9"/>
                        <a:pt x="35" y="9"/>
                        <a:pt x="35" y="9"/>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39" name="Oval 27"/>
                <p:cNvSpPr>
                  <a:spLocks noChangeArrowheads="1"/>
                </p:cNvSpPr>
                <p:nvPr/>
              </p:nvSpPr>
              <p:spPr bwMode="auto">
                <a:xfrm>
                  <a:off x="4085" y="1353"/>
                  <a:ext cx="35" cy="38"/>
                </a:xfrm>
                <a:prstGeom prst="ellipse">
                  <a:avLst/>
                </a:pr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zh-CN" altLang="en-US">
                    <a:solidFill>
                      <a:prstClr val="black"/>
                    </a:solidFill>
                    <a:latin typeface="+mn-lt"/>
                    <a:ea typeface="+mn-ea"/>
                  </a:endParaRPr>
                </a:p>
              </p:txBody>
            </p:sp>
          </p:grpSp>
        </p:grpSp>
        <p:sp>
          <p:nvSpPr>
            <p:cNvPr id="35" name="TextBox 117"/>
            <p:cNvSpPr txBox="1">
              <a:spLocks noChangeArrowheads="1"/>
            </p:cNvSpPr>
            <p:nvPr/>
          </p:nvSpPr>
          <p:spPr bwMode="auto">
            <a:xfrm>
              <a:off x="6697667" y="3873828"/>
              <a:ext cx="9263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400" dirty="0">
                  <a:solidFill>
                    <a:srgbClr val="262626"/>
                  </a:solidFill>
                  <a:latin typeface="微软雅黑" pitchFamily="34" charset="-122"/>
                  <a:ea typeface="微软雅黑" pitchFamily="34" charset="-122"/>
                </a:rPr>
                <a:t>点击添加标题</a:t>
              </a:r>
            </a:p>
          </p:txBody>
        </p:sp>
      </p:grpSp>
      <p:sp>
        <p:nvSpPr>
          <p:cNvPr id="40" name="TextBox 47"/>
          <p:cNvSpPr txBox="1">
            <a:spLocks noChangeArrowheads="1"/>
          </p:cNvSpPr>
          <p:nvPr/>
        </p:nvSpPr>
        <p:spPr bwMode="auto">
          <a:xfrm>
            <a:off x="533011" y="1485243"/>
            <a:ext cx="4327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dirty="0" smtClean="0">
                <a:solidFill>
                  <a:srgbClr val="262626"/>
                </a:solidFill>
                <a:latin typeface="微软雅黑" pitchFamily="34" charset="-122"/>
                <a:ea typeface="微软雅黑" pitchFamily="34" charset="-122"/>
              </a:rPr>
              <a:t>生物医学医疗通用答辩总结类</a:t>
            </a:r>
            <a:r>
              <a:rPr lang="en-US" altLang="zh-CN" sz="1200" dirty="0" smtClean="0">
                <a:solidFill>
                  <a:srgbClr val="262626"/>
                </a:solidFill>
                <a:latin typeface="微软雅黑" pitchFamily="34" charset="-122"/>
                <a:ea typeface="微软雅黑" pitchFamily="34" charset="-122"/>
              </a:rPr>
              <a:t>PPT</a:t>
            </a:r>
            <a:r>
              <a:rPr lang="zh-CN" altLang="en-US" sz="1200" dirty="0" smtClean="0">
                <a:solidFill>
                  <a:srgbClr val="262626"/>
                </a:solidFill>
                <a:latin typeface="微软雅黑" pitchFamily="34" charset="-122"/>
                <a:ea typeface="微软雅黑" pitchFamily="34" charset="-122"/>
              </a:rPr>
              <a:t>模板，图片的修改方法是：在图片上右击，选择更改图片，这样不会丢失动画效果。</a:t>
            </a:r>
            <a:endParaRPr lang="zh-CN" altLang="en-US" sz="1200" dirty="0">
              <a:solidFill>
                <a:srgbClr val="262626"/>
              </a:solidFill>
              <a:latin typeface="微软雅黑" pitchFamily="34" charset="-122"/>
              <a:ea typeface="微软雅黑" pitchFamily="34" charset="-122"/>
            </a:endParaRPr>
          </a:p>
        </p:txBody>
      </p:sp>
      <p:sp>
        <p:nvSpPr>
          <p:cNvPr id="41" name="TextBox 47"/>
          <p:cNvSpPr txBox="1">
            <a:spLocks noChangeArrowheads="1"/>
          </p:cNvSpPr>
          <p:nvPr/>
        </p:nvSpPr>
        <p:spPr bwMode="auto">
          <a:xfrm>
            <a:off x="533011" y="2391706"/>
            <a:ext cx="4327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dirty="0">
                <a:solidFill>
                  <a:srgbClr val="262626"/>
                </a:solidFill>
                <a:latin typeface="微软雅黑" pitchFamily="34" charset="-122"/>
                <a:ea typeface="微软雅黑" pitchFamily="34" charset="-122"/>
              </a:rPr>
              <a:t>生物医学医疗通用答辩总结类</a:t>
            </a:r>
            <a:r>
              <a:rPr lang="en-US" altLang="zh-CN" sz="1200" dirty="0">
                <a:solidFill>
                  <a:srgbClr val="262626"/>
                </a:solidFill>
                <a:latin typeface="微软雅黑" pitchFamily="34" charset="-122"/>
                <a:ea typeface="微软雅黑" pitchFamily="34" charset="-122"/>
              </a:rPr>
              <a:t>PPT</a:t>
            </a:r>
            <a:r>
              <a:rPr lang="zh-CN" altLang="en-US" sz="1200" dirty="0">
                <a:solidFill>
                  <a:srgbClr val="262626"/>
                </a:solidFill>
                <a:latin typeface="微软雅黑" pitchFamily="34" charset="-122"/>
                <a:ea typeface="微软雅黑" pitchFamily="34" charset="-122"/>
              </a:rPr>
              <a:t>模板，图片的修改方法是：在图片上右击，选择更改图片，这样不会丢失动画效果。</a:t>
            </a:r>
          </a:p>
        </p:txBody>
      </p:sp>
      <p:sp>
        <p:nvSpPr>
          <p:cNvPr id="42" name="TextBox 47"/>
          <p:cNvSpPr txBox="1">
            <a:spLocks noChangeArrowheads="1"/>
          </p:cNvSpPr>
          <p:nvPr/>
        </p:nvSpPr>
        <p:spPr bwMode="auto">
          <a:xfrm>
            <a:off x="533011" y="3298168"/>
            <a:ext cx="43275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dirty="0">
                <a:solidFill>
                  <a:srgbClr val="262626"/>
                </a:solidFill>
                <a:latin typeface="微软雅黑" pitchFamily="34" charset="-122"/>
                <a:ea typeface="微软雅黑" pitchFamily="34" charset="-122"/>
              </a:rPr>
              <a:t>生物医学医疗通用答辩总结类</a:t>
            </a:r>
            <a:r>
              <a:rPr lang="en-US" altLang="zh-CN" sz="1200" dirty="0">
                <a:solidFill>
                  <a:srgbClr val="262626"/>
                </a:solidFill>
                <a:latin typeface="微软雅黑" pitchFamily="34" charset="-122"/>
                <a:ea typeface="微软雅黑" pitchFamily="34" charset="-122"/>
              </a:rPr>
              <a:t>PPT</a:t>
            </a:r>
            <a:r>
              <a:rPr lang="zh-CN" altLang="en-US" sz="1200" dirty="0">
                <a:solidFill>
                  <a:srgbClr val="262626"/>
                </a:solidFill>
                <a:latin typeface="微软雅黑" pitchFamily="34" charset="-122"/>
                <a:ea typeface="微软雅黑" pitchFamily="34" charset="-122"/>
              </a:rPr>
              <a:t>模板，图片的修改方法是：在图片上右击，选择更改图片，这样不会丢失动画效果。</a:t>
            </a:r>
          </a:p>
        </p:txBody>
      </p:sp>
      <p:sp>
        <p:nvSpPr>
          <p:cNvPr id="43" name="TextBox 47"/>
          <p:cNvSpPr txBox="1">
            <a:spLocks noChangeArrowheads="1"/>
          </p:cNvSpPr>
          <p:nvPr/>
        </p:nvSpPr>
        <p:spPr bwMode="auto">
          <a:xfrm>
            <a:off x="533011" y="4203043"/>
            <a:ext cx="4327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dirty="0">
                <a:solidFill>
                  <a:srgbClr val="262626"/>
                </a:solidFill>
                <a:latin typeface="微软雅黑" pitchFamily="34" charset="-122"/>
                <a:ea typeface="微软雅黑" pitchFamily="34" charset="-122"/>
              </a:rPr>
              <a:t>生物医学医疗通用答辩总结类</a:t>
            </a:r>
            <a:r>
              <a:rPr lang="en-US" altLang="zh-CN" sz="1200" dirty="0">
                <a:solidFill>
                  <a:srgbClr val="262626"/>
                </a:solidFill>
                <a:latin typeface="微软雅黑" pitchFamily="34" charset="-122"/>
                <a:ea typeface="微软雅黑" pitchFamily="34" charset="-122"/>
              </a:rPr>
              <a:t>PPT</a:t>
            </a:r>
            <a:r>
              <a:rPr lang="zh-CN" altLang="en-US" sz="1200" dirty="0">
                <a:solidFill>
                  <a:srgbClr val="262626"/>
                </a:solidFill>
                <a:latin typeface="微软雅黑" pitchFamily="34" charset="-122"/>
                <a:ea typeface="微软雅黑" pitchFamily="34" charset="-122"/>
              </a:rPr>
              <a:t>模板，图片的修改方法是：在图片上右击，选择更改图片，这样不会丢失动画效果。</a:t>
            </a:r>
          </a:p>
        </p:txBody>
      </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8" fill="hold" nodeType="withEffect">
                                  <p:stCondLst>
                                    <p:cond delay="50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wipe(left)">
                                      <p:cBhvr>
                                        <p:cTn id="13" dur="500"/>
                                        <p:tgtEl>
                                          <p:spTgt spid="20"/>
                                        </p:tgtEl>
                                      </p:cBhvr>
                                    </p:animEffect>
                                  </p:childTnLst>
                                </p:cTn>
                              </p:par>
                              <p:par>
                                <p:cTn id="14" presetID="22" presetClass="entr" presetSubtype="8" fill="hold" nodeType="withEffect">
                                  <p:stCondLst>
                                    <p:cond delay="50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par>
                                <p:cTn id="17" presetID="22" presetClass="entr" presetSubtype="8" fill="hold" nodeType="withEffect">
                                  <p:stCondLst>
                                    <p:cond delay="50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par>
                                <p:cTn id="20" presetID="12" presetClass="entr" presetSubtype="8" fill="hold" grpId="0" nodeType="withEffect">
                                  <p:stCondLst>
                                    <p:cond delay="110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ppt_x</p:attrName>
                                        </p:attrNameLst>
                                      </p:cBhvr>
                                      <p:tavLst>
                                        <p:tav tm="0">
                                          <p:val>
                                            <p:strVal val="#ppt_x-#ppt_w*1.125000"/>
                                          </p:val>
                                        </p:tav>
                                        <p:tav tm="100000">
                                          <p:val>
                                            <p:strVal val="#ppt_x"/>
                                          </p:val>
                                        </p:tav>
                                      </p:tavLst>
                                    </p:anim>
                                    <p:animEffect transition="in" filter="wipe(right)">
                                      <p:cBhvr>
                                        <p:cTn id="23" dur="500"/>
                                        <p:tgtEl>
                                          <p:spTgt spid="40"/>
                                        </p:tgtEl>
                                      </p:cBhvr>
                                    </p:animEffect>
                                  </p:childTnLst>
                                </p:cTn>
                              </p:par>
                              <p:par>
                                <p:cTn id="24" presetID="12" presetClass="entr" presetSubtype="8" fill="hold" grpId="0" nodeType="withEffect">
                                  <p:stCondLst>
                                    <p:cond delay="170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p:tgtEl>
                                          <p:spTgt spid="41"/>
                                        </p:tgtEl>
                                        <p:attrNameLst>
                                          <p:attrName>ppt_x</p:attrName>
                                        </p:attrNameLst>
                                      </p:cBhvr>
                                      <p:tavLst>
                                        <p:tav tm="0">
                                          <p:val>
                                            <p:strVal val="#ppt_x-#ppt_w*1.125000"/>
                                          </p:val>
                                        </p:tav>
                                        <p:tav tm="100000">
                                          <p:val>
                                            <p:strVal val="#ppt_x"/>
                                          </p:val>
                                        </p:tav>
                                      </p:tavLst>
                                    </p:anim>
                                    <p:animEffect transition="in" filter="wipe(right)">
                                      <p:cBhvr>
                                        <p:cTn id="27" dur="500"/>
                                        <p:tgtEl>
                                          <p:spTgt spid="41"/>
                                        </p:tgtEl>
                                      </p:cBhvr>
                                    </p:animEffect>
                                  </p:childTnLst>
                                </p:cTn>
                              </p:par>
                              <p:par>
                                <p:cTn id="28" presetID="12" presetClass="entr" presetSubtype="8" fill="hold" grpId="0" nodeType="withEffect">
                                  <p:stCondLst>
                                    <p:cond delay="230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p:tgtEl>
                                          <p:spTgt spid="42"/>
                                        </p:tgtEl>
                                        <p:attrNameLst>
                                          <p:attrName>ppt_x</p:attrName>
                                        </p:attrNameLst>
                                      </p:cBhvr>
                                      <p:tavLst>
                                        <p:tav tm="0">
                                          <p:val>
                                            <p:strVal val="#ppt_x-#ppt_w*1.125000"/>
                                          </p:val>
                                        </p:tav>
                                        <p:tav tm="100000">
                                          <p:val>
                                            <p:strVal val="#ppt_x"/>
                                          </p:val>
                                        </p:tav>
                                      </p:tavLst>
                                    </p:anim>
                                    <p:animEffect transition="in" filter="wipe(right)">
                                      <p:cBhvr>
                                        <p:cTn id="31" dur="500"/>
                                        <p:tgtEl>
                                          <p:spTgt spid="42"/>
                                        </p:tgtEl>
                                      </p:cBhvr>
                                    </p:animEffect>
                                  </p:childTnLst>
                                </p:cTn>
                              </p:par>
                              <p:par>
                                <p:cTn id="32" presetID="12" presetClass="entr" presetSubtype="8" fill="hold" grpId="0" nodeType="withEffect">
                                  <p:stCondLst>
                                    <p:cond delay="290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p:tgtEl>
                                          <p:spTgt spid="43"/>
                                        </p:tgtEl>
                                        <p:attrNameLst>
                                          <p:attrName>ppt_x</p:attrName>
                                        </p:attrNameLst>
                                      </p:cBhvr>
                                      <p:tavLst>
                                        <p:tav tm="0">
                                          <p:val>
                                            <p:strVal val="#ppt_x-#ppt_w*1.125000"/>
                                          </p:val>
                                        </p:tav>
                                        <p:tav tm="100000">
                                          <p:val>
                                            <p:strVal val="#ppt_x"/>
                                          </p:val>
                                        </p:tav>
                                      </p:tavLst>
                                    </p:anim>
                                    <p:animEffect transition="in" filter="wipe(right)">
                                      <p:cBhvr>
                                        <p:cTn id="35" dur="500"/>
                                        <p:tgtEl>
                                          <p:spTgt spid="43"/>
                                        </p:tgtEl>
                                      </p:cBhvr>
                                    </p:animEffect>
                                  </p:childTnLst>
                                </p:cTn>
                              </p:par>
                              <p:par>
                                <p:cTn id="36" presetID="22" presetClass="entr" presetSubtype="8" fill="hold" nodeType="withEffect">
                                  <p:stCondLst>
                                    <p:cond delay="350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ine 6"/>
          <p:cNvSpPr>
            <a:spLocks noChangeShapeType="1"/>
          </p:cNvSpPr>
          <p:nvPr/>
        </p:nvSpPr>
        <p:spPr bwMode="gray">
          <a:xfrm>
            <a:off x="3336238" y="2607841"/>
            <a:ext cx="0" cy="2125460"/>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3" name="Line 7"/>
          <p:cNvSpPr>
            <a:spLocks noChangeShapeType="1"/>
          </p:cNvSpPr>
          <p:nvPr/>
        </p:nvSpPr>
        <p:spPr bwMode="gray">
          <a:xfrm>
            <a:off x="5404483" y="2516994"/>
            <a:ext cx="0" cy="2216307"/>
          </a:xfrm>
          <a:prstGeom prst="line">
            <a:avLst/>
          </a:prstGeom>
          <a:noFill/>
          <a:ln w="9525">
            <a:solidFill>
              <a:srgbClr val="1C1C1C"/>
            </a:solidFill>
            <a:prstDash val="dash"/>
            <a:round/>
          </a:ln>
          <a:extLst>
            <a:ext uri="{909E8E84-426E-40DD-AFC4-6F175D3DCCD1}">
              <a14:hiddenFill xmlns:a14="http://schemas.microsoft.com/office/drawing/2010/main">
                <a:noFill/>
              </a14:hiddenFill>
            </a:ext>
          </a:extLst>
        </p:spPr>
        <p:txBody>
          <a:bodyPr wrap="none" anchor="ctr"/>
          <a:lstStyle/>
          <a:p>
            <a:endParaRPr lang="zh-CN" altLang="en-US">
              <a:latin typeface="+mn-ea"/>
            </a:endParaRPr>
          </a:p>
        </p:txBody>
      </p:sp>
      <p:sp>
        <p:nvSpPr>
          <p:cNvPr id="15" name="Freeform 9"/>
          <p:cNvSpPr/>
          <p:nvPr/>
        </p:nvSpPr>
        <p:spPr bwMode="gray">
          <a:xfrm>
            <a:off x="1301160" y="987574"/>
            <a:ext cx="6768752" cy="1623202"/>
          </a:xfrm>
          <a:custGeom>
            <a:avLst/>
            <a:gdLst>
              <a:gd name="T0" fmla="*/ 0 w 4371"/>
              <a:gd name="T1" fmla="*/ 2147483647 h 1066"/>
              <a:gd name="T2" fmla="*/ 2147483647 w 4371"/>
              <a:gd name="T3" fmla="*/ 2147483647 h 1066"/>
              <a:gd name="T4" fmla="*/ 2147483647 w 4371"/>
              <a:gd name="T5" fmla="*/ 2147483647 h 1066"/>
              <a:gd name="T6" fmla="*/ 2147483647 w 4371"/>
              <a:gd name="T7" fmla="*/ 2147483647 h 1066"/>
              <a:gd name="T8" fmla="*/ 2147483647 w 4371"/>
              <a:gd name="T9" fmla="*/ 2147483647 h 1066"/>
              <a:gd name="T10" fmla="*/ 2147483647 w 4371"/>
              <a:gd name="T11" fmla="*/ 2147483647 h 1066"/>
              <a:gd name="T12" fmla="*/ 2147483647 w 4371"/>
              <a:gd name="T13" fmla="*/ 0 h 1066"/>
              <a:gd name="T14" fmla="*/ 2147483647 w 4371"/>
              <a:gd name="T15" fmla="*/ 2147483647 h 1066"/>
              <a:gd name="T16" fmla="*/ 2147483647 w 4371"/>
              <a:gd name="T17" fmla="*/ 2147483647 h 1066"/>
              <a:gd name="T18" fmla="*/ 2147483647 w 4371"/>
              <a:gd name="T19" fmla="*/ 2147483647 h 1066"/>
              <a:gd name="T20" fmla="*/ 2147483647 w 4371"/>
              <a:gd name="T21" fmla="*/ 2147483647 h 1066"/>
              <a:gd name="T22" fmla="*/ 2147483647 w 4371"/>
              <a:gd name="T23" fmla="*/ 2147483647 h 1066"/>
              <a:gd name="T24" fmla="*/ 2147483647 w 4371"/>
              <a:gd name="T25" fmla="*/ 2147483647 h 1066"/>
              <a:gd name="T26" fmla="*/ 2147483647 w 4371"/>
              <a:gd name="T27" fmla="*/ 2147483647 h 1066"/>
              <a:gd name="T28" fmla="*/ 2147483647 w 4371"/>
              <a:gd name="T29" fmla="*/ 2147483647 h 1066"/>
              <a:gd name="T30" fmla="*/ 0 w 4371"/>
              <a:gd name="T31" fmla="*/ 2147483647 h 106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4371"/>
              <a:gd name="T49" fmla="*/ 0 h 1066"/>
              <a:gd name="T50" fmla="*/ 4371 w 4371"/>
              <a:gd name="T51" fmla="*/ 1066 h 106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4371" h="1066">
                <a:moveTo>
                  <a:pt x="0" y="845"/>
                </a:moveTo>
                <a:lnTo>
                  <a:pt x="1523" y="313"/>
                </a:lnTo>
                <a:lnTo>
                  <a:pt x="1610" y="617"/>
                </a:lnTo>
                <a:lnTo>
                  <a:pt x="2720" y="243"/>
                </a:lnTo>
                <a:lnTo>
                  <a:pt x="2784" y="538"/>
                </a:lnTo>
                <a:lnTo>
                  <a:pt x="3882" y="266"/>
                </a:lnTo>
                <a:lnTo>
                  <a:pt x="3795" y="0"/>
                </a:lnTo>
                <a:lnTo>
                  <a:pt x="4371" y="269"/>
                </a:lnTo>
                <a:lnTo>
                  <a:pt x="3961" y="832"/>
                </a:lnTo>
                <a:lnTo>
                  <a:pt x="3912" y="542"/>
                </a:lnTo>
                <a:lnTo>
                  <a:pt x="2594" y="921"/>
                </a:lnTo>
                <a:lnTo>
                  <a:pt x="2509" y="620"/>
                </a:lnTo>
                <a:lnTo>
                  <a:pt x="1344" y="968"/>
                </a:lnTo>
                <a:lnTo>
                  <a:pt x="1280" y="666"/>
                </a:lnTo>
                <a:lnTo>
                  <a:pt x="67" y="1066"/>
                </a:lnTo>
                <a:lnTo>
                  <a:pt x="0" y="845"/>
                </a:lnTo>
                <a:close/>
              </a:path>
            </a:pathLst>
          </a:custGeom>
          <a:solidFill>
            <a:schemeClr val="tx2"/>
          </a:solidFill>
          <a:ln>
            <a:noFill/>
          </a:ln>
          <a:effectLst/>
        </p:spPr>
        <p:style>
          <a:lnRef idx="3">
            <a:schemeClr val="lt1"/>
          </a:lnRef>
          <a:fillRef idx="1">
            <a:schemeClr val="accent2"/>
          </a:fillRef>
          <a:effectRef idx="1">
            <a:schemeClr val="accent2"/>
          </a:effectRef>
          <a:fontRef idx="minor">
            <a:schemeClr val="lt1"/>
          </a:fontRef>
        </p:style>
        <p:txBody>
          <a:bodyPr wrap="none" anchor="ctr">
            <a:flatTx/>
          </a:bodyPr>
          <a:lstStyle/>
          <a:p>
            <a:pPr>
              <a:defRPr/>
            </a:pPr>
            <a:endParaRPr lang="zh-CN" altLang="en-US">
              <a:latin typeface="+mn-ea"/>
            </a:endParaRPr>
          </a:p>
        </p:txBody>
      </p:sp>
      <p:grpSp>
        <p:nvGrpSpPr>
          <p:cNvPr id="16" name="组合 15"/>
          <p:cNvGrpSpPr/>
          <p:nvPr/>
        </p:nvGrpSpPr>
        <p:grpSpPr>
          <a:xfrm>
            <a:off x="1403648" y="2444986"/>
            <a:ext cx="1834452" cy="1872208"/>
            <a:chOff x="1403648" y="2139702"/>
            <a:chExt cx="1834452" cy="1872208"/>
          </a:xfrm>
        </p:grpSpPr>
        <p:sp>
          <p:nvSpPr>
            <p:cNvPr id="18" name="Text Box 16"/>
            <p:cNvSpPr txBox="1">
              <a:spLocks noChangeArrowheads="1"/>
            </p:cNvSpPr>
            <p:nvPr/>
          </p:nvSpPr>
          <p:spPr bwMode="auto">
            <a:xfrm>
              <a:off x="1403648" y="2830368"/>
              <a:ext cx="1747591" cy="1181542"/>
            </a:xfrm>
            <a:prstGeom prst="rect">
              <a:avLst/>
            </a:prstGeom>
            <a:noFill/>
            <a:ln w="9525">
              <a:noFill/>
              <a:miter lim="800000"/>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9" name="文本框 76"/>
            <p:cNvSpPr>
              <a:spLocks noChangeArrowheads="1"/>
            </p:cNvSpPr>
            <p:nvPr/>
          </p:nvSpPr>
          <p:spPr bwMode="auto">
            <a:xfrm>
              <a:off x="2336901" y="2139702"/>
              <a:ext cx="901199"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a:solidFill>
                    <a:schemeClr val="tx2"/>
                  </a:solidFill>
                  <a:latin typeface="+mn-ea"/>
                </a:rPr>
                <a:t>01</a:t>
              </a:r>
              <a:endParaRPr lang="zh-CN" altLang="en-US" sz="3600" b="1" dirty="0">
                <a:solidFill>
                  <a:schemeClr val="tx2"/>
                </a:solidFill>
                <a:latin typeface="+mn-ea"/>
              </a:endParaRPr>
            </a:p>
          </p:txBody>
        </p:sp>
      </p:grpSp>
      <p:grpSp>
        <p:nvGrpSpPr>
          <p:cNvPr id="20" name="组合 19"/>
          <p:cNvGrpSpPr/>
          <p:nvPr/>
        </p:nvGrpSpPr>
        <p:grpSpPr>
          <a:xfrm>
            <a:off x="3566228" y="2444986"/>
            <a:ext cx="1759091" cy="1872208"/>
            <a:chOff x="3496294" y="2139702"/>
            <a:chExt cx="1829025" cy="1872208"/>
          </a:xfrm>
        </p:grpSpPr>
        <p:sp>
          <p:nvSpPr>
            <p:cNvPr id="22" name="Text Box 16"/>
            <p:cNvSpPr txBox="1">
              <a:spLocks noChangeArrowheads="1"/>
            </p:cNvSpPr>
            <p:nvPr/>
          </p:nvSpPr>
          <p:spPr bwMode="auto">
            <a:xfrm>
              <a:off x="3496294" y="2811581"/>
              <a:ext cx="1723778" cy="1200329"/>
            </a:xfrm>
            <a:prstGeom prst="rect">
              <a:avLst/>
            </a:prstGeom>
            <a:noFill/>
            <a:ln w="9525">
              <a:noFill/>
              <a:miter lim="800000"/>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3" name="文本框 76"/>
            <p:cNvSpPr>
              <a:spLocks noChangeArrowheads="1"/>
            </p:cNvSpPr>
            <p:nvPr/>
          </p:nvSpPr>
          <p:spPr bwMode="auto">
            <a:xfrm>
              <a:off x="4382045" y="2139702"/>
              <a:ext cx="943274"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smtClean="0">
                  <a:solidFill>
                    <a:schemeClr val="tx2"/>
                  </a:solidFill>
                  <a:latin typeface="+mn-ea"/>
                </a:rPr>
                <a:t>02</a:t>
              </a:r>
              <a:endParaRPr lang="zh-CN" altLang="en-US" sz="3600" b="1" dirty="0">
                <a:solidFill>
                  <a:schemeClr val="tx2"/>
                </a:solidFill>
                <a:latin typeface="+mn-ea"/>
              </a:endParaRPr>
            </a:p>
          </p:txBody>
        </p:sp>
      </p:grpSp>
      <p:grpSp>
        <p:nvGrpSpPr>
          <p:cNvPr id="24" name="组合 23"/>
          <p:cNvGrpSpPr/>
          <p:nvPr/>
        </p:nvGrpSpPr>
        <p:grpSpPr>
          <a:xfrm>
            <a:off x="5652120" y="2444986"/>
            <a:ext cx="1825750" cy="2042705"/>
            <a:chOff x="5652120" y="2139702"/>
            <a:chExt cx="1825750" cy="2042705"/>
          </a:xfrm>
        </p:grpSpPr>
        <p:sp>
          <p:nvSpPr>
            <p:cNvPr id="26" name="Text Box 16"/>
            <p:cNvSpPr txBox="1">
              <a:spLocks noChangeArrowheads="1"/>
            </p:cNvSpPr>
            <p:nvPr/>
          </p:nvSpPr>
          <p:spPr bwMode="auto">
            <a:xfrm>
              <a:off x="5652120" y="2760479"/>
              <a:ext cx="1655943" cy="1421928"/>
            </a:xfrm>
            <a:prstGeom prst="rect">
              <a:avLst/>
            </a:prstGeom>
            <a:noFill/>
            <a:ln w="9525">
              <a:noFill/>
              <a:miter lim="800000"/>
            </a:ln>
            <a:effectLst/>
          </p:spPr>
          <p:txBody>
            <a:bodyPr wrap="square">
              <a:spAutoFit/>
            </a:bodyPr>
            <a:lstStyle/>
            <a:p>
              <a:pPr algn="just">
                <a:lnSpc>
                  <a:spcPct val="120000"/>
                </a:lnSpc>
              </a:pPr>
              <a:r>
                <a:rPr lang="zh-CN" altLang="en-US" sz="1200" dirty="0">
                  <a:solidFill>
                    <a:schemeClr val="tx1">
                      <a:lumMod val="75000"/>
                      <a:lumOff val="25000"/>
                    </a:schemeClr>
                  </a:solidFill>
                  <a:latin typeface="微软雅黑" pitchFamily="34" charset="-122"/>
                  <a:ea typeface="微软雅黑" pitchFamily="34" charset="-122"/>
                </a:rPr>
                <a:t>详写内容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7" name="文本框 76"/>
            <p:cNvSpPr>
              <a:spLocks noChangeArrowheads="1"/>
            </p:cNvSpPr>
            <p:nvPr/>
          </p:nvSpPr>
          <p:spPr bwMode="auto">
            <a:xfrm>
              <a:off x="6588224" y="2139702"/>
              <a:ext cx="889646"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sz="3600" b="1" dirty="0" smtClean="0">
                  <a:solidFill>
                    <a:schemeClr val="tx2"/>
                  </a:solidFill>
                  <a:latin typeface="+mn-ea"/>
                </a:rPr>
                <a:t>03</a:t>
              </a:r>
              <a:endParaRPr lang="zh-CN" altLang="en-US" sz="3600" b="1" dirty="0">
                <a:solidFill>
                  <a:schemeClr val="tx2"/>
                </a:solidFill>
                <a:latin typeface="+mn-ea"/>
              </a:endParaRPr>
            </a:p>
          </p:txBody>
        </p:sp>
      </p:grpSp>
      <p:sp>
        <p:nvSpPr>
          <p:cNvPr id="30" name="TextBox 29"/>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400" advClick="0" advTm="3360">
        <p14:doors dir="vert"/>
      </p:transition>
    </mc:Choice>
    <mc:Fallback xmlns="">
      <p:transition spd="slow" advClick="0" advTm="33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up)">
                                      <p:cBhvr>
                                        <p:cTn id="20" dur="1000"/>
                                        <p:tgtEl>
                                          <p:spTgt spid="16"/>
                                        </p:tgtEl>
                                      </p:cBhvr>
                                    </p:animEffect>
                                  </p:childTnLst>
                                </p:cTn>
                              </p:par>
                              <p:par>
                                <p:cTn id="21" presetID="22" presetClass="entr" presetSubtype="1"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1000"/>
                                        <p:tgtEl>
                                          <p:spTgt spid="20"/>
                                        </p:tgtEl>
                                      </p:cBhvr>
                                    </p:animEffect>
                                  </p:childTnLst>
                                </p:cTn>
                              </p:par>
                              <p:par>
                                <p:cTn id="24" presetID="22" presetClass="entr" presetSubtype="1"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up)">
                                      <p:cBhvr>
                                        <p:cTn id="2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grpSp>
        <p:nvGrpSpPr>
          <p:cNvPr id="3" name="组合 2"/>
          <p:cNvGrpSpPr/>
          <p:nvPr/>
        </p:nvGrpSpPr>
        <p:grpSpPr bwMode="auto">
          <a:xfrm>
            <a:off x="533400" y="3541713"/>
            <a:ext cx="8153400" cy="1015034"/>
            <a:chOff x="532948" y="3541498"/>
            <a:chExt cx="8154554" cy="1015266"/>
          </a:xfrm>
        </p:grpSpPr>
        <p:sp>
          <p:nvSpPr>
            <p:cNvPr id="4" name="TextBox 47"/>
            <p:cNvSpPr txBox="1">
              <a:spLocks noChangeArrowheads="1"/>
            </p:cNvSpPr>
            <p:nvPr/>
          </p:nvSpPr>
          <p:spPr bwMode="auto">
            <a:xfrm>
              <a:off x="532948" y="3910285"/>
              <a:ext cx="8154554" cy="646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sz="1200" dirty="0">
                  <a:solidFill>
                    <a:srgbClr val="262626"/>
                  </a:solidFill>
                  <a:latin typeface="微软雅黑" pitchFamily="34" charset="-122"/>
                  <a:ea typeface="微软雅黑" pitchFamily="34" charset="-122"/>
                </a:rPr>
                <a:t>生物医学医疗通用答辩总结类</a:t>
              </a:r>
              <a:r>
                <a:rPr lang="en-US" altLang="zh-CN" sz="1200" dirty="0">
                  <a:solidFill>
                    <a:srgbClr val="262626"/>
                  </a:solidFill>
                  <a:latin typeface="微软雅黑" pitchFamily="34" charset="-122"/>
                  <a:ea typeface="微软雅黑" pitchFamily="34" charset="-122"/>
                </a:rPr>
                <a:t>PPT</a:t>
              </a:r>
              <a:r>
                <a:rPr lang="zh-CN" altLang="en-US" sz="1200" dirty="0">
                  <a:solidFill>
                    <a:srgbClr val="262626"/>
                  </a:solidFill>
                  <a:latin typeface="微软雅黑" pitchFamily="34" charset="-122"/>
                  <a:ea typeface="微软雅黑" pitchFamily="34" charset="-122"/>
                </a:rPr>
                <a:t>模板，图片的修改方法是：在图片上右击，选择更改图片，这样不会丢失动画效果</a:t>
              </a:r>
              <a:r>
                <a:rPr lang="zh-CN" altLang="en-US" sz="1200" dirty="0" smtClean="0">
                  <a:solidFill>
                    <a:srgbClr val="262626"/>
                  </a:solidFill>
                  <a:latin typeface="微软雅黑" pitchFamily="34" charset="-122"/>
                  <a:ea typeface="微软雅黑" pitchFamily="34" charset="-122"/>
                </a:rPr>
                <a:t>。</a:t>
              </a:r>
              <a:endParaRPr lang="en-US" altLang="zh-CN" sz="1200" dirty="0" smtClean="0">
                <a:solidFill>
                  <a:srgbClr val="262626"/>
                </a:solidFill>
                <a:latin typeface="微软雅黑" pitchFamily="34" charset="-122"/>
                <a:ea typeface="微软雅黑" pitchFamily="34" charset="-122"/>
              </a:endParaRPr>
            </a:p>
            <a:p>
              <a:r>
                <a:rPr lang="zh-CN" altLang="en-US" sz="1200" dirty="0">
                  <a:solidFill>
                    <a:srgbClr val="262626"/>
                  </a:solidFill>
                  <a:latin typeface="微软雅黑" pitchFamily="34" charset="-122"/>
                  <a:ea typeface="微软雅黑" pitchFamily="34" charset="-122"/>
                </a:rPr>
                <a:t>生物医学医疗通用答辩总结类</a:t>
              </a:r>
              <a:r>
                <a:rPr lang="en-US" altLang="zh-CN" sz="1200" dirty="0">
                  <a:solidFill>
                    <a:srgbClr val="262626"/>
                  </a:solidFill>
                  <a:latin typeface="微软雅黑" pitchFamily="34" charset="-122"/>
                  <a:ea typeface="微软雅黑" pitchFamily="34" charset="-122"/>
                </a:rPr>
                <a:t>PPT</a:t>
              </a:r>
              <a:r>
                <a:rPr lang="zh-CN" altLang="en-US" sz="1200" dirty="0">
                  <a:solidFill>
                    <a:srgbClr val="262626"/>
                  </a:solidFill>
                  <a:latin typeface="微软雅黑" pitchFamily="34" charset="-122"/>
                  <a:ea typeface="微软雅黑" pitchFamily="34" charset="-122"/>
                </a:rPr>
                <a:t>模板，图片的修改方法是：在图片上右击，选择更改图片，这样不会丢失动画效果。</a:t>
              </a:r>
            </a:p>
            <a:p>
              <a:endParaRPr lang="zh-CN" altLang="en-US" sz="1200" dirty="0">
                <a:solidFill>
                  <a:srgbClr val="262626"/>
                </a:solidFill>
                <a:latin typeface="微软雅黑" pitchFamily="34" charset="-122"/>
                <a:ea typeface="微软雅黑" pitchFamily="34" charset="-122"/>
              </a:endParaRPr>
            </a:p>
          </p:txBody>
        </p:sp>
        <p:sp>
          <p:nvSpPr>
            <p:cNvPr id="5" name="TextBox 110"/>
            <p:cNvSpPr txBox="1">
              <a:spLocks noChangeArrowheads="1"/>
            </p:cNvSpPr>
            <p:nvPr/>
          </p:nvSpPr>
          <p:spPr bwMode="auto">
            <a:xfrm>
              <a:off x="532948" y="3541498"/>
              <a:ext cx="20415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r>
                <a:rPr lang="zh-CN" altLang="en-US" dirty="0">
                  <a:solidFill>
                    <a:srgbClr val="262626"/>
                  </a:solidFill>
                  <a:latin typeface="微软雅黑" pitchFamily="34" charset="-122"/>
                  <a:ea typeface="微软雅黑" pitchFamily="34" charset="-122"/>
                </a:rPr>
                <a:t>点击添加标题</a:t>
              </a:r>
            </a:p>
          </p:txBody>
        </p:sp>
      </p:grpSp>
      <p:grpSp>
        <p:nvGrpSpPr>
          <p:cNvPr id="6" name="组合 5"/>
          <p:cNvGrpSpPr/>
          <p:nvPr/>
        </p:nvGrpSpPr>
        <p:grpSpPr bwMode="auto">
          <a:xfrm>
            <a:off x="7072313" y="1193800"/>
            <a:ext cx="1395412" cy="1397000"/>
            <a:chOff x="7071727" y="1193800"/>
            <a:chExt cx="1395738" cy="1396301"/>
          </a:xfrm>
        </p:grpSpPr>
        <p:grpSp>
          <p:nvGrpSpPr>
            <p:cNvPr id="7" name="组合 38"/>
            <p:cNvGrpSpPr/>
            <p:nvPr/>
          </p:nvGrpSpPr>
          <p:grpSpPr bwMode="auto">
            <a:xfrm>
              <a:off x="7071727" y="1193800"/>
              <a:ext cx="1395738" cy="1396301"/>
              <a:chOff x="2090057" y="957943"/>
              <a:chExt cx="1248229" cy="1248229"/>
            </a:xfrm>
          </p:grpSpPr>
          <p:sp>
            <p:nvSpPr>
              <p:cNvPr id="9" name="椭圆 8"/>
              <p:cNvSpPr/>
              <p:nvPr/>
            </p:nvSpPr>
            <p:spPr>
              <a:xfrm>
                <a:off x="2090057" y="957943"/>
                <a:ext cx="1248229" cy="1248229"/>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0" name="椭圆 9"/>
              <p:cNvSpPr/>
              <p:nvPr/>
            </p:nvSpPr>
            <p:spPr>
              <a:xfrm>
                <a:off x="2124138" y="1023191"/>
                <a:ext cx="1097703" cy="10978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8" name="Picture 2" descr="C:\Users\Administrator\Desktop\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76778" y="1563638"/>
              <a:ext cx="1167629" cy="81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组合 10"/>
          <p:cNvGrpSpPr/>
          <p:nvPr/>
        </p:nvGrpSpPr>
        <p:grpSpPr bwMode="auto">
          <a:xfrm>
            <a:off x="581025" y="1193800"/>
            <a:ext cx="1479550" cy="1397000"/>
            <a:chOff x="581133" y="1193800"/>
            <a:chExt cx="1478674" cy="1397000"/>
          </a:xfrm>
        </p:grpSpPr>
        <p:sp>
          <p:nvSpPr>
            <p:cNvPr id="12" name="椭圆 11"/>
            <p:cNvSpPr/>
            <p:nvPr/>
          </p:nvSpPr>
          <p:spPr bwMode="auto">
            <a:xfrm>
              <a:off x="663634" y="1193800"/>
              <a:ext cx="1396173"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3" name="椭圆 12"/>
            <p:cNvSpPr/>
            <p:nvPr/>
          </p:nvSpPr>
          <p:spPr bwMode="auto">
            <a:xfrm>
              <a:off x="701712" y="1266825"/>
              <a:ext cx="1227998"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14" name="Picture 3" descr="C:\Users\Administrator\Desktop\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248577">
              <a:off x="581133" y="1741967"/>
              <a:ext cx="1410184" cy="661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组合 14"/>
          <p:cNvGrpSpPr/>
          <p:nvPr/>
        </p:nvGrpSpPr>
        <p:grpSpPr bwMode="auto">
          <a:xfrm>
            <a:off x="2249488" y="1193800"/>
            <a:ext cx="1447800" cy="1411288"/>
            <a:chOff x="2215262" y="1193800"/>
            <a:chExt cx="1448151" cy="1410805"/>
          </a:xfrm>
        </p:grpSpPr>
        <p:grpSp>
          <p:nvGrpSpPr>
            <p:cNvPr id="16" name="组合 12"/>
            <p:cNvGrpSpPr/>
            <p:nvPr/>
          </p:nvGrpSpPr>
          <p:grpSpPr bwMode="auto">
            <a:xfrm>
              <a:off x="2266312" y="1193800"/>
              <a:ext cx="1397101" cy="1396413"/>
              <a:chOff x="2090057" y="957943"/>
              <a:chExt cx="1248229" cy="1248229"/>
            </a:xfrm>
          </p:grpSpPr>
          <p:sp>
            <p:nvSpPr>
              <p:cNvPr id="18" name="椭圆 17"/>
              <p:cNvSpPr/>
              <p:nvPr/>
            </p:nvSpPr>
            <p:spPr>
              <a:xfrm>
                <a:off x="2089844" y="957943"/>
                <a:ext cx="1248442" cy="1248326"/>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19" name="椭圆 18"/>
              <p:cNvSpPr/>
              <p:nvPr/>
            </p:nvSpPr>
            <p:spPr>
              <a:xfrm>
                <a:off x="2123893" y="1023196"/>
                <a:ext cx="1098061" cy="10979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17" name="Picture 4" descr="C:\Users\Administrator\Desktop\3.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5262" y="1334252"/>
              <a:ext cx="1366838" cy="1270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0" name="组合 19"/>
          <p:cNvGrpSpPr/>
          <p:nvPr/>
        </p:nvGrpSpPr>
        <p:grpSpPr bwMode="auto">
          <a:xfrm>
            <a:off x="3886200" y="1168400"/>
            <a:ext cx="1397000" cy="1422400"/>
            <a:chOff x="3867969" y="1168315"/>
            <a:chExt cx="1396126" cy="1421786"/>
          </a:xfrm>
        </p:grpSpPr>
        <p:grpSp>
          <p:nvGrpSpPr>
            <p:cNvPr id="21" name="组合 20"/>
            <p:cNvGrpSpPr/>
            <p:nvPr/>
          </p:nvGrpSpPr>
          <p:grpSpPr bwMode="auto">
            <a:xfrm>
              <a:off x="3867969" y="1193800"/>
              <a:ext cx="1396126" cy="1396301"/>
              <a:chOff x="2090057" y="957943"/>
              <a:chExt cx="1248229" cy="1248229"/>
            </a:xfrm>
          </p:grpSpPr>
          <p:sp>
            <p:nvSpPr>
              <p:cNvPr id="23" name="椭圆 22"/>
              <p:cNvSpPr/>
              <p:nvPr/>
            </p:nvSpPr>
            <p:spPr>
              <a:xfrm>
                <a:off x="2090057" y="957857"/>
                <a:ext cx="1248229" cy="1248315"/>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4" name="椭圆 23"/>
              <p:cNvSpPr/>
              <p:nvPr/>
            </p:nvSpPr>
            <p:spPr>
              <a:xfrm>
                <a:off x="2124100" y="1023110"/>
                <a:ext cx="1096456" cy="109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grpSp>
        <p:pic>
          <p:nvPicPr>
            <p:cNvPr id="22" name="Picture 6" descr="C:\Users\Administrator\Desktop\5.png"/>
            <p:cNvPicPr>
              <a:picLocks noChangeAspect="1" noChangeArrowheads="1"/>
            </p:cNvPicPr>
            <p:nvPr/>
          </p:nvPicPr>
          <p:blipFill>
            <a:blip r:embed="rId6" cstate="print">
              <a:extLst>
                <a:ext uri="{28A0092B-C50C-407E-A947-70E740481C1C}">
                  <a14:useLocalDpi xmlns:a14="http://schemas.microsoft.com/office/drawing/2010/main" val="0"/>
                </a:ext>
              </a:extLst>
            </a:blip>
            <a:srcRect l="44270" r="39491" b="69547"/>
            <a:stretch>
              <a:fillRect/>
            </a:stretch>
          </p:blipFill>
          <p:spPr bwMode="auto">
            <a:xfrm>
              <a:off x="4046072" y="1168315"/>
              <a:ext cx="729738" cy="1368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24"/>
          <p:cNvGrpSpPr/>
          <p:nvPr/>
        </p:nvGrpSpPr>
        <p:grpSpPr bwMode="auto">
          <a:xfrm>
            <a:off x="5472113" y="1193800"/>
            <a:ext cx="1409700" cy="1397000"/>
            <a:chOff x="5456707" y="1193800"/>
            <a:chExt cx="1410050" cy="1397000"/>
          </a:xfrm>
        </p:grpSpPr>
        <p:sp>
          <p:nvSpPr>
            <p:cNvPr id="26" name="椭圆 25"/>
            <p:cNvSpPr/>
            <p:nvPr/>
          </p:nvSpPr>
          <p:spPr bwMode="auto">
            <a:xfrm>
              <a:off x="5469410" y="1193800"/>
              <a:ext cx="1397347" cy="1397000"/>
            </a:xfrm>
            <a:prstGeom prst="ellipse">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sp>
          <p:nvSpPr>
            <p:cNvPr id="27" name="椭圆 26"/>
            <p:cNvSpPr/>
            <p:nvPr/>
          </p:nvSpPr>
          <p:spPr bwMode="auto">
            <a:xfrm>
              <a:off x="5507520" y="1266825"/>
              <a:ext cx="1229030" cy="12287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prstClr val="white"/>
                </a:solidFill>
              </a:endParaRPr>
            </a:p>
          </p:txBody>
        </p:sp>
        <p:pic>
          <p:nvPicPr>
            <p:cNvPr id="28" name="Picture 7" descr="C:\Users\Administrator\Desktop\4.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56707" y="1463779"/>
              <a:ext cx="1279875" cy="89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9" name="组合 28"/>
          <p:cNvGrpSpPr/>
          <p:nvPr/>
        </p:nvGrpSpPr>
        <p:grpSpPr bwMode="auto">
          <a:xfrm>
            <a:off x="669925" y="2773363"/>
            <a:ext cx="7750175" cy="307975"/>
            <a:chOff x="670647" y="2773494"/>
            <a:chExt cx="7748772" cy="307777"/>
          </a:xfrm>
        </p:grpSpPr>
        <p:grpSp>
          <p:nvGrpSpPr>
            <p:cNvPr id="30" name="组合 120"/>
            <p:cNvGrpSpPr/>
            <p:nvPr/>
          </p:nvGrpSpPr>
          <p:grpSpPr bwMode="auto">
            <a:xfrm>
              <a:off x="670647" y="2773494"/>
              <a:ext cx="1299646" cy="307777"/>
              <a:chOff x="702494" y="2773494"/>
              <a:chExt cx="1299646" cy="307777"/>
            </a:xfrm>
          </p:grpSpPr>
          <p:sp>
            <p:nvSpPr>
              <p:cNvPr id="47"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400" dirty="0">
                    <a:solidFill>
                      <a:schemeClr val="tx1">
                        <a:lumMod val="85000"/>
                        <a:lumOff val="15000"/>
                      </a:schemeClr>
                    </a:solidFill>
                    <a:latin typeface="微软雅黑" pitchFamily="34" charset="-122"/>
                    <a:ea typeface="微软雅黑" pitchFamily="34" charset="-122"/>
                  </a:rPr>
                  <a:t>点击添加标题</a:t>
                </a:r>
              </a:p>
            </p:txBody>
          </p:sp>
          <p:cxnSp>
            <p:nvCxnSpPr>
              <p:cNvPr id="48" name="直接连接符 47"/>
              <p:cNvCxnSpPr/>
              <p:nvPr/>
            </p:nvCxnSpPr>
            <p:spPr bwMode="auto">
              <a:xfrm>
                <a:off x="745349" y="2789359"/>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bwMode="auto">
              <a:xfrm>
                <a:off x="745349" y="3065406"/>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1" name="组合 127"/>
            <p:cNvGrpSpPr/>
            <p:nvPr/>
          </p:nvGrpSpPr>
          <p:grpSpPr bwMode="auto">
            <a:xfrm>
              <a:off x="2282929" y="2773494"/>
              <a:ext cx="1299646" cy="307777"/>
              <a:chOff x="702494" y="2773494"/>
              <a:chExt cx="1299646" cy="307777"/>
            </a:xfrm>
          </p:grpSpPr>
          <p:sp>
            <p:nvSpPr>
              <p:cNvPr id="44"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400">
                    <a:solidFill>
                      <a:schemeClr val="tx1">
                        <a:lumMod val="85000"/>
                        <a:lumOff val="15000"/>
                      </a:schemeClr>
                    </a:solidFill>
                    <a:latin typeface="微软雅黑" pitchFamily="34" charset="-122"/>
                    <a:ea typeface="微软雅黑" pitchFamily="34" charset="-122"/>
                  </a:rPr>
                  <a:t>点击添加标题</a:t>
                </a:r>
              </a:p>
            </p:txBody>
          </p:sp>
          <p:cxnSp>
            <p:nvCxnSpPr>
              <p:cNvPr id="45" name="直接连接符 44"/>
              <p:cNvCxnSpPr/>
              <p:nvPr/>
            </p:nvCxnSpPr>
            <p:spPr bwMode="auto">
              <a:xfrm>
                <a:off x="745675" y="2789359"/>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bwMode="auto">
              <a:xfrm>
                <a:off x="745675" y="3065406"/>
                <a:ext cx="1214217"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2" name="组合 131"/>
            <p:cNvGrpSpPr/>
            <p:nvPr/>
          </p:nvGrpSpPr>
          <p:grpSpPr bwMode="auto">
            <a:xfrm>
              <a:off x="3895211" y="2773494"/>
              <a:ext cx="1299646" cy="307777"/>
              <a:chOff x="702494" y="2773494"/>
              <a:chExt cx="1299646" cy="307777"/>
            </a:xfrm>
          </p:grpSpPr>
          <p:sp>
            <p:nvSpPr>
              <p:cNvPr id="41"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400">
                    <a:solidFill>
                      <a:schemeClr val="tx1">
                        <a:lumMod val="85000"/>
                        <a:lumOff val="15000"/>
                      </a:schemeClr>
                    </a:solidFill>
                    <a:latin typeface="微软雅黑" pitchFamily="34" charset="-122"/>
                    <a:ea typeface="微软雅黑" pitchFamily="34" charset="-122"/>
                  </a:rPr>
                  <a:t>点击添加标题</a:t>
                </a:r>
              </a:p>
            </p:txBody>
          </p:sp>
          <p:cxnSp>
            <p:nvCxnSpPr>
              <p:cNvPr id="42" name="直接连接符 41"/>
              <p:cNvCxnSpPr/>
              <p:nvPr/>
            </p:nvCxnSpPr>
            <p:spPr bwMode="auto">
              <a:xfrm>
                <a:off x="746001" y="2789359"/>
                <a:ext cx="1212631"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bwMode="auto">
              <a:xfrm>
                <a:off x="746001" y="3065406"/>
                <a:ext cx="1212631"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3" name="组合 135"/>
            <p:cNvGrpSpPr/>
            <p:nvPr/>
          </p:nvGrpSpPr>
          <p:grpSpPr bwMode="auto">
            <a:xfrm>
              <a:off x="5507493" y="2773494"/>
              <a:ext cx="1299646" cy="307777"/>
              <a:chOff x="702494" y="2773494"/>
              <a:chExt cx="1299646" cy="307777"/>
            </a:xfrm>
          </p:grpSpPr>
          <p:sp>
            <p:nvSpPr>
              <p:cNvPr id="38"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400">
                    <a:solidFill>
                      <a:schemeClr val="tx1">
                        <a:lumMod val="85000"/>
                        <a:lumOff val="15000"/>
                      </a:schemeClr>
                    </a:solidFill>
                    <a:latin typeface="微软雅黑" pitchFamily="34" charset="-122"/>
                    <a:ea typeface="微软雅黑" pitchFamily="34" charset="-122"/>
                  </a:rPr>
                  <a:t>点击添加标题</a:t>
                </a:r>
              </a:p>
            </p:txBody>
          </p:sp>
          <p:cxnSp>
            <p:nvCxnSpPr>
              <p:cNvPr id="39" name="直接连接符 38"/>
              <p:cNvCxnSpPr/>
              <p:nvPr/>
            </p:nvCxnSpPr>
            <p:spPr bwMode="auto">
              <a:xfrm>
                <a:off x="744739" y="2789359"/>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bwMode="auto">
              <a:xfrm>
                <a:off x="744739" y="3065406"/>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nvGrpSpPr>
            <p:cNvPr id="34" name="组合 139"/>
            <p:cNvGrpSpPr/>
            <p:nvPr/>
          </p:nvGrpSpPr>
          <p:grpSpPr bwMode="auto">
            <a:xfrm>
              <a:off x="7119773" y="2773494"/>
              <a:ext cx="1299646" cy="307777"/>
              <a:chOff x="702494" y="2773494"/>
              <a:chExt cx="1299646" cy="307777"/>
            </a:xfrm>
          </p:grpSpPr>
          <p:sp>
            <p:nvSpPr>
              <p:cNvPr id="35" name="矩形 11"/>
              <p:cNvSpPr>
                <a:spLocks noChangeArrowheads="1"/>
              </p:cNvSpPr>
              <p:nvPr/>
            </p:nvSpPr>
            <p:spPr bwMode="auto">
              <a:xfrm>
                <a:off x="702494" y="2773494"/>
                <a:ext cx="12996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400">
                    <a:solidFill>
                      <a:schemeClr val="tx1">
                        <a:lumMod val="85000"/>
                        <a:lumOff val="15000"/>
                      </a:schemeClr>
                    </a:solidFill>
                    <a:latin typeface="微软雅黑" pitchFamily="34" charset="-122"/>
                    <a:ea typeface="微软雅黑" pitchFamily="34" charset="-122"/>
                  </a:rPr>
                  <a:t>点击添加标题</a:t>
                </a:r>
              </a:p>
            </p:txBody>
          </p:sp>
          <p:cxnSp>
            <p:nvCxnSpPr>
              <p:cNvPr id="36" name="直接连接符 35"/>
              <p:cNvCxnSpPr/>
              <p:nvPr/>
            </p:nvCxnSpPr>
            <p:spPr bwMode="auto">
              <a:xfrm>
                <a:off x="745067" y="2789359"/>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bwMode="auto">
              <a:xfrm>
                <a:off x="745067" y="3065406"/>
                <a:ext cx="1214218" cy="0"/>
              </a:xfrm>
              <a:prstGeom prst="line">
                <a:avLst/>
              </a:prstGeom>
              <a:ln w="3175">
                <a:solidFill>
                  <a:srgbClr val="009BD2"/>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slow" p14:dur="1100" advClick="0" advTm="2742">
        <p14:switch dir="l"/>
      </p:transition>
    </mc:Choice>
    <mc:Fallback xmlns="">
      <p:transition spd="slow" advClick="0" advTm="2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750" fill="hold"/>
                                        <p:tgtEl>
                                          <p:spTgt spid="11"/>
                                        </p:tgtEl>
                                        <p:attrNameLst>
                                          <p:attrName>ppt_w</p:attrName>
                                        </p:attrNameLst>
                                      </p:cBhvr>
                                      <p:tavLst>
                                        <p:tav tm="0">
                                          <p:val>
                                            <p:fltVal val="0"/>
                                          </p:val>
                                        </p:tav>
                                        <p:tav tm="100000">
                                          <p:val>
                                            <p:strVal val="#ppt_w"/>
                                          </p:val>
                                        </p:tav>
                                      </p:tavLst>
                                    </p:anim>
                                    <p:anim calcmode="lin" valueType="num">
                                      <p:cBhvr>
                                        <p:cTn id="8" dur="750" fill="hold"/>
                                        <p:tgtEl>
                                          <p:spTgt spid="11"/>
                                        </p:tgtEl>
                                        <p:attrNameLst>
                                          <p:attrName>ppt_h</p:attrName>
                                        </p:attrNameLst>
                                      </p:cBhvr>
                                      <p:tavLst>
                                        <p:tav tm="0">
                                          <p:val>
                                            <p:fltVal val="0"/>
                                          </p:val>
                                        </p:tav>
                                        <p:tav tm="100000">
                                          <p:val>
                                            <p:strVal val="#ppt_h"/>
                                          </p:val>
                                        </p:tav>
                                      </p:tavLst>
                                    </p:anim>
                                    <p:anim calcmode="lin" valueType="num">
                                      <p:cBhvr>
                                        <p:cTn id="9" dur="750" fill="hold"/>
                                        <p:tgtEl>
                                          <p:spTgt spid="11"/>
                                        </p:tgtEl>
                                        <p:attrNameLst>
                                          <p:attrName>style.rotation</p:attrName>
                                        </p:attrNameLst>
                                      </p:cBhvr>
                                      <p:tavLst>
                                        <p:tav tm="0">
                                          <p:val>
                                            <p:fltVal val="360"/>
                                          </p:val>
                                        </p:tav>
                                        <p:tav tm="100000">
                                          <p:val>
                                            <p:fltVal val="0"/>
                                          </p:val>
                                        </p:tav>
                                      </p:tavLst>
                                    </p:anim>
                                    <p:animEffect transition="in" filter="fade">
                                      <p:cBhvr>
                                        <p:cTn id="10" dur="750"/>
                                        <p:tgtEl>
                                          <p:spTgt spid="11"/>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750" fill="hold"/>
                                        <p:tgtEl>
                                          <p:spTgt spid="15"/>
                                        </p:tgtEl>
                                        <p:attrNameLst>
                                          <p:attrName>ppt_w</p:attrName>
                                        </p:attrNameLst>
                                      </p:cBhvr>
                                      <p:tavLst>
                                        <p:tav tm="0">
                                          <p:val>
                                            <p:fltVal val="0"/>
                                          </p:val>
                                        </p:tav>
                                        <p:tav tm="100000">
                                          <p:val>
                                            <p:strVal val="#ppt_w"/>
                                          </p:val>
                                        </p:tav>
                                      </p:tavLst>
                                    </p:anim>
                                    <p:anim calcmode="lin" valueType="num">
                                      <p:cBhvr>
                                        <p:cTn id="14" dur="750" fill="hold"/>
                                        <p:tgtEl>
                                          <p:spTgt spid="15"/>
                                        </p:tgtEl>
                                        <p:attrNameLst>
                                          <p:attrName>ppt_h</p:attrName>
                                        </p:attrNameLst>
                                      </p:cBhvr>
                                      <p:tavLst>
                                        <p:tav tm="0">
                                          <p:val>
                                            <p:fltVal val="0"/>
                                          </p:val>
                                        </p:tav>
                                        <p:tav tm="100000">
                                          <p:val>
                                            <p:strVal val="#ppt_h"/>
                                          </p:val>
                                        </p:tav>
                                      </p:tavLst>
                                    </p:anim>
                                    <p:anim calcmode="lin" valueType="num">
                                      <p:cBhvr>
                                        <p:cTn id="15" dur="750" fill="hold"/>
                                        <p:tgtEl>
                                          <p:spTgt spid="15"/>
                                        </p:tgtEl>
                                        <p:attrNameLst>
                                          <p:attrName>style.rotation</p:attrName>
                                        </p:attrNameLst>
                                      </p:cBhvr>
                                      <p:tavLst>
                                        <p:tav tm="0">
                                          <p:val>
                                            <p:fltVal val="360"/>
                                          </p:val>
                                        </p:tav>
                                        <p:tav tm="100000">
                                          <p:val>
                                            <p:fltVal val="0"/>
                                          </p:val>
                                        </p:tav>
                                      </p:tavLst>
                                    </p:anim>
                                    <p:animEffect transition="in" filter="fade">
                                      <p:cBhvr>
                                        <p:cTn id="16" dur="750"/>
                                        <p:tgtEl>
                                          <p:spTgt spid="15"/>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750" fill="hold"/>
                                        <p:tgtEl>
                                          <p:spTgt spid="20"/>
                                        </p:tgtEl>
                                        <p:attrNameLst>
                                          <p:attrName>ppt_w</p:attrName>
                                        </p:attrNameLst>
                                      </p:cBhvr>
                                      <p:tavLst>
                                        <p:tav tm="0">
                                          <p:val>
                                            <p:fltVal val="0"/>
                                          </p:val>
                                        </p:tav>
                                        <p:tav tm="100000">
                                          <p:val>
                                            <p:strVal val="#ppt_w"/>
                                          </p:val>
                                        </p:tav>
                                      </p:tavLst>
                                    </p:anim>
                                    <p:anim calcmode="lin" valueType="num">
                                      <p:cBhvr>
                                        <p:cTn id="20" dur="750" fill="hold"/>
                                        <p:tgtEl>
                                          <p:spTgt spid="20"/>
                                        </p:tgtEl>
                                        <p:attrNameLst>
                                          <p:attrName>ppt_h</p:attrName>
                                        </p:attrNameLst>
                                      </p:cBhvr>
                                      <p:tavLst>
                                        <p:tav tm="0">
                                          <p:val>
                                            <p:fltVal val="0"/>
                                          </p:val>
                                        </p:tav>
                                        <p:tav tm="100000">
                                          <p:val>
                                            <p:strVal val="#ppt_h"/>
                                          </p:val>
                                        </p:tav>
                                      </p:tavLst>
                                    </p:anim>
                                    <p:anim calcmode="lin" valueType="num">
                                      <p:cBhvr>
                                        <p:cTn id="21" dur="750" fill="hold"/>
                                        <p:tgtEl>
                                          <p:spTgt spid="20"/>
                                        </p:tgtEl>
                                        <p:attrNameLst>
                                          <p:attrName>style.rotation</p:attrName>
                                        </p:attrNameLst>
                                      </p:cBhvr>
                                      <p:tavLst>
                                        <p:tav tm="0">
                                          <p:val>
                                            <p:fltVal val="360"/>
                                          </p:val>
                                        </p:tav>
                                        <p:tav tm="100000">
                                          <p:val>
                                            <p:fltVal val="0"/>
                                          </p:val>
                                        </p:tav>
                                      </p:tavLst>
                                    </p:anim>
                                    <p:animEffect transition="in" filter="fade">
                                      <p:cBhvr>
                                        <p:cTn id="22" dur="750"/>
                                        <p:tgtEl>
                                          <p:spTgt spid="20"/>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750" fill="hold"/>
                                        <p:tgtEl>
                                          <p:spTgt spid="25"/>
                                        </p:tgtEl>
                                        <p:attrNameLst>
                                          <p:attrName>ppt_w</p:attrName>
                                        </p:attrNameLst>
                                      </p:cBhvr>
                                      <p:tavLst>
                                        <p:tav tm="0">
                                          <p:val>
                                            <p:fltVal val="0"/>
                                          </p:val>
                                        </p:tav>
                                        <p:tav tm="100000">
                                          <p:val>
                                            <p:strVal val="#ppt_w"/>
                                          </p:val>
                                        </p:tav>
                                      </p:tavLst>
                                    </p:anim>
                                    <p:anim calcmode="lin" valueType="num">
                                      <p:cBhvr>
                                        <p:cTn id="26" dur="750" fill="hold"/>
                                        <p:tgtEl>
                                          <p:spTgt spid="25"/>
                                        </p:tgtEl>
                                        <p:attrNameLst>
                                          <p:attrName>ppt_h</p:attrName>
                                        </p:attrNameLst>
                                      </p:cBhvr>
                                      <p:tavLst>
                                        <p:tav tm="0">
                                          <p:val>
                                            <p:fltVal val="0"/>
                                          </p:val>
                                        </p:tav>
                                        <p:tav tm="100000">
                                          <p:val>
                                            <p:strVal val="#ppt_h"/>
                                          </p:val>
                                        </p:tav>
                                      </p:tavLst>
                                    </p:anim>
                                    <p:anim calcmode="lin" valueType="num">
                                      <p:cBhvr>
                                        <p:cTn id="27" dur="750" fill="hold"/>
                                        <p:tgtEl>
                                          <p:spTgt spid="25"/>
                                        </p:tgtEl>
                                        <p:attrNameLst>
                                          <p:attrName>style.rotation</p:attrName>
                                        </p:attrNameLst>
                                      </p:cBhvr>
                                      <p:tavLst>
                                        <p:tav tm="0">
                                          <p:val>
                                            <p:fltVal val="360"/>
                                          </p:val>
                                        </p:tav>
                                        <p:tav tm="100000">
                                          <p:val>
                                            <p:fltVal val="0"/>
                                          </p:val>
                                        </p:tav>
                                      </p:tavLst>
                                    </p:anim>
                                    <p:animEffect transition="in" filter="fade">
                                      <p:cBhvr>
                                        <p:cTn id="28" dur="750"/>
                                        <p:tgtEl>
                                          <p:spTgt spid="2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750" fill="hold"/>
                                        <p:tgtEl>
                                          <p:spTgt spid="6"/>
                                        </p:tgtEl>
                                        <p:attrNameLst>
                                          <p:attrName>ppt_w</p:attrName>
                                        </p:attrNameLst>
                                      </p:cBhvr>
                                      <p:tavLst>
                                        <p:tav tm="0">
                                          <p:val>
                                            <p:fltVal val="0"/>
                                          </p:val>
                                        </p:tav>
                                        <p:tav tm="100000">
                                          <p:val>
                                            <p:strVal val="#ppt_w"/>
                                          </p:val>
                                        </p:tav>
                                      </p:tavLst>
                                    </p:anim>
                                    <p:anim calcmode="lin" valueType="num">
                                      <p:cBhvr>
                                        <p:cTn id="32" dur="750" fill="hold"/>
                                        <p:tgtEl>
                                          <p:spTgt spid="6"/>
                                        </p:tgtEl>
                                        <p:attrNameLst>
                                          <p:attrName>ppt_h</p:attrName>
                                        </p:attrNameLst>
                                      </p:cBhvr>
                                      <p:tavLst>
                                        <p:tav tm="0">
                                          <p:val>
                                            <p:fltVal val="0"/>
                                          </p:val>
                                        </p:tav>
                                        <p:tav tm="100000">
                                          <p:val>
                                            <p:strVal val="#ppt_h"/>
                                          </p:val>
                                        </p:tav>
                                      </p:tavLst>
                                    </p:anim>
                                    <p:anim calcmode="lin" valueType="num">
                                      <p:cBhvr>
                                        <p:cTn id="33" dur="750" fill="hold"/>
                                        <p:tgtEl>
                                          <p:spTgt spid="6"/>
                                        </p:tgtEl>
                                        <p:attrNameLst>
                                          <p:attrName>style.rotation</p:attrName>
                                        </p:attrNameLst>
                                      </p:cBhvr>
                                      <p:tavLst>
                                        <p:tav tm="0">
                                          <p:val>
                                            <p:fltVal val="360"/>
                                          </p:val>
                                        </p:tav>
                                        <p:tav tm="100000">
                                          <p:val>
                                            <p:fltVal val="0"/>
                                          </p:val>
                                        </p:tav>
                                      </p:tavLst>
                                    </p:anim>
                                    <p:animEffect transition="in" filter="fade">
                                      <p:cBhvr>
                                        <p:cTn id="34" dur="750"/>
                                        <p:tgtEl>
                                          <p:spTgt spid="6"/>
                                        </p:tgtEl>
                                      </p:cBhvr>
                                    </p:animEffect>
                                  </p:childTnLst>
                                </p:cTn>
                              </p:par>
                              <p:par>
                                <p:cTn id="35" presetID="53" presetClass="entr" presetSubtype="16" fill="hold" nodeType="withEffect">
                                  <p:stCondLst>
                                    <p:cond delay="5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2" presetClass="entr" presetSubtype="8" fill="hold" nodeType="withEffect">
                                  <p:stCondLst>
                                    <p:cond delay="110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TextBox 50"/>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52" name="Rectangle 13" descr="FD1DDF730CE4456e89755B07FE1653D0# #Rectangle 13"/>
          <p:cNvSpPr>
            <a:spLocks noChangeArrowheads="1"/>
          </p:cNvSpPr>
          <p:nvPr/>
        </p:nvSpPr>
        <p:spPr bwMode="auto">
          <a:xfrm>
            <a:off x="1401224" y="1717066"/>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单击此处添加简短说明，</a:t>
            </a:r>
            <a:endParaRPr lang="en-US" altLang="zh-CN" sz="1200" dirty="0" smtClean="0">
              <a:solidFill>
                <a:schemeClr val="tx1">
                  <a:lumMod val="85000"/>
                  <a:lumOff val="15000"/>
                </a:schemeClr>
              </a:solidFill>
              <a:latin typeface="微软雅黑" pitchFamily="34" charset="-122"/>
              <a:ea typeface="微软雅黑" pitchFamily="34" charset="-122"/>
            </a:endParaRPr>
          </a:p>
          <a:p>
            <a:pP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添加简短说明文字，</a:t>
            </a:r>
            <a:endParaRPr lang="en-US" altLang="zh-CN" sz="1200" dirty="0" smtClean="0">
              <a:solidFill>
                <a:schemeClr val="tx1">
                  <a:lumMod val="85000"/>
                  <a:lumOff val="15000"/>
                </a:schemeClr>
              </a:solidFill>
              <a:latin typeface="微软雅黑" pitchFamily="34" charset="-122"/>
              <a:ea typeface="微软雅黑" pitchFamily="34" charset="-122"/>
            </a:endParaRPr>
          </a:p>
          <a:p>
            <a:pPr eaLnBrk="1" hangingPunct="1">
              <a:spcBef>
                <a:spcPct val="0"/>
              </a:spcBef>
              <a:buNone/>
              <a:defRPr/>
            </a:pPr>
            <a:r>
              <a:rPr lang="zh-CN" altLang="en-US" sz="1200" dirty="0">
                <a:solidFill>
                  <a:schemeClr val="tx1">
                    <a:lumMod val="85000"/>
                    <a:lumOff val="15000"/>
                  </a:schemeClr>
                </a:solidFill>
                <a:latin typeface="微软雅黑" pitchFamily="34" charset="-122"/>
                <a:ea typeface="微软雅黑" pitchFamily="34" charset="-122"/>
              </a:rPr>
              <a:t>此项的</a:t>
            </a:r>
            <a:r>
              <a:rPr lang="zh-CN" altLang="en-US" sz="1200" dirty="0" smtClean="0">
                <a:solidFill>
                  <a:schemeClr val="tx1">
                    <a:lumMod val="85000"/>
                    <a:lumOff val="15000"/>
                  </a:schemeClr>
                </a:solidFill>
                <a:latin typeface="微软雅黑" pitchFamily="34" charset="-122"/>
                <a:ea typeface="微软雅黑" pitchFamily="34" charset="-122"/>
              </a:rPr>
              <a:t>具体说明文字添加此处。</a:t>
            </a:r>
            <a:endParaRPr lang="en-US" altLang="zh-CN" sz="1200" dirty="0">
              <a:solidFill>
                <a:schemeClr val="tx1">
                  <a:lumMod val="85000"/>
                  <a:lumOff val="15000"/>
                </a:schemeClr>
              </a:solidFill>
              <a:latin typeface="微软雅黑" pitchFamily="34" charset="-122"/>
              <a:ea typeface="微软雅黑" pitchFamily="34" charset="-122"/>
            </a:endParaRPr>
          </a:p>
        </p:txBody>
      </p:sp>
      <p:sp>
        <p:nvSpPr>
          <p:cNvPr id="55" name="Rectangle 13" descr="FD1DDF730CE4456e89755B07FE1653D0# #Rectangle 13"/>
          <p:cNvSpPr>
            <a:spLocks noChangeArrowheads="1"/>
          </p:cNvSpPr>
          <p:nvPr/>
        </p:nvSpPr>
        <p:spPr bwMode="auto">
          <a:xfrm>
            <a:off x="1401224" y="3340692"/>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单击此处添加简短说明，</a:t>
            </a:r>
            <a:endParaRPr lang="en-US" altLang="zh-CN" sz="1200" dirty="0" smtClean="0">
              <a:solidFill>
                <a:schemeClr val="tx1">
                  <a:lumMod val="85000"/>
                  <a:lumOff val="15000"/>
                </a:schemeClr>
              </a:solidFill>
              <a:latin typeface="微软雅黑" pitchFamily="34" charset="-122"/>
              <a:ea typeface="微软雅黑" pitchFamily="34" charset="-122"/>
            </a:endParaRPr>
          </a:p>
          <a:p>
            <a:pP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添加简短说明文字，</a:t>
            </a:r>
            <a:endParaRPr lang="en-US" altLang="zh-CN" sz="1200" dirty="0" smtClean="0">
              <a:solidFill>
                <a:schemeClr val="tx1">
                  <a:lumMod val="85000"/>
                  <a:lumOff val="15000"/>
                </a:schemeClr>
              </a:solidFill>
              <a:latin typeface="微软雅黑" pitchFamily="34" charset="-122"/>
              <a:ea typeface="微软雅黑" pitchFamily="34" charset="-122"/>
            </a:endParaRPr>
          </a:p>
          <a:p>
            <a:pPr eaLnBrk="1" hangingPunct="1">
              <a:spcBef>
                <a:spcPct val="0"/>
              </a:spcBef>
              <a:buNone/>
              <a:defRPr/>
            </a:pPr>
            <a:r>
              <a:rPr lang="zh-CN" altLang="en-US" sz="1200" dirty="0">
                <a:solidFill>
                  <a:schemeClr val="tx1">
                    <a:lumMod val="85000"/>
                    <a:lumOff val="15000"/>
                  </a:schemeClr>
                </a:solidFill>
                <a:latin typeface="微软雅黑" pitchFamily="34" charset="-122"/>
                <a:ea typeface="微软雅黑" pitchFamily="34" charset="-122"/>
              </a:rPr>
              <a:t>此项的</a:t>
            </a:r>
            <a:r>
              <a:rPr lang="zh-CN" altLang="en-US" sz="1200" dirty="0" smtClean="0">
                <a:solidFill>
                  <a:schemeClr val="tx1">
                    <a:lumMod val="85000"/>
                    <a:lumOff val="15000"/>
                  </a:schemeClr>
                </a:solidFill>
                <a:latin typeface="微软雅黑" pitchFamily="34" charset="-122"/>
                <a:ea typeface="微软雅黑" pitchFamily="34" charset="-122"/>
              </a:rPr>
              <a:t>具体说明文字添加此处。</a:t>
            </a:r>
            <a:endParaRPr lang="en-US" altLang="zh-CN" sz="1200" dirty="0">
              <a:solidFill>
                <a:schemeClr val="tx1">
                  <a:lumMod val="85000"/>
                  <a:lumOff val="15000"/>
                </a:schemeClr>
              </a:solidFill>
              <a:latin typeface="微软雅黑" pitchFamily="34" charset="-122"/>
              <a:ea typeface="微软雅黑" pitchFamily="34" charset="-122"/>
            </a:endParaRPr>
          </a:p>
        </p:txBody>
      </p:sp>
      <p:sp>
        <p:nvSpPr>
          <p:cNvPr id="56" name="TextBox 55"/>
          <p:cNvSpPr txBox="1"/>
          <p:nvPr/>
        </p:nvSpPr>
        <p:spPr>
          <a:xfrm>
            <a:off x="1403677" y="136146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点击输入标题文本</a:t>
            </a:r>
            <a:endParaRPr lang="zh-CN" altLang="en-US" sz="1400" b="1" dirty="0">
              <a:solidFill>
                <a:schemeClr val="tx1">
                  <a:lumMod val="75000"/>
                  <a:lumOff val="25000"/>
                </a:schemeClr>
              </a:solidFill>
              <a:latin typeface="微软雅黑" pitchFamily="34" charset="-122"/>
              <a:ea typeface="微软雅黑" pitchFamily="34" charset="-122"/>
            </a:endParaRPr>
          </a:p>
        </p:txBody>
      </p:sp>
      <p:sp>
        <p:nvSpPr>
          <p:cNvPr id="57" name="TextBox 56"/>
          <p:cNvSpPr txBox="1"/>
          <p:nvPr/>
        </p:nvSpPr>
        <p:spPr>
          <a:xfrm>
            <a:off x="1403677" y="299568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点击输入标题文本</a:t>
            </a:r>
            <a:endParaRPr lang="zh-CN" altLang="en-US" sz="1400" b="1" dirty="0">
              <a:solidFill>
                <a:schemeClr val="tx1">
                  <a:lumMod val="75000"/>
                  <a:lumOff val="25000"/>
                </a:schemeClr>
              </a:solidFill>
              <a:latin typeface="微软雅黑" pitchFamily="34" charset="-122"/>
              <a:ea typeface="微软雅黑" pitchFamily="34" charset="-122"/>
            </a:endParaRPr>
          </a:p>
        </p:txBody>
      </p:sp>
      <p:sp>
        <p:nvSpPr>
          <p:cNvPr id="58" name="Rectangle 13" descr="FD1DDF730CE4456e89755B07FE1653D0# #Rectangle 13"/>
          <p:cNvSpPr>
            <a:spLocks noChangeArrowheads="1"/>
          </p:cNvSpPr>
          <p:nvPr/>
        </p:nvSpPr>
        <p:spPr bwMode="auto">
          <a:xfrm>
            <a:off x="5577688" y="252698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单击此处添加简短说明，</a:t>
            </a:r>
            <a:endParaRPr lang="en-US" altLang="zh-CN" sz="1200" dirty="0" smtClean="0">
              <a:solidFill>
                <a:schemeClr val="tx1">
                  <a:lumMod val="85000"/>
                  <a:lumOff val="15000"/>
                </a:schemeClr>
              </a:solidFill>
              <a:latin typeface="微软雅黑" pitchFamily="34" charset="-122"/>
              <a:ea typeface="微软雅黑"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添加简短说明文字，</a:t>
            </a:r>
            <a:endParaRPr lang="en-US" altLang="zh-CN" sz="1200" dirty="0" smtClean="0">
              <a:solidFill>
                <a:schemeClr val="tx1">
                  <a:lumMod val="85000"/>
                  <a:lumOff val="15000"/>
                </a:schemeClr>
              </a:solidFill>
              <a:latin typeface="微软雅黑" pitchFamily="34" charset="-122"/>
              <a:ea typeface="微软雅黑" pitchFamily="34" charset="-122"/>
            </a:endParaRPr>
          </a:p>
          <a:p>
            <a:pPr algn="r" eaLnBrk="1" hangingPunct="1">
              <a:spcBef>
                <a:spcPct val="0"/>
              </a:spcBef>
              <a:buNone/>
              <a:defRPr/>
            </a:pPr>
            <a:r>
              <a:rPr lang="zh-CN" altLang="en-US" sz="1200" dirty="0">
                <a:solidFill>
                  <a:schemeClr val="tx1">
                    <a:lumMod val="85000"/>
                    <a:lumOff val="15000"/>
                  </a:schemeClr>
                </a:solidFill>
                <a:latin typeface="微软雅黑" pitchFamily="34" charset="-122"/>
                <a:ea typeface="微软雅黑" pitchFamily="34" charset="-122"/>
              </a:rPr>
              <a:t>此项的</a:t>
            </a:r>
            <a:r>
              <a:rPr lang="zh-CN" altLang="en-US" sz="1200" dirty="0" smtClean="0">
                <a:solidFill>
                  <a:schemeClr val="tx1">
                    <a:lumMod val="85000"/>
                    <a:lumOff val="15000"/>
                  </a:schemeClr>
                </a:solidFill>
                <a:latin typeface="微软雅黑" pitchFamily="34" charset="-122"/>
                <a:ea typeface="微软雅黑" pitchFamily="34" charset="-122"/>
              </a:rPr>
              <a:t>具体说明文字添加此处。</a:t>
            </a:r>
            <a:endParaRPr lang="en-US" altLang="zh-CN" sz="1200" dirty="0">
              <a:solidFill>
                <a:schemeClr val="tx1">
                  <a:lumMod val="85000"/>
                  <a:lumOff val="15000"/>
                </a:schemeClr>
              </a:solidFill>
              <a:latin typeface="微软雅黑" pitchFamily="34" charset="-122"/>
              <a:ea typeface="微软雅黑" pitchFamily="34" charset="-122"/>
            </a:endParaRPr>
          </a:p>
        </p:txBody>
      </p:sp>
      <p:sp>
        <p:nvSpPr>
          <p:cNvPr id="59" name="TextBox 58"/>
          <p:cNvSpPr txBox="1"/>
          <p:nvPr/>
        </p:nvSpPr>
        <p:spPr>
          <a:xfrm>
            <a:off x="6156176" y="216227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点击输入标题文本</a:t>
            </a:r>
            <a:endParaRPr lang="zh-CN" altLang="en-US" sz="1400" b="1" dirty="0">
              <a:solidFill>
                <a:schemeClr val="tx1">
                  <a:lumMod val="75000"/>
                  <a:lumOff val="25000"/>
                </a:schemeClr>
              </a:solidFill>
              <a:latin typeface="微软雅黑" pitchFamily="34" charset="-122"/>
              <a:ea typeface="微软雅黑" pitchFamily="34" charset="-122"/>
            </a:endParaRPr>
          </a:p>
        </p:txBody>
      </p:sp>
      <p:grpSp>
        <p:nvGrpSpPr>
          <p:cNvPr id="60" name="组合 59"/>
          <p:cNvGrpSpPr/>
          <p:nvPr/>
        </p:nvGrpSpPr>
        <p:grpSpPr>
          <a:xfrm>
            <a:off x="3464073" y="984848"/>
            <a:ext cx="1354818" cy="1354818"/>
            <a:chOff x="1369994" y="2067694"/>
            <a:chExt cx="1584176" cy="1584176"/>
          </a:xfrm>
        </p:grpSpPr>
        <p:sp>
          <p:nvSpPr>
            <p:cNvPr id="61" name="菱形 60"/>
            <p:cNvSpPr/>
            <p:nvPr/>
          </p:nvSpPr>
          <p:spPr>
            <a:xfrm>
              <a:off x="1369994" y="2067694"/>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itchFamily="34" charset="-122"/>
                <a:ea typeface="微软雅黑" pitchFamily="34" charset="-122"/>
              </a:endParaRPr>
            </a:p>
          </p:txBody>
        </p:sp>
        <p:sp>
          <p:nvSpPr>
            <p:cNvPr id="62" name="TextBox 61"/>
            <p:cNvSpPr txBox="1"/>
            <p:nvPr/>
          </p:nvSpPr>
          <p:spPr>
            <a:xfrm flipH="1">
              <a:off x="1634258" y="2679842"/>
              <a:ext cx="1055648" cy="359881"/>
            </a:xfrm>
            <a:prstGeom prst="rect">
              <a:avLst/>
            </a:prstGeom>
            <a:noFill/>
          </p:spPr>
          <p:txBody>
            <a:bodyPr wrap="none" rtlCol="0">
              <a:spAutoFit/>
            </a:bodyPr>
            <a:lstStyle/>
            <a:p>
              <a:r>
                <a:rPr lang="zh-CN" altLang="en-US" sz="1400" b="1" dirty="0">
                  <a:solidFill>
                    <a:schemeClr val="bg1"/>
                  </a:solidFill>
                  <a:latin typeface="微软雅黑" pitchFamily="34" charset="-122"/>
                  <a:ea typeface="微软雅黑" pitchFamily="34" charset="-122"/>
                </a:rPr>
                <a:t>输入文本</a:t>
              </a:r>
            </a:p>
          </p:txBody>
        </p:sp>
      </p:grpSp>
      <p:grpSp>
        <p:nvGrpSpPr>
          <p:cNvPr id="63" name="组合 62"/>
          <p:cNvGrpSpPr/>
          <p:nvPr/>
        </p:nvGrpSpPr>
        <p:grpSpPr>
          <a:xfrm>
            <a:off x="4269495" y="1801490"/>
            <a:ext cx="1354818" cy="1354818"/>
            <a:chOff x="3029144" y="1491630"/>
            <a:chExt cx="1584176" cy="1584176"/>
          </a:xfrm>
          <a:solidFill>
            <a:schemeClr val="accent1">
              <a:lumMod val="75000"/>
            </a:schemeClr>
          </a:solidFill>
        </p:grpSpPr>
        <p:sp>
          <p:nvSpPr>
            <p:cNvPr id="64" name="菱形 63"/>
            <p:cNvSpPr/>
            <p:nvPr/>
          </p:nvSpPr>
          <p:spPr>
            <a:xfrm>
              <a:off x="3029144" y="1491630"/>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65" name="TextBox 64"/>
            <p:cNvSpPr txBox="1"/>
            <p:nvPr/>
          </p:nvSpPr>
          <p:spPr>
            <a:xfrm flipH="1">
              <a:off x="3319581" y="2103778"/>
              <a:ext cx="1055648" cy="359881"/>
            </a:xfrm>
            <a:prstGeom prst="rect">
              <a:avLst/>
            </a:prstGeom>
            <a:noFill/>
          </p:spPr>
          <p:txBody>
            <a:bodyPr wrap="none" rtlCol="0">
              <a:spAutoFit/>
            </a:bodyPr>
            <a:lstStyle/>
            <a:p>
              <a:r>
                <a:rPr lang="zh-CN" altLang="en-US" sz="1400" b="1" dirty="0">
                  <a:solidFill>
                    <a:schemeClr val="bg1"/>
                  </a:solidFill>
                  <a:latin typeface="微软雅黑" pitchFamily="34" charset="-122"/>
                  <a:ea typeface="微软雅黑" pitchFamily="34" charset="-122"/>
                </a:rPr>
                <a:t>输入文本</a:t>
              </a:r>
            </a:p>
          </p:txBody>
        </p:sp>
      </p:grpSp>
      <p:grpSp>
        <p:nvGrpSpPr>
          <p:cNvPr id="66" name="组合 65"/>
          <p:cNvGrpSpPr/>
          <p:nvPr/>
        </p:nvGrpSpPr>
        <p:grpSpPr>
          <a:xfrm>
            <a:off x="3464073" y="2618132"/>
            <a:ext cx="1354818" cy="1354818"/>
            <a:chOff x="4577170" y="2067694"/>
            <a:chExt cx="1584176" cy="1584176"/>
          </a:xfrm>
        </p:grpSpPr>
        <p:sp>
          <p:nvSpPr>
            <p:cNvPr id="67" name="菱形 66"/>
            <p:cNvSpPr/>
            <p:nvPr/>
          </p:nvSpPr>
          <p:spPr>
            <a:xfrm>
              <a:off x="4577170" y="2067694"/>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itchFamily="34" charset="-122"/>
                <a:ea typeface="微软雅黑" pitchFamily="34" charset="-122"/>
              </a:endParaRPr>
            </a:p>
          </p:txBody>
        </p:sp>
        <p:sp>
          <p:nvSpPr>
            <p:cNvPr id="68" name="TextBox 67"/>
            <p:cNvSpPr txBox="1"/>
            <p:nvPr/>
          </p:nvSpPr>
          <p:spPr>
            <a:xfrm flipH="1">
              <a:off x="4841434" y="2679842"/>
              <a:ext cx="1055648" cy="359881"/>
            </a:xfrm>
            <a:prstGeom prst="rect">
              <a:avLst/>
            </a:prstGeom>
            <a:noFill/>
          </p:spPr>
          <p:txBody>
            <a:bodyPr wrap="none" rtlCol="0">
              <a:spAutoFit/>
            </a:bodyPr>
            <a:lstStyle/>
            <a:p>
              <a:r>
                <a:rPr lang="zh-CN" altLang="en-US" sz="1400" b="1" dirty="0">
                  <a:solidFill>
                    <a:schemeClr val="bg1"/>
                  </a:solidFill>
                  <a:latin typeface="微软雅黑" pitchFamily="34" charset="-122"/>
                  <a:ea typeface="微软雅黑" pitchFamily="34" charset="-122"/>
                </a:rPr>
                <a:t>输入文本</a:t>
              </a:r>
            </a:p>
          </p:txBody>
        </p:sp>
      </p:grpSp>
      <p:grpSp>
        <p:nvGrpSpPr>
          <p:cNvPr id="69" name="组合 68"/>
          <p:cNvGrpSpPr/>
          <p:nvPr/>
        </p:nvGrpSpPr>
        <p:grpSpPr>
          <a:xfrm>
            <a:off x="4269495" y="3434775"/>
            <a:ext cx="1354818" cy="1354818"/>
            <a:chOff x="6145277" y="1491630"/>
            <a:chExt cx="1584176" cy="1584176"/>
          </a:xfrm>
          <a:solidFill>
            <a:schemeClr val="tx1">
              <a:lumMod val="50000"/>
              <a:lumOff val="50000"/>
            </a:schemeClr>
          </a:solidFill>
        </p:grpSpPr>
        <p:sp>
          <p:nvSpPr>
            <p:cNvPr id="70" name="菱形 69"/>
            <p:cNvSpPr/>
            <p:nvPr/>
          </p:nvSpPr>
          <p:spPr>
            <a:xfrm>
              <a:off x="6145277" y="1491630"/>
              <a:ext cx="1584176" cy="1584176"/>
            </a:xfrm>
            <a:prstGeom prst="diamond">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微软雅黑" pitchFamily="34" charset="-122"/>
                <a:ea typeface="微软雅黑" pitchFamily="34" charset="-122"/>
              </a:endParaRPr>
            </a:p>
          </p:txBody>
        </p:sp>
        <p:sp>
          <p:nvSpPr>
            <p:cNvPr id="71" name="TextBox 70"/>
            <p:cNvSpPr txBox="1"/>
            <p:nvPr/>
          </p:nvSpPr>
          <p:spPr>
            <a:xfrm flipH="1">
              <a:off x="6383367" y="2103778"/>
              <a:ext cx="1107998" cy="359881"/>
            </a:xfrm>
            <a:prstGeom prst="rect">
              <a:avLst/>
            </a:prstGeom>
            <a:noFill/>
          </p:spPr>
          <p:txBody>
            <a:bodyPr wrap="square" rtlCol="0">
              <a:spAutoFit/>
            </a:bodyPr>
            <a:lstStyle/>
            <a:p>
              <a:r>
                <a:rPr lang="zh-CN" altLang="en-US" sz="1400" b="1" dirty="0" smtClean="0">
                  <a:solidFill>
                    <a:schemeClr val="bg1"/>
                  </a:solidFill>
                  <a:latin typeface="微软雅黑" pitchFamily="34" charset="-122"/>
                  <a:ea typeface="微软雅黑" pitchFamily="34" charset="-122"/>
                </a:rPr>
                <a:t>输入</a:t>
              </a:r>
              <a:r>
                <a:rPr lang="zh-CN" altLang="en-US" sz="1400" b="1" dirty="0">
                  <a:solidFill>
                    <a:schemeClr val="bg1"/>
                  </a:solidFill>
                  <a:latin typeface="微软雅黑" pitchFamily="34" charset="-122"/>
                  <a:ea typeface="微软雅黑" pitchFamily="34" charset="-122"/>
                </a:rPr>
                <a:t>文本</a:t>
              </a:r>
            </a:p>
          </p:txBody>
        </p:sp>
      </p:grpSp>
      <p:cxnSp>
        <p:nvCxnSpPr>
          <p:cNvPr id="72" name="直接连接符 71"/>
          <p:cNvCxnSpPr>
            <a:stCxn id="61" idx="1"/>
          </p:cNvCxnSpPr>
          <p:nvPr/>
        </p:nvCxnSpPr>
        <p:spPr>
          <a:xfrm flipH="1">
            <a:off x="1259632" y="1662257"/>
            <a:ext cx="2204441"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a:off x="1259632" y="3295541"/>
            <a:ext cx="2204441" cy="0"/>
          </a:xfrm>
          <a:prstGeom prst="line">
            <a:avLst/>
          </a:prstGeom>
          <a:ln>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624313" y="2478899"/>
            <a:ext cx="2240151" cy="0"/>
          </a:xfrm>
          <a:prstGeom prst="line">
            <a:avLst/>
          </a:prstGeom>
          <a:ln>
            <a:solidFill>
              <a:schemeClr val="accent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70" idx="3"/>
          </p:cNvCxnSpPr>
          <p:nvPr/>
        </p:nvCxnSpPr>
        <p:spPr>
          <a:xfrm>
            <a:off x="5624313" y="4112184"/>
            <a:ext cx="2260055"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76" name="Rectangle 13" descr="FD1DDF730CE4456e89755B07FE1653D0# #Rectangle 13"/>
          <p:cNvSpPr>
            <a:spLocks noChangeArrowheads="1"/>
          </p:cNvSpPr>
          <p:nvPr/>
        </p:nvSpPr>
        <p:spPr bwMode="auto">
          <a:xfrm>
            <a:off x="5577688" y="4157667"/>
            <a:ext cx="23786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单击此处添加简短说明，</a:t>
            </a:r>
            <a:endParaRPr lang="en-US" altLang="zh-CN" sz="1200" dirty="0" smtClean="0">
              <a:solidFill>
                <a:schemeClr val="tx1">
                  <a:lumMod val="85000"/>
                  <a:lumOff val="15000"/>
                </a:schemeClr>
              </a:solidFill>
              <a:latin typeface="微软雅黑" pitchFamily="34" charset="-122"/>
              <a:ea typeface="微软雅黑"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添加简短说明文字，</a:t>
            </a:r>
            <a:endParaRPr lang="en-US" altLang="zh-CN" sz="1200" dirty="0" smtClean="0">
              <a:solidFill>
                <a:schemeClr val="tx1">
                  <a:lumMod val="85000"/>
                  <a:lumOff val="15000"/>
                </a:schemeClr>
              </a:solidFill>
              <a:latin typeface="微软雅黑" pitchFamily="34" charset="-122"/>
              <a:ea typeface="微软雅黑" pitchFamily="34" charset="-122"/>
            </a:endParaRPr>
          </a:p>
          <a:p>
            <a:pPr algn="r" eaLnBrk="1" hangingPunct="1">
              <a:spcBef>
                <a:spcPct val="0"/>
              </a:spcBef>
              <a:buNone/>
              <a:defRPr/>
            </a:pPr>
            <a:r>
              <a:rPr lang="zh-CN" altLang="en-US" sz="1200" dirty="0" smtClean="0">
                <a:solidFill>
                  <a:schemeClr val="tx1">
                    <a:lumMod val="85000"/>
                    <a:lumOff val="15000"/>
                  </a:schemeClr>
                </a:solidFill>
                <a:latin typeface="微软雅黑" pitchFamily="34" charset="-122"/>
                <a:ea typeface="微软雅黑" pitchFamily="34" charset="-122"/>
              </a:rPr>
              <a:t>此项的具体说明文字添加此处。</a:t>
            </a:r>
            <a:endParaRPr lang="en-US" altLang="zh-CN" sz="1200" dirty="0">
              <a:solidFill>
                <a:schemeClr val="tx1">
                  <a:lumMod val="85000"/>
                  <a:lumOff val="15000"/>
                </a:schemeClr>
              </a:solidFill>
              <a:latin typeface="微软雅黑" pitchFamily="34" charset="-122"/>
              <a:ea typeface="微软雅黑" pitchFamily="34" charset="-122"/>
            </a:endParaRPr>
          </a:p>
        </p:txBody>
      </p:sp>
      <p:sp>
        <p:nvSpPr>
          <p:cNvPr id="77" name="TextBox 76"/>
          <p:cNvSpPr txBox="1"/>
          <p:nvPr/>
        </p:nvSpPr>
        <p:spPr>
          <a:xfrm>
            <a:off x="6156176" y="3792952"/>
            <a:ext cx="1620957" cy="307777"/>
          </a:xfrm>
          <a:prstGeom prst="rect">
            <a:avLst/>
          </a:prstGeom>
          <a:noFill/>
        </p:spPr>
        <p:txBody>
          <a:bodyPr wrap="none" rtlCol="0">
            <a:spAutoFit/>
          </a:bodyPr>
          <a:lstStyle/>
          <a:p>
            <a:r>
              <a:rPr lang="zh-CN" altLang="en-US" sz="1400" b="1" dirty="0" smtClean="0">
                <a:solidFill>
                  <a:schemeClr val="tx1">
                    <a:lumMod val="75000"/>
                    <a:lumOff val="25000"/>
                  </a:schemeClr>
                </a:solidFill>
                <a:latin typeface="微软雅黑" pitchFamily="34" charset="-122"/>
                <a:ea typeface="微软雅黑" pitchFamily="34" charset="-122"/>
              </a:rPr>
              <a:t>点击输入标题文本</a:t>
            </a:r>
            <a:endParaRPr lang="zh-CN" altLang="en-US" sz="1400" b="1" dirty="0">
              <a:solidFill>
                <a:schemeClr val="tx1">
                  <a:lumMod val="75000"/>
                  <a:lumOff val="25000"/>
                </a:schemeClr>
              </a:solidFill>
              <a:latin typeface="微软雅黑" pitchFamily="34" charset="-122"/>
              <a:ea typeface="微软雅黑" pitchFamily="34" charset="-122"/>
            </a:endParaRPr>
          </a:p>
        </p:txBody>
      </p:sp>
    </p:spTree>
  </p:cSld>
  <p:clrMapOvr>
    <a:masterClrMapping/>
  </p:clrMapOvr>
  <p:transition spd="slow" advClick="0" advTm="8611">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wipe(right)">
                                      <p:cBhvr>
                                        <p:cTn id="12" dur="500"/>
                                        <p:tgtEl>
                                          <p:spTgt spid="72"/>
                                        </p:tgtEl>
                                      </p:cBhvr>
                                    </p:animEffect>
                                  </p:childTnLst>
                                </p:cTn>
                              </p:par>
                            </p:childTnLst>
                          </p:cTn>
                        </p:par>
                        <p:par>
                          <p:cTn id="13" fill="hold">
                            <p:stCondLst>
                              <p:cond delay="1000"/>
                            </p:stCondLst>
                            <p:childTnLst>
                              <p:par>
                                <p:cTn id="14" presetID="47" presetClass="entr" presetSubtype="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fade">
                                      <p:cBhvr>
                                        <p:cTn id="21" dur="1000"/>
                                        <p:tgtEl>
                                          <p:spTgt spid="52"/>
                                        </p:tgtEl>
                                      </p:cBhvr>
                                    </p:animEffect>
                                    <p:anim calcmode="lin" valueType="num">
                                      <p:cBhvr>
                                        <p:cTn id="22" dur="1000" fill="hold"/>
                                        <p:tgtEl>
                                          <p:spTgt spid="52"/>
                                        </p:tgtEl>
                                        <p:attrNameLst>
                                          <p:attrName>ppt_x</p:attrName>
                                        </p:attrNameLst>
                                      </p:cBhvr>
                                      <p:tavLst>
                                        <p:tav tm="0">
                                          <p:val>
                                            <p:strVal val="#ppt_x"/>
                                          </p:val>
                                        </p:tav>
                                        <p:tav tm="100000">
                                          <p:val>
                                            <p:strVal val="#ppt_x"/>
                                          </p:val>
                                        </p:tav>
                                      </p:tavLst>
                                    </p:anim>
                                    <p:anim calcmode="lin" valueType="num">
                                      <p:cBhvr>
                                        <p:cTn id="23" dur="1000" fill="hold"/>
                                        <p:tgtEl>
                                          <p:spTgt spid="52"/>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1+#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par>
                          <p:cTn id="33" fill="hold">
                            <p:stCondLst>
                              <p:cond delay="3000"/>
                            </p:stCondLst>
                            <p:childTnLst>
                              <p:par>
                                <p:cTn id="34" presetID="47" presetClass="entr" presetSubtype="0" fill="hold" grpId="0" nodeType="after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1000"/>
                                        <p:tgtEl>
                                          <p:spTgt spid="59"/>
                                        </p:tgtEl>
                                      </p:cBhvr>
                                    </p:animEffect>
                                    <p:anim calcmode="lin" valueType="num">
                                      <p:cBhvr>
                                        <p:cTn id="37" dur="1000" fill="hold"/>
                                        <p:tgtEl>
                                          <p:spTgt spid="59"/>
                                        </p:tgtEl>
                                        <p:attrNameLst>
                                          <p:attrName>ppt_x</p:attrName>
                                        </p:attrNameLst>
                                      </p:cBhvr>
                                      <p:tavLst>
                                        <p:tav tm="0">
                                          <p:val>
                                            <p:strVal val="#ppt_x"/>
                                          </p:val>
                                        </p:tav>
                                        <p:tav tm="100000">
                                          <p:val>
                                            <p:strVal val="#ppt_x"/>
                                          </p:val>
                                        </p:tav>
                                      </p:tavLst>
                                    </p:anim>
                                    <p:anim calcmode="lin" valueType="num">
                                      <p:cBhvr>
                                        <p:cTn id="38" dur="1000" fill="hold"/>
                                        <p:tgtEl>
                                          <p:spTgt spid="5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anim calcmode="lin" valueType="num">
                                      <p:cBhvr>
                                        <p:cTn id="42" dur="1000" fill="hold"/>
                                        <p:tgtEl>
                                          <p:spTgt spid="58"/>
                                        </p:tgtEl>
                                        <p:attrNameLst>
                                          <p:attrName>ppt_x</p:attrName>
                                        </p:attrNameLst>
                                      </p:cBhvr>
                                      <p:tavLst>
                                        <p:tav tm="0">
                                          <p:val>
                                            <p:strVal val="#ppt_x"/>
                                          </p:val>
                                        </p:tav>
                                        <p:tav tm="100000">
                                          <p:val>
                                            <p:strVal val="#ppt_x"/>
                                          </p:val>
                                        </p:tav>
                                      </p:tavLst>
                                    </p:anim>
                                    <p:anim calcmode="lin" valueType="num">
                                      <p:cBhvr>
                                        <p:cTn id="43" dur="1000" fill="hold"/>
                                        <p:tgtEl>
                                          <p:spTgt spid="58"/>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2" presetClass="entr" presetSubtype="8"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2"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wipe(right)">
                                      <p:cBhvr>
                                        <p:cTn id="52" dur="500"/>
                                        <p:tgtEl>
                                          <p:spTgt spid="73"/>
                                        </p:tgtEl>
                                      </p:cBhvr>
                                    </p:animEffect>
                                  </p:childTnLst>
                                </p:cTn>
                              </p:par>
                            </p:childTnLst>
                          </p:cTn>
                        </p:par>
                        <p:par>
                          <p:cTn id="53" fill="hold">
                            <p:stCondLst>
                              <p:cond delay="5000"/>
                            </p:stCondLst>
                            <p:childTnLst>
                              <p:par>
                                <p:cTn id="54" presetID="47" presetClass="entr" presetSubtype="0"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1000"/>
                                        <p:tgtEl>
                                          <p:spTgt spid="57"/>
                                        </p:tgtEl>
                                      </p:cBhvr>
                                    </p:animEffect>
                                    <p:anim calcmode="lin" valueType="num">
                                      <p:cBhvr>
                                        <p:cTn id="57" dur="1000" fill="hold"/>
                                        <p:tgtEl>
                                          <p:spTgt spid="57"/>
                                        </p:tgtEl>
                                        <p:attrNameLst>
                                          <p:attrName>ppt_x</p:attrName>
                                        </p:attrNameLst>
                                      </p:cBhvr>
                                      <p:tavLst>
                                        <p:tav tm="0">
                                          <p:val>
                                            <p:strVal val="#ppt_x"/>
                                          </p:val>
                                        </p:tav>
                                        <p:tav tm="100000">
                                          <p:val>
                                            <p:strVal val="#ppt_x"/>
                                          </p:val>
                                        </p:tav>
                                      </p:tavLst>
                                    </p:anim>
                                    <p:anim calcmode="lin" valueType="num">
                                      <p:cBhvr>
                                        <p:cTn id="58" dur="1000" fill="hold"/>
                                        <p:tgtEl>
                                          <p:spTgt spid="57"/>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fade">
                                      <p:cBhvr>
                                        <p:cTn id="61" dur="1000"/>
                                        <p:tgtEl>
                                          <p:spTgt spid="55"/>
                                        </p:tgtEl>
                                      </p:cBhvr>
                                    </p:animEffect>
                                    <p:anim calcmode="lin" valueType="num">
                                      <p:cBhvr>
                                        <p:cTn id="62" dur="1000" fill="hold"/>
                                        <p:tgtEl>
                                          <p:spTgt spid="55"/>
                                        </p:tgtEl>
                                        <p:attrNameLst>
                                          <p:attrName>ppt_x</p:attrName>
                                        </p:attrNameLst>
                                      </p:cBhvr>
                                      <p:tavLst>
                                        <p:tav tm="0">
                                          <p:val>
                                            <p:strVal val="#ppt_x"/>
                                          </p:val>
                                        </p:tav>
                                        <p:tav tm="100000">
                                          <p:val>
                                            <p:strVal val="#ppt_x"/>
                                          </p:val>
                                        </p:tav>
                                      </p:tavLst>
                                    </p:anim>
                                    <p:anim calcmode="lin" valueType="num">
                                      <p:cBhvr>
                                        <p:cTn id="63" dur="1000" fill="hold"/>
                                        <p:tgtEl>
                                          <p:spTgt spid="55"/>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69"/>
                                        </p:tgtEl>
                                        <p:attrNameLst>
                                          <p:attrName>style.visibility</p:attrName>
                                        </p:attrNameLst>
                                      </p:cBhvr>
                                      <p:to>
                                        <p:strVal val="visible"/>
                                      </p:to>
                                    </p:set>
                                    <p:anim calcmode="lin" valueType="num">
                                      <p:cBhvr additive="base">
                                        <p:cTn id="67" dur="500" fill="hold"/>
                                        <p:tgtEl>
                                          <p:spTgt spid="69"/>
                                        </p:tgtEl>
                                        <p:attrNameLst>
                                          <p:attrName>ppt_x</p:attrName>
                                        </p:attrNameLst>
                                      </p:cBhvr>
                                      <p:tavLst>
                                        <p:tav tm="0">
                                          <p:val>
                                            <p:strVal val="1+#ppt_w/2"/>
                                          </p:val>
                                        </p:tav>
                                        <p:tav tm="100000">
                                          <p:val>
                                            <p:strVal val="#ppt_x"/>
                                          </p:val>
                                        </p:tav>
                                      </p:tavLst>
                                    </p:anim>
                                    <p:anim calcmode="lin" valueType="num">
                                      <p:cBhvr additive="base">
                                        <p:cTn id="68" dur="500" fill="hold"/>
                                        <p:tgtEl>
                                          <p:spTgt spid="69"/>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7000"/>
                            </p:stCondLst>
                            <p:childTnLst>
                              <p:par>
                                <p:cTn id="74" presetID="47" presetClass="entr" presetSubtype="0" fill="hold" grpId="0" nodeType="after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1000"/>
                                        <p:tgtEl>
                                          <p:spTgt spid="77"/>
                                        </p:tgtEl>
                                      </p:cBhvr>
                                    </p:animEffect>
                                    <p:anim calcmode="lin" valueType="num">
                                      <p:cBhvr>
                                        <p:cTn id="77" dur="1000" fill="hold"/>
                                        <p:tgtEl>
                                          <p:spTgt spid="77"/>
                                        </p:tgtEl>
                                        <p:attrNameLst>
                                          <p:attrName>ppt_x</p:attrName>
                                        </p:attrNameLst>
                                      </p:cBhvr>
                                      <p:tavLst>
                                        <p:tav tm="0">
                                          <p:val>
                                            <p:strVal val="#ppt_x"/>
                                          </p:val>
                                        </p:tav>
                                        <p:tav tm="100000">
                                          <p:val>
                                            <p:strVal val="#ppt_x"/>
                                          </p:val>
                                        </p:tav>
                                      </p:tavLst>
                                    </p:anim>
                                    <p:anim calcmode="lin" valueType="num">
                                      <p:cBhvr>
                                        <p:cTn id="78" dur="1000" fill="hold"/>
                                        <p:tgtEl>
                                          <p:spTgt spid="77"/>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fade">
                                      <p:cBhvr>
                                        <p:cTn id="81" dur="1000"/>
                                        <p:tgtEl>
                                          <p:spTgt spid="76"/>
                                        </p:tgtEl>
                                      </p:cBhvr>
                                    </p:animEffect>
                                    <p:anim calcmode="lin" valueType="num">
                                      <p:cBhvr>
                                        <p:cTn id="82" dur="1000" fill="hold"/>
                                        <p:tgtEl>
                                          <p:spTgt spid="76"/>
                                        </p:tgtEl>
                                        <p:attrNameLst>
                                          <p:attrName>ppt_x</p:attrName>
                                        </p:attrNameLst>
                                      </p:cBhvr>
                                      <p:tavLst>
                                        <p:tav tm="0">
                                          <p:val>
                                            <p:strVal val="#ppt_x"/>
                                          </p:val>
                                        </p:tav>
                                        <p:tav tm="100000">
                                          <p:val>
                                            <p:strVal val="#ppt_x"/>
                                          </p:val>
                                        </p:tav>
                                      </p:tavLst>
                                    </p:anim>
                                    <p:anim calcmode="lin" valueType="num">
                                      <p:cBhvr>
                                        <p:cTn id="83"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5" grpId="0"/>
      <p:bldP spid="56" grpId="0"/>
      <p:bldP spid="57" grpId="0"/>
      <p:bldP spid="58" grpId="0"/>
      <p:bldP spid="59" grpId="0"/>
      <p:bldP spid="76" grpId="0"/>
      <p:bldP spid="7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9" name="流程图: 数据 8"/>
          <p:cNvSpPr/>
          <p:nvPr/>
        </p:nvSpPr>
        <p:spPr>
          <a:xfrm rot="16200000" flipH="1">
            <a:off x="990353" y="1385211"/>
            <a:ext cx="504055" cy="198774"/>
          </a:xfrm>
          <a:prstGeom prst="flowChartInputOut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1287010" y="1059582"/>
            <a:ext cx="3024336" cy="3600400"/>
          </a:xfrm>
          <a:prstGeom prst="roundRect">
            <a:avLst>
              <a:gd name="adj" fmla="val 6769"/>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五边形 10"/>
          <p:cNvSpPr/>
          <p:nvPr/>
        </p:nvSpPr>
        <p:spPr>
          <a:xfrm>
            <a:off x="1142994" y="1339079"/>
            <a:ext cx="2584057" cy="397547"/>
          </a:xfrm>
          <a:prstGeom prst="homePlate">
            <a:avLst>
              <a:gd name="adj" fmla="val 334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2"/>
          <p:cNvSpPr txBox="1"/>
          <p:nvPr/>
        </p:nvSpPr>
        <p:spPr>
          <a:xfrm>
            <a:off x="1575042"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smtClean="0">
                <a:solidFill>
                  <a:srgbClr val="FFFFFF"/>
                </a:solidFill>
              </a:rPr>
              <a:t>观点一：</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14" name="TextBox 13"/>
          <p:cNvSpPr txBox="1"/>
          <p:nvPr/>
        </p:nvSpPr>
        <p:spPr>
          <a:xfrm>
            <a:off x="1507783"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r>
              <a:rPr lang="zh-CN" altLang="en-US" sz="1600" b="0" dirty="0" smtClean="0">
                <a:solidFill>
                  <a:srgbClr val="FFFFFF"/>
                </a:solidFill>
              </a:rPr>
              <a:t>添加标题</a:t>
            </a:r>
            <a:r>
              <a:rPr lang="zh-CN" altLang="en-US" sz="1600" b="0" dirty="0">
                <a:solidFill>
                  <a:srgbClr val="FFFFFF"/>
                </a:solidFill>
              </a:rPr>
              <a:t>内容</a:t>
            </a:r>
          </a:p>
        </p:txBody>
      </p:sp>
      <p:sp>
        <p:nvSpPr>
          <p:cNvPr id="15" name="TextBox 14"/>
          <p:cNvSpPr txBox="1"/>
          <p:nvPr/>
        </p:nvSpPr>
        <p:spPr>
          <a:xfrm>
            <a:off x="1575042"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观点</a:t>
            </a:r>
            <a:r>
              <a:rPr lang="zh-CN" altLang="en-US" sz="1200" b="1" dirty="0" smtClean="0">
                <a:solidFill>
                  <a:srgbClr val="FFFFFF"/>
                </a:solidFill>
              </a:rPr>
              <a:t>二：</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16" name="TextBox 15"/>
          <p:cNvSpPr txBox="1"/>
          <p:nvPr/>
        </p:nvSpPr>
        <p:spPr>
          <a:xfrm>
            <a:off x="1575042"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观点</a:t>
            </a:r>
            <a:r>
              <a:rPr lang="zh-CN" altLang="en-US" sz="1200" b="1" dirty="0" smtClean="0">
                <a:solidFill>
                  <a:srgbClr val="FFFFFF"/>
                </a:solidFill>
              </a:rPr>
              <a:t>三：</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24" name="流程图: 数据 23"/>
          <p:cNvSpPr/>
          <p:nvPr/>
        </p:nvSpPr>
        <p:spPr>
          <a:xfrm rot="16200000" flipH="1">
            <a:off x="4662761" y="1385211"/>
            <a:ext cx="504055" cy="198774"/>
          </a:xfrm>
          <a:prstGeom prst="flowChartInputOutp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圆角矩形 24"/>
          <p:cNvSpPr/>
          <p:nvPr/>
        </p:nvSpPr>
        <p:spPr>
          <a:xfrm>
            <a:off x="4959418" y="1059582"/>
            <a:ext cx="3024336" cy="3600400"/>
          </a:xfrm>
          <a:prstGeom prst="roundRect">
            <a:avLst>
              <a:gd name="adj" fmla="val 6769"/>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五边形 25"/>
          <p:cNvSpPr/>
          <p:nvPr/>
        </p:nvSpPr>
        <p:spPr>
          <a:xfrm>
            <a:off x="4815402" y="1339079"/>
            <a:ext cx="2584057" cy="397547"/>
          </a:xfrm>
          <a:prstGeom prst="homePlate">
            <a:avLst>
              <a:gd name="adj" fmla="val 33465"/>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5247450" y="199568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smtClean="0">
                <a:solidFill>
                  <a:srgbClr val="FFFFFF"/>
                </a:solidFill>
              </a:rPr>
              <a:t>结论一：</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28" name="TextBox 27"/>
          <p:cNvSpPr txBox="1"/>
          <p:nvPr/>
        </p:nvSpPr>
        <p:spPr>
          <a:xfrm>
            <a:off x="5180191" y="1405854"/>
            <a:ext cx="1699107" cy="246221"/>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r>
              <a:rPr lang="zh-CN" altLang="en-US" sz="1600" b="0" dirty="0">
                <a:solidFill>
                  <a:srgbClr val="FFFFFF"/>
                </a:solidFill>
              </a:rPr>
              <a:t>添加标题内容</a:t>
            </a:r>
          </a:p>
        </p:txBody>
      </p:sp>
      <p:sp>
        <p:nvSpPr>
          <p:cNvPr id="29" name="TextBox 28"/>
          <p:cNvSpPr txBox="1"/>
          <p:nvPr/>
        </p:nvSpPr>
        <p:spPr>
          <a:xfrm>
            <a:off x="5247450" y="2841005"/>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结论</a:t>
            </a:r>
            <a:r>
              <a:rPr lang="zh-CN" altLang="en-US" sz="1200" b="1" dirty="0" smtClean="0">
                <a:solidFill>
                  <a:srgbClr val="FFFFFF"/>
                </a:solidFill>
              </a:rPr>
              <a:t>二：</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
        <p:nvSpPr>
          <p:cNvPr id="30" name="TextBox 29"/>
          <p:cNvSpPr txBox="1"/>
          <p:nvPr/>
        </p:nvSpPr>
        <p:spPr>
          <a:xfrm>
            <a:off x="5247450" y="370510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rPr>
              <a:t>结论</a:t>
            </a:r>
            <a:r>
              <a:rPr lang="zh-CN" altLang="en-US" sz="1200" b="1" dirty="0" smtClean="0">
                <a:solidFill>
                  <a:srgbClr val="FFFFFF"/>
                </a:solidFill>
              </a:rPr>
              <a:t>三：</a:t>
            </a:r>
            <a:r>
              <a:rPr lang="zh-CN" altLang="en-US" sz="1200" dirty="0" smtClean="0">
                <a:solidFill>
                  <a:srgbClr val="FFFFFF"/>
                </a:solidFill>
              </a:rPr>
              <a:t>详</a:t>
            </a:r>
            <a:r>
              <a:rPr lang="zh-CN" altLang="en-US" sz="1200" dirty="0">
                <a:solidFill>
                  <a:srgbClr val="FFFFFF"/>
                </a:solidFill>
              </a:rPr>
              <a:t>写内容</a:t>
            </a:r>
            <a:r>
              <a:rPr lang="en-US" altLang="zh-CN" sz="1200" dirty="0">
                <a:solidFill>
                  <a:srgbClr val="FFFFFF"/>
                </a:solidFill>
              </a:rPr>
              <a:t>……</a:t>
            </a:r>
            <a:r>
              <a:rPr lang="zh-CN" altLang="en-US" sz="1200" dirty="0">
                <a:solidFill>
                  <a:srgbClr val="FFFFFF"/>
                </a:solidFill>
              </a:rPr>
              <a:t>点击</a:t>
            </a:r>
            <a:r>
              <a:rPr lang="zh-CN" altLang="en-US" sz="1200" dirty="0" smtClean="0">
                <a:solidFill>
                  <a:srgbClr val="FFFFFF"/>
                </a:solidFill>
              </a:rPr>
              <a:t>输入</a:t>
            </a:r>
            <a:r>
              <a:rPr lang="zh-CN" altLang="en-US" sz="1200" dirty="0">
                <a:solidFill>
                  <a:srgbClr val="FFFFFF"/>
                </a:solidFill>
              </a:rPr>
              <a:t>本栏</a:t>
            </a:r>
            <a:r>
              <a:rPr lang="zh-CN" altLang="en-US" sz="1200" dirty="0" smtClean="0">
                <a:solidFill>
                  <a:srgbClr val="FFFFFF"/>
                </a:solidFill>
              </a:rPr>
              <a:t>的</a:t>
            </a:r>
            <a:r>
              <a:rPr lang="zh-CN" altLang="en-US" sz="1200" dirty="0">
                <a:solidFill>
                  <a:srgbClr val="FFFFFF"/>
                </a:solidFill>
              </a:rPr>
              <a:t>具体</a:t>
            </a:r>
            <a:r>
              <a:rPr lang="zh-CN" altLang="en-US" sz="1200" dirty="0" smtClean="0">
                <a:solidFill>
                  <a:srgbClr val="FFFFFF"/>
                </a:solidFill>
              </a:rPr>
              <a:t>文字，简明扼要的说明分项内容，此</a:t>
            </a:r>
            <a:r>
              <a:rPr lang="zh-CN" altLang="en-US" sz="1200" dirty="0">
                <a:solidFill>
                  <a:srgbClr val="FFFFFF"/>
                </a:solidFill>
              </a:rPr>
              <a:t>为概念图解</a:t>
            </a:r>
            <a:r>
              <a:rPr lang="zh-CN" altLang="en-US" sz="1200" dirty="0" smtClean="0">
                <a:solidFill>
                  <a:srgbClr val="FFFFFF"/>
                </a:solidFill>
              </a:rPr>
              <a:t>，请根据</a:t>
            </a:r>
            <a:r>
              <a:rPr lang="zh-CN" altLang="en-US" sz="1200" dirty="0">
                <a:solidFill>
                  <a:srgbClr val="FFFFFF"/>
                </a:solidFill>
              </a:rPr>
              <a:t>您的具体内容酌情修改。</a:t>
            </a:r>
            <a:endParaRPr lang="en-US" altLang="zh-CN" sz="1200" dirty="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right)">
                                      <p:cBhvr>
                                        <p:cTn id="36" dur="500"/>
                                        <p:tgtEl>
                                          <p:spTgt spid="24"/>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4" grpId="0"/>
      <p:bldP spid="15" grpId="0"/>
      <p:bldP spid="16" grpId="0"/>
      <p:bldP spid="24" grpId="0" animBg="1"/>
      <p:bldP spid="25" grpId="0" animBg="1"/>
      <p:bldP spid="26" grpId="0" animBg="1"/>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Oval 4"/>
          <p:cNvSpPr>
            <a:spLocks noChangeArrowheads="1"/>
          </p:cNvSpPr>
          <p:nvPr/>
        </p:nvSpPr>
        <p:spPr bwMode="auto">
          <a:xfrm>
            <a:off x="4243170" y="920046"/>
            <a:ext cx="956779" cy="970953"/>
          </a:xfrm>
          <a:prstGeom prst="ellipse">
            <a:avLst/>
          </a:prstGeom>
          <a:solidFill>
            <a:schemeClr val="bg2"/>
          </a:solidFill>
          <a:ln w="12700">
            <a:noFill/>
            <a:rou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45" name="Oval 4"/>
          <p:cNvSpPr>
            <a:spLocks noChangeArrowheads="1"/>
          </p:cNvSpPr>
          <p:nvPr/>
        </p:nvSpPr>
        <p:spPr bwMode="auto">
          <a:xfrm>
            <a:off x="4244494" y="915566"/>
            <a:ext cx="956779" cy="970953"/>
          </a:xfrm>
          <a:prstGeom prst="ellipse">
            <a:avLst/>
          </a:prstGeom>
          <a:solidFill>
            <a:schemeClr val="tx2"/>
          </a:solidFill>
          <a:ln w="12700">
            <a:noFill/>
            <a:rou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48" name="Oval 4"/>
          <p:cNvSpPr>
            <a:spLocks noChangeArrowheads="1"/>
          </p:cNvSpPr>
          <p:nvPr/>
        </p:nvSpPr>
        <p:spPr bwMode="auto">
          <a:xfrm>
            <a:off x="3179138" y="1359001"/>
            <a:ext cx="1308991" cy="1328384"/>
          </a:xfrm>
          <a:prstGeom prst="ellipse">
            <a:avLst/>
          </a:prstGeom>
          <a:solidFill>
            <a:schemeClr val="bg2"/>
          </a:solidFill>
          <a:ln w="12700">
            <a:solidFill>
              <a:srgbClr val="F5F5F5"/>
            </a:solidFill>
            <a:rou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49" name="Oval 4"/>
          <p:cNvSpPr>
            <a:spLocks noChangeArrowheads="1"/>
          </p:cNvSpPr>
          <p:nvPr/>
        </p:nvSpPr>
        <p:spPr bwMode="auto">
          <a:xfrm>
            <a:off x="3179138" y="1755659"/>
            <a:ext cx="1308991" cy="931727"/>
          </a:xfrm>
          <a:custGeom>
            <a:avLst/>
            <a:gdLst/>
            <a:ahLst/>
            <a:cxnLst/>
            <a:rect l="l" t="t" r="r" b="b"/>
            <a:pathLst>
              <a:path w="1667532" h="1169451">
                <a:moveTo>
                  <a:pt x="71654" y="0"/>
                </a:moveTo>
                <a:lnTo>
                  <a:pt x="1595878" y="0"/>
                </a:lnTo>
                <a:cubicBezTo>
                  <a:pt x="1642324" y="102389"/>
                  <a:pt x="1667532" y="216148"/>
                  <a:pt x="1667532" y="335794"/>
                </a:cubicBezTo>
                <a:cubicBezTo>
                  <a:pt x="1667532" y="796210"/>
                  <a:pt x="1294242" y="1169451"/>
                  <a:pt x="833766" y="1169451"/>
                </a:cubicBezTo>
                <a:cubicBezTo>
                  <a:pt x="373290" y="1169451"/>
                  <a:pt x="0" y="796210"/>
                  <a:pt x="0" y="335794"/>
                </a:cubicBezTo>
                <a:cubicBezTo>
                  <a:pt x="0" y="216148"/>
                  <a:pt x="25208" y="102389"/>
                  <a:pt x="71654" y="0"/>
                </a:cubicBezTo>
                <a:close/>
              </a:path>
            </a:pathLst>
          </a:custGeom>
          <a:solidFill>
            <a:schemeClr val="tx2"/>
          </a:solidFill>
          <a:ln w="12700">
            <a:solidFill>
              <a:srgbClr val="F5F5F5"/>
            </a:solidFill>
            <a:rou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0" name="Oval 4"/>
          <p:cNvSpPr>
            <a:spLocks noChangeArrowheads="1"/>
          </p:cNvSpPr>
          <p:nvPr/>
        </p:nvSpPr>
        <p:spPr bwMode="auto">
          <a:xfrm>
            <a:off x="1944377" y="1969117"/>
            <a:ext cx="1613309" cy="1637424"/>
          </a:xfrm>
          <a:prstGeom prst="ellipse">
            <a:avLst/>
          </a:prstGeom>
          <a:solidFill>
            <a:schemeClr val="bg2"/>
          </a:solidFill>
          <a:ln w="12700">
            <a:solidFill>
              <a:srgbClr val="F5F5F5"/>
            </a:solidFill>
            <a:rou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1" name="Oval 4"/>
          <p:cNvSpPr>
            <a:spLocks noChangeArrowheads="1"/>
          </p:cNvSpPr>
          <p:nvPr/>
        </p:nvSpPr>
        <p:spPr bwMode="auto">
          <a:xfrm>
            <a:off x="1944377" y="2774084"/>
            <a:ext cx="1613309" cy="832458"/>
          </a:xfrm>
          <a:custGeom>
            <a:avLst/>
            <a:gdLst/>
            <a:ahLst/>
            <a:cxnLst/>
            <a:rect l="l" t="t" r="r" b="b"/>
            <a:pathLst>
              <a:path w="2055204" h="1044854">
                <a:moveTo>
                  <a:pt x="871" y="0"/>
                </a:moveTo>
                <a:lnTo>
                  <a:pt x="2054333" y="0"/>
                </a:lnTo>
                <a:cubicBezTo>
                  <a:pt x="2055157" y="5732"/>
                  <a:pt x="2055204" y="11487"/>
                  <a:pt x="2055204" y="17253"/>
                </a:cubicBezTo>
                <a:cubicBezTo>
                  <a:pt x="2055204" y="584781"/>
                  <a:pt x="1595131" y="1044854"/>
                  <a:pt x="1027602" y="1044854"/>
                </a:cubicBezTo>
                <a:cubicBezTo>
                  <a:pt x="460073" y="1044854"/>
                  <a:pt x="0" y="584781"/>
                  <a:pt x="0" y="17253"/>
                </a:cubicBezTo>
                <a:close/>
              </a:path>
            </a:pathLst>
          </a:custGeom>
          <a:solidFill>
            <a:schemeClr val="tx2"/>
          </a:solidFill>
          <a:ln w="12700">
            <a:solidFill>
              <a:srgbClr val="F5F5F5"/>
            </a:solidFill>
            <a:rou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2" name="Oval 4"/>
          <p:cNvSpPr>
            <a:spLocks noChangeArrowheads="1"/>
          </p:cNvSpPr>
          <p:nvPr/>
        </p:nvSpPr>
        <p:spPr bwMode="auto">
          <a:xfrm>
            <a:off x="486383" y="2752805"/>
            <a:ext cx="1980161" cy="2009761"/>
          </a:xfrm>
          <a:prstGeom prst="ellipse">
            <a:avLst/>
          </a:prstGeom>
          <a:solidFill>
            <a:schemeClr val="bg2"/>
          </a:solidFill>
          <a:ln w="12700">
            <a:solidFill>
              <a:srgbClr val="F5F5F5"/>
            </a:solidFill>
            <a:round/>
          </a:ln>
          <a:effectLst/>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3" name="Oval 4"/>
          <p:cNvSpPr>
            <a:spLocks noChangeArrowheads="1"/>
          </p:cNvSpPr>
          <p:nvPr/>
        </p:nvSpPr>
        <p:spPr bwMode="auto">
          <a:xfrm>
            <a:off x="656986" y="4321575"/>
            <a:ext cx="1638957" cy="440990"/>
          </a:xfrm>
          <a:custGeom>
            <a:avLst/>
            <a:gdLst/>
            <a:ahLst/>
            <a:cxnLst/>
            <a:rect l="l" t="t" r="r" b="b"/>
            <a:pathLst>
              <a:path w="2087877" h="553506">
                <a:moveTo>
                  <a:pt x="0" y="0"/>
                </a:moveTo>
                <a:lnTo>
                  <a:pt x="2087877" y="0"/>
                </a:lnTo>
                <a:cubicBezTo>
                  <a:pt x="1861113" y="334090"/>
                  <a:pt x="1478149" y="553506"/>
                  <a:pt x="1043938" y="553506"/>
                </a:cubicBezTo>
                <a:cubicBezTo>
                  <a:pt x="609727" y="553506"/>
                  <a:pt x="226764" y="334090"/>
                  <a:pt x="0" y="0"/>
                </a:cubicBezTo>
                <a:close/>
              </a:path>
            </a:pathLst>
          </a:custGeom>
          <a:solidFill>
            <a:schemeClr val="tx2"/>
          </a:solidFill>
          <a:ln w="12700">
            <a:solidFill>
              <a:srgbClr val="F5F5F5"/>
            </a:solidFill>
            <a:round/>
          </a:ln>
        </p:spPr>
        <p:txBody>
          <a:bodyPr wrap="none" lIns="72148" tIns="36075" rIns="72148" bIns="36075" anchor="ctr"/>
          <a:lstStyle/>
          <a:p>
            <a:endParaRPr lang="ko-KR" altLang="en-US">
              <a:solidFill>
                <a:srgbClr val="000000"/>
              </a:solidFill>
              <a:latin typeface="굴림" pitchFamily="34" charset="-127"/>
              <a:ea typeface="굴림" pitchFamily="34" charset="-127"/>
            </a:endParaRPr>
          </a:p>
        </p:txBody>
      </p:sp>
      <p:sp>
        <p:nvSpPr>
          <p:cNvPr id="54" name="TextBox 53"/>
          <p:cNvSpPr txBox="1"/>
          <p:nvPr/>
        </p:nvSpPr>
        <p:spPr>
          <a:xfrm>
            <a:off x="840250" y="3551980"/>
            <a:ext cx="1274219" cy="411409"/>
          </a:xfrm>
          <a:prstGeom prst="rect">
            <a:avLst/>
          </a:prstGeom>
          <a:noFill/>
        </p:spPr>
        <p:txBody>
          <a:bodyPr wrap="none" lIns="72148" tIns="36075" rIns="72148" bIns="36075" rtlCol="0" anchor="ctr">
            <a:spAutoFit/>
          </a:bodyPr>
          <a:lstStyle/>
          <a:p>
            <a:r>
              <a:rPr lang="zh-CN" altLang="en-US" sz="2200" dirty="0">
                <a:solidFill>
                  <a:schemeClr val="bg1"/>
                </a:solidFill>
                <a:latin typeface="微软雅黑" pitchFamily="34" charset="-122"/>
                <a:ea typeface="微软雅黑" pitchFamily="34" charset="-122"/>
              </a:rPr>
              <a:t>添加文字</a:t>
            </a:r>
          </a:p>
        </p:txBody>
      </p:sp>
      <p:sp>
        <p:nvSpPr>
          <p:cNvPr id="55" name="TextBox 54"/>
          <p:cNvSpPr txBox="1"/>
          <p:nvPr/>
        </p:nvSpPr>
        <p:spPr>
          <a:xfrm>
            <a:off x="2201842" y="2296334"/>
            <a:ext cx="1120331" cy="365242"/>
          </a:xfrm>
          <a:prstGeom prst="rect">
            <a:avLst/>
          </a:prstGeom>
          <a:noFill/>
        </p:spPr>
        <p:txBody>
          <a:bodyPr wrap="none" lIns="72148" tIns="36075" rIns="72148" bIns="36075" rtlCol="0" anchor="ctr">
            <a:spAutoFit/>
          </a:bodyPr>
          <a:lstStyle/>
          <a:p>
            <a:r>
              <a:rPr lang="zh-CN" altLang="en-US" sz="1900" dirty="0">
                <a:solidFill>
                  <a:schemeClr val="bg1"/>
                </a:solidFill>
                <a:latin typeface="微软雅黑" pitchFamily="34" charset="-122"/>
                <a:ea typeface="微软雅黑" pitchFamily="34" charset="-122"/>
              </a:rPr>
              <a:t>添加文字</a:t>
            </a:r>
          </a:p>
        </p:txBody>
      </p:sp>
      <p:sp>
        <p:nvSpPr>
          <p:cNvPr id="56" name="TextBox 55"/>
          <p:cNvSpPr txBox="1"/>
          <p:nvPr/>
        </p:nvSpPr>
        <p:spPr>
          <a:xfrm>
            <a:off x="3358485" y="1862706"/>
            <a:ext cx="1068555" cy="349810"/>
          </a:xfrm>
          <a:prstGeom prst="rect">
            <a:avLst/>
          </a:prstGeom>
          <a:noFill/>
        </p:spPr>
        <p:txBody>
          <a:bodyPr wrap="none" lIns="72148" tIns="36075" rIns="72148" bIns="36075" rtlCol="0" anchor="ctr">
            <a:spAutoFit/>
          </a:bodyPr>
          <a:lstStyle/>
          <a:p>
            <a:r>
              <a:rPr lang="zh-CN" altLang="en-US" dirty="0" smtClean="0">
                <a:solidFill>
                  <a:schemeClr val="bg1"/>
                </a:solidFill>
                <a:latin typeface="微软雅黑" pitchFamily="34" charset="-122"/>
                <a:ea typeface="微软雅黑" pitchFamily="34" charset="-122"/>
              </a:rPr>
              <a:t>添加文字</a:t>
            </a:r>
            <a:endParaRPr lang="zh-CN" altLang="en-US" dirty="0">
              <a:solidFill>
                <a:schemeClr val="bg1"/>
              </a:solidFill>
              <a:latin typeface="微软雅黑" pitchFamily="34" charset="-122"/>
              <a:ea typeface="微软雅黑" pitchFamily="34" charset="-122"/>
            </a:endParaRPr>
          </a:p>
        </p:txBody>
      </p:sp>
      <p:cxnSp>
        <p:nvCxnSpPr>
          <p:cNvPr id="57" name="直接连接符 56"/>
          <p:cNvCxnSpPr/>
          <p:nvPr/>
        </p:nvCxnSpPr>
        <p:spPr>
          <a:xfrm>
            <a:off x="4722884" y="1540389"/>
            <a:ext cx="841329"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58" name="直接连接符 57"/>
          <p:cNvCxnSpPr/>
          <p:nvPr/>
        </p:nvCxnSpPr>
        <p:spPr>
          <a:xfrm>
            <a:off x="3824870" y="2272324"/>
            <a:ext cx="1739344"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59" name="直接连接符 58"/>
          <p:cNvCxnSpPr/>
          <p:nvPr/>
        </p:nvCxnSpPr>
        <p:spPr>
          <a:xfrm>
            <a:off x="2713996" y="3106242"/>
            <a:ext cx="2850217"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60" name="直接连接符 59"/>
          <p:cNvCxnSpPr/>
          <p:nvPr/>
        </p:nvCxnSpPr>
        <p:spPr>
          <a:xfrm>
            <a:off x="1476463" y="3975013"/>
            <a:ext cx="4087750" cy="0"/>
          </a:xfrm>
          <a:prstGeom prst="line">
            <a:avLst/>
          </a:prstGeom>
          <a:noFill/>
          <a:ln w="9525">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61" name="TextBox 60"/>
          <p:cNvSpPr txBox="1"/>
          <p:nvPr/>
        </p:nvSpPr>
        <p:spPr>
          <a:xfrm>
            <a:off x="5630192" y="3757685"/>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2" name="TextBox 61"/>
          <p:cNvSpPr txBox="1"/>
          <p:nvPr/>
        </p:nvSpPr>
        <p:spPr>
          <a:xfrm>
            <a:off x="5630192" y="2902265"/>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3" name="TextBox 62"/>
          <p:cNvSpPr txBox="1"/>
          <p:nvPr/>
        </p:nvSpPr>
        <p:spPr>
          <a:xfrm>
            <a:off x="5630192" y="2046846"/>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4" name="TextBox 63"/>
          <p:cNvSpPr txBox="1"/>
          <p:nvPr/>
        </p:nvSpPr>
        <p:spPr>
          <a:xfrm>
            <a:off x="5630192" y="1355868"/>
            <a:ext cx="3029977" cy="573208"/>
          </a:xfrm>
          <a:prstGeom prst="rect">
            <a:avLst/>
          </a:prstGeom>
          <a:noFill/>
        </p:spPr>
        <p:txBody>
          <a:bodyPr wrap="square" lIns="72148" tIns="36075" rIns="72148" bIns="36075" rtlCol="0">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a:t>
            </a:r>
          </a:p>
        </p:txBody>
      </p:sp>
      <p:sp>
        <p:nvSpPr>
          <p:cNvPr id="65" name="TextBox 64"/>
          <p:cNvSpPr txBox="1"/>
          <p:nvPr/>
        </p:nvSpPr>
        <p:spPr>
          <a:xfrm>
            <a:off x="4328273" y="1276773"/>
            <a:ext cx="760938" cy="257499"/>
          </a:xfrm>
          <a:prstGeom prst="rect">
            <a:avLst/>
          </a:prstGeom>
          <a:noFill/>
        </p:spPr>
        <p:txBody>
          <a:bodyPr wrap="none" lIns="72148" tIns="36075" rIns="72148" bIns="36075" rtlCol="0" anchor="ctr">
            <a:spAutoFit/>
          </a:bodyPr>
          <a:lstStyle/>
          <a:p>
            <a:r>
              <a:rPr lang="zh-CN" altLang="en-US" sz="1200" dirty="0">
                <a:solidFill>
                  <a:schemeClr val="bg1"/>
                </a:solidFill>
                <a:latin typeface="微软雅黑" pitchFamily="34" charset="-122"/>
                <a:ea typeface="微软雅黑" pitchFamily="34" charset="-122"/>
              </a:rPr>
              <a:t>添加文字</a:t>
            </a:r>
          </a:p>
        </p:txBody>
      </p:sp>
      <p:sp>
        <p:nvSpPr>
          <p:cNvPr id="25" name="TextBox 2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42000">
                                          <p:cBhvr additive="base">
                                            <p:cTn id="7" dur="500" fill="hold"/>
                                            <p:tgtEl>
                                              <p:spTgt spid="44"/>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42000">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14:bounceEnd="42000">
                                          <p:cBhvr additive="base">
                                            <p:cTn id="11" dur="500" fill="hold"/>
                                            <p:tgtEl>
                                              <p:spTgt spid="48"/>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42000">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14:bounceEnd="42000">
                                          <p:cBhvr additive="base">
                                            <p:cTn id="15" dur="500" fill="hold"/>
                                            <p:tgtEl>
                                              <p:spTgt spid="50"/>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42000">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14:bounceEnd="42000">
                                          <p:cBhvr additive="base">
                                            <p:cTn id="19" dur="500" fill="hold"/>
                                            <p:tgtEl>
                                              <p:spTgt spid="52"/>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5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1000"/>
                                            <p:tgtEl>
                                              <p:spTgt spid="54"/>
                                            </p:tgtEl>
                                          </p:cBhvr>
                                        </p:animEffect>
                                        <p:anim calcmode="lin" valueType="num">
                                          <p:cBhvr>
                                            <p:cTn id="29" dur="1000" fill="hold"/>
                                            <p:tgtEl>
                                              <p:spTgt spid="54"/>
                                            </p:tgtEl>
                                            <p:attrNameLst>
                                              <p:attrName>ppt_x</p:attrName>
                                            </p:attrNameLst>
                                          </p:cBhvr>
                                          <p:tavLst>
                                            <p:tav tm="0">
                                              <p:val>
                                                <p:strVal val="#ppt_x"/>
                                              </p:val>
                                            </p:tav>
                                            <p:tav tm="100000">
                                              <p:val>
                                                <p:strVal val="#ppt_x"/>
                                              </p:val>
                                            </p:tav>
                                          </p:tavLst>
                                        </p:anim>
                                        <p:anim calcmode="lin" valueType="num">
                                          <p:cBhvr>
                                            <p:cTn id="30" dur="1000" fill="hold"/>
                                            <p:tgtEl>
                                              <p:spTgt spid="5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500"/>
                                            <p:tgtEl>
                                              <p:spTgt spid="51"/>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wipe(left)">
                                          <p:cBhvr>
                                            <p:cTn id="56" dur="500"/>
                                            <p:tgtEl>
                                              <p:spTgt spid="62"/>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wipe(left)">
                                          <p:cBhvr>
                                            <p:cTn id="70" dur="500"/>
                                            <p:tgtEl>
                                              <p:spTgt spid="58"/>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wipe(left)">
                                          <p:cBhvr>
                                            <p:cTn id="74" dur="500"/>
                                            <p:tgtEl>
                                              <p:spTgt spid="63"/>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down)">
                                          <p:cBhvr>
                                            <p:cTn id="78" dur="500"/>
                                            <p:tgtEl>
                                              <p:spTgt spid="45"/>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1000"/>
                                            <p:tgtEl>
                                              <p:spTgt spid="65"/>
                                            </p:tgtEl>
                                          </p:cBhvr>
                                        </p:animEffect>
                                        <p:anim calcmode="lin" valueType="num">
                                          <p:cBhvr>
                                            <p:cTn id="83" dur="1000" fill="hold"/>
                                            <p:tgtEl>
                                              <p:spTgt spid="65"/>
                                            </p:tgtEl>
                                            <p:attrNameLst>
                                              <p:attrName>ppt_x</p:attrName>
                                            </p:attrNameLst>
                                          </p:cBhvr>
                                          <p:tavLst>
                                            <p:tav tm="0">
                                              <p:val>
                                                <p:strVal val="#ppt_x"/>
                                              </p:val>
                                            </p:tav>
                                            <p:tav tm="100000">
                                              <p:val>
                                                <p:strVal val="#ppt_x"/>
                                              </p:val>
                                            </p:tav>
                                          </p:tavLst>
                                        </p:anim>
                                        <p:anim calcmode="lin" valueType="num">
                                          <p:cBhvr>
                                            <p:cTn id="84" dur="1000" fill="hold"/>
                                            <p:tgtEl>
                                              <p:spTgt spid="65"/>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wipe(left)">
                                          <p:cBhvr>
                                            <p:cTn id="88" dur="500"/>
                                            <p:tgtEl>
                                              <p:spTgt spid="57"/>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animBg="1"/>
          <p:bldP spid="49" grpId="0" animBg="1"/>
          <p:bldP spid="50" grpId="0" animBg="1"/>
          <p:bldP spid="51" grpId="0" animBg="1"/>
          <p:bldP spid="52" grpId="0" animBg="1"/>
          <p:bldP spid="53" grpId="0" animBg="1"/>
          <p:bldP spid="54" grpId="0"/>
          <p:bldP spid="55" grpId="0"/>
          <p:bldP spid="56" grpId="0"/>
          <p:bldP spid="61" grpId="0"/>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40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500" fill="hold"/>
                                            <p:tgtEl>
                                              <p:spTgt spid="50"/>
                                            </p:tgtEl>
                                            <p:attrNameLst>
                                              <p:attrName>ppt_x</p:attrName>
                                            </p:attrNameLst>
                                          </p:cBhvr>
                                          <p:tavLst>
                                            <p:tav tm="0">
                                              <p:val>
                                                <p:strVal val="#ppt_x"/>
                                              </p:val>
                                            </p:tav>
                                            <p:tav tm="100000">
                                              <p:val>
                                                <p:strVal val="#ppt_x"/>
                                              </p:val>
                                            </p:tav>
                                          </p:tavLst>
                                        </p:anim>
                                        <p:anim calcmode="lin" valueType="num">
                                          <p:cBhvr additive="base">
                                            <p:cTn id="16" dur="500" fill="hold"/>
                                            <p:tgtEl>
                                              <p:spTgt spid="5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ppt_x"/>
                                              </p:val>
                                            </p:tav>
                                            <p:tav tm="100000">
                                              <p:val>
                                                <p:strVal val="#ppt_x"/>
                                              </p:val>
                                            </p:tav>
                                          </p:tavLst>
                                        </p:anim>
                                        <p:anim calcmode="lin" valueType="num">
                                          <p:cBhvr additive="base">
                                            <p:cTn id="20" dur="500" fill="hold"/>
                                            <p:tgtEl>
                                              <p:spTgt spid="52"/>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Effect transition="in" filter="wipe(down)">
                                          <p:cBhvr>
                                            <p:cTn id="24" dur="500"/>
                                            <p:tgtEl>
                                              <p:spTgt spid="53"/>
                                            </p:tgtEl>
                                          </p:cBhvr>
                                        </p:animEffect>
                                      </p:childTnLst>
                                    </p:cTn>
                                  </p:par>
                                </p:childTnLst>
                              </p:cTn>
                            </p:par>
                            <p:par>
                              <p:cTn id="25" fill="hold">
                                <p:stCondLst>
                                  <p:cond delay="1000"/>
                                </p:stCondLst>
                                <p:childTnLst>
                                  <p:par>
                                    <p:cTn id="26" presetID="42" presetClass="entr" presetSubtype="0"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1000"/>
                                            <p:tgtEl>
                                              <p:spTgt spid="54"/>
                                            </p:tgtEl>
                                          </p:cBhvr>
                                        </p:animEffect>
                                        <p:anim calcmode="lin" valueType="num">
                                          <p:cBhvr>
                                            <p:cTn id="29" dur="1000" fill="hold"/>
                                            <p:tgtEl>
                                              <p:spTgt spid="54"/>
                                            </p:tgtEl>
                                            <p:attrNameLst>
                                              <p:attrName>ppt_x</p:attrName>
                                            </p:attrNameLst>
                                          </p:cBhvr>
                                          <p:tavLst>
                                            <p:tav tm="0">
                                              <p:val>
                                                <p:strVal val="#ppt_x"/>
                                              </p:val>
                                            </p:tav>
                                            <p:tav tm="100000">
                                              <p:val>
                                                <p:strVal val="#ppt_x"/>
                                              </p:val>
                                            </p:tav>
                                          </p:tavLst>
                                        </p:anim>
                                        <p:anim calcmode="lin" valueType="num">
                                          <p:cBhvr>
                                            <p:cTn id="30" dur="1000" fill="hold"/>
                                            <p:tgtEl>
                                              <p:spTgt spid="5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down)">
                                          <p:cBhvr>
                                            <p:cTn id="42" dur="500"/>
                                            <p:tgtEl>
                                              <p:spTgt spid="51"/>
                                            </p:tgtEl>
                                          </p:cBhvr>
                                        </p:animEffect>
                                      </p:childTnLst>
                                    </p:cTn>
                                  </p:par>
                                </p:childTnLst>
                              </p:cTn>
                            </p:par>
                            <p:par>
                              <p:cTn id="43" fill="hold">
                                <p:stCondLst>
                                  <p:cond delay="3500"/>
                                </p:stCondLst>
                                <p:childTnLst>
                                  <p:par>
                                    <p:cTn id="44" presetID="42" presetClass="entr" presetSubtype="0"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1000"/>
                                            <p:tgtEl>
                                              <p:spTgt spid="55"/>
                                            </p:tgtEl>
                                          </p:cBhvr>
                                        </p:animEffect>
                                        <p:anim calcmode="lin" valueType="num">
                                          <p:cBhvr>
                                            <p:cTn id="47" dur="1000" fill="hold"/>
                                            <p:tgtEl>
                                              <p:spTgt spid="55"/>
                                            </p:tgtEl>
                                            <p:attrNameLst>
                                              <p:attrName>ppt_x</p:attrName>
                                            </p:attrNameLst>
                                          </p:cBhvr>
                                          <p:tavLst>
                                            <p:tav tm="0">
                                              <p:val>
                                                <p:strVal val="#ppt_x"/>
                                              </p:val>
                                            </p:tav>
                                            <p:tav tm="100000">
                                              <p:val>
                                                <p:strVal val="#ppt_x"/>
                                              </p:val>
                                            </p:tav>
                                          </p:tavLst>
                                        </p:anim>
                                        <p:anim calcmode="lin" valueType="num">
                                          <p:cBhvr>
                                            <p:cTn id="48" dur="1000" fill="hold"/>
                                            <p:tgtEl>
                                              <p:spTgt spid="55"/>
                                            </p:tgtEl>
                                            <p:attrNameLst>
                                              <p:attrName>ppt_y</p:attrName>
                                            </p:attrNameLst>
                                          </p:cBhvr>
                                          <p:tavLst>
                                            <p:tav tm="0">
                                              <p:val>
                                                <p:strVal val="#ppt_y+.1"/>
                                              </p:val>
                                            </p:tav>
                                            <p:tav tm="100000">
                                              <p:val>
                                                <p:strVal val="#ppt_y"/>
                                              </p:val>
                                            </p:tav>
                                          </p:tavLst>
                                        </p:anim>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childTnLst>
                              </p:cTn>
                            </p:par>
                            <p:par>
                              <p:cTn id="53" fill="hold">
                                <p:stCondLst>
                                  <p:cond delay="5000"/>
                                </p:stCondLst>
                                <p:childTnLst>
                                  <p:par>
                                    <p:cTn id="54" presetID="22" presetClass="entr" presetSubtype="8" fill="hold" grpId="0" nodeType="afterEffect">
                                      <p:stCondLst>
                                        <p:cond delay="0"/>
                                      </p:stCondLst>
                                      <p:childTnLst>
                                        <p:set>
                                          <p:cBhvr>
                                            <p:cTn id="55" dur="1" fill="hold">
                                              <p:stCondLst>
                                                <p:cond delay="0"/>
                                              </p:stCondLst>
                                            </p:cTn>
                                            <p:tgtEl>
                                              <p:spTgt spid="62"/>
                                            </p:tgtEl>
                                            <p:attrNameLst>
                                              <p:attrName>style.visibility</p:attrName>
                                            </p:attrNameLst>
                                          </p:cBhvr>
                                          <p:to>
                                            <p:strVal val="visible"/>
                                          </p:to>
                                        </p:set>
                                        <p:animEffect transition="in" filter="wipe(left)">
                                          <p:cBhvr>
                                            <p:cTn id="56" dur="500"/>
                                            <p:tgtEl>
                                              <p:spTgt spid="62"/>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wipe(down)">
                                          <p:cBhvr>
                                            <p:cTn id="60" dur="500"/>
                                            <p:tgtEl>
                                              <p:spTgt spid="49"/>
                                            </p:tgtEl>
                                          </p:cBhvr>
                                        </p:animEffect>
                                      </p:childTnLst>
                                    </p:cTn>
                                  </p:par>
                                </p:childTnLst>
                              </p:cTn>
                            </p:par>
                            <p:par>
                              <p:cTn id="61" fill="hold">
                                <p:stCondLst>
                                  <p:cond delay="6000"/>
                                </p:stCondLst>
                                <p:childTnLst>
                                  <p:par>
                                    <p:cTn id="62" presetID="42" presetClass="entr" presetSubtype="0" fill="hold" grpId="0" nodeType="afterEffect">
                                      <p:stCondLst>
                                        <p:cond delay="0"/>
                                      </p:stCondLst>
                                      <p:childTnLst>
                                        <p:set>
                                          <p:cBhvr>
                                            <p:cTn id="63" dur="1" fill="hold">
                                              <p:stCondLst>
                                                <p:cond delay="0"/>
                                              </p:stCondLst>
                                            </p:cTn>
                                            <p:tgtEl>
                                              <p:spTgt spid="56"/>
                                            </p:tgtEl>
                                            <p:attrNameLst>
                                              <p:attrName>style.visibility</p:attrName>
                                            </p:attrNameLst>
                                          </p:cBhvr>
                                          <p:to>
                                            <p:strVal val="visible"/>
                                          </p:to>
                                        </p:set>
                                        <p:animEffect transition="in" filter="fade">
                                          <p:cBhvr>
                                            <p:cTn id="64" dur="1000"/>
                                            <p:tgtEl>
                                              <p:spTgt spid="56"/>
                                            </p:tgtEl>
                                          </p:cBhvr>
                                        </p:animEffect>
                                        <p:anim calcmode="lin" valueType="num">
                                          <p:cBhvr>
                                            <p:cTn id="65" dur="1000" fill="hold"/>
                                            <p:tgtEl>
                                              <p:spTgt spid="56"/>
                                            </p:tgtEl>
                                            <p:attrNameLst>
                                              <p:attrName>ppt_x</p:attrName>
                                            </p:attrNameLst>
                                          </p:cBhvr>
                                          <p:tavLst>
                                            <p:tav tm="0">
                                              <p:val>
                                                <p:strVal val="#ppt_x"/>
                                              </p:val>
                                            </p:tav>
                                            <p:tav tm="100000">
                                              <p:val>
                                                <p:strVal val="#ppt_x"/>
                                              </p:val>
                                            </p:tav>
                                          </p:tavLst>
                                        </p:anim>
                                        <p:anim calcmode="lin" valueType="num">
                                          <p:cBhvr>
                                            <p:cTn id="66" dur="1000" fill="hold"/>
                                            <p:tgtEl>
                                              <p:spTgt spid="56"/>
                                            </p:tgtEl>
                                            <p:attrNameLst>
                                              <p:attrName>ppt_y</p:attrName>
                                            </p:attrNameLst>
                                          </p:cBhvr>
                                          <p:tavLst>
                                            <p:tav tm="0">
                                              <p:val>
                                                <p:strVal val="#ppt_y+.1"/>
                                              </p:val>
                                            </p:tav>
                                            <p:tav tm="100000">
                                              <p:val>
                                                <p:strVal val="#ppt_y"/>
                                              </p:val>
                                            </p:tav>
                                          </p:tavLst>
                                        </p:anim>
                                      </p:childTnLst>
                                    </p:cTn>
                                  </p:par>
                                </p:childTnLst>
                              </p:cTn>
                            </p:par>
                            <p:par>
                              <p:cTn id="67" fill="hold">
                                <p:stCondLst>
                                  <p:cond delay="7000"/>
                                </p:stCondLst>
                                <p:childTnLst>
                                  <p:par>
                                    <p:cTn id="68" presetID="22" presetClass="entr" presetSubtype="8" fill="hold"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wipe(left)">
                                          <p:cBhvr>
                                            <p:cTn id="70" dur="500"/>
                                            <p:tgtEl>
                                              <p:spTgt spid="58"/>
                                            </p:tgtEl>
                                          </p:cBhvr>
                                        </p:animEffect>
                                      </p:childTnLst>
                                    </p:cTn>
                                  </p:par>
                                </p:childTnLst>
                              </p:cTn>
                            </p:par>
                            <p:par>
                              <p:cTn id="71" fill="hold">
                                <p:stCondLst>
                                  <p:cond delay="7500"/>
                                </p:stCondLst>
                                <p:childTnLst>
                                  <p:par>
                                    <p:cTn id="72" presetID="22" presetClass="entr" presetSubtype="8" fill="hold" grpId="0"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wipe(left)">
                                          <p:cBhvr>
                                            <p:cTn id="74" dur="500"/>
                                            <p:tgtEl>
                                              <p:spTgt spid="63"/>
                                            </p:tgtEl>
                                          </p:cBhvr>
                                        </p:animEffect>
                                      </p:childTnLst>
                                    </p:cTn>
                                  </p:par>
                                </p:childTnLst>
                              </p:cTn>
                            </p:par>
                            <p:par>
                              <p:cTn id="75" fill="hold">
                                <p:stCondLst>
                                  <p:cond delay="8000"/>
                                </p:stCondLst>
                                <p:childTnLst>
                                  <p:par>
                                    <p:cTn id="76" presetID="22" presetClass="entr" presetSubtype="4"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wipe(down)">
                                          <p:cBhvr>
                                            <p:cTn id="78" dur="500"/>
                                            <p:tgtEl>
                                              <p:spTgt spid="45"/>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fade">
                                          <p:cBhvr>
                                            <p:cTn id="82" dur="1000"/>
                                            <p:tgtEl>
                                              <p:spTgt spid="65"/>
                                            </p:tgtEl>
                                          </p:cBhvr>
                                        </p:animEffect>
                                        <p:anim calcmode="lin" valueType="num">
                                          <p:cBhvr>
                                            <p:cTn id="83" dur="1000" fill="hold"/>
                                            <p:tgtEl>
                                              <p:spTgt spid="65"/>
                                            </p:tgtEl>
                                            <p:attrNameLst>
                                              <p:attrName>ppt_x</p:attrName>
                                            </p:attrNameLst>
                                          </p:cBhvr>
                                          <p:tavLst>
                                            <p:tav tm="0">
                                              <p:val>
                                                <p:strVal val="#ppt_x"/>
                                              </p:val>
                                            </p:tav>
                                            <p:tav tm="100000">
                                              <p:val>
                                                <p:strVal val="#ppt_x"/>
                                              </p:val>
                                            </p:tav>
                                          </p:tavLst>
                                        </p:anim>
                                        <p:anim calcmode="lin" valueType="num">
                                          <p:cBhvr>
                                            <p:cTn id="84" dur="1000" fill="hold"/>
                                            <p:tgtEl>
                                              <p:spTgt spid="65"/>
                                            </p:tgtEl>
                                            <p:attrNameLst>
                                              <p:attrName>ppt_y</p:attrName>
                                            </p:attrNameLst>
                                          </p:cBhvr>
                                          <p:tavLst>
                                            <p:tav tm="0">
                                              <p:val>
                                                <p:strVal val="#ppt_y+.1"/>
                                              </p:val>
                                            </p:tav>
                                            <p:tav tm="100000">
                                              <p:val>
                                                <p:strVal val="#ppt_y"/>
                                              </p:val>
                                            </p:tav>
                                          </p:tavLst>
                                        </p:anim>
                                      </p:childTnLst>
                                    </p:cTn>
                                  </p:par>
                                </p:childTnLst>
                              </p:cTn>
                            </p:par>
                            <p:par>
                              <p:cTn id="85" fill="hold">
                                <p:stCondLst>
                                  <p:cond delay="9500"/>
                                </p:stCondLst>
                                <p:childTnLst>
                                  <p:par>
                                    <p:cTn id="86" presetID="22" presetClass="entr" presetSubtype="8" fill="hold" nodeType="afterEffect">
                                      <p:stCondLst>
                                        <p:cond delay="0"/>
                                      </p:stCondLst>
                                      <p:childTnLst>
                                        <p:set>
                                          <p:cBhvr>
                                            <p:cTn id="87" dur="1" fill="hold">
                                              <p:stCondLst>
                                                <p:cond delay="0"/>
                                              </p:stCondLst>
                                            </p:cTn>
                                            <p:tgtEl>
                                              <p:spTgt spid="57"/>
                                            </p:tgtEl>
                                            <p:attrNameLst>
                                              <p:attrName>style.visibility</p:attrName>
                                            </p:attrNameLst>
                                          </p:cBhvr>
                                          <p:to>
                                            <p:strVal val="visible"/>
                                          </p:to>
                                        </p:set>
                                        <p:animEffect transition="in" filter="wipe(left)">
                                          <p:cBhvr>
                                            <p:cTn id="88" dur="500"/>
                                            <p:tgtEl>
                                              <p:spTgt spid="57"/>
                                            </p:tgtEl>
                                          </p:cBhvr>
                                        </p:animEffect>
                                      </p:childTnLst>
                                    </p:cTn>
                                  </p:par>
                                </p:childTnLst>
                              </p:cTn>
                            </p:par>
                            <p:par>
                              <p:cTn id="89" fill="hold">
                                <p:stCondLst>
                                  <p:cond delay="10000"/>
                                </p:stCondLst>
                                <p:childTnLst>
                                  <p:par>
                                    <p:cTn id="90" presetID="22" presetClass="entr" presetSubtype="8"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8" grpId="0" animBg="1"/>
          <p:bldP spid="49" grpId="0" animBg="1"/>
          <p:bldP spid="50" grpId="0" animBg="1"/>
          <p:bldP spid="51" grpId="0" animBg="1"/>
          <p:bldP spid="52" grpId="0" animBg="1"/>
          <p:bldP spid="53" grpId="0" animBg="1"/>
          <p:bldP spid="54" grpId="0"/>
          <p:bldP spid="55" grpId="0"/>
          <p:bldP spid="56" grpId="0"/>
          <p:bldP spid="61" grpId="0"/>
          <p:bldP spid="62" grpId="0"/>
          <p:bldP spid="63" grpId="0"/>
          <p:bldP spid="64" grpId="0"/>
          <p:bldP spid="6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807074" y="1483873"/>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1</a:t>
            </a:r>
            <a:endParaRPr lang="zh-CN" altLang="en-US" sz="2700" dirty="0">
              <a:latin typeface="+mj-lt"/>
              <a:ea typeface="Arial Unicode MS" pitchFamily="34" charset="-122"/>
              <a:cs typeface="Arial Unicode MS" pitchFamily="34" charset="-122"/>
            </a:endParaRPr>
          </a:p>
        </p:txBody>
      </p:sp>
      <p:grpSp>
        <p:nvGrpSpPr>
          <p:cNvPr id="26" name="组合 25"/>
          <p:cNvGrpSpPr/>
          <p:nvPr/>
        </p:nvGrpSpPr>
        <p:grpSpPr>
          <a:xfrm>
            <a:off x="5455146" y="1483667"/>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年度工作概述</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29" name="圆角矩形 28"/>
          <p:cNvSpPr/>
          <p:nvPr/>
        </p:nvSpPr>
        <p:spPr>
          <a:xfrm>
            <a:off x="4807074" y="218307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2</a:t>
            </a:r>
            <a:endParaRPr lang="zh-CN" altLang="en-US" sz="2700" dirty="0">
              <a:latin typeface="+mj-lt"/>
              <a:ea typeface="Arial Unicode MS" pitchFamily="34" charset="-122"/>
              <a:cs typeface="Arial Unicode MS" pitchFamily="34" charset="-122"/>
            </a:endParaRPr>
          </a:p>
        </p:txBody>
      </p:sp>
      <p:grpSp>
        <p:nvGrpSpPr>
          <p:cNvPr id="30" name="组合 29"/>
          <p:cNvGrpSpPr/>
          <p:nvPr/>
        </p:nvGrpSpPr>
        <p:grpSpPr>
          <a:xfrm>
            <a:off x="5437244" y="2182869"/>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工作完成情况</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33" name="圆角矩形 32"/>
          <p:cNvSpPr/>
          <p:nvPr/>
        </p:nvSpPr>
        <p:spPr>
          <a:xfrm>
            <a:off x="4807074" y="2871876"/>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3</a:t>
            </a:r>
            <a:endParaRPr lang="zh-CN" altLang="en-US" sz="2700" dirty="0">
              <a:latin typeface="+mj-lt"/>
              <a:ea typeface="Arial Unicode MS" pitchFamily="34" charset="-122"/>
              <a:cs typeface="Arial Unicode MS" pitchFamily="34" charset="-122"/>
            </a:endParaRPr>
          </a:p>
        </p:txBody>
      </p:sp>
      <p:grpSp>
        <p:nvGrpSpPr>
          <p:cNvPr id="56" name="组合 55"/>
          <p:cNvGrpSpPr/>
          <p:nvPr/>
        </p:nvGrpSpPr>
        <p:grpSpPr>
          <a:xfrm>
            <a:off x="5455146" y="2871667"/>
            <a:ext cx="2972164" cy="503773"/>
            <a:chOff x="6339097" y="3296031"/>
            <a:chExt cx="3744416" cy="511504"/>
          </a:xfrm>
        </p:grpSpPr>
        <p:sp>
          <p:nvSpPr>
            <p:cNvPr id="57" name="圆角矩形 56"/>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58" name="矩形 57"/>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成功项目展示</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9" name="圆角矩形 58"/>
          <p:cNvSpPr/>
          <p:nvPr/>
        </p:nvSpPr>
        <p:spPr>
          <a:xfrm>
            <a:off x="4807074" y="3574727"/>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4</a:t>
            </a:r>
            <a:endParaRPr lang="zh-CN" altLang="en-US" sz="2700" dirty="0">
              <a:latin typeface="+mj-lt"/>
              <a:ea typeface="Arial Unicode MS" pitchFamily="34" charset="-122"/>
              <a:cs typeface="Arial Unicode MS" pitchFamily="34" charset="-122"/>
            </a:endParaRPr>
          </a:p>
        </p:txBody>
      </p:sp>
      <p:grpSp>
        <p:nvGrpSpPr>
          <p:cNvPr id="60" name="组合 59"/>
          <p:cNvGrpSpPr/>
          <p:nvPr/>
        </p:nvGrpSpPr>
        <p:grpSpPr>
          <a:xfrm>
            <a:off x="5455146" y="3574362"/>
            <a:ext cx="2972164" cy="503772"/>
            <a:chOff x="6339097" y="4180903"/>
            <a:chExt cx="3744416" cy="511504"/>
          </a:xfrm>
        </p:grpSpPr>
        <p:sp>
          <p:nvSpPr>
            <p:cNvPr id="61" name="圆角矩形 60"/>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62" name="矩形 61"/>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工作存在不足</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63" name="圆角矩形 62"/>
          <p:cNvSpPr/>
          <p:nvPr/>
        </p:nvSpPr>
        <p:spPr>
          <a:xfrm>
            <a:off x="4807171" y="4271650"/>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5</a:t>
            </a:r>
            <a:endParaRPr lang="zh-CN" altLang="en-US" sz="2700" dirty="0">
              <a:latin typeface="+mj-lt"/>
              <a:ea typeface="Arial Unicode MS" pitchFamily="34" charset="-122"/>
              <a:cs typeface="Arial Unicode MS" pitchFamily="34" charset="-122"/>
            </a:endParaRPr>
          </a:p>
        </p:txBody>
      </p:sp>
      <p:grpSp>
        <p:nvGrpSpPr>
          <p:cNvPr id="64" name="组合 63"/>
          <p:cNvGrpSpPr/>
          <p:nvPr/>
        </p:nvGrpSpPr>
        <p:grpSpPr>
          <a:xfrm>
            <a:off x="5455146" y="4271650"/>
            <a:ext cx="2972164" cy="503773"/>
            <a:chOff x="6339097" y="5057483"/>
            <a:chExt cx="3744416" cy="511504"/>
          </a:xfrm>
        </p:grpSpPr>
        <p:sp>
          <p:nvSpPr>
            <p:cNvPr id="65" name="圆角矩形 64"/>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66" name="矩形 65"/>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明年工作计划</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67" name="下箭头 66"/>
          <p:cNvSpPr/>
          <p:nvPr/>
        </p:nvSpPr>
        <p:spPr>
          <a:xfrm rot="16200000">
            <a:off x="3981641" y="3571611"/>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34"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smtClean="0">
                <a:solidFill>
                  <a:schemeClr val="tx2"/>
                </a:solidFill>
                <a:latin typeface="微软雅黑" pitchFamily="34" charset="-122"/>
                <a:ea typeface="微软雅黑" pitchFamily="34" charset="-122"/>
              </a:rPr>
              <a:t>目录</a:t>
            </a:r>
            <a:endParaRPr lang="en-US" altLang="zh-CN" sz="3200" b="1" dirty="0" smtClean="0">
              <a:solidFill>
                <a:schemeClr val="tx2"/>
              </a:solidFill>
              <a:latin typeface="微软雅黑" pitchFamily="34" charset="-122"/>
              <a:ea typeface="微软雅黑" pitchFamily="34" charset="-122"/>
            </a:endParaRPr>
          </a:p>
          <a:p>
            <a:pPr>
              <a:defRPr/>
            </a:pPr>
            <a:r>
              <a:rPr lang="en-US" altLang="zh-CN" sz="2200" b="1" dirty="0" smtClean="0">
                <a:solidFill>
                  <a:schemeClr val="tx2"/>
                </a:solidFill>
                <a:latin typeface="微软雅黑" pitchFamily="34" charset="-122"/>
                <a:ea typeface="微软雅黑" pitchFamily="34" charset="-122"/>
              </a:rPr>
              <a:t>CONTENTS</a:t>
            </a:r>
            <a:endParaRPr lang="zh-CN" altLang="en-US" sz="2200" b="1" dirty="0">
              <a:solidFill>
                <a:schemeClr val="tx2"/>
              </a:solidFill>
              <a:latin typeface="微软雅黑" pitchFamily="34" charset="-122"/>
              <a:ea typeface="微软雅黑" pitchFamily="34" charset="-122"/>
            </a:endParaRPr>
          </a:p>
        </p:txBody>
      </p:sp>
      <p:sp>
        <p:nvSpPr>
          <p:cNvPr id="3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56" presetClass="path" presetSubtype="0" accel="50000" decel="50000" fill="hold" grpId="1" nodeType="withEffect">
                                  <p:stCondLst>
                                    <p:cond delay="0"/>
                                  </p:stCondLst>
                                  <p:childTnLst>
                                    <p:animMotion origin="layout" path="M -0.03737 0.04121 L -6.25E-7 -3.33333E-6 " pathEditMode="relative" rAng="0" ptsTypes="AA">
                                      <p:cBhvr>
                                        <p:cTn id="9" dur="700" fill="hold"/>
                                        <p:tgtEl>
                                          <p:spTgt spid="25"/>
                                        </p:tgtEl>
                                        <p:attrNameLst>
                                          <p:attrName>ppt_x</p:attrName>
                                          <p:attrName>ppt_y</p:attrName>
                                        </p:attrNameLst>
                                      </p:cBhvr>
                                      <p:rCtr x="1862" y="-2060"/>
                                    </p:animMotion>
                                  </p:childTnLst>
                                </p:cTn>
                              </p:par>
                              <p:par>
                                <p:cTn id="10" presetID="22" presetClass="entr" presetSubtype="8"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childTnLst>
                                </p:cTn>
                              </p:par>
                              <p:par>
                                <p:cTn id="16" presetID="56" presetClass="path" presetSubtype="0" accel="50000" decel="50000" fill="hold" grpId="1" nodeType="withEffect">
                                  <p:stCondLst>
                                    <p:cond delay="250"/>
                                  </p:stCondLst>
                                  <p:childTnLst>
                                    <p:animMotion origin="layout" path="M -0.03737 0.0412 L -6.25E-7 2.96296E-6 " pathEditMode="relative" rAng="0" ptsTypes="AA">
                                      <p:cBhvr>
                                        <p:cTn id="17" dur="700" fill="hold"/>
                                        <p:tgtEl>
                                          <p:spTgt spid="29"/>
                                        </p:tgtEl>
                                        <p:attrNameLst>
                                          <p:attrName>ppt_x</p:attrName>
                                          <p:attrName>ppt_y</p:attrName>
                                        </p:attrNameLst>
                                      </p:cBhvr>
                                      <p:rCtr x="1862" y="-2060"/>
                                    </p:animMotion>
                                  </p:childTnLst>
                                </p:cTn>
                              </p:par>
                              <p:par>
                                <p:cTn id="18" presetID="22" presetClass="entr" presetSubtype="8" fill="hold" nodeType="withEffect">
                                  <p:stCondLst>
                                    <p:cond delay="50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par>
                                <p:cTn id="24" presetID="56" presetClass="path" presetSubtype="0" accel="50000" decel="50000" fill="hold" grpId="1" nodeType="withEffect">
                                  <p:stCondLst>
                                    <p:cond delay="500"/>
                                  </p:stCondLst>
                                  <p:childTnLst>
                                    <p:animMotion origin="layout" path="M -0.03737 0.0412 L -6.25E-7 -7.40741E-7 " pathEditMode="relative" rAng="0" ptsTypes="AA">
                                      <p:cBhvr>
                                        <p:cTn id="25" dur="700" fill="hold"/>
                                        <p:tgtEl>
                                          <p:spTgt spid="33"/>
                                        </p:tgtEl>
                                        <p:attrNameLst>
                                          <p:attrName>ppt_x</p:attrName>
                                          <p:attrName>ppt_y</p:attrName>
                                        </p:attrNameLst>
                                      </p:cBhvr>
                                      <p:rCtr x="1862" y="-2060"/>
                                    </p:animMotion>
                                  </p:childTnLst>
                                </p:cTn>
                              </p:par>
                              <p:par>
                                <p:cTn id="26" presetID="22" presetClass="entr" presetSubtype="8" fill="hold" nodeType="withEffect">
                                  <p:stCondLst>
                                    <p:cond delay="75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1000"/>
                                        <p:tgtEl>
                                          <p:spTgt spid="59"/>
                                        </p:tgtEl>
                                      </p:cBhvr>
                                    </p:animEffect>
                                  </p:childTnLst>
                                </p:cTn>
                              </p:par>
                              <p:par>
                                <p:cTn id="32" presetID="56" presetClass="path" presetSubtype="0" accel="50000" decel="50000" fill="hold" grpId="1" nodeType="withEffect">
                                  <p:stCondLst>
                                    <p:cond delay="750"/>
                                  </p:stCondLst>
                                  <p:childTnLst>
                                    <p:animMotion origin="layout" path="M -0.03737 0.04121 L -6.25E-7 -4.44444E-6 " pathEditMode="relative" rAng="0" ptsTypes="AA">
                                      <p:cBhvr>
                                        <p:cTn id="33" dur="700" fill="hold"/>
                                        <p:tgtEl>
                                          <p:spTgt spid="59"/>
                                        </p:tgtEl>
                                        <p:attrNameLst>
                                          <p:attrName>ppt_x</p:attrName>
                                          <p:attrName>ppt_y</p:attrName>
                                        </p:attrNameLst>
                                      </p:cBhvr>
                                      <p:rCtr x="1862" y="-2060"/>
                                    </p:animMotion>
                                  </p:childTnLst>
                                </p:cTn>
                              </p:par>
                              <p:par>
                                <p:cTn id="34" presetID="22" presetClass="entr" presetSubtype="8" fill="hold" nodeType="withEffect">
                                  <p:stCondLst>
                                    <p:cond delay="100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63"/>
                                        </p:tgtEl>
                                        <p:attrNameLst>
                                          <p:attrName>style.visibility</p:attrName>
                                        </p:attrNameLst>
                                      </p:cBhvr>
                                      <p:to>
                                        <p:strVal val="visible"/>
                                      </p:to>
                                    </p:set>
                                    <p:animEffect transition="in" filter="fade">
                                      <p:cBhvr>
                                        <p:cTn id="39" dur="1000"/>
                                        <p:tgtEl>
                                          <p:spTgt spid="63"/>
                                        </p:tgtEl>
                                      </p:cBhvr>
                                    </p:animEffect>
                                  </p:childTnLst>
                                </p:cTn>
                              </p:par>
                              <p:par>
                                <p:cTn id="40" presetID="56" presetClass="path" presetSubtype="0" accel="50000" decel="50000" fill="hold" grpId="1" nodeType="withEffect">
                                  <p:stCondLst>
                                    <p:cond delay="750"/>
                                  </p:stCondLst>
                                  <p:childTnLst>
                                    <p:animMotion origin="layout" path="M -0.03737 0.04121 L -6.25E-7 -4.44444E-6 " pathEditMode="relative" rAng="0" ptsTypes="AA">
                                      <p:cBhvr>
                                        <p:cTn id="41" dur="700" fill="hold"/>
                                        <p:tgtEl>
                                          <p:spTgt spid="63"/>
                                        </p:tgtEl>
                                        <p:attrNameLst>
                                          <p:attrName>ppt_x</p:attrName>
                                          <p:attrName>ppt_y</p:attrName>
                                        </p:attrNameLst>
                                      </p:cBhvr>
                                      <p:rCtr x="1862" y="-2060"/>
                                    </p:animMotion>
                                  </p:childTnLst>
                                </p:cTn>
                              </p:par>
                              <p:par>
                                <p:cTn id="42" presetID="22" presetClass="entr" presetSubtype="8" fill="hold" nodeType="withEffect">
                                  <p:stCondLst>
                                    <p:cond delay="1250"/>
                                  </p:stCondLst>
                                  <p:childTnLst>
                                    <p:set>
                                      <p:cBhvr>
                                        <p:cTn id="43" dur="1" fill="hold">
                                          <p:stCondLst>
                                            <p:cond delay="0"/>
                                          </p:stCondLst>
                                        </p:cTn>
                                        <p:tgtEl>
                                          <p:spTgt spid="64"/>
                                        </p:tgtEl>
                                        <p:attrNameLst>
                                          <p:attrName>style.visibility</p:attrName>
                                        </p:attrNameLst>
                                      </p:cBhvr>
                                      <p:to>
                                        <p:strVal val="visible"/>
                                      </p:to>
                                    </p:set>
                                    <p:animEffect transition="in" filter="wipe(left)">
                                      <p:cBhvr>
                                        <p:cTn id="44" dur="500"/>
                                        <p:tgtEl>
                                          <p:spTgt spid="64"/>
                                        </p:tgtEl>
                                      </p:cBhvr>
                                    </p:animEffect>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additive="base">
                                        <p:cTn id="48" dur="500" fill="hold"/>
                                        <p:tgtEl>
                                          <p:spTgt spid="67"/>
                                        </p:tgtEl>
                                        <p:attrNameLst>
                                          <p:attrName>ppt_x</p:attrName>
                                        </p:attrNameLst>
                                      </p:cBhvr>
                                      <p:tavLst>
                                        <p:tav tm="0">
                                          <p:val>
                                            <p:strVal val="0-#ppt_w/2"/>
                                          </p:val>
                                        </p:tav>
                                        <p:tav tm="100000">
                                          <p:val>
                                            <p:strVal val="#ppt_x"/>
                                          </p:val>
                                        </p:tav>
                                      </p:tavLst>
                                    </p:anim>
                                    <p:anim calcmode="lin" valueType="num">
                                      <p:cBhvr additive="base">
                                        <p:cTn id="49" dur="500" fill="hold"/>
                                        <p:tgtEl>
                                          <p:spTgt spid="67"/>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6" presetClass="emph" presetSubtype="0" fill="hold" grpId="2" nodeType="afterEffect">
                                  <p:stCondLst>
                                    <p:cond delay="0"/>
                                  </p:stCondLst>
                                  <p:childTnLst>
                                    <p:animEffect transition="out" filter="fade">
                                      <p:cBhvr>
                                        <p:cTn id="52" dur="500" tmFilter="0, 0; .2, .5; .8, .5; 1, 0"/>
                                        <p:tgtEl>
                                          <p:spTgt spid="59"/>
                                        </p:tgtEl>
                                      </p:cBhvr>
                                    </p:animEffect>
                                    <p:animScale>
                                      <p:cBhvr>
                                        <p:cTn id="53" dur="250" autoRev="1" fill="hold"/>
                                        <p:tgtEl>
                                          <p:spTgt spid="59"/>
                                        </p:tgtEl>
                                      </p:cBhvr>
                                      <p:by x="105000" y="105000"/>
                                    </p:animScale>
                                  </p:childTnLst>
                                </p:cTn>
                              </p:par>
                              <p:par>
                                <p:cTn id="54" presetID="26" presetClass="emph" presetSubtype="0" fill="hold" nodeType="withEffect">
                                  <p:stCondLst>
                                    <p:cond delay="0"/>
                                  </p:stCondLst>
                                  <p:childTnLst>
                                    <p:animEffect transition="out" filter="fade">
                                      <p:cBhvr>
                                        <p:cTn id="55" dur="500" tmFilter="0, 0; .2, .5; .8, .5; 1, 0"/>
                                        <p:tgtEl>
                                          <p:spTgt spid="60"/>
                                        </p:tgtEl>
                                      </p:cBhvr>
                                    </p:animEffect>
                                    <p:animScale>
                                      <p:cBhvr>
                                        <p:cTn id="56" dur="250" autoRev="1" fill="hold"/>
                                        <p:tgtEl>
                                          <p:spTgt spid="60"/>
                                        </p:tgtEl>
                                      </p:cBhvr>
                                      <p:by x="105000" y="105000"/>
                                    </p:animScale>
                                  </p:childTnLst>
                                </p:cTn>
                              </p:par>
                            </p:childTnLst>
                          </p:cTn>
                        </p:par>
                        <p:par>
                          <p:cTn id="57" fill="hold">
                            <p:stCondLst>
                              <p:cond delay="20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5"/>
                                        </p:tgtEl>
                                        <p:attrNameLst>
                                          <p:attrName>style.visibility</p:attrName>
                                        </p:attrNameLst>
                                      </p:cBhvr>
                                      <p:to>
                                        <p:strVal val="visible"/>
                                      </p:to>
                                    </p:set>
                                    <p:anim calcmode="lin" valueType="num">
                                      <p:cBhvr>
                                        <p:cTn id="60" dur="250" fill="hold"/>
                                        <p:tgtEl>
                                          <p:spTgt spid="35"/>
                                        </p:tgtEl>
                                        <p:attrNameLst>
                                          <p:attrName>ppt_x</p:attrName>
                                        </p:attrNameLst>
                                      </p:cBhvr>
                                      <p:tavLst>
                                        <p:tav tm="0">
                                          <p:val>
                                            <p:strVal val="#ppt_x"/>
                                          </p:val>
                                        </p:tav>
                                        <p:tav tm="100000">
                                          <p:val>
                                            <p:strVal val="#ppt_x"/>
                                          </p:val>
                                        </p:tav>
                                      </p:tavLst>
                                    </p:anim>
                                    <p:anim calcmode="lin" valueType="num">
                                      <p:cBhvr>
                                        <p:cTn id="61" dur="250" fill="hold"/>
                                        <p:tgtEl>
                                          <p:spTgt spid="35"/>
                                        </p:tgtEl>
                                        <p:attrNameLst>
                                          <p:attrName>ppt_y</p:attrName>
                                        </p:attrNameLst>
                                      </p:cBhvr>
                                      <p:tavLst>
                                        <p:tav tm="0">
                                          <p:val>
                                            <p:strVal val="#ppt_y-#ppt_h/2"/>
                                          </p:val>
                                        </p:tav>
                                        <p:tav tm="100000">
                                          <p:val>
                                            <p:strVal val="#ppt_y"/>
                                          </p:val>
                                        </p:tav>
                                      </p:tavLst>
                                    </p:anim>
                                    <p:anim calcmode="lin" valueType="num">
                                      <p:cBhvr>
                                        <p:cTn id="62" dur="250" fill="hold"/>
                                        <p:tgtEl>
                                          <p:spTgt spid="35"/>
                                        </p:tgtEl>
                                        <p:attrNameLst>
                                          <p:attrName>ppt_w</p:attrName>
                                        </p:attrNameLst>
                                      </p:cBhvr>
                                      <p:tavLst>
                                        <p:tav tm="0">
                                          <p:val>
                                            <p:strVal val="#ppt_w"/>
                                          </p:val>
                                        </p:tav>
                                        <p:tav tm="100000">
                                          <p:val>
                                            <p:strVal val="#ppt_w"/>
                                          </p:val>
                                        </p:tav>
                                      </p:tavLst>
                                    </p:anim>
                                    <p:anim calcmode="lin" valueType="num">
                                      <p:cBhvr>
                                        <p:cTn id="63" dur="250" fill="hold"/>
                                        <p:tgtEl>
                                          <p:spTgt spid="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59" grpId="0" animBg="1"/>
      <p:bldP spid="59" grpId="1" animBg="1"/>
      <p:bldP spid="59" grpId="2" animBg="1"/>
      <p:bldP spid="63" grpId="0" animBg="1"/>
      <p:bldP spid="63" grpId="1" animBg="1"/>
      <p:bldP spid="67" grpId="0" animBg="1"/>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等腰三角形 21"/>
          <p:cNvSpPr/>
          <p:nvPr/>
        </p:nvSpPr>
        <p:spPr bwMode="auto">
          <a:xfrm rot="16200000" flipH="1">
            <a:off x="4581202" y="1773549"/>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361" y="connsiteY0-362"/>
              </a:cxn>
              <a:cxn ang="0">
                <a:pos x="connsiteX1-363" y="connsiteY1-364"/>
              </a:cxn>
              <a:cxn ang="0">
                <a:pos x="connsiteX2-365" y="connsiteY2-366"/>
              </a:cxn>
              <a:cxn ang="0">
                <a:pos x="connsiteX3-367" y="connsiteY3-368"/>
              </a:cxn>
              <a:cxn ang="0">
                <a:pos x="connsiteX4-369" y="connsiteY4-370"/>
              </a:cxn>
              <a:cxn ang="0">
                <a:pos x="connsiteX5-371" y="connsiteY5-372"/>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67072" tIns="33536" rIns="67072" bIns="33536" anchor="ctr"/>
          <a:lstStyle/>
          <a:p>
            <a:pPr>
              <a:defRPr/>
            </a:pPr>
            <a:endParaRPr lang="zh-CN" altLang="en-US" sz="1100" kern="0">
              <a:solidFill>
                <a:sysClr val="window" lastClr="FFFFFF"/>
              </a:solidFill>
              <a:latin typeface="微软雅黑" pitchFamily="34" charset="-122"/>
              <a:ea typeface="微软雅黑" pitchFamily="34" charset="-122"/>
            </a:endParaRPr>
          </a:p>
        </p:txBody>
      </p:sp>
      <p:sp>
        <p:nvSpPr>
          <p:cNvPr id="23" name="等腰三角形 21"/>
          <p:cNvSpPr/>
          <p:nvPr/>
        </p:nvSpPr>
        <p:spPr bwMode="auto">
          <a:xfrm rot="5400000">
            <a:off x="2481868" y="1773549"/>
            <a:ext cx="2128451" cy="2168038"/>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361" y="connsiteY0-362"/>
              </a:cxn>
              <a:cxn ang="0">
                <a:pos x="connsiteX1-363" y="connsiteY1-364"/>
              </a:cxn>
              <a:cxn ang="0">
                <a:pos x="connsiteX2-365" y="connsiteY2-366"/>
              </a:cxn>
              <a:cxn ang="0">
                <a:pos x="connsiteX3-367" y="connsiteY3-368"/>
              </a:cxn>
              <a:cxn ang="0">
                <a:pos x="connsiteX4-369" y="connsiteY4-370"/>
              </a:cxn>
              <a:cxn ang="0">
                <a:pos x="connsiteX5-371" y="connsiteY5-372"/>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chemeClr val="bg1">
              <a:lumMod val="85000"/>
            </a:schemeClr>
          </a:solidFill>
          <a:ln w="9525" cap="rnd">
            <a:solidFill>
              <a:srgbClr val="E6E6E6"/>
            </a:solidFill>
            <a:prstDash val="solid"/>
            <a:round/>
          </a:ln>
        </p:spPr>
        <p:txBody>
          <a:bodyPr vert="eaVert" lIns="67072" tIns="33536" rIns="67072" bIns="33536" anchor="ctr"/>
          <a:lstStyle/>
          <a:p>
            <a:pPr>
              <a:defRPr/>
            </a:pPr>
            <a:endParaRPr lang="zh-CN" altLang="en-US" sz="1100" kern="0">
              <a:solidFill>
                <a:sysClr val="window" lastClr="FFFFFF"/>
              </a:solidFill>
              <a:latin typeface="微软雅黑" pitchFamily="34" charset="-122"/>
              <a:ea typeface="微软雅黑" pitchFamily="34" charset="-122"/>
            </a:endParaRPr>
          </a:p>
        </p:txBody>
      </p:sp>
      <p:sp>
        <p:nvSpPr>
          <p:cNvPr id="24" name="椭圆 23"/>
          <p:cNvSpPr/>
          <p:nvPr/>
        </p:nvSpPr>
        <p:spPr bwMode="auto">
          <a:xfrm>
            <a:off x="2463415" y="1615801"/>
            <a:ext cx="2672612" cy="2684141"/>
          </a:xfrm>
          <a:prstGeom prst="ellipse">
            <a:avLst/>
          </a:prstGeom>
          <a:noFill/>
          <a:ln w="25400" cap="flat" cmpd="sng" algn="ctr">
            <a:solidFill>
              <a:schemeClr val="bg1">
                <a:lumMod val="50000"/>
              </a:schemeClr>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sp>
        <p:nvSpPr>
          <p:cNvPr id="25" name="椭圆 24"/>
          <p:cNvSpPr/>
          <p:nvPr/>
        </p:nvSpPr>
        <p:spPr bwMode="auto">
          <a:xfrm>
            <a:off x="4062562" y="1615801"/>
            <a:ext cx="2673775" cy="2684141"/>
          </a:xfrm>
          <a:prstGeom prst="ellipse">
            <a:avLst/>
          </a:prstGeom>
          <a:noFill/>
          <a:ln w="25400" cap="flat" cmpd="sng" algn="ctr">
            <a:solidFill>
              <a:schemeClr val="bg1">
                <a:lumMod val="50000"/>
              </a:schemeClr>
            </a:solidFill>
            <a:prstDash val="solid"/>
          </a:ln>
          <a:effectLst/>
        </p:spPr>
        <p:txBody>
          <a:bodyPr lIns="67072" tIns="33536" rIns="67072" bIns="33536" anchor="ctr"/>
          <a:lstStyle/>
          <a:p>
            <a:pPr algn="ctr">
              <a:defRPr/>
            </a:pPr>
            <a:endParaRPr lang="zh-CN" altLang="en-US" kern="0" dirty="0">
              <a:solidFill>
                <a:sysClr val="window" lastClr="FFFFFF"/>
              </a:solidFill>
              <a:latin typeface="Calibri"/>
              <a:ea typeface="微软雅黑" pitchFamily="34" charset="-122"/>
            </a:endParaRPr>
          </a:p>
        </p:txBody>
      </p:sp>
      <p:cxnSp>
        <p:nvCxnSpPr>
          <p:cNvPr id="26" name="直接连接符 25"/>
          <p:cNvCxnSpPr>
            <a:cxnSpLocks noChangeShapeType="1"/>
          </p:cNvCxnSpPr>
          <p:nvPr/>
        </p:nvCxnSpPr>
        <p:spPr bwMode="auto">
          <a:xfrm>
            <a:off x="3197278" y="2271068"/>
            <a:ext cx="418686" cy="197397"/>
          </a:xfrm>
          <a:prstGeom prst="line">
            <a:avLst/>
          </a:prstGeom>
          <a:noFill/>
          <a:ln w="28575" algn="ctr">
            <a:solidFill>
              <a:schemeClr val="bg1">
                <a:lumMod val="50000"/>
              </a:schemeClr>
            </a:solidFill>
            <a:round/>
            <a:headEnd type="none" w="med" len="med"/>
            <a:tailEnd type="arrow" w="med" len="med"/>
          </a:ln>
        </p:spPr>
      </p:cxnSp>
      <p:cxnSp>
        <p:nvCxnSpPr>
          <p:cNvPr id="27" name="直接连接符 26"/>
          <p:cNvCxnSpPr>
            <a:cxnSpLocks noChangeShapeType="1"/>
          </p:cNvCxnSpPr>
          <p:nvPr/>
        </p:nvCxnSpPr>
        <p:spPr bwMode="auto">
          <a:xfrm>
            <a:off x="2973978" y="2877276"/>
            <a:ext cx="432642" cy="0"/>
          </a:xfrm>
          <a:prstGeom prst="line">
            <a:avLst/>
          </a:prstGeom>
          <a:noFill/>
          <a:ln w="28575" algn="ctr">
            <a:solidFill>
              <a:schemeClr val="bg1">
                <a:lumMod val="50000"/>
              </a:schemeClr>
            </a:solidFill>
            <a:round/>
            <a:headEnd type="none" w="med" len="med"/>
            <a:tailEnd type="arrow" w="med" len="med"/>
          </a:ln>
        </p:spPr>
      </p:cxnSp>
      <p:cxnSp>
        <p:nvCxnSpPr>
          <p:cNvPr id="28" name="直接连接符 27"/>
          <p:cNvCxnSpPr>
            <a:cxnSpLocks noChangeShapeType="1"/>
          </p:cNvCxnSpPr>
          <p:nvPr/>
        </p:nvCxnSpPr>
        <p:spPr bwMode="auto">
          <a:xfrm flipV="1">
            <a:off x="3197277" y="3269736"/>
            <a:ext cx="432642" cy="230103"/>
          </a:xfrm>
          <a:prstGeom prst="line">
            <a:avLst/>
          </a:prstGeom>
          <a:noFill/>
          <a:ln w="28575" algn="ctr">
            <a:solidFill>
              <a:schemeClr val="bg1">
                <a:lumMod val="50000"/>
              </a:schemeClr>
            </a:solidFill>
            <a:round/>
            <a:headEnd type="none" w="med" len="med"/>
            <a:tailEnd type="arrow" w="med" len="med"/>
          </a:ln>
        </p:spPr>
      </p:cxnSp>
      <p:cxnSp>
        <p:nvCxnSpPr>
          <p:cNvPr id="29" name="直接连接符 28"/>
          <p:cNvCxnSpPr>
            <a:cxnSpLocks noChangeShapeType="1"/>
          </p:cNvCxnSpPr>
          <p:nvPr/>
        </p:nvCxnSpPr>
        <p:spPr bwMode="auto">
          <a:xfrm flipH="1" flipV="1">
            <a:off x="5638448" y="3260392"/>
            <a:ext cx="432642" cy="230103"/>
          </a:xfrm>
          <a:prstGeom prst="line">
            <a:avLst/>
          </a:prstGeom>
          <a:noFill/>
          <a:ln w="28575" algn="ctr">
            <a:solidFill>
              <a:schemeClr val="bg1">
                <a:lumMod val="50000"/>
              </a:schemeClr>
            </a:solidFill>
            <a:round/>
            <a:headEnd type="none" w="med" len="med"/>
            <a:tailEnd type="arrow" w="med" len="med"/>
          </a:ln>
        </p:spPr>
      </p:cxnSp>
      <p:cxnSp>
        <p:nvCxnSpPr>
          <p:cNvPr id="30" name="直接连接符 29"/>
          <p:cNvCxnSpPr>
            <a:cxnSpLocks noChangeShapeType="1"/>
          </p:cNvCxnSpPr>
          <p:nvPr/>
        </p:nvCxnSpPr>
        <p:spPr bwMode="auto">
          <a:xfrm flipH="1">
            <a:off x="5854769" y="2874940"/>
            <a:ext cx="432642" cy="0"/>
          </a:xfrm>
          <a:prstGeom prst="line">
            <a:avLst/>
          </a:prstGeom>
          <a:noFill/>
          <a:ln w="28575" algn="ctr">
            <a:solidFill>
              <a:schemeClr val="bg1">
                <a:lumMod val="50000"/>
              </a:schemeClr>
            </a:solidFill>
            <a:round/>
            <a:headEnd type="none" w="med" len="med"/>
            <a:tailEnd type="arrow" w="med" len="med"/>
          </a:ln>
        </p:spPr>
      </p:cxnSp>
      <p:cxnSp>
        <p:nvCxnSpPr>
          <p:cNvPr id="31" name="直接连接符 30"/>
          <p:cNvCxnSpPr>
            <a:cxnSpLocks noChangeShapeType="1"/>
          </p:cNvCxnSpPr>
          <p:nvPr/>
        </p:nvCxnSpPr>
        <p:spPr bwMode="auto">
          <a:xfrm flipH="1">
            <a:off x="5652405" y="2271068"/>
            <a:ext cx="418686" cy="197397"/>
          </a:xfrm>
          <a:prstGeom prst="line">
            <a:avLst/>
          </a:prstGeom>
          <a:noFill/>
          <a:ln w="28575" algn="ctr">
            <a:solidFill>
              <a:schemeClr val="bg1">
                <a:lumMod val="50000"/>
              </a:schemeClr>
            </a:solidFill>
            <a:round/>
            <a:headEnd type="none" w="med" len="med"/>
            <a:tailEnd type="arrow" w="med" len="med"/>
          </a:ln>
        </p:spPr>
      </p:cxnSp>
      <p:grpSp>
        <p:nvGrpSpPr>
          <p:cNvPr id="32" name="组合 31"/>
          <p:cNvGrpSpPr/>
          <p:nvPr/>
        </p:nvGrpSpPr>
        <p:grpSpPr>
          <a:xfrm>
            <a:off x="3829960" y="2107543"/>
            <a:ext cx="1542159" cy="1548812"/>
            <a:chOff x="5014912" y="2584450"/>
            <a:chExt cx="2105025" cy="2105025"/>
          </a:xfrm>
        </p:grpSpPr>
        <p:sp>
          <p:nvSpPr>
            <p:cNvPr id="33" name="Oval 19"/>
            <p:cNvSpPr>
              <a:spLocks noChangeArrowheads="1"/>
            </p:cNvSpPr>
            <p:nvPr/>
          </p:nvSpPr>
          <p:spPr bwMode="auto">
            <a:xfrm>
              <a:off x="5014912" y="2584450"/>
              <a:ext cx="2105025" cy="2105025"/>
            </a:xfrm>
            <a:prstGeom prst="ellipse">
              <a:avLst/>
            </a:prstGeom>
            <a:solidFill>
              <a:schemeClr val="tx2"/>
            </a:solidFill>
            <a:ln w="3175" cap="flat" cmpd="sng" algn="ctr">
              <a:noFill/>
              <a:prstDash val="solid"/>
            </a:ln>
            <a:effectLst/>
          </p:spPr>
          <p:txBody>
            <a:bodyPr anchor="ctr"/>
            <a:lstStyle/>
            <a:p>
              <a:pPr algn="ctr">
                <a:lnSpc>
                  <a:spcPct val="120000"/>
                </a:lnSpc>
                <a:defRPr/>
              </a:pPr>
              <a:endParaRPr lang="zh-CN" altLang="en-US" sz="700" kern="0" dirty="0">
                <a:solidFill>
                  <a:srgbClr val="4D4D4D"/>
                </a:solidFill>
                <a:latin typeface="微软雅黑" pitchFamily="34" charset="-122"/>
                <a:ea typeface="微软雅黑" pitchFamily="34" charset="-122"/>
              </a:endParaRPr>
            </a:p>
          </p:txBody>
        </p:sp>
        <p:sp>
          <p:nvSpPr>
            <p:cNvPr id="34" name="Oval 19"/>
            <p:cNvSpPr>
              <a:spLocks noChangeArrowheads="1"/>
            </p:cNvSpPr>
            <p:nvPr/>
          </p:nvSpPr>
          <p:spPr bwMode="auto">
            <a:xfrm>
              <a:off x="5497512" y="3066331"/>
              <a:ext cx="1139825" cy="1139825"/>
            </a:xfrm>
            <a:prstGeom prst="ellipse">
              <a:avLst/>
            </a:prstGeom>
            <a:solidFill>
              <a:schemeClr val="bg1">
                <a:lumMod val="95000"/>
              </a:schemeClr>
            </a:solidFill>
            <a:ln w="3175" cap="flat" cmpd="sng" algn="ctr">
              <a:solidFill>
                <a:srgbClr val="D7D7D7"/>
              </a:solidFill>
              <a:prstDash val="solid"/>
            </a:ln>
            <a:effectLst/>
          </p:spPr>
          <p:txBody>
            <a:bodyPr anchor="ctr"/>
            <a:lstStyle/>
            <a:p>
              <a:pPr algn="ctr">
                <a:defRPr/>
              </a:pPr>
              <a:r>
                <a:rPr lang="zh-CN" altLang="en-US" sz="1600" b="1" kern="0" dirty="0">
                  <a:solidFill>
                    <a:srgbClr val="4D4D4D"/>
                  </a:solidFill>
                  <a:latin typeface="Impact" pitchFamily="34" charset="0"/>
                  <a:ea typeface="微软雅黑" pitchFamily="34" charset="-122"/>
                </a:rPr>
                <a:t>存在不足</a:t>
              </a:r>
            </a:p>
          </p:txBody>
        </p:sp>
      </p:grpSp>
      <p:sp>
        <p:nvSpPr>
          <p:cNvPr id="35" name="Oval 19"/>
          <p:cNvSpPr>
            <a:spLocks noChangeArrowheads="1"/>
          </p:cNvSpPr>
          <p:nvPr/>
        </p:nvSpPr>
        <p:spPr bwMode="auto">
          <a:xfrm>
            <a:off x="2476206" y="1678875"/>
            <a:ext cx="726886" cy="730020"/>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36" name="Oval 19"/>
          <p:cNvSpPr>
            <a:spLocks noChangeArrowheads="1"/>
          </p:cNvSpPr>
          <p:nvPr/>
        </p:nvSpPr>
        <p:spPr bwMode="auto">
          <a:xfrm>
            <a:off x="6033876" y="1690555"/>
            <a:ext cx="726885"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37" name="Oval 19"/>
          <p:cNvSpPr>
            <a:spLocks noChangeArrowheads="1"/>
          </p:cNvSpPr>
          <p:nvPr/>
        </p:nvSpPr>
        <p:spPr bwMode="auto">
          <a:xfrm>
            <a:off x="6364172" y="2538548"/>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38" name="Oval 19"/>
          <p:cNvSpPr>
            <a:spLocks noChangeArrowheads="1"/>
          </p:cNvSpPr>
          <p:nvPr/>
        </p:nvSpPr>
        <p:spPr bwMode="auto">
          <a:xfrm>
            <a:off x="6069927" y="3377196"/>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chemeClr val="bg1"/>
                </a:solidFill>
                <a:latin typeface="Arial" pitchFamily="34" charset="0"/>
                <a:ea typeface="微软雅黑" pitchFamily="34" charset="-122"/>
              </a:rPr>
              <a:t>添加文本</a:t>
            </a:r>
          </a:p>
        </p:txBody>
      </p:sp>
      <p:sp>
        <p:nvSpPr>
          <p:cNvPr id="39" name="Oval 19"/>
          <p:cNvSpPr>
            <a:spLocks noChangeArrowheads="1"/>
          </p:cNvSpPr>
          <p:nvPr/>
        </p:nvSpPr>
        <p:spPr bwMode="auto">
          <a:xfrm>
            <a:off x="2150562" y="2510515"/>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40" name="Oval 19"/>
          <p:cNvSpPr>
            <a:spLocks noChangeArrowheads="1"/>
          </p:cNvSpPr>
          <p:nvPr/>
        </p:nvSpPr>
        <p:spPr bwMode="auto">
          <a:xfrm>
            <a:off x="2448295" y="3372523"/>
            <a:ext cx="728048" cy="731189"/>
          </a:xfrm>
          <a:prstGeom prst="ellipse">
            <a:avLst/>
          </a:prstGeom>
          <a:solidFill>
            <a:schemeClr val="tx2"/>
          </a:solidFill>
          <a:ln w="9525">
            <a:noFill/>
            <a:round/>
          </a:ln>
          <a:effectLst/>
        </p:spPr>
        <p:txBody>
          <a:bodyPr lIns="67072" tIns="33536" rIns="67072" bIns="33536" anchor="ctr"/>
          <a:lstStyle/>
          <a:p>
            <a:pPr algn="ctr">
              <a:lnSpc>
                <a:spcPct val="120000"/>
              </a:lnSpc>
              <a:defRPr/>
            </a:pPr>
            <a:r>
              <a:rPr lang="zh-CN" altLang="en-US" sz="1400" kern="0" dirty="0">
                <a:solidFill>
                  <a:sysClr val="window" lastClr="FFFFFF"/>
                </a:solidFill>
                <a:latin typeface="Arial" pitchFamily="34" charset="0"/>
                <a:ea typeface="微软雅黑" pitchFamily="34" charset="-122"/>
              </a:rPr>
              <a:t>添加文本</a:t>
            </a:r>
          </a:p>
        </p:txBody>
      </p:sp>
      <p:sp>
        <p:nvSpPr>
          <p:cNvPr id="41" name="TextBox 40"/>
          <p:cNvSpPr txBox="1"/>
          <p:nvPr/>
        </p:nvSpPr>
        <p:spPr>
          <a:xfrm>
            <a:off x="539552" y="1701021"/>
            <a:ext cx="1749809"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a:t>
            </a:r>
          </a:p>
        </p:txBody>
      </p:sp>
      <p:sp>
        <p:nvSpPr>
          <p:cNvPr id="42" name="TextBox 41"/>
          <p:cNvSpPr txBox="1"/>
          <p:nvPr/>
        </p:nvSpPr>
        <p:spPr>
          <a:xfrm>
            <a:off x="6823926" y="170102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3" name="TextBox 42"/>
          <p:cNvSpPr txBox="1"/>
          <p:nvPr/>
        </p:nvSpPr>
        <p:spPr>
          <a:xfrm>
            <a:off x="246712" y="266410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a:t>
            </a:r>
          </a:p>
        </p:txBody>
      </p:sp>
      <p:sp>
        <p:nvSpPr>
          <p:cNvPr id="44" name="TextBox 43"/>
          <p:cNvSpPr txBox="1"/>
          <p:nvPr/>
        </p:nvSpPr>
        <p:spPr>
          <a:xfrm>
            <a:off x="7166353" y="2664101"/>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5" name="TextBox 44"/>
          <p:cNvSpPr txBox="1"/>
          <p:nvPr/>
        </p:nvSpPr>
        <p:spPr>
          <a:xfrm>
            <a:off x="6842832" y="3502750"/>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6" name="TextBox 45"/>
          <p:cNvSpPr txBox="1"/>
          <p:nvPr/>
        </p:nvSpPr>
        <p:spPr>
          <a:xfrm>
            <a:off x="541670" y="3502750"/>
            <a:ext cx="1726127" cy="547858"/>
          </a:xfrm>
          <a:prstGeom prst="rect">
            <a:avLst/>
          </a:prstGeom>
          <a:noFill/>
        </p:spPr>
        <p:txBody>
          <a:bodyPr wrap="square" lIns="67072" tIns="33536" rIns="67072" bIns="33536"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a:t>
            </a:r>
            <a:r>
              <a:rPr lang="zh-CN" altLang="en-US" sz="1200">
                <a:solidFill>
                  <a:sysClr val="windowText" lastClr="000000"/>
                </a:solidFill>
                <a:latin typeface="微软雅黑" pitchFamily="34" charset="-122"/>
                <a:ea typeface="微软雅黑" pitchFamily="34" charset="-122"/>
              </a:rPr>
              <a:t>文本后。</a:t>
            </a:r>
          </a:p>
        </p:txBody>
      </p:sp>
      <p:sp>
        <p:nvSpPr>
          <p:cNvPr id="47" name="TextBox 4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 calcmode="lin" valueType="num">
                                      <p:cBhvr>
                                        <p:cTn id="9" dur="500" fill="hold"/>
                                        <p:tgtEl>
                                          <p:spTgt spid="32"/>
                                        </p:tgtEl>
                                        <p:attrNameLst>
                                          <p:attrName>style.rotation</p:attrName>
                                        </p:attrNameLst>
                                      </p:cBhvr>
                                      <p:tavLst>
                                        <p:tav tm="0">
                                          <p:val>
                                            <p:fltVal val="360"/>
                                          </p:val>
                                        </p:tav>
                                        <p:tav tm="100000">
                                          <p:val>
                                            <p:fltVal val="0"/>
                                          </p:val>
                                        </p:tav>
                                      </p:tavLst>
                                    </p:anim>
                                    <p:animEffect transition="in" filter="fade">
                                      <p:cBhvr>
                                        <p:cTn id="10" dur="500"/>
                                        <p:tgtEl>
                                          <p:spTgt spid="3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wipe(left)">
                                      <p:cBhvr>
                                        <p:cTn id="14" dur="500"/>
                                        <p:tgtEl>
                                          <p:spTgt spid="25"/>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right)">
                                      <p:cBhvr>
                                        <p:cTn id="17" dur="500"/>
                                        <p:tgtEl>
                                          <p:spTgt spid="2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right)">
                                      <p:cBhvr>
                                        <p:cTn id="20" dur="500"/>
                                        <p:tgtEl>
                                          <p:spTgt spid="2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right)">
                                      <p:cBhvr>
                                        <p:cTn id="23" dur="500"/>
                                        <p:tgtEl>
                                          <p:spTgt spid="23"/>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Scale>
                                      <p:cBhvr>
                                        <p:cTn id="2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35"/>
                                        </p:tgtEl>
                                        <p:attrNameLst>
                                          <p:attrName>ppt_x</p:attrName>
                                          <p:attrName>ppt_y</p:attrName>
                                        </p:attrNameLst>
                                      </p:cBhvr>
                                    </p:animMotion>
                                    <p:animEffect transition="in" filter="fade">
                                      <p:cBhvr>
                                        <p:cTn id="29" dur="1000"/>
                                        <p:tgtEl>
                                          <p:spTgt spid="35"/>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36"/>
                                        </p:tgtEl>
                                        <p:attrNameLst>
                                          <p:attrName>style.visibility</p:attrName>
                                        </p:attrNameLst>
                                      </p:cBhvr>
                                      <p:to>
                                        <p:strVal val="visible"/>
                                      </p:to>
                                    </p:set>
                                    <p:animScale>
                                      <p:cBhvr>
                                        <p:cTn id="32"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6"/>
                                        </p:tgtEl>
                                        <p:attrNameLst>
                                          <p:attrName>ppt_x</p:attrName>
                                          <p:attrName>ppt_y</p:attrName>
                                        </p:attrNameLst>
                                      </p:cBhvr>
                                    </p:animMotion>
                                    <p:animEffect transition="in" filter="fade">
                                      <p:cBhvr>
                                        <p:cTn id="34" dur="1000"/>
                                        <p:tgtEl>
                                          <p:spTgt spid="36"/>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39"/>
                                        </p:tgtEl>
                                        <p:attrNameLst>
                                          <p:attrName>style.visibility</p:attrName>
                                        </p:attrNameLst>
                                      </p:cBhvr>
                                      <p:to>
                                        <p:strVal val="visible"/>
                                      </p:to>
                                    </p:set>
                                    <p:animScale>
                                      <p:cBhvr>
                                        <p:cTn id="37" dur="1000" decel="50000" fill="hold">
                                          <p:stCondLst>
                                            <p:cond delay="0"/>
                                          </p:stCondLst>
                                        </p:cTn>
                                        <p:tgtEl>
                                          <p:spTgt spid="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9"/>
                                        </p:tgtEl>
                                        <p:attrNameLst>
                                          <p:attrName>ppt_x</p:attrName>
                                          <p:attrName>ppt_y</p:attrName>
                                        </p:attrNameLst>
                                      </p:cBhvr>
                                    </p:animMotion>
                                    <p:animEffect transition="in" filter="fade">
                                      <p:cBhvr>
                                        <p:cTn id="39" dur="1000"/>
                                        <p:tgtEl>
                                          <p:spTgt spid="39"/>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37"/>
                                        </p:tgtEl>
                                        <p:attrNameLst>
                                          <p:attrName>style.visibility</p:attrName>
                                        </p:attrNameLst>
                                      </p:cBhvr>
                                      <p:to>
                                        <p:strVal val="visible"/>
                                      </p:to>
                                    </p:set>
                                    <p:animScale>
                                      <p:cBhvr>
                                        <p:cTn id="42"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37"/>
                                        </p:tgtEl>
                                        <p:attrNameLst>
                                          <p:attrName>ppt_x</p:attrName>
                                          <p:attrName>ppt_y</p:attrName>
                                        </p:attrNameLst>
                                      </p:cBhvr>
                                    </p:animMotion>
                                    <p:animEffect transition="in" filter="fade">
                                      <p:cBhvr>
                                        <p:cTn id="44" dur="1000"/>
                                        <p:tgtEl>
                                          <p:spTgt spid="37"/>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40"/>
                                        </p:tgtEl>
                                        <p:attrNameLst>
                                          <p:attrName>style.visibility</p:attrName>
                                        </p:attrNameLst>
                                      </p:cBhvr>
                                      <p:to>
                                        <p:strVal val="visible"/>
                                      </p:to>
                                    </p:set>
                                    <p:animScale>
                                      <p:cBhvr>
                                        <p:cTn id="47"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0"/>
                                        </p:tgtEl>
                                        <p:attrNameLst>
                                          <p:attrName>ppt_x</p:attrName>
                                          <p:attrName>ppt_y</p:attrName>
                                        </p:attrNameLst>
                                      </p:cBhvr>
                                    </p:animMotion>
                                    <p:animEffect transition="in" filter="fade">
                                      <p:cBhvr>
                                        <p:cTn id="49" dur="1000"/>
                                        <p:tgtEl>
                                          <p:spTgt spid="40"/>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38"/>
                                        </p:tgtEl>
                                        <p:attrNameLst>
                                          <p:attrName>style.visibility</p:attrName>
                                        </p:attrNameLst>
                                      </p:cBhvr>
                                      <p:to>
                                        <p:strVal val="visible"/>
                                      </p:to>
                                    </p:set>
                                    <p:animScale>
                                      <p:cBhvr>
                                        <p:cTn id="52" dur="1000" decel="50000" fill="hold">
                                          <p:stCondLst>
                                            <p:cond delay="0"/>
                                          </p:stCondLst>
                                        </p:cTn>
                                        <p:tgtEl>
                                          <p:spTgt spid="3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38"/>
                                        </p:tgtEl>
                                        <p:attrNameLst>
                                          <p:attrName>ppt_x</p:attrName>
                                          <p:attrName>ppt_y</p:attrName>
                                        </p:attrNameLst>
                                      </p:cBhvr>
                                    </p:animMotion>
                                    <p:animEffect transition="in" filter="fade">
                                      <p:cBhvr>
                                        <p:cTn id="54" dur="1000"/>
                                        <p:tgtEl>
                                          <p:spTgt spid="38"/>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additive="base">
                                        <p:cTn id="58" dur="500"/>
                                        <p:tgtEl>
                                          <p:spTgt spid="26"/>
                                        </p:tgtEl>
                                        <p:attrNameLst>
                                          <p:attrName>ppt_x</p:attrName>
                                        </p:attrNameLst>
                                      </p:cBhvr>
                                      <p:tavLst>
                                        <p:tav tm="0">
                                          <p:val>
                                            <p:strVal val="#ppt_x-#ppt_w*1.125000"/>
                                          </p:val>
                                        </p:tav>
                                        <p:tav tm="100000">
                                          <p:val>
                                            <p:strVal val="#ppt_x"/>
                                          </p:val>
                                        </p:tav>
                                      </p:tavLst>
                                    </p:anim>
                                    <p:animEffect transition="in" filter="wipe(right)">
                                      <p:cBhvr>
                                        <p:cTn id="59" dur="500"/>
                                        <p:tgtEl>
                                          <p:spTgt spid="26"/>
                                        </p:tgtEl>
                                      </p:cBhvr>
                                    </p:animEffect>
                                  </p:childTnLst>
                                </p:cTn>
                              </p:par>
                              <p:par>
                                <p:cTn id="60" presetID="12" presetClass="entr" presetSubtype="8"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additive="base">
                                        <p:cTn id="62" dur="500"/>
                                        <p:tgtEl>
                                          <p:spTgt spid="27"/>
                                        </p:tgtEl>
                                        <p:attrNameLst>
                                          <p:attrName>ppt_x</p:attrName>
                                        </p:attrNameLst>
                                      </p:cBhvr>
                                      <p:tavLst>
                                        <p:tav tm="0">
                                          <p:val>
                                            <p:strVal val="#ppt_x-#ppt_w*1.125000"/>
                                          </p:val>
                                        </p:tav>
                                        <p:tav tm="100000">
                                          <p:val>
                                            <p:strVal val="#ppt_x"/>
                                          </p:val>
                                        </p:tav>
                                      </p:tavLst>
                                    </p:anim>
                                    <p:animEffect transition="in" filter="wipe(right)">
                                      <p:cBhvr>
                                        <p:cTn id="63" dur="500"/>
                                        <p:tgtEl>
                                          <p:spTgt spid="27"/>
                                        </p:tgtEl>
                                      </p:cBhvr>
                                    </p:animEffect>
                                  </p:childTnLst>
                                </p:cTn>
                              </p:par>
                              <p:par>
                                <p:cTn id="64" presetID="12" presetClass="entr" presetSubtype="8" fill="hold" nodeType="withEffect">
                                  <p:stCondLst>
                                    <p:cond delay="0"/>
                                  </p:stCondLst>
                                  <p:childTnLst>
                                    <p:set>
                                      <p:cBhvr>
                                        <p:cTn id="65" dur="1" fill="hold">
                                          <p:stCondLst>
                                            <p:cond delay="0"/>
                                          </p:stCondLst>
                                        </p:cTn>
                                        <p:tgtEl>
                                          <p:spTgt spid="28"/>
                                        </p:tgtEl>
                                        <p:attrNameLst>
                                          <p:attrName>style.visibility</p:attrName>
                                        </p:attrNameLst>
                                      </p:cBhvr>
                                      <p:to>
                                        <p:strVal val="visible"/>
                                      </p:to>
                                    </p:set>
                                    <p:anim calcmode="lin" valueType="num">
                                      <p:cBhvr additive="base">
                                        <p:cTn id="66" dur="500"/>
                                        <p:tgtEl>
                                          <p:spTgt spid="28"/>
                                        </p:tgtEl>
                                        <p:attrNameLst>
                                          <p:attrName>ppt_x</p:attrName>
                                        </p:attrNameLst>
                                      </p:cBhvr>
                                      <p:tavLst>
                                        <p:tav tm="0">
                                          <p:val>
                                            <p:strVal val="#ppt_x-#ppt_w*1.125000"/>
                                          </p:val>
                                        </p:tav>
                                        <p:tav tm="100000">
                                          <p:val>
                                            <p:strVal val="#ppt_x"/>
                                          </p:val>
                                        </p:tav>
                                      </p:tavLst>
                                    </p:anim>
                                    <p:animEffect transition="in" filter="wipe(right)">
                                      <p:cBhvr>
                                        <p:cTn id="67" dur="500"/>
                                        <p:tgtEl>
                                          <p:spTgt spid="28"/>
                                        </p:tgtEl>
                                      </p:cBhvr>
                                    </p:animEffect>
                                  </p:childTnLst>
                                </p:cTn>
                              </p:par>
                              <p:par>
                                <p:cTn id="68" presetID="12" presetClass="entr" presetSubtype="2" fill="hold"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p:tgtEl>
                                          <p:spTgt spid="31"/>
                                        </p:tgtEl>
                                        <p:attrNameLst>
                                          <p:attrName>ppt_x</p:attrName>
                                        </p:attrNameLst>
                                      </p:cBhvr>
                                      <p:tavLst>
                                        <p:tav tm="0">
                                          <p:val>
                                            <p:strVal val="#ppt_x+#ppt_w*1.125000"/>
                                          </p:val>
                                        </p:tav>
                                        <p:tav tm="100000">
                                          <p:val>
                                            <p:strVal val="#ppt_x"/>
                                          </p:val>
                                        </p:tav>
                                      </p:tavLst>
                                    </p:anim>
                                    <p:animEffect transition="in" filter="wipe(left)">
                                      <p:cBhvr>
                                        <p:cTn id="71" dur="500"/>
                                        <p:tgtEl>
                                          <p:spTgt spid="31"/>
                                        </p:tgtEl>
                                      </p:cBhvr>
                                    </p:animEffect>
                                  </p:childTnLst>
                                </p:cTn>
                              </p:par>
                              <p:par>
                                <p:cTn id="72" presetID="12" presetClass="entr" presetSubtype="2" fill="hold" nodeType="with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additive="base">
                                        <p:cTn id="74" dur="500"/>
                                        <p:tgtEl>
                                          <p:spTgt spid="30"/>
                                        </p:tgtEl>
                                        <p:attrNameLst>
                                          <p:attrName>ppt_x</p:attrName>
                                        </p:attrNameLst>
                                      </p:cBhvr>
                                      <p:tavLst>
                                        <p:tav tm="0">
                                          <p:val>
                                            <p:strVal val="#ppt_x+#ppt_w*1.125000"/>
                                          </p:val>
                                        </p:tav>
                                        <p:tav tm="100000">
                                          <p:val>
                                            <p:strVal val="#ppt_x"/>
                                          </p:val>
                                        </p:tav>
                                      </p:tavLst>
                                    </p:anim>
                                    <p:animEffect transition="in" filter="wipe(left)">
                                      <p:cBhvr>
                                        <p:cTn id="75" dur="500"/>
                                        <p:tgtEl>
                                          <p:spTgt spid="30"/>
                                        </p:tgtEl>
                                      </p:cBhvr>
                                    </p:animEffect>
                                  </p:childTnLst>
                                </p:cTn>
                              </p:par>
                              <p:par>
                                <p:cTn id="76" presetID="12" presetClass="entr" presetSubtype="2" fill="hold"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ppt_x</p:attrName>
                                        </p:attrNameLst>
                                      </p:cBhvr>
                                      <p:tavLst>
                                        <p:tav tm="0">
                                          <p:val>
                                            <p:strVal val="#ppt_x+#ppt_w*1.125000"/>
                                          </p:val>
                                        </p:tav>
                                        <p:tav tm="100000">
                                          <p:val>
                                            <p:strVal val="#ppt_x"/>
                                          </p:val>
                                        </p:tav>
                                      </p:tavLst>
                                    </p:anim>
                                    <p:animEffect transition="in" filter="wipe(left)">
                                      <p:cBhvr>
                                        <p:cTn id="79" dur="500"/>
                                        <p:tgtEl>
                                          <p:spTgt spid="29"/>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wipe(left)">
                                      <p:cBhvr>
                                        <p:cTn id="83" dur="500"/>
                                        <p:tgtEl>
                                          <p:spTgt spid="4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42"/>
                                        </p:tgtEl>
                                        <p:attrNameLst>
                                          <p:attrName>style.visibility</p:attrName>
                                        </p:attrNameLst>
                                      </p:cBhvr>
                                      <p:to>
                                        <p:strVal val="visible"/>
                                      </p:to>
                                    </p:set>
                                    <p:animEffect transition="in" filter="wipe(left)">
                                      <p:cBhvr>
                                        <p:cTn id="86" dur="500"/>
                                        <p:tgtEl>
                                          <p:spTgt spid="42"/>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wipe(left)">
                                      <p:cBhvr>
                                        <p:cTn id="89" dur="500"/>
                                        <p:tgtEl>
                                          <p:spTgt spid="43"/>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wipe(left)">
                                      <p:cBhvr>
                                        <p:cTn id="95" dur="500"/>
                                        <p:tgtEl>
                                          <p:spTgt spid="45"/>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6"/>
                                        </p:tgtEl>
                                        <p:attrNameLst>
                                          <p:attrName>style.visibility</p:attrName>
                                        </p:attrNameLst>
                                      </p:cBhvr>
                                      <p:to>
                                        <p:strVal val="visible"/>
                                      </p:to>
                                    </p:set>
                                    <p:animEffect transition="in" filter="wipe(left)">
                                      <p:cBhvr>
                                        <p:cTn id="9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35" grpId="0" animBg="1"/>
      <p:bldP spid="36" grpId="0" animBg="1"/>
      <p:bldP spid="37" grpId="0" animBg="1"/>
      <p:bldP spid="38" grpId="0" animBg="1"/>
      <p:bldP spid="39" grpId="0" animBg="1"/>
      <p:bldP spid="40" grpId="0" animBg="1"/>
      <p:bldP spid="41" grpId="0"/>
      <p:bldP spid="42" grpId="0"/>
      <p:bldP spid="43" grpId="0"/>
      <p:bldP spid="44" grpId="0"/>
      <p:bldP spid="45" grpId="0"/>
      <p:bldP spid="4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右箭头 16"/>
          <p:cNvSpPr>
            <a:spLocks noChangeArrowheads="1"/>
          </p:cNvSpPr>
          <p:nvPr/>
        </p:nvSpPr>
        <p:spPr bwMode="auto">
          <a:xfrm>
            <a:off x="2788018" y="1733045"/>
            <a:ext cx="3558591" cy="394495"/>
          </a:xfrm>
          <a:prstGeom prst="rightArrow">
            <a:avLst>
              <a:gd name="adj1" fmla="val 50000"/>
              <a:gd name="adj2" fmla="val 50092"/>
            </a:avLst>
          </a:prstGeom>
          <a:solidFill>
            <a:schemeClr val="tx2"/>
          </a:solidFill>
          <a:ln>
            <a:noFill/>
          </a:ln>
          <a:effectLst/>
        </p:spPr>
        <p:txBody>
          <a:bodyPr lIns="96171" tIns="48084" rIns="96171" bIns="48084"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18" name="右箭头 17"/>
          <p:cNvSpPr>
            <a:spLocks noChangeArrowheads="1"/>
          </p:cNvSpPr>
          <p:nvPr/>
        </p:nvSpPr>
        <p:spPr bwMode="auto">
          <a:xfrm flipH="1">
            <a:off x="2919263" y="2324786"/>
            <a:ext cx="3684853" cy="392809"/>
          </a:xfrm>
          <a:prstGeom prst="rightArrow">
            <a:avLst>
              <a:gd name="adj1" fmla="val 50000"/>
              <a:gd name="adj2" fmla="val 50064"/>
            </a:avLst>
          </a:prstGeom>
          <a:solidFill>
            <a:schemeClr val="tx2"/>
          </a:solidFill>
          <a:ln>
            <a:noFill/>
          </a:ln>
          <a:effectLst/>
        </p:spPr>
        <p:txBody>
          <a:bodyPr lIns="96171" tIns="48084" rIns="96171" bIns="48084"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19" name="椭圆 18"/>
          <p:cNvSpPr>
            <a:spLocks noChangeArrowheads="1"/>
          </p:cNvSpPr>
          <p:nvPr/>
        </p:nvSpPr>
        <p:spPr bwMode="auto">
          <a:xfrm>
            <a:off x="1043608" y="1240770"/>
            <a:ext cx="1875654" cy="1903351"/>
          </a:xfrm>
          <a:prstGeom prst="ellipse">
            <a:avLst/>
          </a:prstGeom>
          <a:solidFill>
            <a:schemeClr val="tx2"/>
          </a:solidFill>
          <a:ln>
            <a:noFill/>
          </a:ln>
          <a:effectLst/>
        </p:spPr>
        <p:txBody>
          <a:bodyPr lIns="96171" tIns="48084" rIns="96171" bIns="48084" anchor="ctr"/>
          <a:lstStyle/>
          <a:p>
            <a:pPr>
              <a:lnSpc>
                <a:spcPct val="120000"/>
              </a:lnSpc>
              <a:defRPr/>
            </a:pPr>
            <a:r>
              <a:rPr lang="zh-CN" altLang="en-US" sz="1900" kern="0" dirty="0">
                <a:solidFill>
                  <a:srgbClr val="FFFFFF"/>
                </a:solidFill>
                <a:latin typeface="微软雅黑" pitchFamily="34" charset="-122"/>
                <a:ea typeface="微软雅黑" pitchFamily="34" charset="-122"/>
              </a:rPr>
              <a:t>  添加内容</a:t>
            </a:r>
          </a:p>
        </p:txBody>
      </p:sp>
      <p:sp>
        <p:nvSpPr>
          <p:cNvPr id="20" name="椭圆 19"/>
          <p:cNvSpPr>
            <a:spLocks noChangeArrowheads="1"/>
          </p:cNvSpPr>
          <p:nvPr/>
        </p:nvSpPr>
        <p:spPr bwMode="auto">
          <a:xfrm>
            <a:off x="6409739" y="1240770"/>
            <a:ext cx="1877315" cy="1903351"/>
          </a:xfrm>
          <a:prstGeom prst="ellipse">
            <a:avLst/>
          </a:prstGeom>
          <a:solidFill>
            <a:schemeClr val="tx2"/>
          </a:solidFill>
          <a:ln>
            <a:noFill/>
          </a:ln>
          <a:effectLst/>
        </p:spPr>
        <p:txBody>
          <a:bodyPr lIns="96171" tIns="48084" rIns="96171" bIns="48084" anchor="ctr"/>
          <a:lstStyle/>
          <a:p>
            <a:pPr>
              <a:lnSpc>
                <a:spcPct val="120000"/>
              </a:lnSpc>
              <a:defRPr/>
            </a:pPr>
            <a:r>
              <a:rPr lang="zh-CN" altLang="en-US" sz="1900" kern="0" dirty="0">
                <a:solidFill>
                  <a:srgbClr val="FFFFFF"/>
                </a:solidFill>
                <a:latin typeface="微软雅黑" pitchFamily="34" charset="-122"/>
                <a:ea typeface="微软雅黑" pitchFamily="34" charset="-122"/>
              </a:rPr>
              <a:t>  添加内容</a:t>
            </a:r>
          </a:p>
        </p:txBody>
      </p:sp>
      <p:sp>
        <p:nvSpPr>
          <p:cNvPr id="21" name="矩形 20"/>
          <p:cNvSpPr/>
          <p:nvPr/>
        </p:nvSpPr>
        <p:spPr>
          <a:xfrm>
            <a:off x="3791467" y="1603233"/>
            <a:ext cx="1486900" cy="1245861"/>
          </a:xfrm>
          <a:prstGeom prst="rect">
            <a:avLst/>
          </a:prstGeom>
          <a:solidFill>
            <a:schemeClr val="bg2"/>
          </a:solidFill>
          <a:ln w="3175" cap="flat" cmpd="sng" algn="ctr">
            <a:noFill/>
            <a:prstDash val="solid"/>
          </a:ln>
          <a:effectLst/>
        </p:spPr>
        <p:txBody>
          <a:bodyPr lIns="96171" tIns="48084" rIns="96171" bIns="48084" anchor="ctr"/>
          <a:lstStyle/>
          <a:p>
            <a:pPr>
              <a:lnSpc>
                <a:spcPct val="120000"/>
              </a:lnSpc>
              <a:defRPr/>
            </a:pPr>
            <a:r>
              <a:rPr lang="zh-CN" altLang="en-US" kern="0" dirty="0">
                <a:solidFill>
                  <a:srgbClr val="414455"/>
                </a:solidFill>
                <a:latin typeface="微软雅黑" pitchFamily="34" charset="-122"/>
                <a:ea typeface="微软雅黑" pitchFamily="34" charset="-122"/>
              </a:rPr>
              <a:t>   </a:t>
            </a:r>
            <a:r>
              <a:rPr lang="zh-CN" altLang="en-US" kern="0" dirty="0" smtClean="0">
                <a:solidFill>
                  <a:srgbClr val="FFFFFF"/>
                </a:solidFill>
                <a:latin typeface="微软雅黑" pitchFamily="34" charset="-122"/>
                <a:ea typeface="微软雅黑" pitchFamily="34" charset="-122"/>
              </a:rPr>
              <a:t>添加内容</a:t>
            </a:r>
            <a:endParaRPr lang="zh-CN" altLang="en-US" kern="0" dirty="0">
              <a:solidFill>
                <a:srgbClr val="FFFFFF"/>
              </a:solidFill>
              <a:latin typeface="微软雅黑" pitchFamily="34" charset="-122"/>
              <a:ea typeface="微软雅黑" pitchFamily="34" charset="-122"/>
            </a:endParaRPr>
          </a:p>
        </p:txBody>
      </p:sp>
      <p:sp>
        <p:nvSpPr>
          <p:cNvPr id="22" name="下箭头 21"/>
          <p:cNvSpPr>
            <a:spLocks noChangeArrowheads="1"/>
          </p:cNvSpPr>
          <p:nvPr/>
        </p:nvSpPr>
        <p:spPr bwMode="auto">
          <a:xfrm>
            <a:off x="4140348" y="3182896"/>
            <a:ext cx="842301" cy="590055"/>
          </a:xfrm>
          <a:prstGeom prst="downArrow">
            <a:avLst>
              <a:gd name="adj1" fmla="val 50000"/>
              <a:gd name="adj2" fmla="val 50000"/>
            </a:avLst>
          </a:prstGeom>
          <a:solidFill>
            <a:schemeClr val="tx2"/>
          </a:solidFill>
          <a:ln>
            <a:noFill/>
          </a:ln>
          <a:effectLst/>
        </p:spPr>
        <p:txBody>
          <a:bodyPr lIns="96171" tIns="48084" rIns="96171" bIns="48084" anchor="ctr"/>
          <a:lstStyle/>
          <a:p>
            <a:pPr>
              <a:lnSpc>
                <a:spcPct val="120000"/>
              </a:lnSpc>
              <a:defRPr/>
            </a:pPr>
            <a:endParaRPr lang="zh-CN" altLang="en-US" sz="1900" b="1" kern="0" dirty="0">
              <a:solidFill>
                <a:sysClr val="window" lastClr="FFFFFF"/>
              </a:solidFill>
              <a:latin typeface="微软雅黑" pitchFamily="34" charset="-122"/>
              <a:ea typeface="微软雅黑" pitchFamily="34" charset="-122"/>
            </a:endParaRPr>
          </a:p>
        </p:txBody>
      </p:sp>
      <p:sp>
        <p:nvSpPr>
          <p:cNvPr id="23" name="TextBox 22"/>
          <p:cNvSpPr txBox="1"/>
          <p:nvPr/>
        </p:nvSpPr>
        <p:spPr bwMode="auto">
          <a:xfrm>
            <a:off x="1148407" y="3344740"/>
            <a:ext cx="1551692"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4" name="TextBox 23"/>
          <p:cNvSpPr txBox="1"/>
          <p:nvPr/>
        </p:nvSpPr>
        <p:spPr bwMode="auto">
          <a:xfrm>
            <a:off x="6572685" y="3408804"/>
            <a:ext cx="1553354" cy="1323186"/>
          </a:xfrm>
          <a:prstGeom prst="rect">
            <a:avLst/>
          </a:prstGeom>
          <a:noFill/>
        </p:spPr>
        <p:txBody>
          <a:bodyPr lIns="96171" tIns="48084" rIns="96171" bIns="48084">
            <a:spAutoFit/>
          </a:bodyPr>
          <a:lstStyle/>
          <a:p>
            <a:pPr>
              <a:lnSpc>
                <a:spcPct val="130000"/>
              </a:lnSpc>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5" name="TextBox 19"/>
          <p:cNvSpPr txBox="1">
            <a:spLocks noChangeArrowheads="1"/>
          </p:cNvSpPr>
          <p:nvPr/>
        </p:nvSpPr>
        <p:spPr bwMode="auto">
          <a:xfrm>
            <a:off x="4084828" y="3965141"/>
            <a:ext cx="1177890" cy="688038"/>
          </a:xfrm>
          <a:prstGeom prst="rect">
            <a:avLst/>
          </a:prstGeom>
          <a:noFill/>
          <a:ln>
            <a:noFill/>
          </a:ln>
        </p:spPr>
        <p:txBody>
          <a:bodyPr lIns="96171" tIns="48084" rIns="96171" bIns="48084">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kern="0" dirty="0">
                <a:solidFill>
                  <a:srgbClr val="4D4D4D"/>
                </a:solidFill>
                <a:latin typeface="微软雅黑" pitchFamily="34" charset="-122"/>
                <a:ea typeface="微软雅黑" pitchFamily="34" charset="-122"/>
              </a:rPr>
              <a:t>单击此处添加标题</a:t>
            </a:r>
          </a:p>
        </p:txBody>
      </p:sp>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 calcmode="lin" valueType="num">
                                      <p:cBhvr>
                                        <p:cTn id="9" dur="500" fill="hold"/>
                                        <p:tgtEl>
                                          <p:spTgt spid="19"/>
                                        </p:tgtEl>
                                        <p:attrNameLst>
                                          <p:attrName>style.rotation</p:attrName>
                                        </p:attrNameLst>
                                      </p:cBhvr>
                                      <p:tavLst>
                                        <p:tav tm="0">
                                          <p:val>
                                            <p:fltVal val="360"/>
                                          </p:val>
                                        </p:tav>
                                        <p:tav tm="100000">
                                          <p:val>
                                            <p:fltVal val="0"/>
                                          </p:val>
                                        </p:tav>
                                      </p:tavLst>
                                    </p:anim>
                                    <p:animEffect transition="in" filter="fade">
                                      <p:cBhvr>
                                        <p:cTn id="10" dur="500"/>
                                        <p:tgtEl>
                                          <p:spTgt spid="19"/>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 calcmode="lin" valueType="num">
                                      <p:cBhvr>
                                        <p:cTn id="15" dur="500" fill="hold"/>
                                        <p:tgtEl>
                                          <p:spTgt spid="20"/>
                                        </p:tgtEl>
                                        <p:attrNameLst>
                                          <p:attrName>style.rotation</p:attrName>
                                        </p:attrNameLst>
                                      </p:cBhvr>
                                      <p:tavLst>
                                        <p:tav tm="0">
                                          <p:val>
                                            <p:fltVal val="360"/>
                                          </p:val>
                                        </p:tav>
                                        <p:tav tm="100000">
                                          <p:val>
                                            <p:fltVal val="0"/>
                                          </p:val>
                                        </p:tav>
                                      </p:tavLst>
                                    </p:anim>
                                    <p:animEffect transition="in" filter="fade">
                                      <p:cBhvr>
                                        <p:cTn id="16" dur="500"/>
                                        <p:tgtEl>
                                          <p:spTgt spid="20"/>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slide(fromLeft)">
                                      <p:cBhvr>
                                        <p:cTn id="20" dur="500"/>
                                        <p:tgtEl>
                                          <p:spTgt spid="17"/>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slide(fromRight)">
                                      <p:cBhvr>
                                        <p:cTn id="23" dur="500"/>
                                        <p:tgtEl>
                                          <p:spTgt spid="18"/>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diamond(in)">
                                      <p:cBhvr>
                                        <p:cTn id="38" dur="500"/>
                                        <p:tgtEl>
                                          <p:spTgt spid="25"/>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diamond(in)">
                                      <p:cBhvr>
                                        <p:cTn id="41" dur="500"/>
                                        <p:tgtEl>
                                          <p:spTgt spid="23"/>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diamond(in)">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p:bldP spid="24" grpId="0"/>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1025957" y="3576300"/>
            <a:ext cx="842415" cy="484636"/>
          </a:xfrm>
          <a:prstGeom prst="rect">
            <a:avLst/>
          </a:prstGeom>
          <a:noFill/>
        </p:spPr>
        <p:txBody>
          <a:bodyPr wrap="square" lIns="68543" tIns="34272" rIns="68543" bIns="34272" rtlCol="0" anchor="ctr">
            <a:spAutoFit/>
          </a:bodyPr>
          <a:lstStyle>
            <a:defPPr>
              <a:defRPr lang="zh-CN"/>
            </a:defPPr>
            <a:lvl1pPr algn="ctr">
              <a:defRPr>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0" name="TextBox 29"/>
          <p:cNvSpPr txBox="1"/>
          <p:nvPr/>
        </p:nvSpPr>
        <p:spPr>
          <a:xfrm>
            <a:off x="2123749" y="2460847"/>
            <a:ext cx="1193420" cy="692337"/>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a:t>
            </a:r>
          </a:p>
        </p:txBody>
      </p:sp>
      <p:sp>
        <p:nvSpPr>
          <p:cNvPr id="31" name="TextBox 30"/>
          <p:cNvSpPr txBox="1"/>
          <p:nvPr/>
        </p:nvSpPr>
        <p:spPr>
          <a:xfrm>
            <a:off x="3607913" y="3400925"/>
            <a:ext cx="842415" cy="484636"/>
          </a:xfrm>
          <a:prstGeom prst="rect">
            <a:avLst/>
          </a:prstGeom>
          <a:noFill/>
        </p:spPr>
        <p:txBody>
          <a:bodyPr wrap="square" lIns="68543" tIns="34272" rIns="68543" bIns="34272" rtlCol="0" anchor="ctr">
            <a:spAutoFit/>
          </a:bodyPr>
          <a:lstStyle>
            <a:defPPr>
              <a:defRPr lang="zh-CN"/>
            </a:defPPr>
            <a:lvl1pPr algn="ctr">
              <a:defRPr sz="16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defRPr>
            </a:lvl1pPr>
          </a:lstStyle>
          <a:p>
            <a:r>
              <a:rPr lang="zh-CN" altLang="en-US" sz="1300" dirty="0">
                <a:solidFill>
                  <a:schemeClr val="tx1">
                    <a:lumMod val="85000"/>
                    <a:lumOff val="15000"/>
                  </a:schemeClr>
                </a:solidFill>
              </a:rPr>
              <a:t>点击添加</a:t>
            </a:r>
            <a:endParaRPr lang="en-US" altLang="zh-CN" sz="1300" dirty="0">
              <a:solidFill>
                <a:schemeClr val="tx1">
                  <a:lumMod val="85000"/>
                  <a:lumOff val="15000"/>
                </a:schemeClr>
              </a:solidFill>
            </a:endParaRPr>
          </a:p>
          <a:p>
            <a:r>
              <a:rPr lang="zh-CN" altLang="en-US" sz="1300" dirty="0">
                <a:solidFill>
                  <a:schemeClr val="tx1">
                    <a:lumMod val="85000"/>
                    <a:lumOff val="15000"/>
                  </a:schemeClr>
                </a:solidFill>
              </a:rPr>
              <a:t>文字</a:t>
            </a:r>
          </a:p>
        </p:txBody>
      </p:sp>
      <p:sp>
        <p:nvSpPr>
          <p:cNvPr id="32" name="TextBox 31"/>
          <p:cNvSpPr txBox="1"/>
          <p:nvPr/>
        </p:nvSpPr>
        <p:spPr>
          <a:xfrm>
            <a:off x="4689429" y="2589997"/>
            <a:ext cx="1193420" cy="484636"/>
          </a:xfrm>
          <a:prstGeom prst="rect">
            <a:avLst/>
          </a:prstGeom>
          <a:noFill/>
        </p:spPr>
        <p:txBody>
          <a:bodyPr wrap="square" lIns="68543" tIns="34272" rIns="68543" bIns="34272" rtlCol="0" anchor="ctr">
            <a:spAutoFit/>
          </a:bodyPr>
          <a:lstStyle/>
          <a:p>
            <a:pPr algn="ctr"/>
            <a:r>
              <a:rPr lang="zh-CN" altLang="en-US" sz="1300" dirty="0">
                <a:solidFill>
                  <a:schemeClr val="tx1">
                    <a:lumMod val="85000"/>
                    <a:lumOff val="15000"/>
                  </a:schemeClr>
                </a:solidFill>
                <a:latin typeface="微软雅黑" pitchFamily="34" charset="-122"/>
                <a:ea typeface="微软雅黑" pitchFamily="34" charset="-122"/>
              </a:rPr>
              <a:t>点击添加</a:t>
            </a:r>
            <a:endParaRPr lang="en-US" altLang="zh-CN" sz="1300" dirty="0">
              <a:solidFill>
                <a:schemeClr val="tx1">
                  <a:lumMod val="85000"/>
                  <a:lumOff val="15000"/>
                </a:schemeClr>
              </a:solidFill>
              <a:latin typeface="微软雅黑" pitchFamily="34" charset="-122"/>
              <a:ea typeface="微软雅黑" pitchFamily="34" charset="-122"/>
            </a:endParaRPr>
          </a:p>
          <a:p>
            <a:pPr algn="ctr"/>
            <a:r>
              <a:rPr lang="zh-CN" altLang="en-US" sz="1300" dirty="0">
                <a:solidFill>
                  <a:schemeClr val="tx1">
                    <a:lumMod val="85000"/>
                    <a:lumOff val="15000"/>
                  </a:schemeClr>
                </a:solidFill>
                <a:latin typeface="微软雅黑" pitchFamily="34" charset="-122"/>
                <a:ea typeface="微软雅黑" pitchFamily="34" charset="-122"/>
              </a:rPr>
              <a:t>文字点击</a:t>
            </a:r>
          </a:p>
        </p:txBody>
      </p:sp>
      <p:sp>
        <p:nvSpPr>
          <p:cNvPr id="33" name="矩形 32"/>
          <p:cNvSpPr/>
          <p:nvPr/>
        </p:nvSpPr>
        <p:spPr>
          <a:xfrm>
            <a:off x="6300192" y="1934455"/>
            <a:ext cx="2150220" cy="2077455"/>
          </a:xfrm>
          <a:prstGeom prst="rect">
            <a:avLst/>
          </a:prstGeom>
        </p:spPr>
        <p:txBody>
          <a:bodyPr wrap="square" lIns="68543" tIns="34272" rIns="68543" bIns="34272">
            <a:spAutoFit/>
          </a:bodyPr>
          <a:lstStyle/>
          <a:p>
            <a:pPr>
              <a:lnSpc>
                <a:spcPct val="150000"/>
              </a:lnSpc>
            </a:pPr>
            <a:r>
              <a:rPr lang="zh-CN" altLang="en-US" sz="1500" b="1" dirty="0">
                <a:solidFill>
                  <a:schemeClr val="tx1">
                    <a:lumMod val="75000"/>
                    <a:lumOff val="25000"/>
                  </a:schemeClr>
                </a:solidFill>
                <a:latin typeface="微软雅黑" pitchFamily="34" charset="-122"/>
                <a:ea typeface="微软雅黑" pitchFamily="34" charset="-122"/>
              </a:rPr>
              <a:t>点击添加小标题</a:t>
            </a:r>
            <a:endParaRPr lang="en-US" altLang="zh-CN" sz="1500" b="1" dirty="0">
              <a:solidFill>
                <a:schemeClr val="tx1">
                  <a:lumMod val="75000"/>
                  <a:lumOff val="25000"/>
                </a:schemeClr>
              </a:solidFill>
              <a:latin typeface="微软雅黑" pitchFamily="34" charset="-122"/>
              <a:ea typeface="微软雅黑" pitchFamily="34" charset="-122"/>
            </a:endParaRPr>
          </a:p>
          <a:p>
            <a:pPr>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endParaRPr>
          </a:p>
          <a:p>
            <a:pPr>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35" name="Freeform 4"/>
          <p:cNvSpPr/>
          <p:nvPr/>
        </p:nvSpPr>
        <p:spPr bwMode="auto">
          <a:xfrm>
            <a:off x="1838595" y="1941795"/>
            <a:ext cx="1746805" cy="1747374"/>
          </a:xfrm>
          <a:custGeom>
            <a:avLst/>
            <a:gdLst/>
            <a:ahLst/>
            <a:cxnLst/>
            <a:rect l="l" t="t" r="r" b="b"/>
            <a:pathLst>
              <a:path w="2628619" h="2628031">
                <a:moveTo>
                  <a:pt x="1316980" y="400615"/>
                </a:moveTo>
                <a:cubicBezTo>
                  <a:pt x="813885" y="400615"/>
                  <a:pt x="406046" y="809559"/>
                  <a:pt x="406046" y="1314016"/>
                </a:cubicBezTo>
                <a:cubicBezTo>
                  <a:pt x="406046" y="1818473"/>
                  <a:pt x="813885" y="2227417"/>
                  <a:pt x="1316980" y="2227417"/>
                </a:cubicBezTo>
                <a:cubicBezTo>
                  <a:pt x="1820075" y="2227417"/>
                  <a:pt x="2227914" y="1818473"/>
                  <a:pt x="2227914" y="1314016"/>
                </a:cubicBezTo>
                <a:cubicBezTo>
                  <a:pt x="2227914" y="809559"/>
                  <a:pt x="1820075" y="400615"/>
                  <a:pt x="1316980" y="400615"/>
                </a:cubicBezTo>
                <a:close/>
                <a:moveTo>
                  <a:pt x="1151586" y="0"/>
                </a:moveTo>
                <a:lnTo>
                  <a:pt x="1254227" y="145306"/>
                </a:lnTo>
                <a:lnTo>
                  <a:pt x="1316813" y="142801"/>
                </a:lnTo>
                <a:lnTo>
                  <a:pt x="1379399" y="145306"/>
                </a:lnTo>
                <a:lnTo>
                  <a:pt x="1482041" y="0"/>
                </a:lnTo>
                <a:lnTo>
                  <a:pt x="1522096" y="5011"/>
                </a:lnTo>
                <a:lnTo>
                  <a:pt x="1564654" y="12526"/>
                </a:lnTo>
                <a:lnTo>
                  <a:pt x="1617227" y="182885"/>
                </a:lnTo>
                <a:lnTo>
                  <a:pt x="1679813" y="200422"/>
                </a:lnTo>
                <a:lnTo>
                  <a:pt x="1707351" y="210443"/>
                </a:lnTo>
                <a:lnTo>
                  <a:pt x="1737392" y="220464"/>
                </a:lnTo>
                <a:lnTo>
                  <a:pt x="1880089" y="115243"/>
                </a:lnTo>
                <a:lnTo>
                  <a:pt x="1917640" y="132780"/>
                </a:lnTo>
                <a:lnTo>
                  <a:pt x="1955192" y="152822"/>
                </a:lnTo>
                <a:lnTo>
                  <a:pt x="1952689" y="333201"/>
                </a:lnTo>
                <a:lnTo>
                  <a:pt x="2002758" y="368275"/>
                </a:lnTo>
                <a:lnTo>
                  <a:pt x="2027792" y="388317"/>
                </a:lnTo>
                <a:lnTo>
                  <a:pt x="2052827" y="405854"/>
                </a:lnTo>
                <a:lnTo>
                  <a:pt x="2223061" y="348233"/>
                </a:lnTo>
                <a:lnTo>
                  <a:pt x="2253102" y="378296"/>
                </a:lnTo>
                <a:lnTo>
                  <a:pt x="2283144" y="408360"/>
                </a:lnTo>
                <a:lnTo>
                  <a:pt x="2225564" y="578718"/>
                </a:lnTo>
                <a:lnTo>
                  <a:pt x="2263116" y="626318"/>
                </a:lnTo>
                <a:lnTo>
                  <a:pt x="2298164" y="678929"/>
                </a:lnTo>
                <a:lnTo>
                  <a:pt x="2475909" y="676424"/>
                </a:lnTo>
                <a:lnTo>
                  <a:pt x="2495937" y="711498"/>
                </a:lnTo>
                <a:lnTo>
                  <a:pt x="2515964" y="749077"/>
                </a:lnTo>
                <a:lnTo>
                  <a:pt x="2408316" y="891877"/>
                </a:lnTo>
                <a:lnTo>
                  <a:pt x="2428343" y="952004"/>
                </a:lnTo>
                <a:lnTo>
                  <a:pt x="2438357" y="984572"/>
                </a:lnTo>
                <a:lnTo>
                  <a:pt x="2445868" y="1014636"/>
                </a:lnTo>
                <a:lnTo>
                  <a:pt x="2616102" y="1067246"/>
                </a:lnTo>
                <a:lnTo>
                  <a:pt x="2628619" y="1149920"/>
                </a:lnTo>
                <a:lnTo>
                  <a:pt x="2483419" y="1252637"/>
                </a:lnTo>
                <a:lnTo>
                  <a:pt x="2485923" y="1312763"/>
                </a:lnTo>
                <a:lnTo>
                  <a:pt x="2483419" y="1375395"/>
                </a:lnTo>
                <a:lnTo>
                  <a:pt x="2628619" y="1478111"/>
                </a:lnTo>
                <a:lnTo>
                  <a:pt x="2623612" y="1520701"/>
                </a:lnTo>
                <a:lnTo>
                  <a:pt x="2616102" y="1560785"/>
                </a:lnTo>
                <a:lnTo>
                  <a:pt x="2445868" y="1615901"/>
                </a:lnTo>
                <a:lnTo>
                  <a:pt x="2428343" y="1676028"/>
                </a:lnTo>
                <a:lnTo>
                  <a:pt x="2418330" y="1706091"/>
                </a:lnTo>
                <a:lnTo>
                  <a:pt x="2408316" y="1736154"/>
                </a:lnTo>
                <a:lnTo>
                  <a:pt x="2515964" y="1878955"/>
                </a:lnTo>
                <a:lnTo>
                  <a:pt x="2495937" y="1916534"/>
                </a:lnTo>
                <a:lnTo>
                  <a:pt x="2475909" y="1951608"/>
                </a:lnTo>
                <a:lnTo>
                  <a:pt x="2298164" y="1949102"/>
                </a:lnTo>
                <a:lnTo>
                  <a:pt x="2263116" y="2001713"/>
                </a:lnTo>
                <a:lnTo>
                  <a:pt x="2245592" y="2026766"/>
                </a:lnTo>
                <a:lnTo>
                  <a:pt x="2225564" y="2049313"/>
                </a:lnTo>
                <a:lnTo>
                  <a:pt x="2283144" y="2219672"/>
                </a:lnTo>
                <a:lnTo>
                  <a:pt x="2253102" y="2252240"/>
                </a:lnTo>
                <a:lnTo>
                  <a:pt x="2223061" y="2282304"/>
                </a:lnTo>
                <a:lnTo>
                  <a:pt x="2052827" y="2224682"/>
                </a:lnTo>
                <a:lnTo>
                  <a:pt x="2002758" y="2262261"/>
                </a:lnTo>
                <a:lnTo>
                  <a:pt x="1952689" y="2297335"/>
                </a:lnTo>
                <a:lnTo>
                  <a:pt x="1955192" y="2475210"/>
                </a:lnTo>
                <a:lnTo>
                  <a:pt x="1917640" y="2495252"/>
                </a:lnTo>
                <a:lnTo>
                  <a:pt x="1880089" y="2512789"/>
                </a:lnTo>
                <a:lnTo>
                  <a:pt x="1737392" y="2407567"/>
                </a:lnTo>
                <a:lnTo>
                  <a:pt x="1679813" y="2427609"/>
                </a:lnTo>
                <a:lnTo>
                  <a:pt x="1647268" y="2435125"/>
                </a:lnTo>
                <a:lnTo>
                  <a:pt x="1617227" y="2445146"/>
                </a:lnTo>
                <a:lnTo>
                  <a:pt x="1564654" y="2615505"/>
                </a:lnTo>
                <a:lnTo>
                  <a:pt x="1482041" y="2628031"/>
                </a:lnTo>
                <a:lnTo>
                  <a:pt x="1379399" y="2482725"/>
                </a:lnTo>
                <a:lnTo>
                  <a:pt x="1316813" y="2482725"/>
                </a:lnTo>
                <a:lnTo>
                  <a:pt x="1254227" y="2482725"/>
                </a:lnTo>
                <a:lnTo>
                  <a:pt x="1151586" y="2628031"/>
                </a:lnTo>
                <a:lnTo>
                  <a:pt x="1109027" y="2623021"/>
                </a:lnTo>
                <a:lnTo>
                  <a:pt x="1066469" y="2615505"/>
                </a:lnTo>
                <a:lnTo>
                  <a:pt x="1013896" y="2445146"/>
                </a:lnTo>
                <a:lnTo>
                  <a:pt x="953813" y="2427609"/>
                </a:lnTo>
                <a:lnTo>
                  <a:pt x="923772" y="2417588"/>
                </a:lnTo>
                <a:lnTo>
                  <a:pt x="896234" y="2407567"/>
                </a:lnTo>
                <a:lnTo>
                  <a:pt x="753538" y="2512789"/>
                </a:lnTo>
                <a:lnTo>
                  <a:pt x="715986" y="2495252"/>
                </a:lnTo>
                <a:lnTo>
                  <a:pt x="678434" y="2475210"/>
                </a:lnTo>
                <a:lnTo>
                  <a:pt x="680938" y="2297335"/>
                </a:lnTo>
                <a:lnTo>
                  <a:pt x="630869" y="2262261"/>
                </a:lnTo>
                <a:lnTo>
                  <a:pt x="605834" y="2242219"/>
                </a:lnTo>
                <a:lnTo>
                  <a:pt x="580800" y="2224682"/>
                </a:lnTo>
                <a:lnTo>
                  <a:pt x="410566" y="2282304"/>
                </a:lnTo>
                <a:lnTo>
                  <a:pt x="380524" y="2252240"/>
                </a:lnTo>
                <a:lnTo>
                  <a:pt x="350483" y="2219672"/>
                </a:lnTo>
                <a:lnTo>
                  <a:pt x="408062" y="2049313"/>
                </a:lnTo>
                <a:lnTo>
                  <a:pt x="370510" y="2001713"/>
                </a:lnTo>
                <a:lnTo>
                  <a:pt x="335462" y="1949102"/>
                </a:lnTo>
                <a:lnTo>
                  <a:pt x="157717" y="1951608"/>
                </a:lnTo>
                <a:lnTo>
                  <a:pt x="137690" y="1916534"/>
                </a:lnTo>
                <a:lnTo>
                  <a:pt x="117662" y="1878955"/>
                </a:lnTo>
                <a:lnTo>
                  <a:pt x="225310" y="1736154"/>
                </a:lnTo>
                <a:lnTo>
                  <a:pt x="205283" y="1676028"/>
                </a:lnTo>
                <a:lnTo>
                  <a:pt x="195269" y="1645964"/>
                </a:lnTo>
                <a:lnTo>
                  <a:pt x="187759" y="1615901"/>
                </a:lnTo>
                <a:lnTo>
                  <a:pt x="15021" y="1560785"/>
                </a:lnTo>
                <a:lnTo>
                  <a:pt x="0" y="1478111"/>
                </a:lnTo>
                <a:lnTo>
                  <a:pt x="150207" y="1375395"/>
                </a:lnTo>
                <a:lnTo>
                  <a:pt x="147703" y="1312763"/>
                </a:lnTo>
                <a:lnTo>
                  <a:pt x="150207" y="1252637"/>
                </a:lnTo>
                <a:lnTo>
                  <a:pt x="0" y="1149920"/>
                </a:lnTo>
                <a:lnTo>
                  <a:pt x="7510" y="1107331"/>
                </a:lnTo>
                <a:lnTo>
                  <a:pt x="15021" y="1067246"/>
                </a:lnTo>
                <a:lnTo>
                  <a:pt x="187759" y="1014636"/>
                </a:lnTo>
                <a:lnTo>
                  <a:pt x="205283" y="952004"/>
                </a:lnTo>
                <a:lnTo>
                  <a:pt x="215297" y="921941"/>
                </a:lnTo>
                <a:lnTo>
                  <a:pt x="225310" y="891877"/>
                </a:lnTo>
                <a:lnTo>
                  <a:pt x="117662" y="749077"/>
                </a:lnTo>
                <a:lnTo>
                  <a:pt x="137690" y="711498"/>
                </a:lnTo>
                <a:lnTo>
                  <a:pt x="157717" y="676424"/>
                </a:lnTo>
                <a:lnTo>
                  <a:pt x="335462" y="678929"/>
                </a:lnTo>
                <a:lnTo>
                  <a:pt x="370510" y="626318"/>
                </a:lnTo>
                <a:lnTo>
                  <a:pt x="388034" y="601266"/>
                </a:lnTo>
                <a:lnTo>
                  <a:pt x="408062" y="578718"/>
                </a:lnTo>
                <a:lnTo>
                  <a:pt x="350483" y="408360"/>
                </a:lnTo>
                <a:lnTo>
                  <a:pt x="380524" y="378296"/>
                </a:lnTo>
                <a:lnTo>
                  <a:pt x="410566" y="348233"/>
                </a:lnTo>
                <a:lnTo>
                  <a:pt x="580800" y="405854"/>
                </a:lnTo>
                <a:lnTo>
                  <a:pt x="630869" y="368275"/>
                </a:lnTo>
                <a:lnTo>
                  <a:pt x="680938" y="333201"/>
                </a:lnTo>
                <a:lnTo>
                  <a:pt x="678434" y="152822"/>
                </a:lnTo>
                <a:lnTo>
                  <a:pt x="715986" y="132780"/>
                </a:lnTo>
                <a:lnTo>
                  <a:pt x="753538" y="115243"/>
                </a:lnTo>
                <a:lnTo>
                  <a:pt x="896234" y="220464"/>
                </a:lnTo>
                <a:lnTo>
                  <a:pt x="953813" y="200422"/>
                </a:lnTo>
                <a:lnTo>
                  <a:pt x="983855" y="190401"/>
                </a:lnTo>
                <a:lnTo>
                  <a:pt x="1013896" y="182885"/>
                </a:lnTo>
                <a:lnTo>
                  <a:pt x="1066469" y="12526"/>
                </a:lnTo>
                <a:close/>
              </a:path>
            </a:pathLst>
          </a:custGeom>
          <a:solidFill>
            <a:schemeClr val="tx2"/>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itchFamily="34" charset="-122"/>
            </a:endParaRPr>
          </a:p>
        </p:txBody>
      </p:sp>
      <p:sp>
        <p:nvSpPr>
          <p:cNvPr id="36" name="Freeform 6"/>
          <p:cNvSpPr/>
          <p:nvPr/>
        </p:nvSpPr>
        <p:spPr bwMode="auto">
          <a:xfrm>
            <a:off x="3330306" y="2894186"/>
            <a:ext cx="1380704" cy="1381156"/>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1">
              <a:lumMod val="50000"/>
            </a:schemeClr>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rgbClr val="414455"/>
              </a:solidFill>
              <a:latin typeface="微软雅黑" pitchFamily="34" charset="-122"/>
              <a:ea typeface="微软雅黑" pitchFamily="34" charset="-122"/>
            </a:endParaRPr>
          </a:p>
        </p:txBody>
      </p:sp>
      <p:sp>
        <p:nvSpPr>
          <p:cNvPr id="37" name="Freeform 8"/>
          <p:cNvSpPr/>
          <p:nvPr/>
        </p:nvSpPr>
        <p:spPr bwMode="auto">
          <a:xfrm>
            <a:off x="685592" y="3027695"/>
            <a:ext cx="1523907" cy="1523500"/>
          </a:xfrm>
          <a:custGeom>
            <a:avLst/>
            <a:gdLst/>
            <a:ahLst/>
            <a:cxnLst/>
            <a:rect l="l" t="t" r="r" b="b"/>
            <a:pathLst>
              <a:path w="2075647" h="2080525">
                <a:moveTo>
                  <a:pt x="1036488" y="349870"/>
                </a:moveTo>
                <a:cubicBezTo>
                  <a:pt x="655847" y="349870"/>
                  <a:pt x="347277" y="658371"/>
                  <a:pt x="347277" y="1038927"/>
                </a:cubicBezTo>
                <a:cubicBezTo>
                  <a:pt x="347277" y="1419483"/>
                  <a:pt x="655847" y="1727984"/>
                  <a:pt x="1036488" y="1727984"/>
                </a:cubicBezTo>
                <a:cubicBezTo>
                  <a:pt x="1417129" y="1727984"/>
                  <a:pt x="1725699" y="1419483"/>
                  <a:pt x="1725699" y="1038927"/>
                </a:cubicBezTo>
                <a:cubicBezTo>
                  <a:pt x="1725699" y="658371"/>
                  <a:pt x="1417129" y="349870"/>
                  <a:pt x="1036488" y="349870"/>
                </a:cubicBezTo>
                <a:close/>
                <a:moveTo>
                  <a:pt x="1096908" y="0"/>
                </a:moveTo>
                <a:lnTo>
                  <a:pt x="1138010" y="2569"/>
                </a:lnTo>
                <a:lnTo>
                  <a:pt x="1179112" y="7706"/>
                </a:lnTo>
                <a:lnTo>
                  <a:pt x="1230489" y="174661"/>
                </a:lnTo>
                <a:lnTo>
                  <a:pt x="1261315" y="182367"/>
                </a:lnTo>
                <a:lnTo>
                  <a:pt x="1292142" y="192641"/>
                </a:lnTo>
                <a:lnTo>
                  <a:pt x="1322968" y="200347"/>
                </a:lnTo>
                <a:lnTo>
                  <a:pt x="1353795" y="213190"/>
                </a:lnTo>
                <a:lnTo>
                  <a:pt x="1487376" y="100173"/>
                </a:lnTo>
                <a:lnTo>
                  <a:pt x="1523340" y="118153"/>
                </a:lnTo>
                <a:lnTo>
                  <a:pt x="1559304" y="138702"/>
                </a:lnTo>
                <a:lnTo>
                  <a:pt x="1538753" y="313363"/>
                </a:lnTo>
                <a:lnTo>
                  <a:pt x="1569580" y="333912"/>
                </a:lnTo>
                <a:lnTo>
                  <a:pt x="1595269" y="354460"/>
                </a:lnTo>
                <a:lnTo>
                  <a:pt x="1618388" y="375008"/>
                </a:lnTo>
                <a:lnTo>
                  <a:pt x="1644077" y="398125"/>
                </a:lnTo>
                <a:lnTo>
                  <a:pt x="1811054" y="344186"/>
                </a:lnTo>
                <a:lnTo>
                  <a:pt x="1836742" y="375008"/>
                </a:lnTo>
                <a:lnTo>
                  <a:pt x="1862431" y="405831"/>
                </a:lnTo>
                <a:lnTo>
                  <a:pt x="1777658" y="562512"/>
                </a:lnTo>
                <a:lnTo>
                  <a:pt x="1811054" y="619021"/>
                </a:lnTo>
                <a:lnTo>
                  <a:pt x="1823898" y="647275"/>
                </a:lnTo>
                <a:lnTo>
                  <a:pt x="1839311" y="678097"/>
                </a:lnTo>
                <a:lnTo>
                  <a:pt x="2019132" y="693508"/>
                </a:lnTo>
                <a:lnTo>
                  <a:pt x="2031976" y="732037"/>
                </a:lnTo>
                <a:lnTo>
                  <a:pt x="2042252" y="770565"/>
                </a:lnTo>
                <a:lnTo>
                  <a:pt x="1900964" y="881013"/>
                </a:lnTo>
                <a:lnTo>
                  <a:pt x="1906102" y="914404"/>
                </a:lnTo>
                <a:lnTo>
                  <a:pt x="1911240" y="945226"/>
                </a:lnTo>
                <a:lnTo>
                  <a:pt x="1913808" y="981186"/>
                </a:lnTo>
                <a:lnTo>
                  <a:pt x="1913808" y="1014577"/>
                </a:lnTo>
                <a:lnTo>
                  <a:pt x="2075647" y="1096771"/>
                </a:lnTo>
                <a:lnTo>
                  <a:pt x="2073078" y="1135299"/>
                </a:lnTo>
                <a:lnTo>
                  <a:pt x="2067941" y="1173827"/>
                </a:lnTo>
                <a:lnTo>
                  <a:pt x="1893257" y="1225198"/>
                </a:lnTo>
                <a:lnTo>
                  <a:pt x="1885551" y="1258589"/>
                </a:lnTo>
                <a:lnTo>
                  <a:pt x="1875275" y="1289412"/>
                </a:lnTo>
                <a:lnTo>
                  <a:pt x="1865000" y="1320235"/>
                </a:lnTo>
                <a:lnTo>
                  <a:pt x="1854724" y="1351057"/>
                </a:lnTo>
                <a:lnTo>
                  <a:pt x="1975461" y="1494896"/>
                </a:lnTo>
                <a:lnTo>
                  <a:pt x="1957479" y="1528287"/>
                </a:lnTo>
                <a:lnTo>
                  <a:pt x="1942066" y="1559110"/>
                </a:lnTo>
                <a:lnTo>
                  <a:pt x="1754538" y="1538561"/>
                </a:lnTo>
                <a:lnTo>
                  <a:pt x="1736556" y="1564247"/>
                </a:lnTo>
                <a:lnTo>
                  <a:pt x="1716005" y="1592501"/>
                </a:lnTo>
                <a:lnTo>
                  <a:pt x="1692886" y="1615618"/>
                </a:lnTo>
                <a:lnTo>
                  <a:pt x="1672335" y="1641303"/>
                </a:lnTo>
                <a:lnTo>
                  <a:pt x="1728850" y="1821102"/>
                </a:lnTo>
                <a:lnTo>
                  <a:pt x="1700592" y="1844219"/>
                </a:lnTo>
                <a:lnTo>
                  <a:pt x="1672335" y="1864767"/>
                </a:lnTo>
                <a:lnTo>
                  <a:pt x="1507927" y="1774868"/>
                </a:lnTo>
                <a:lnTo>
                  <a:pt x="1451412" y="1808259"/>
                </a:lnTo>
                <a:lnTo>
                  <a:pt x="1420585" y="1823670"/>
                </a:lnTo>
                <a:lnTo>
                  <a:pt x="1392328" y="1839081"/>
                </a:lnTo>
                <a:lnTo>
                  <a:pt x="1374346" y="2026586"/>
                </a:lnTo>
                <a:lnTo>
                  <a:pt x="1340950" y="2039428"/>
                </a:lnTo>
                <a:lnTo>
                  <a:pt x="1307555" y="2047134"/>
                </a:lnTo>
                <a:lnTo>
                  <a:pt x="1186818" y="1898158"/>
                </a:lnTo>
                <a:lnTo>
                  <a:pt x="1155992" y="1903295"/>
                </a:lnTo>
                <a:lnTo>
                  <a:pt x="1122596" y="1908432"/>
                </a:lnTo>
                <a:lnTo>
                  <a:pt x="1091770" y="1911001"/>
                </a:lnTo>
                <a:lnTo>
                  <a:pt x="1058375" y="1911001"/>
                </a:lnTo>
                <a:lnTo>
                  <a:pt x="971033" y="2080525"/>
                </a:lnTo>
                <a:lnTo>
                  <a:pt x="935069" y="2077957"/>
                </a:lnTo>
                <a:lnTo>
                  <a:pt x="901674" y="2072819"/>
                </a:lnTo>
                <a:lnTo>
                  <a:pt x="845158" y="1890452"/>
                </a:lnTo>
                <a:lnTo>
                  <a:pt x="814332" y="1882747"/>
                </a:lnTo>
                <a:lnTo>
                  <a:pt x="780937" y="1875041"/>
                </a:lnTo>
                <a:lnTo>
                  <a:pt x="750110" y="1864767"/>
                </a:lnTo>
                <a:lnTo>
                  <a:pt x="719284" y="1851924"/>
                </a:lnTo>
                <a:lnTo>
                  <a:pt x="577996" y="1975215"/>
                </a:lnTo>
                <a:lnTo>
                  <a:pt x="544601" y="1959803"/>
                </a:lnTo>
                <a:lnTo>
                  <a:pt x="511205" y="1939255"/>
                </a:lnTo>
                <a:lnTo>
                  <a:pt x="531756" y="1754319"/>
                </a:lnTo>
                <a:lnTo>
                  <a:pt x="506068" y="1733771"/>
                </a:lnTo>
                <a:lnTo>
                  <a:pt x="480379" y="1713223"/>
                </a:lnTo>
                <a:lnTo>
                  <a:pt x="454690" y="1690106"/>
                </a:lnTo>
                <a:lnTo>
                  <a:pt x="431570" y="1669557"/>
                </a:lnTo>
                <a:lnTo>
                  <a:pt x="254318" y="1726065"/>
                </a:lnTo>
                <a:lnTo>
                  <a:pt x="231198" y="1697811"/>
                </a:lnTo>
                <a:lnTo>
                  <a:pt x="208079" y="1666989"/>
                </a:lnTo>
                <a:lnTo>
                  <a:pt x="297989" y="1505170"/>
                </a:lnTo>
                <a:lnTo>
                  <a:pt x="264594" y="1446093"/>
                </a:lnTo>
                <a:lnTo>
                  <a:pt x="249181" y="1417839"/>
                </a:lnTo>
                <a:lnTo>
                  <a:pt x="236336" y="1387017"/>
                </a:lnTo>
                <a:lnTo>
                  <a:pt x="51378" y="1371606"/>
                </a:lnTo>
                <a:lnTo>
                  <a:pt x="41102" y="1338214"/>
                </a:lnTo>
                <a:lnTo>
                  <a:pt x="30827" y="1302255"/>
                </a:lnTo>
                <a:lnTo>
                  <a:pt x="172114" y="1184101"/>
                </a:lnTo>
                <a:lnTo>
                  <a:pt x="166977" y="1153279"/>
                </a:lnTo>
                <a:lnTo>
                  <a:pt x="164408" y="1119888"/>
                </a:lnTo>
                <a:lnTo>
                  <a:pt x="161839" y="1086497"/>
                </a:lnTo>
                <a:lnTo>
                  <a:pt x="159270" y="1053105"/>
                </a:lnTo>
                <a:lnTo>
                  <a:pt x="0" y="970912"/>
                </a:lnTo>
                <a:lnTo>
                  <a:pt x="2569" y="929815"/>
                </a:lnTo>
                <a:lnTo>
                  <a:pt x="7707" y="893855"/>
                </a:lnTo>
                <a:lnTo>
                  <a:pt x="179821" y="842484"/>
                </a:lnTo>
                <a:lnTo>
                  <a:pt x="187528" y="811662"/>
                </a:lnTo>
                <a:lnTo>
                  <a:pt x="200372" y="778271"/>
                </a:lnTo>
                <a:lnTo>
                  <a:pt x="210647" y="747448"/>
                </a:lnTo>
                <a:lnTo>
                  <a:pt x="220923" y="714057"/>
                </a:lnTo>
                <a:lnTo>
                  <a:pt x="105324" y="577924"/>
                </a:lnTo>
                <a:lnTo>
                  <a:pt x="123306" y="544533"/>
                </a:lnTo>
                <a:lnTo>
                  <a:pt x="141288" y="511141"/>
                </a:lnTo>
                <a:lnTo>
                  <a:pt x="321109" y="529121"/>
                </a:lnTo>
                <a:lnTo>
                  <a:pt x="339091" y="503436"/>
                </a:lnTo>
                <a:lnTo>
                  <a:pt x="359642" y="477750"/>
                </a:lnTo>
                <a:lnTo>
                  <a:pt x="380193" y="449496"/>
                </a:lnTo>
                <a:lnTo>
                  <a:pt x="403313" y="426379"/>
                </a:lnTo>
                <a:lnTo>
                  <a:pt x="349366" y="259424"/>
                </a:lnTo>
                <a:lnTo>
                  <a:pt x="380193" y="233738"/>
                </a:lnTo>
                <a:lnTo>
                  <a:pt x="411019" y="205484"/>
                </a:lnTo>
                <a:lnTo>
                  <a:pt x="567720" y="292815"/>
                </a:lnTo>
                <a:lnTo>
                  <a:pt x="624236" y="259424"/>
                </a:lnTo>
                <a:lnTo>
                  <a:pt x="655062" y="244012"/>
                </a:lnTo>
                <a:lnTo>
                  <a:pt x="683320" y="231170"/>
                </a:lnTo>
                <a:lnTo>
                  <a:pt x="698733" y="53940"/>
                </a:lnTo>
                <a:lnTo>
                  <a:pt x="737266" y="41097"/>
                </a:lnTo>
                <a:lnTo>
                  <a:pt x="775799" y="30823"/>
                </a:lnTo>
                <a:lnTo>
                  <a:pt x="886260" y="166956"/>
                </a:lnTo>
                <a:lnTo>
                  <a:pt x="919656" y="161819"/>
                </a:lnTo>
                <a:lnTo>
                  <a:pt x="953051" y="159250"/>
                </a:lnTo>
                <a:lnTo>
                  <a:pt x="983877" y="156682"/>
                </a:lnTo>
                <a:lnTo>
                  <a:pt x="1017273" y="154113"/>
                </a:lnTo>
                <a:close/>
              </a:path>
            </a:pathLst>
          </a:custGeom>
          <a:solidFill>
            <a:schemeClr val="bg1">
              <a:lumMod val="50000"/>
            </a:schemeClr>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defRPr/>
            </a:pPr>
            <a:endParaRPr lang="en-US" sz="2100" kern="0" dirty="0">
              <a:solidFill>
                <a:sysClr val="window" lastClr="FFFFFF"/>
              </a:solidFill>
              <a:latin typeface="微软雅黑" pitchFamily="34" charset="-122"/>
              <a:ea typeface="微软雅黑" pitchFamily="34" charset="-122"/>
            </a:endParaRPr>
          </a:p>
        </p:txBody>
      </p:sp>
      <p:sp>
        <p:nvSpPr>
          <p:cNvPr id="38" name="Freeform 6"/>
          <p:cNvSpPr/>
          <p:nvPr/>
        </p:nvSpPr>
        <p:spPr bwMode="auto">
          <a:xfrm>
            <a:off x="4443769" y="1996823"/>
            <a:ext cx="1667814" cy="1668361"/>
          </a:xfrm>
          <a:custGeom>
            <a:avLst/>
            <a:gdLst/>
            <a:ahLst/>
            <a:cxnLst/>
            <a:rect l="l" t="t" r="r" b="b"/>
            <a:pathLst>
              <a:path w="1487948" h="1487615">
                <a:moveTo>
                  <a:pt x="743975" y="297790"/>
                </a:moveTo>
                <a:cubicBezTo>
                  <a:pt x="496116" y="297790"/>
                  <a:pt x="295186" y="497479"/>
                  <a:pt x="295186" y="743808"/>
                </a:cubicBezTo>
                <a:cubicBezTo>
                  <a:pt x="295186" y="990137"/>
                  <a:pt x="496116" y="1189826"/>
                  <a:pt x="743975" y="1189826"/>
                </a:cubicBezTo>
                <a:cubicBezTo>
                  <a:pt x="991834" y="1189826"/>
                  <a:pt x="1192764" y="990137"/>
                  <a:pt x="1192764" y="743808"/>
                </a:cubicBezTo>
                <a:cubicBezTo>
                  <a:pt x="1192764" y="497479"/>
                  <a:pt x="991834" y="297790"/>
                  <a:pt x="743975" y="297790"/>
                </a:cubicBezTo>
                <a:close/>
                <a:moveTo>
                  <a:pt x="693753" y="0"/>
                </a:moveTo>
                <a:lnTo>
                  <a:pt x="770837" y="149228"/>
                </a:lnTo>
                <a:lnTo>
                  <a:pt x="801203" y="151560"/>
                </a:lnTo>
                <a:lnTo>
                  <a:pt x="829233" y="153891"/>
                </a:lnTo>
                <a:lnTo>
                  <a:pt x="857264" y="158555"/>
                </a:lnTo>
                <a:lnTo>
                  <a:pt x="885294" y="163218"/>
                </a:lnTo>
                <a:lnTo>
                  <a:pt x="997416" y="41970"/>
                </a:lnTo>
                <a:lnTo>
                  <a:pt x="1018439" y="48965"/>
                </a:lnTo>
                <a:lnTo>
                  <a:pt x="1037126" y="58292"/>
                </a:lnTo>
                <a:lnTo>
                  <a:pt x="1076835" y="74614"/>
                </a:lnTo>
                <a:lnTo>
                  <a:pt x="1069828" y="240164"/>
                </a:lnTo>
                <a:lnTo>
                  <a:pt x="1093186" y="256485"/>
                </a:lnTo>
                <a:lnTo>
                  <a:pt x="1116545" y="272807"/>
                </a:lnTo>
                <a:lnTo>
                  <a:pt x="1139904" y="291461"/>
                </a:lnTo>
                <a:lnTo>
                  <a:pt x="1160927" y="312446"/>
                </a:lnTo>
                <a:lnTo>
                  <a:pt x="1312758" y="261149"/>
                </a:lnTo>
                <a:lnTo>
                  <a:pt x="1340789" y="298456"/>
                </a:lnTo>
                <a:lnTo>
                  <a:pt x="1352468" y="317109"/>
                </a:lnTo>
                <a:lnTo>
                  <a:pt x="1368819" y="335763"/>
                </a:lnTo>
                <a:lnTo>
                  <a:pt x="1280056" y="468669"/>
                </a:lnTo>
                <a:lnTo>
                  <a:pt x="1287064" y="480327"/>
                </a:lnTo>
                <a:lnTo>
                  <a:pt x="1294071" y="496649"/>
                </a:lnTo>
                <a:lnTo>
                  <a:pt x="1305750" y="522298"/>
                </a:lnTo>
                <a:lnTo>
                  <a:pt x="1315094" y="547946"/>
                </a:lnTo>
                <a:lnTo>
                  <a:pt x="1324437" y="575926"/>
                </a:lnTo>
                <a:lnTo>
                  <a:pt x="1476269" y="608570"/>
                </a:lnTo>
                <a:lnTo>
                  <a:pt x="1483276" y="652872"/>
                </a:lnTo>
                <a:lnTo>
                  <a:pt x="1487948" y="701837"/>
                </a:lnTo>
                <a:lnTo>
                  <a:pt x="1350132" y="774120"/>
                </a:lnTo>
                <a:lnTo>
                  <a:pt x="1347796" y="802100"/>
                </a:lnTo>
                <a:lnTo>
                  <a:pt x="1345460" y="830080"/>
                </a:lnTo>
                <a:lnTo>
                  <a:pt x="1340789" y="855729"/>
                </a:lnTo>
                <a:lnTo>
                  <a:pt x="1333781" y="886040"/>
                </a:lnTo>
                <a:lnTo>
                  <a:pt x="1448238" y="988635"/>
                </a:lnTo>
                <a:lnTo>
                  <a:pt x="1431887" y="1032937"/>
                </a:lnTo>
                <a:lnTo>
                  <a:pt x="1410865" y="1077239"/>
                </a:lnTo>
                <a:lnTo>
                  <a:pt x="1259033" y="1067912"/>
                </a:lnTo>
                <a:lnTo>
                  <a:pt x="1242682" y="1093560"/>
                </a:lnTo>
                <a:lnTo>
                  <a:pt x="1226331" y="1116877"/>
                </a:lnTo>
                <a:lnTo>
                  <a:pt x="1209980" y="1137862"/>
                </a:lnTo>
                <a:lnTo>
                  <a:pt x="1191293" y="1158848"/>
                </a:lnTo>
                <a:lnTo>
                  <a:pt x="1235674" y="1303412"/>
                </a:lnTo>
                <a:lnTo>
                  <a:pt x="1198301" y="1336056"/>
                </a:lnTo>
                <a:lnTo>
                  <a:pt x="1179614" y="1350046"/>
                </a:lnTo>
                <a:lnTo>
                  <a:pt x="1158591" y="1364036"/>
                </a:lnTo>
                <a:lnTo>
                  <a:pt x="1030118" y="1282427"/>
                </a:lnTo>
                <a:lnTo>
                  <a:pt x="1006759" y="1294085"/>
                </a:lnTo>
                <a:lnTo>
                  <a:pt x="981065" y="1305744"/>
                </a:lnTo>
                <a:lnTo>
                  <a:pt x="955370" y="1315071"/>
                </a:lnTo>
                <a:lnTo>
                  <a:pt x="927340" y="1324397"/>
                </a:lnTo>
                <a:lnTo>
                  <a:pt x="892302" y="1475957"/>
                </a:lnTo>
                <a:lnTo>
                  <a:pt x="845584" y="1482952"/>
                </a:lnTo>
                <a:lnTo>
                  <a:pt x="798867" y="1487615"/>
                </a:lnTo>
                <a:lnTo>
                  <a:pt x="728791" y="1350046"/>
                </a:lnTo>
                <a:lnTo>
                  <a:pt x="700761" y="1350046"/>
                </a:lnTo>
                <a:lnTo>
                  <a:pt x="672730" y="1345382"/>
                </a:lnTo>
                <a:lnTo>
                  <a:pt x="642364" y="1343051"/>
                </a:lnTo>
                <a:lnTo>
                  <a:pt x="616669" y="1336056"/>
                </a:lnTo>
                <a:lnTo>
                  <a:pt x="511555" y="1450308"/>
                </a:lnTo>
                <a:lnTo>
                  <a:pt x="488197" y="1443313"/>
                </a:lnTo>
                <a:lnTo>
                  <a:pt x="467174" y="1436318"/>
                </a:lnTo>
                <a:lnTo>
                  <a:pt x="422792" y="1417665"/>
                </a:lnTo>
                <a:lnTo>
                  <a:pt x="429800" y="1259110"/>
                </a:lnTo>
                <a:lnTo>
                  <a:pt x="406441" y="1242788"/>
                </a:lnTo>
                <a:lnTo>
                  <a:pt x="383083" y="1226467"/>
                </a:lnTo>
                <a:lnTo>
                  <a:pt x="362060" y="1210145"/>
                </a:lnTo>
                <a:lnTo>
                  <a:pt x="341037" y="1191491"/>
                </a:lnTo>
                <a:lnTo>
                  <a:pt x="184534" y="1238125"/>
                </a:lnTo>
                <a:lnTo>
                  <a:pt x="156503" y="1205481"/>
                </a:lnTo>
                <a:lnTo>
                  <a:pt x="130809" y="1170506"/>
                </a:lnTo>
                <a:lnTo>
                  <a:pt x="219572" y="1032937"/>
                </a:lnTo>
                <a:lnTo>
                  <a:pt x="207893" y="1007288"/>
                </a:lnTo>
                <a:lnTo>
                  <a:pt x="193877" y="981640"/>
                </a:lnTo>
                <a:lnTo>
                  <a:pt x="182198" y="955991"/>
                </a:lnTo>
                <a:lnTo>
                  <a:pt x="172854" y="928011"/>
                </a:lnTo>
                <a:lnTo>
                  <a:pt x="14015" y="893036"/>
                </a:lnTo>
                <a:lnTo>
                  <a:pt x="7008" y="848734"/>
                </a:lnTo>
                <a:lnTo>
                  <a:pt x="0" y="806763"/>
                </a:lnTo>
                <a:lnTo>
                  <a:pt x="147160" y="732149"/>
                </a:lnTo>
                <a:lnTo>
                  <a:pt x="149496" y="701837"/>
                </a:lnTo>
                <a:lnTo>
                  <a:pt x="151832" y="671525"/>
                </a:lnTo>
                <a:lnTo>
                  <a:pt x="156503" y="643545"/>
                </a:lnTo>
                <a:lnTo>
                  <a:pt x="161175" y="615565"/>
                </a:lnTo>
                <a:lnTo>
                  <a:pt x="39710" y="501312"/>
                </a:lnTo>
                <a:lnTo>
                  <a:pt x="53725" y="461674"/>
                </a:lnTo>
                <a:lnTo>
                  <a:pt x="70076" y="424367"/>
                </a:lnTo>
                <a:lnTo>
                  <a:pt x="238259" y="431362"/>
                </a:lnTo>
                <a:lnTo>
                  <a:pt x="254610" y="408045"/>
                </a:lnTo>
                <a:lnTo>
                  <a:pt x="273297" y="384728"/>
                </a:lnTo>
                <a:lnTo>
                  <a:pt x="289648" y="361411"/>
                </a:lnTo>
                <a:lnTo>
                  <a:pt x="310671" y="340426"/>
                </a:lnTo>
                <a:lnTo>
                  <a:pt x="259282" y="177208"/>
                </a:lnTo>
                <a:lnTo>
                  <a:pt x="289648" y="151560"/>
                </a:lnTo>
                <a:lnTo>
                  <a:pt x="322350" y="128243"/>
                </a:lnTo>
                <a:lnTo>
                  <a:pt x="467174" y="219179"/>
                </a:lnTo>
                <a:lnTo>
                  <a:pt x="492868" y="205188"/>
                </a:lnTo>
                <a:lnTo>
                  <a:pt x="518563" y="193530"/>
                </a:lnTo>
                <a:lnTo>
                  <a:pt x="546593" y="184203"/>
                </a:lnTo>
                <a:lnTo>
                  <a:pt x="574624" y="174876"/>
                </a:lnTo>
                <a:lnTo>
                  <a:pt x="609662" y="9327"/>
                </a:lnTo>
                <a:lnTo>
                  <a:pt x="630685" y="6995"/>
                </a:lnTo>
                <a:lnTo>
                  <a:pt x="651707" y="2332"/>
                </a:lnTo>
                <a:close/>
              </a:path>
            </a:pathLst>
          </a:custGeom>
          <a:solidFill>
            <a:schemeClr val="bg2"/>
          </a:solidFill>
          <a:ln w="3175" cap="flat" cmpd="sng" algn="ctr">
            <a:noFill/>
            <a:prstDash val="solid"/>
          </a:ln>
          <a:effectLst/>
        </p:spPr>
        <p:txBody>
          <a:bodyPr lIns="0" tIns="34272" rIns="0" bIns="34272" anchor="ctr"/>
          <a:lstStyle/>
          <a:p>
            <a:pPr algn="ctr" defTabSz="685165" fontAlgn="base">
              <a:lnSpc>
                <a:spcPct val="120000"/>
              </a:lnSpc>
              <a:spcBef>
                <a:spcPts val="450"/>
              </a:spcBef>
              <a:spcAft>
                <a:spcPts val="450"/>
              </a:spcAft>
            </a:pPr>
            <a:endParaRPr lang="en-US" sz="2100" kern="0" dirty="0">
              <a:solidFill>
                <a:sysClr val="window" lastClr="FFFFFF"/>
              </a:solidFill>
              <a:latin typeface="微软雅黑" pitchFamily="34" charset="-122"/>
              <a:ea typeface="微软雅黑" pitchFamily="34" charset="-122"/>
            </a:endParaRPr>
          </a:p>
        </p:txBody>
      </p:sp>
      <p:sp>
        <p:nvSpPr>
          <p:cNvPr id="39" name="矩形 38"/>
          <p:cNvSpPr/>
          <p:nvPr/>
        </p:nvSpPr>
        <p:spPr>
          <a:xfrm>
            <a:off x="3114597" y="1203598"/>
            <a:ext cx="2880301" cy="3476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r>
              <a:rPr lang="zh-CN" altLang="en-US" dirty="0" smtClean="0">
                <a:latin typeface="微软雅黑" pitchFamily="34" charset="-122"/>
                <a:ea typeface="微软雅黑" pitchFamily="34" charset="-122"/>
              </a:rPr>
              <a:t>点击添加小标题</a:t>
            </a:r>
            <a:endParaRPr lang="zh-CN" altLang="en-US" dirty="0">
              <a:latin typeface="微软雅黑" pitchFamily="34" charset="-122"/>
              <a:ea typeface="微软雅黑" pitchFamily="34" charset="-122"/>
            </a:endParaRPr>
          </a:p>
        </p:txBody>
      </p:sp>
      <p:sp>
        <p:nvSpPr>
          <p:cNvPr id="16" name="TextBox 1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500"/>
                                        <p:tgtEl>
                                          <p:spTgt spid="3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par>
                                <p:cTn id="12" presetID="8" presetClass="emph" presetSubtype="0" repeatCount="indefinite" fill="hold" grpId="1" nodeType="withEffect">
                                  <p:stCondLst>
                                    <p:cond delay="0"/>
                                  </p:stCondLst>
                                  <p:childTnLst>
                                    <p:animRot by="-86400000">
                                      <p:cBhvr>
                                        <p:cTn id="13" dur="8000" fill="hold"/>
                                        <p:tgtEl>
                                          <p:spTgt spid="37"/>
                                        </p:tgtEl>
                                        <p:attrNameLst>
                                          <p:attrName>r</p:attrName>
                                        </p:attrNameLst>
                                      </p:cBhvr>
                                    </p:animRot>
                                  </p:childTnLst>
                                </p:cTn>
                              </p:par>
                              <p:par>
                                <p:cTn id="14" presetID="53" presetClass="entr" presetSubtype="16" fill="hold" grpId="0" nodeType="withEffect">
                                  <p:stCondLst>
                                    <p:cond delay="50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par>
                                <p:cTn id="19" presetID="10" presetClass="entr" presetSubtype="0" fill="hold" grpId="0" nodeType="withEffect">
                                  <p:stCondLst>
                                    <p:cond delay="150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8" presetClass="emph" presetSubtype="0" repeatCount="indefinite" fill="hold" grpId="1" nodeType="withEffect">
                                  <p:stCondLst>
                                    <p:cond delay="1500"/>
                                  </p:stCondLst>
                                  <p:childTnLst>
                                    <p:animRot by="64800000">
                                      <p:cBhvr>
                                        <p:cTn id="23" dur="7500" fill="hold"/>
                                        <p:tgtEl>
                                          <p:spTgt spid="35"/>
                                        </p:tgtEl>
                                        <p:attrNameLst>
                                          <p:attrName>r</p:attrName>
                                        </p:attrNameLst>
                                      </p:cBhvr>
                                    </p:animRot>
                                  </p:childTnLst>
                                </p:cTn>
                              </p:par>
                              <p:par>
                                <p:cTn id="24" presetID="53" presetClass="entr" presetSubtype="16" fill="hold" grpId="0" nodeType="withEffect">
                                  <p:stCondLst>
                                    <p:cond delay="2000"/>
                                  </p:stCondLst>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ppt_w</p:attrName>
                                        </p:attrNameLst>
                                      </p:cBhvr>
                                      <p:tavLst>
                                        <p:tav tm="0">
                                          <p:val>
                                            <p:fltVal val="0"/>
                                          </p:val>
                                        </p:tav>
                                        <p:tav tm="100000">
                                          <p:val>
                                            <p:strVal val="#ppt_w"/>
                                          </p:val>
                                        </p:tav>
                                      </p:tavLst>
                                    </p:anim>
                                    <p:anim calcmode="lin" valueType="num">
                                      <p:cBhvr>
                                        <p:cTn id="27" dur="500" fill="hold"/>
                                        <p:tgtEl>
                                          <p:spTgt spid="30"/>
                                        </p:tgtEl>
                                        <p:attrNameLst>
                                          <p:attrName>ppt_h</p:attrName>
                                        </p:attrNameLst>
                                      </p:cBhvr>
                                      <p:tavLst>
                                        <p:tav tm="0">
                                          <p:val>
                                            <p:fltVal val="0"/>
                                          </p:val>
                                        </p:tav>
                                        <p:tav tm="100000">
                                          <p:val>
                                            <p:strVal val="#ppt_h"/>
                                          </p:val>
                                        </p:tav>
                                      </p:tavLst>
                                    </p:anim>
                                    <p:animEffect transition="in" filter="fade">
                                      <p:cBhvr>
                                        <p:cTn id="28" dur="500"/>
                                        <p:tgtEl>
                                          <p:spTgt spid="30"/>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8" presetClass="emph" presetSubtype="0" repeatCount="indefinite" fill="hold" grpId="1" nodeType="withEffect">
                                  <p:stCondLst>
                                    <p:cond delay="3000"/>
                                  </p:stCondLst>
                                  <p:childTnLst>
                                    <p:animRot by="-108000000">
                                      <p:cBhvr>
                                        <p:cTn id="33" dur="7500" fill="hold"/>
                                        <p:tgtEl>
                                          <p:spTgt spid="36"/>
                                        </p:tgtEl>
                                        <p:attrNameLst>
                                          <p:attrName>r</p:attrName>
                                        </p:attrNameLst>
                                      </p:cBhvr>
                                    </p:animRot>
                                  </p:childTnLst>
                                </p:cTn>
                              </p:par>
                              <p:par>
                                <p:cTn id="34" presetID="53" presetClass="entr" presetSubtype="16" fill="hold" grpId="0" nodeType="withEffect">
                                  <p:stCondLst>
                                    <p:cond delay="4000"/>
                                  </p:stCondLst>
                                  <p:childTnLst>
                                    <p:set>
                                      <p:cBhvr>
                                        <p:cTn id="35" dur="1" fill="hold">
                                          <p:stCondLst>
                                            <p:cond delay="0"/>
                                          </p:stCondLst>
                                        </p:cTn>
                                        <p:tgtEl>
                                          <p:spTgt spid="31"/>
                                        </p:tgtEl>
                                        <p:attrNameLst>
                                          <p:attrName>style.visibility</p:attrName>
                                        </p:attrNameLst>
                                      </p:cBhvr>
                                      <p:to>
                                        <p:strVal val="visible"/>
                                      </p:to>
                                    </p:set>
                                    <p:anim calcmode="lin" valueType="num">
                                      <p:cBhvr>
                                        <p:cTn id="36" dur="500" fill="hold"/>
                                        <p:tgtEl>
                                          <p:spTgt spid="31"/>
                                        </p:tgtEl>
                                        <p:attrNameLst>
                                          <p:attrName>ppt_w</p:attrName>
                                        </p:attrNameLst>
                                      </p:cBhvr>
                                      <p:tavLst>
                                        <p:tav tm="0">
                                          <p:val>
                                            <p:fltVal val="0"/>
                                          </p:val>
                                        </p:tav>
                                        <p:tav tm="100000">
                                          <p:val>
                                            <p:strVal val="#ppt_w"/>
                                          </p:val>
                                        </p:tav>
                                      </p:tavLst>
                                    </p:anim>
                                    <p:anim calcmode="lin" valueType="num">
                                      <p:cBhvr>
                                        <p:cTn id="37" dur="500" fill="hold"/>
                                        <p:tgtEl>
                                          <p:spTgt spid="31"/>
                                        </p:tgtEl>
                                        <p:attrNameLst>
                                          <p:attrName>ppt_h</p:attrName>
                                        </p:attrNameLst>
                                      </p:cBhvr>
                                      <p:tavLst>
                                        <p:tav tm="0">
                                          <p:val>
                                            <p:fltVal val="0"/>
                                          </p:val>
                                        </p:tav>
                                        <p:tav tm="100000">
                                          <p:val>
                                            <p:strVal val="#ppt_h"/>
                                          </p:val>
                                        </p:tav>
                                      </p:tavLst>
                                    </p:anim>
                                    <p:animEffect transition="in" filter="fade">
                                      <p:cBhvr>
                                        <p:cTn id="38" dur="500"/>
                                        <p:tgtEl>
                                          <p:spTgt spid="31"/>
                                        </p:tgtEl>
                                      </p:cBhvr>
                                    </p:animEffect>
                                  </p:childTnLst>
                                </p:cTn>
                              </p:par>
                              <p:par>
                                <p:cTn id="39" presetID="10" presetClass="entr" presetSubtype="0" fill="hold" grpId="0" nodeType="withEffect">
                                  <p:stCondLst>
                                    <p:cond delay="450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par>
                                <p:cTn id="42" presetID="8" presetClass="emph" presetSubtype="0" repeatCount="indefinite" fill="hold" grpId="1" nodeType="withEffect">
                                  <p:stCondLst>
                                    <p:cond delay="4500"/>
                                  </p:stCondLst>
                                  <p:childTnLst>
                                    <p:animRot by="86400000">
                                      <p:cBhvr>
                                        <p:cTn id="43" dur="7000" fill="hold"/>
                                        <p:tgtEl>
                                          <p:spTgt spid="38"/>
                                        </p:tgtEl>
                                        <p:attrNameLst>
                                          <p:attrName>r</p:attrName>
                                        </p:attrNameLst>
                                      </p:cBhvr>
                                    </p:animRot>
                                  </p:childTnLst>
                                </p:cTn>
                              </p:par>
                              <p:par>
                                <p:cTn id="44" presetID="53" presetClass="entr" presetSubtype="16" fill="hold" grpId="0" nodeType="withEffect">
                                  <p:stCondLst>
                                    <p:cond delay="500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fltVal val="0"/>
                                          </p:val>
                                        </p:tav>
                                        <p:tav tm="100000">
                                          <p:val>
                                            <p:strVal val="#ppt_w"/>
                                          </p:val>
                                        </p:tav>
                                      </p:tavLst>
                                    </p:anim>
                                    <p:anim calcmode="lin" valueType="num">
                                      <p:cBhvr>
                                        <p:cTn id="47" dur="500" fill="hold"/>
                                        <p:tgtEl>
                                          <p:spTgt spid="32"/>
                                        </p:tgtEl>
                                        <p:attrNameLst>
                                          <p:attrName>ppt_h</p:attrName>
                                        </p:attrNameLst>
                                      </p:cBhvr>
                                      <p:tavLst>
                                        <p:tav tm="0">
                                          <p:val>
                                            <p:fltVal val="0"/>
                                          </p:val>
                                        </p:tav>
                                        <p:tav tm="100000">
                                          <p:val>
                                            <p:strVal val="#ppt_h"/>
                                          </p:val>
                                        </p:tav>
                                      </p:tavLst>
                                    </p:anim>
                                    <p:animEffect transition="in" filter="fade">
                                      <p:cBhvr>
                                        <p:cTn id="48" dur="500"/>
                                        <p:tgtEl>
                                          <p:spTgt spid="32"/>
                                        </p:tgtEl>
                                      </p:cBhvr>
                                    </p:animEffect>
                                  </p:childTnLst>
                                </p:cTn>
                              </p:par>
                              <p:par>
                                <p:cTn id="49" presetID="22" presetClass="entr" presetSubtype="8" fill="hold" grpId="0" nodeType="withEffect">
                                  <p:stCondLst>
                                    <p:cond delay="6500"/>
                                  </p:stCondLst>
                                  <p:childTnLst>
                                    <p:set>
                                      <p:cBhvr>
                                        <p:cTn id="50" dur="1" fill="hold">
                                          <p:stCondLst>
                                            <p:cond delay="0"/>
                                          </p:stCondLst>
                                        </p:cTn>
                                        <p:tgtEl>
                                          <p:spTgt spid="33"/>
                                        </p:tgtEl>
                                        <p:attrNameLst>
                                          <p:attrName>style.visibility</p:attrName>
                                        </p:attrNameLst>
                                      </p:cBhvr>
                                      <p:to>
                                        <p:strVal val="visible"/>
                                      </p:to>
                                    </p:set>
                                    <p:animEffect transition="in" filter="wipe(left)">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35" grpId="0" animBg="1"/>
      <p:bldP spid="35" grpId="1" animBg="1"/>
      <p:bldP spid="36" grpId="0" animBg="1"/>
      <p:bldP spid="36" grpId="1" animBg="1"/>
      <p:bldP spid="37" grpId="0" animBg="1"/>
      <p:bldP spid="37" grpId="1" animBg="1"/>
      <p:bldP spid="38" grpId="0" animBg="1"/>
      <p:bldP spid="38" grpId="1" animBg="1"/>
      <p:bldP spid="3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67" name="Freeform 105"/>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68" name="Freeform 107"/>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fontAlgn="base">
              <a:spcBef>
                <a:spcPct val="0"/>
              </a:spcBef>
              <a:spcAft>
                <a:spcPct val="0"/>
              </a:spcAft>
              <a:defRPr/>
            </a:pPr>
            <a:endParaRPr lang="zh-CN" altLang="en-US" sz="1800">
              <a:solidFill>
                <a:prstClr val="black"/>
              </a:solidFill>
              <a:effectLst>
                <a:outerShdw blurRad="60007" dist="310007" dir="7680000" sy="30000" kx="1300200" algn="ctr" rotWithShape="0">
                  <a:prstClr val="black">
                    <a:alpha val="32000"/>
                  </a:prstClr>
                </a:outerShdw>
              </a:effectLst>
              <a:latin typeface="微软雅黑" pitchFamily="34" charset="-122"/>
              <a:ea typeface="微软雅黑" pitchFamily="34" charset="-122"/>
            </a:endParaRPr>
          </a:p>
        </p:txBody>
      </p:sp>
      <p:grpSp>
        <p:nvGrpSpPr>
          <p:cNvPr id="69" name="组合 68"/>
          <p:cNvGrpSpPr/>
          <p:nvPr/>
        </p:nvGrpSpPr>
        <p:grpSpPr>
          <a:xfrm>
            <a:off x="2987648" y="1311886"/>
            <a:ext cx="3022994" cy="2874298"/>
            <a:chOff x="3748193" y="2000673"/>
            <a:chExt cx="4030134" cy="3833285"/>
          </a:xfrm>
        </p:grpSpPr>
        <p:sp>
          <p:nvSpPr>
            <p:cNvPr id="70"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71"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74"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75"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76"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77"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78"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tx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sp>
          <p:nvSpPr>
            <p:cNvPr id="79"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p:spPr>
          <p:txBody>
            <a:bodyPr/>
            <a:lstStyle/>
            <a:p>
              <a:pPr fontAlgn="base">
                <a:spcBef>
                  <a:spcPct val="0"/>
                </a:spcBef>
                <a:spcAft>
                  <a:spcPct val="0"/>
                </a:spcAft>
              </a:pPr>
              <a:endParaRPr lang="zh-CN" altLang="en-US" sz="1800">
                <a:solidFill>
                  <a:prstClr val="black"/>
                </a:solidFill>
                <a:latin typeface="微软雅黑" pitchFamily="34" charset="-122"/>
                <a:ea typeface="微软雅黑" pitchFamily="34" charset="-122"/>
              </a:endParaRPr>
            </a:p>
          </p:txBody>
        </p:sp>
      </p:grpSp>
      <p:sp>
        <p:nvSpPr>
          <p:cNvPr id="81"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此处添加标题内容</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84" name="矩形 1"/>
          <p:cNvSpPr>
            <a:spLocks noChangeArrowheads="1"/>
          </p:cNvSpPr>
          <p:nvPr/>
        </p:nvSpPr>
        <p:spPr bwMode="auto">
          <a:xfrm>
            <a:off x="979573" y="1275606"/>
            <a:ext cx="19706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此处添加标题内容</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91"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此处添加标题内容</a:t>
            </a:r>
            <a:endParaRPr lang="en-US" altLang="zh-CN" sz="1600" b="1" dirty="0">
              <a:solidFill>
                <a:schemeClr val="tx1">
                  <a:lumMod val="75000"/>
                  <a:lumOff val="25000"/>
                </a:schemeClr>
              </a:solidFill>
              <a:latin typeface="微软雅黑" pitchFamily="34" charset="-122"/>
              <a:ea typeface="微软雅黑" pitchFamily="34" charset="-122"/>
            </a:endParaRPr>
          </a:p>
        </p:txBody>
      </p:sp>
      <p:sp>
        <p:nvSpPr>
          <p:cNvPr id="96" name="矩形 1"/>
          <p:cNvSpPr>
            <a:spLocks noChangeArrowheads="1"/>
          </p:cNvSpPr>
          <p:nvPr/>
        </p:nvSpPr>
        <p:spPr bwMode="auto">
          <a:xfrm>
            <a:off x="943087" y="2796078"/>
            <a:ext cx="197061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fontAlgn="base" hangingPunct="1">
              <a:lnSpc>
                <a:spcPct val="150000"/>
              </a:lnSpc>
              <a:spcBef>
                <a:spcPct val="0"/>
              </a:spcBef>
              <a:spcAft>
                <a:spcPct val="0"/>
              </a:spcAft>
            </a:pPr>
            <a:r>
              <a:rPr lang="zh-CN" altLang="en-US" sz="1600" b="1" dirty="0">
                <a:solidFill>
                  <a:schemeClr val="tx1">
                    <a:lumMod val="75000"/>
                    <a:lumOff val="25000"/>
                  </a:schemeClr>
                </a:solidFill>
                <a:latin typeface="微软雅黑" pitchFamily="34" charset="-122"/>
                <a:ea typeface="微软雅黑" pitchFamily="34" charset="-122"/>
              </a:rPr>
              <a:t>此处添加标题内容</a:t>
            </a:r>
            <a:endParaRPr lang="en-US" altLang="zh-CN" sz="1600" b="1" dirty="0">
              <a:solidFill>
                <a:schemeClr val="tx1">
                  <a:lumMod val="75000"/>
                  <a:lumOff val="25000"/>
                </a:schemeClr>
              </a:solidFill>
              <a:latin typeface="微软雅黑" pitchFamily="34" charset="-122"/>
              <a:ea typeface="微软雅黑" pitchFamily="34" charset="-122"/>
            </a:endParaRPr>
          </a:p>
        </p:txBody>
      </p:sp>
      <p:grpSp>
        <p:nvGrpSpPr>
          <p:cNvPr id="102" name="组合 101"/>
          <p:cNvGrpSpPr/>
          <p:nvPr/>
        </p:nvGrpSpPr>
        <p:grpSpPr>
          <a:xfrm>
            <a:off x="1059038" y="1716605"/>
            <a:ext cx="3014603" cy="661834"/>
            <a:chOff x="1177047" y="2540424"/>
            <a:chExt cx="4018947" cy="882650"/>
          </a:xfrm>
        </p:grpSpPr>
        <p:sp>
          <p:nvSpPr>
            <p:cNvPr id="103" name="任意多边形 102"/>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7" y="connsiteY0-8"/>
                </a:cxn>
                <a:cxn ang="0">
                  <a:pos x="connsiteX1-9" y="connsiteY1-10"/>
                </a:cxn>
                <a:cxn ang="0">
                  <a:pos x="connsiteX2-11" y="connsiteY2-1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itchFamily="34" charset="-122"/>
                <a:ea typeface="微软雅黑" pitchFamily="34" charset="-122"/>
              </a:endParaRPr>
            </a:p>
          </p:txBody>
        </p:sp>
        <p:sp>
          <p:nvSpPr>
            <p:cNvPr id="104" name="Oval 54"/>
            <p:cNvSpPr>
              <a:spLocks noChangeArrowheads="1"/>
            </p:cNvSpPr>
            <p:nvPr/>
          </p:nvSpPr>
          <p:spPr bwMode="auto">
            <a:xfrm>
              <a:off x="5085927" y="3313007"/>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itchFamily="34" charset="-122"/>
                <a:ea typeface="微软雅黑" pitchFamily="34" charset="-122"/>
              </a:endParaRPr>
            </a:p>
          </p:txBody>
        </p:sp>
      </p:grpSp>
      <p:grpSp>
        <p:nvGrpSpPr>
          <p:cNvPr id="105" name="组合 104"/>
          <p:cNvGrpSpPr/>
          <p:nvPr/>
        </p:nvGrpSpPr>
        <p:grpSpPr>
          <a:xfrm>
            <a:off x="5099299" y="1726128"/>
            <a:ext cx="2784837" cy="658659"/>
            <a:chOff x="6563360" y="2553124"/>
            <a:chExt cx="3712633" cy="878416"/>
          </a:xfrm>
        </p:grpSpPr>
        <p:sp>
          <p:nvSpPr>
            <p:cNvPr id="106" name="任意多边形 105"/>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7" y="connsiteY0-8"/>
                </a:cxn>
                <a:cxn ang="0">
                  <a:pos x="connsiteX1-9" y="connsiteY1-10"/>
                </a:cxn>
                <a:cxn ang="0">
                  <a:pos x="connsiteX2-11" y="connsiteY2-1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itchFamily="34" charset="-122"/>
                <a:ea typeface="微软雅黑" pitchFamily="34" charset="-122"/>
              </a:endParaRPr>
            </a:p>
          </p:txBody>
        </p:sp>
        <p:sp>
          <p:nvSpPr>
            <p:cNvPr id="107" name="Oval 54"/>
            <p:cNvSpPr>
              <a:spLocks noChangeArrowheads="1"/>
            </p:cNvSpPr>
            <p:nvPr/>
          </p:nvSpPr>
          <p:spPr bwMode="auto">
            <a:xfrm>
              <a:off x="6563360" y="3321473"/>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itchFamily="34" charset="-122"/>
                <a:ea typeface="微软雅黑" pitchFamily="34" charset="-122"/>
              </a:endParaRPr>
            </a:p>
          </p:txBody>
        </p:sp>
      </p:grpSp>
      <p:grpSp>
        <p:nvGrpSpPr>
          <p:cNvPr id="108" name="组合 107"/>
          <p:cNvGrpSpPr/>
          <p:nvPr/>
        </p:nvGrpSpPr>
        <p:grpSpPr>
          <a:xfrm>
            <a:off x="5146930" y="3241839"/>
            <a:ext cx="2757847" cy="661834"/>
            <a:chOff x="6626860" y="4574541"/>
            <a:chExt cx="3676651" cy="882650"/>
          </a:xfrm>
        </p:grpSpPr>
        <p:sp>
          <p:nvSpPr>
            <p:cNvPr id="109" name="任意多边形 108"/>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7" y="connsiteY0-8"/>
                </a:cxn>
                <a:cxn ang="0">
                  <a:pos x="connsiteX1-9" y="connsiteY1-10"/>
                </a:cxn>
                <a:cxn ang="0">
                  <a:pos x="connsiteX2-11" y="connsiteY2-1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itchFamily="34" charset="-122"/>
                <a:ea typeface="微软雅黑" pitchFamily="34" charset="-122"/>
              </a:endParaRPr>
            </a:p>
          </p:txBody>
        </p:sp>
        <p:sp>
          <p:nvSpPr>
            <p:cNvPr id="110" name="Oval 54"/>
            <p:cNvSpPr>
              <a:spLocks noChangeArrowheads="1"/>
            </p:cNvSpPr>
            <p:nvPr/>
          </p:nvSpPr>
          <p:spPr bwMode="auto">
            <a:xfrm>
              <a:off x="6626860"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itchFamily="34" charset="-122"/>
                <a:ea typeface="微软雅黑" pitchFamily="34" charset="-122"/>
              </a:endParaRPr>
            </a:p>
          </p:txBody>
        </p:sp>
      </p:grpSp>
      <p:grpSp>
        <p:nvGrpSpPr>
          <p:cNvPr id="111" name="组合 110"/>
          <p:cNvGrpSpPr/>
          <p:nvPr/>
        </p:nvGrpSpPr>
        <p:grpSpPr>
          <a:xfrm>
            <a:off x="1059037" y="3241839"/>
            <a:ext cx="2730404" cy="661834"/>
            <a:chOff x="1177046" y="4574541"/>
            <a:chExt cx="3640065" cy="882650"/>
          </a:xfrm>
        </p:grpSpPr>
        <p:sp>
          <p:nvSpPr>
            <p:cNvPr id="112" name="任意多边形 111"/>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7" y="connsiteY0-8"/>
                </a:cxn>
                <a:cxn ang="0">
                  <a:pos x="connsiteX1-9" y="connsiteY1-10"/>
                </a:cxn>
                <a:cxn ang="0">
                  <a:pos x="connsiteX2-11" y="connsiteY2-1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prstClr val="white"/>
                </a:solidFill>
                <a:latin typeface="微软雅黑" pitchFamily="34" charset="-122"/>
                <a:ea typeface="微软雅黑" pitchFamily="34" charset="-122"/>
              </a:endParaRPr>
            </a:p>
          </p:txBody>
        </p:sp>
        <p:sp>
          <p:nvSpPr>
            <p:cNvPr id="113" name="Oval 54"/>
            <p:cNvSpPr>
              <a:spLocks noChangeArrowheads="1"/>
            </p:cNvSpPr>
            <p:nvPr/>
          </p:nvSpPr>
          <p:spPr bwMode="auto">
            <a:xfrm>
              <a:off x="4707044" y="5347124"/>
              <a:ext cx="110067" cy="110067"/>
            </a:xfrm>
            <a:prstGeom prst="ellipse">
              <a:avLst/>
            </a:prstGeom>
            <a:ln>
              <a:solidFill>
                <a:schemeClr val="bg1">
                  <a:lumMod val="50000"/>
                </a:schemeClr>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fontAlgn="base">
                <a:spcBef>
                  <a:spcPct val="0"/>
                </a:spcBef>
                <a:spcAft>
                  <a:spcPct val="0"/>
                </a:spcAft>
                <a:defRPr/>
              </a:pPr>
              <a:endParaRPr lang="zh-CN" altLang="en-US" sz="1800">
                <a:solidFill>
                  <a:prstClr val="black"/>
                </a:solidFill>
                <a:latin typeface="微软雅黑" pitchFamily="34" charset="-122"/>
                <a:ea typeface="微软雅黑" pitchFamily="34" charset="-122"/>
              </a:endParaRPr>
            </a:p>
          </p:txBody>
        </p:sp>
      </p:grpSp>
      <p:sp>
        <p:nvSpPr>
          <p:cNvPr id="114"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15"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16"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17"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just"/>
            <a:r>
              <a:rPr lang="zh-CN" altLang="en-US" sz="1200" dirty="0">
                <a:solidFill>
                  <a:schemeClr val="tx1">
                    <a:lumMod val="75000"/>
                    <a:lumOff val="25000"/>
                  </a:schemeClr>
                </a:solidFill>
                <a:latin typeface="微软雅黑" pitchFamily="34" charset="-122"/>
                <a:ea typeface="微软雅黑" pitchFamily="34" charset="-122"/>
              </a:rPr>
              <a:t>点击输入简要文字内容，文字内容需概括精炼，不用多余的文字修饰，言简意赅的说明分项内容。</a:t>
            </a:r>
            <a:endParaRPr lang="en-US" altLang="zh-CN" sz="12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dir="u"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wipe(right)">
                                      <p:cBhvr>
                                        <p:cTn id="13" dur="500"/>
                                        <p:tgtEl>
                                          <p:spTgt spid="102"/>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wipe(left)">
                                      <p:cBhvr>
                                        <p:cTn id="17" dur="500"/>
                                        <p:tgtEl>
                                          <p:spTgt spid="84"/>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wipe(up)">
                                      <p:cBhvr>
                                        <p:cTn id="21" dur="500"/>
                                        <p:tgtEl>
                                          <p:spTgt spid="114"/>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05"/>
                                        </p:tgtEl>
                                        <p:attrNameLst>
                                          <p:attrName>style.visibility</p:attrName>
                                        </p:attrNameLst>
                                      </p:cBhvr>
                                      <p:to>
                                        <p:strVal val="visible"/>
                                      </p:to>
                                    </p:set>
                                    <p:animEffect transition="in" filter="wipe(left)">
                                      <p:cBhvr>
                                        <p:cTn id="25" dur="500"/>
                                        <p:tgtEl>
                                          <p:spTgt spid="105"/>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16"/>
                                        </p:tgtEl>
                                        <p:attrNameLst>
                                          <p:attrName>style.visibility</p:attrName>
                                        </p:attrNameLst>
                                      </p:cBhvr>
                                      <p:to>
                                        <p:strVal val="visible"/>
                                      </p:to>
                                    </p:set>
                                    <p:animEffect transition="in" filter="wipe(up)">
                                      <p:cBhvr>
                                        <p:cTn id="33" dur="500"/>
                                        <p:tgtEl>
                                          <p:spTgt spid="116"/>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111"/>
                                        </p:tgtEl>
                                        <p:attrNameLst>
                                          <p:attrName>style.visibility</p:attrName>
                                        </p:attrNameLst>
                                      </p:cBhvr>
                                      <p:to>
                                        <p:strVal val="visible"/>
                                      </p:to>
                                    </p:set>
                                    <p:animEffect transition="in" filter="wipe(right)">
                                      <p:cBhvr>
                                        <p:cTn id="37" dur="500"/>
                                        <p:tgtEl>
                                          <p:spTgt spid="111"/>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96"/>
                                        </p:tgtEl>
                                        <p:attrNameLst>
                                          <p:attrName>style.visibility</p:attrName>
                                        </p:attrNameLst>
                                      </p:cBhvr>
                                      <p:to>
                                        <p:strVal val="visible"/>
                                      </p:to>
                                    </p:set>
                                    <p:animEffect transition="in" filter="wipe(left)">
                                      <p:cBhvr>
                                        <p:cTn id="41" dur="500"/>
                                        <p:tgtEl>
                                          <p:spTgt spid="96"/>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wipe(up)">
                                      <p:cBhvr>
                                        <p:cTn id="45" dur="500"/>
                                        <p:tgtEl>
                                          <p:spTgt spid="115"/>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wipe(left)">
                                      <p:cBhvr>
                                        <p:cTn id="49" dur="500"/>
                                        <p:tgtEl>
                                          <p:spTgt spid="108"/>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wipe(left)">
                                      <p:cBhvr>
                                        <p:cTn id="53" dur="500"/>
                                        <p:tgtEl>
                                          <p:spTgt spid="91"/>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wipe(up)">
                                      <p:cBhvr>
                                        <p:cTn id="5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4" grpId="0"/>
      <p:bldP spid="91" grpId="0"/>
      <p:bldP spid="96" grpId="0"/>
      <p:bldP spid="114" grpId="0"/>
      <p:bldP spid="115" grpId="0"/>
      <p:bldP spid="116" grpId="0"/>
      <p:bldP spid="1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utoShape 4"/>
          <p:cNvSpPr>
            <a:spLocks noChangeArrowheads="1"/>
          </p:cNvSpPr>
          <p:nvPr/>
        </p:nvSpPr>
        <p:spPr bwMode="auto">
          <a:xfrm>
            <a:off x="971600" y="1286435"/>
            <a:ext cx="1506364" cy="1008111"/>
          </a:xfrm>
          <a:prstGeom prst="roundRect">
            <a:avLst>
              <a:gd name="adj" fmla="val 13125"/>
            </a:avLst>
          </a:prstGeom>
          <a:solidFill>
            <a:schemeClr val="tx2"/>
          </a:solidFill>
          <a:ln w="3175">
            <a:noFill/>
            <a:round/>
          </a:ln>
        </p:spPr>
        <p:txBody>
          <a:bodyPr anchor="ctr"/>
          <a:lstStyle/>
          <a:p>
            <a:pPr algn="ctr"/>
            <a:r>
              <a:rPr lang="zh-CN" altLang="en-US" b="1" dirty="0" smtClean="0">
                <a:solidFill>
                  <a:schemeClr val="bg1"/>
                </a:solidFill>
                <a:latin typeface="微软雅黑" pitchFamily="34" charset="-122"/>
                <a:ea typeface="微软雅黑" pitchFamily="34" charset="-122"/>
              </a:rPr>
              <a:t>添加</a:t>
            </a:r>
            <a:endParaRPr lang="en-US" altLang="zh-CN" b="1" dirty="0" smtClean="0">
              <a:solidFill>
                <a:schemeClr val="bg1"/>
              </a:solidFill>
              <a:latin typeface="微软雅黑" pitchFamily="34" charset="-122"/>
              <a:ea typeface="微软雅黑" pitchFamily="34" charset="-122"/>
            </a:endParaRPr>
          </a:p>
          <a:p>
            <a:pPr algn="ctr"/>
            <a:r>
              <a:rPr lang="zh-CN" altLang="en-US" b="1" dirty="0" smtClean="0">
                <a:solidFill>
                  <a:schemeClr val="bg1"/>
                </a:solidFill>
                <a:latin typeface="微软雅黑" pitchFamily="34" charset="-122"/>
                <a:ea typeface="微软雅黑" pitchFamily="34" charset="-122"/>
              </a:rPr>
              <a:t>文本</a:t>
            </a:r>
            <a:endParaRPr lang="zh-CN" altLang="en-US" b="1" i="0" dirty="0">
              <a:solidFill>
                <a:schemeClr val="bg1"/>
              </a:solidFill>
              <a:latin typeface="微软雅黑" pitchFamily="34" charset="-122"/>
              <a:ea typeface="微软雅黑" pitchFamily="34" charset="-122"/>
            </a:endParaRPr>
          </a:p>
        </p:txBody>
      </p:sp>
      <p:sp>
        <p:nvSpPr>
          <p:cNvPr id="31" name="AutoShape 6"/>
          <p:cNvSpPr>
            <a:spLocks noChangeArrowheads="1"/>
          </p:cNvSpPr>
          <p:nvPr/>
        </p:nvSpPr>
        <p:spPr bwMode="auto">
          <a:xfrm>
            <a:off x="2559024" y="1286435"/>
            <a:ext cx="5829400" cy="1008111"/>
          </a:xfrm>
          <a:prstGeom prst="roundRect">
            <a:avLst>
              <a:gd name="adj" fmla="val 13125"/>
            </a:avLst>
          </a:prstGeom>
          <a:solidFill>
            <a:schemeClr val="bg2"/>
          </a:solidFill>
          <a:ln w="3175">
            <a:solidFill>
              <a:srgbClr val="969696">
                <a:alpha val="67842"/>
              </a:srgbClr>
            </a:solidFill>
            <a:round/>
          </a:ln>
        </p:spPr>
        <p:txBody>
          <a:bodyPr/>
          <a:lstStyle/>
          <a:p>
            <a:pPr algn="just">
              <a:lnSpc>
                <a:spcPct val="120000"/>
              </a:lnSpc>
            </a:pPr>
            <a:endParaRPr lang="en-US" altLang="zh-CN" sz="1200" dirty="0" smtClean="0">
              <a:solidFill>
                <a:srgbClr val="FFFFFF"/>
              </a:solidFill>
              <a:latin typeface="微软雅黑" pitchFamily="34" charset="-122"/>
              <a:ea typeface="微软雅黑" pitchFamily="34" charset="-122"/>
            </a:endParaRPr>
          </a:p>
          <a:p>
            <a:pPr algn="just">
              <a:lnSpc>
                <a:spcPct val="120000"/>
              </a:lnSpc>
            </a:pPr>
            <a:r>
              <a:rPr lang="zh-CN" altLang="en-US" sz="1200" dirty="0" smtClean="0">
                <a:solidFill>
                  <a:srgbClr val="FFFFFF"/>
                </a:solidFill>
                <a:latin typeface="微软雅黑" pitchFamily="34" charset="-122"/>
                <a:ea typeface="微软雅黑" pitchFamily="34" charset="-122"/>
              </a:rPr>
              <a:t>详写</a:t>
            </a:r>
            <a:r>
              <a:rPr lang="zh-CN" altLang="en-US" sz="1200" dirty="0">
                <a:solidFill>
                  <a:srgbClr val="FFFFFF"/>
                </a:solidFill>
                <a:latin typeface="微软雅黑" pitchFamily="34" charset="-122"/>
                <a:ea typeface="微软雅黑" pitchFamily="34" charset="-122"/>
              </a:rPr>
              <a:t>内容</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rgbClr val="FFFFFF"/>
              </a:solidFill>
              <a:latin typeface="微软雅黑" pitchFamily="34" charset="-122"/>
              <a:ea typeface="微软雅黑" pitchFamily="34" charset="-122"/>
            </a:endParaRPr>
          </a:p>
        </p:txBody>
      </p:sp>
      <p:sp>
        <p:nvSpPr>
          <p:cNvPr id="32" name="AutoShape 8"/>
          <p:cNvSpPr>
            <a:spLocks noChangeArrowheads="1"/>
          </p:cNvSpPr>
          <p:nvPr/>
        </p:nvSpPr>
        <p:spPr bwMode="auto">
          <a:xfrm>
            <a:off x="971600" y="2427734"/>
            <a:ext cx="1506364" cy="1008112"/>
          </a:xfrm>
          <a:prstGeom prst="roundRect">
            <a:avLst>
              <a:gd name="adj" fmla="val 13125"/>
            </a:avLst>
          </a:prstGeom>
          <a:solidFill>
            <a:schemeClr val="tx2"/>
          </a:solidFill>
          <a:ln w="3175">
            <a:noFill/>
            <a:round/>
          </a:ln>
        </p:spPr>
        <p:txBody>
          <a:bodyPr anchor="ctr"/>
          <a:lstStyle/>
          <a:p>
            <a:pPr algn="ctr"/>
            <a:r>
              <a:rPr lang="zh-CN" altLang="en-US" b="1" dirty="0" smtClean="0">
                <a:solidFill>
                  <a:schemeClr val="bg1"/>
                </a:solidFill>
                <a:latin typeface="微软雅黑" pitchFamily="34" charset="-122"/>
                <a:ea typeface="微软雅黑" pitchFamily="34" charset="-122"/>
              </a:rPr>
              <a:t>添加</a:t>
            </a:r>
            <a:endParaRPr lang="en-US" altLang="zh-CN" b="1" dirty="0" smtClean="0">
              <a:solidFill>
                <a:schemeClr val="bg1"/>
              </a:solidFill>
              <a:latin typeface="微软雅黑" pitchFamily="34" charset="-122"/>
              <a:ea typeface="微软雅黑" pitchFamily="34" charset="-122"/>
            </a:endParaRPr>
          </a:p>
          <a:p>
            <a:pPr algn="ctr"/>
            <a:r>
              <a:rPr lang="zh-CN" altLang="en-US" b="1" dirty="0" smtClean="0">
                <a:solidFill>
                  <a:schemeClr val="bg1"/>
                </a:solidFill>
                <a:latin typeface="微软雅黑" pitchFamily="34" charset="-122"/>
                <a:ea typeface="微软雅黑" pitchFamily="34" charset="-122"/>
              </a:rPr>
              <a:t>文本</a:t>
            </a:r>
            <a:endParaRPr lang="zh-CN" altLang="en-US" b="1" dirty="0">
              <a:solidFill>
                <a:schemeClr val="bg1"/>
              </a:solidFill>
              <a:latin typeface="微软雅黑" pitchFamily="34" charset="-122"/>
              <a:ea typeface="微软雅黑" pitchFamily="34" charset="-122"/>
            </a:endParaRPr>
          </a:p>
        </p:txBody>
      </p:sp>
      <p:sp>
        <p:nvSpPr>
          <p:cNvPr id="33" name="AutoShape 10"/>
          <p:cNvSpPr>
            <a:spLocks noChangeArrowheads="1"/>
          </p:cNvSpPr>
          <p:nvPr/>
        </p:nvSpPr>
        <p:spPr bwMode="auto">
          <a:xfrm>
            <a:off x="2559023" y="2427734"/>
            <a:ext cx="5829399" cy="1008112"/>
          </a:xfrm>
          <a:prstGeom prst="roundRect">
            <a:avLst>
              <a:gd name="adj" fmla="val 13125"/>
            </a:avLst>
          </a:prstGeom>
          <a:solidFill>
            <a:schemeClr val="bg2"/>
          </a:solidFill>
          <a:ln w="3175">
            <a:solidFill>
              <a:srgbClr val="969696">
                <a:alpha val="67842"/>
              </a:srgbClr>
            </a:solidFill>
            <a:round/>
          </a:ln>
        </p:spPr>
        <p:txBody>
          <a:bodyPr/>
          <a:lstStyle/>
          <a:p>
            <a:pPr algn="just">
              <a:lnSpc>
                <a:spcPct val="120000"/>
              </a:lnSpc>
            </a:pPr>
            <a:endParaRPr lang="en-US" altLang="zh-CN" sz="1200" dirty="0" smtClean="0">
              <a:solidFill>
                <a:srgbClr val="FFFFFF"/>
              </a:solidFill>
              <a:latin typeface="微软雅黑" pitchFamily="34" charset="-122"/>
              <a:ea typeface="微软雅黑" pitchFamily="34" charset="-122"/>
            </a:endParaRPr>
          </a:p>
          <a:p>
            <a:pPr algn="just">
              <a:lnSpc>
                <a:spcPct val="120000"/>
              </a:lnSpc>
            </a:pPr>
            <a:r>
              <a:rPr lang="zh-CN" altLang="en-US" sz="1200" dirty="0" smtClean="0">
                <a:solidFill>
                  <a:srgbClr val="FFFFFF"/>
                </a:solidFill>
                <a:latin typeface="微软雅黑" pitchFamily="34" charset="-122"/>
                <a:ea typeface="微软雅黑" pitchFamily="34" charset="-122"/>
              </a:rPr>
              <a:t>详</a:t>
            </a:r>
            <a:r>
              <a:rPr lang="zh-CN" altLang="en-US" sz="1200" dirty="0">
                <a:solidFill>
                  <a:srgbClr val="FFFFFF"/>
                </a:solidFill>
                <a:latin typeface="微软雅黑" pitchFamily="34" charset="-122"/>
                <a:ea typeface="微软雅黑" pitchFamily="34" charset="-122"/>
              </a:rPr>
              <a:t>写内容</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rgbClr val="FFFFFF"/>
              </a:solidFill>
              <a:latin typeface="微软雅黑" pitchFamily="34" charset="-122"/>
              <a:ea typeface="微软雅黑" pitchFamily="34" charset="-122"/>
            </a:endParaRPr>
          </a:p>
        </p:txBody>
      </p:sp>
      <p:sp>
        <p:nvSpPr>
          <p:cNvPr id="34" name="AutoShape 12"/>
          <p:cNvSpPr>
            <a:spLocks noChangeArrowheads="1"/>
          </p:cNvSpPr>
          <p:nvPr/>
        </p:nvSpPr>
        <p:spPr bwMode="auto">
          <a:xfrm>
            <a:off x="971600" y="3579862"/>
            <a:ext cx="1506364" cy="1008112"/>
          </a:xfrm>
          <a:prstGeom prst="roundRect">
            <a:avLst>
              <a:gd name="adj" fmla="val 13125"/>
            </a:avLst>
          </a:prstGeom>
          <a:solidFill>
            <a:schemeClr val="tx2"/>
          </a:solidFill>
          <a:ln w="3175">
            <a:noFill/>
            <a:round/>
          </a:ln>
        </p:spPr>
        <p:txBody>
          <a:bodyPr anchor="ctr"/>
          <a:lstStyle/>
          <a:p>
            <a:pPr algn="ctr"/>
            <a:r>
              <a:rPr lang="zh-CN" altLang="en-US" b="1" dirty="0" smtClean="0">
                <a:solidFill>
                  <a:schemeClr val="bg1"/>
                </a:solidFill>
                <a:latin typeface="微软雅黑" pitchFamily="34" charset="-122"/>
                <a:ea typeface="微软雅黑" pitchFamily="34" charset="-122"/>
              </a:rPr>
              <a:t>添加</a:t>
            </a:r>
            <a:endParaRPr lang="en-US" altLang="zh-CN" b="1" dirty="0" smtClean="0">
              <a:solidFill>
                <a:schemeClr val="bg1"/>
              </a:solidFill>
              <a:latin typeface="微软雅黑" pitchFamily="34" charset="-122"/>
              <a:ea typeface="微软雅黑" pitchFamily="34" charset="-122"/>
            </a:endParaRPr>
          </a:p>
          <a:p>
            <a:pPr algn="ctr"/>
            <a:r>
              <a:rPr lang="zh-CN" altLang="en-US" b="1" dirty="0" smtClean="0">
                <a:solidFill>
                  <a:schemeClr val="bg1"/>
                </a:solidFill>
                <a:latin typeface="微软雅黑" pitchFamily="34" charset="-122"/>
                <a:ea typeface="微软雅黑" pitchFamily="34" charset="-122"/>
              </a:rPr>
              <a:t>文本</a:t>
            </a:r>
            <a:endParaRPr lang="zh-CN" altLang="en-US" b="1" dirty="0">
              <a:solidFill>
                <a:schemeClr val="bg1"/>
              </a:solidFill>
              <a:latin typeface="微软雅黑" pitchFamily="34" charset="-122"/>
              <a:ea typeface="微软雅黑" pitchFamily="34" charset="-122"/>
            </a:endParaRPr>
          </a:p>
        </p:txBody>
      </p:sp>
      <p:sp>
        <p:nvSpPr>
          <p:cNvPr id="35" name="AutoShape 14"/>
          <p:cNvSpPr>
            <a:spLocks noChangeArrowheads="1"/>
          </p:cNvSpPr>
          <p:nvPr/>
        </p:nvSpPr>
        <p:spPr bwMode="auto">
          <a:xfrm>
            <a:off x="2559023" y="3579862"/>
            <a:ext cx="5829399" cy="1008112"/>
          </a:xfrm>
          <a:prstGeom prst="roundRect">
            <a:avLst>
              <a:gd name="adj" fmla="val 13125"/>
            </a:avLst>
          </a:prstGeom>
          <a:solidFill>
            <a:schemeClr val="bg2"/>
          </a:solidFill>
          <a:ln w="3175">
            <a:solidFill>
              <a:srgbClr val="969696">
                <a:alpha val="67842"/>
              </a:srgbClr>
            </a:solidFill>
            <a:round/>
          </a:ln>
        </p:spPr>
        <p:txBody>
          <a:bodyPr/>
          <a:lstStyle/>
          <a:p>
            <a:pPr algn="just">
              <a:lnSpc>
                <a:spcPct val="120000"/>
              </a:lnSpc>
            </a:pPr>
            <a:endParaRPr lang="en-US" altLang="zh-CN" sz="1200" dirty="0" smtClean="0">
              <a:solidFill>
                <a:srgbClr val="FFFFFF"/>
              </a:solidFill>
              <a:latin typeface="微软雅黑" pitchFamily="34" charset="-122"/>
              <a:ea typeface="微软雅黑" pitchFamily="34" charset="-122"/>
            </a:endParaRPr>
          </a:p>
          <a:p>
            <a:pPr algn="just">
              <a:lnSpc>
                <a:spcPct val="120000"/>
              </a:lnSpc>
            </a:pPr>
            <a:r>
              <a:rPr lang="zh-CN" altLang="en-US" sz="1200" dirty="0" smtClean="0">
                <a:solidFill>
                  <a:srgbClr val="FFFFFF"/>
                </a:solidFill>
                <a:latin typeface="微软雅黑" pitchFamily="34" charset="-122"/>
                <a:ea typeface="微软雅黑" pitchFamily="34" charset="-122"/>
              </a:rPr>
              <a:t>详</a:t>
            </a:r>
            <a:r>
              <a:rPr lang="zh-CN" altLang="en-US" sz="1200" dirty="0">
                <a:solidFill>
                  <a:srgbClr val="FFFFFF"/>
                </a:solidFill>
                <a:latin typeface="微软雅黑" pitchFamily="34" charset="-122"/>
                <a:ea typeface="微软雅黑" pitchFamily="34" charset="-122"/>
              </a:rPr>
              <a:t>写内容</a:t>
            </a:r>
            <a:r>
              <a:rPr lang="en-US" altLang="zh-CN" sz="1200" dirty="0">
                <a:solidFill>
                  <a:srgbClr val="FFFFFF"/>
                </a:solidFill>
                <a:latin typeface="微软雅黑" pitchFamily="34" charset="-122"/>
                <a:ea typeface="微软雅黑" pitchFamily="34" charset="-122"/>
              </a:rPr>
              <a:t>……</a:t>
            </a:r>
            <a:r>
              <a:rPr lang="zh-CN" altLang="en-US" sz="1200" dirty="0">
                <a:solidFill>
                  <a:srgbClr val="FFFFFF"/>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rgbClr val="FFFFFF"/>
              </a:solidFill>
              <a:latin typeface="微软雅黑" pitchFamily="34" charset="-122"/>
              <a:ea typeface="微软雅黑" pitchFamily="34" charset="-122"/>
            </a:endParaRPr>
          </a:p>
        </p:txBody>
      </p:sp>
      <p:sp>
        <p:nvSpPr>
          <p:cNvPr id="13" name="TextBox 12"/>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500" fill="hold"/>
                                        <p:tgtEl>
                                          <p:spTgt spid="30"/>
                                        </p:tgtEl>
                                        <p:attrNameLst>
                                          <p:attrName>ppt_w</p:attrName>
                                        </p:attrNameLst>
                                      </p:cBhvr>
                                      <p:tavLst>
                                        <p:tav tm="0">
                                          <p:val>
                                            <p:strVal val="4*#ppt_w"/>
                                          </p:val>
                                        </p:tav>
                                        <p:tav tm="100000">
                                          <p:val>
                                            <p:strVal val="#ppt_w"/>
                                          </p:val>
                                        </p:tav>
                                      </p:tavLst>
                                    </p:anim>
                                    <p:anim calcmode="lin" valueType="num">
                                      <p:cBhvr>
                                        <p:cTn id="8" dur="500" fill="hold"/>
                                        <p:tgtEl>
                                          <p:spTgt spid="30"/>
                                        </p:tgtEl>
                                        <p:attrNameLst>
                                          <p:attrName>ppt_h</p:attrName>
                                        </p:attrNameLst>
                                      </p:cBhvr>
                                      <p:tavLst>
                                        <p:tav tm="0">
                                          <p:val>
                                            <p:strVal val="4*#ppt_h"/>
                                          </p:val>
                                        </p:tav>
                                        <p:tav tm="100000">
                                          <p:val>
                                            <p:strVal val="#ppt_h"/>
                                          </p:val>
                                        </p:tav>
                                      </p:tavLst>
                                    </p:anim>
                                  </p:childTnLst>
                                </p:cTn>
                              </p:par>
                              <p:par>
                                <p:cTn id="9" presetID="23" presetClass="entr" presetSubtype="32" fill="hold" grpId="0" nodeType="withEffect">
                                  <p:stCondLst>
                                    <p:cond delay="25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strVal val="4*#ppt_w"/>
                                          </p:val>
                                        </p:tav>
                                        <p:tav tm="100000">
                                          <p:val>
                                            <p:strVal val="#ppt_w"/>
                                          </p:val>
                                        </p:tav>
                                      </p:tavLst>
                                    </p:anim>
                                    <p:anim calcmode="lin" valueType="num">
                                      <p:cBhvr>
                                        <p:cTn id="12" dur="500" fill="hold"/>
                                        <p:tgtEl>
                                          <p:spTgt spid="32"/>
                                        </p:tgtEl>
                                        <p:attrNameLst>
                                          <p:attrName>ppt_h</p:attrName>
                                        </p:attrNameLst>
                                      </p:cBhvr>
                                      <p:tavLst>
                                        <p:tav tm="0">
                                          <p:val>
                                            <p:strVal val="4*#ppt_h"/>
                                          </p:val>
                                        </p:tav>
                                        <p:tav tm="100000">
                                          <p:val>
                                            <p:strVal val="#ppt_h"/>
                                          </p:val>
                                        </p:tav>
                                      </p:tavLst>
                                    </p:anim>
                                  </p:childTnLst>
                                </p:cTn>
                              </p:par>
                              <p:par>
                                <p:cTn id="13" presetID="23" presetClass="entr" presetSubtype="32" fill="hold" grpId="0" nodeType="withEffect">
                                  <p:stCondLst>
                                    <p:cond delay="50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strVal val="4*#ppt_w"/>
                                          </p:val>
                                        </p:tav>
                                        <p:tav tm="100000">
                                          <p:val>
                                            <p:strVal val="#ppt_w"/>
                                          </p:val>
                                        </p:tav>
                                      </p:tavLst>
                                    </p:anim>
                                    <p:anim calcmode="lin" valueType="num">
                                      <p:cBhvr>
                                        <p:cTn id="16" dur="500" fill="hold"/>
                                        <p:tgtEl>
                                          <p:spTgt spid="34"/>
                                        </p:tgtEl>
                                        <p:attrNameLst>
                                          <p:attrName>ppt_h</p:attrName>
                                        </p:attrNameLst>
                                      </p:cBhvr>
                                      <p:tavLst>
                                        <p:tav tm="0">
                                          <p:val>
                                            <p:strVal val="4*#ppt_h"/>
                                          </p:val>
                                        </p:tav>
                                        <p:tav tm="100000">
                                          <p:val>
                                            <p:strVal val="#ppt_h"/>
                                          </p:val>
                                        </p:tav>
                                      </p:tavLst>
                                    </p:anim>
                                  </p:childTnLst>
                                </p:cTn>
                              </p:par>
                            </p:childTnLst>
                          </p:cTn>
                        </p:par>
                        <p:par>
                          <p:cTn id="17" fill="hold">
                            <p:stCondLst>
                              <p:cond delay="500"/>
                            </p:stCondLst>
                            <p:childTnLst>
                              <p:par>
                                <p:cTn id="18" presetID="12" presetClass="entr" presetSubtype="2"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slide(fromRight)">
                                      <p:cBhvr>
                                        <p:cTn id="20" dur="500"/>
                                        <p:tgtEl>
                                          <p:spTgt spid="31"/>
                                        </p:tgtEl>
                                      </p:cBhvr>
                                    </p:animEffect>
                                  </p:childTnLst>
                                </p:cTn>
                              </p:par>
                              <p:par>
                                <p:cTn id="21" presetID="12" presetClass="entr" presetSubtype="2" fill="hold" grpId="0" nodeType="withEffect">
                                  <p:stCondLst>
                                    <p:cond delay="300"/>
                                  </p:stCondLst>
                                  <p:childTnLst>
                                    <p:set>
                                      <p:cBhvr>
                                        <p:cTn id="22" dur="1" fill="hold">
                                          <p:stCondLst>
                                            <p:cond delay="0"/>
                                          </p:stCondLst>
                                        </p:cTn>
                                        <p:tgtEl>
                                          <p:spTgt spid="33"/>
                                        </p:tgtEl>
                                        <p:attrNameLst>
                                          <p:attrName>style.visibility</p:attrName>
                                        </p:attrNameLst>
                                      </p:cBhvr>
                                      <p:to>
                                        <p:strVal val="visible"/>
                                      </p:to>
                                    </p:set>
                                    <p:animEffect transition="in" filter="slide(fromRight)">
                                      <p:cBhvr>
                                        <p:cTn id="23" dur="500"/>
                                        <p:tgtEl>
                                          <p:spTgt spid="33"/>
                                        </p:tgtEl>
                                      </p:cBhvr>
                                    </p:animEffect>
                                  </p:childTnLst>
                                </p:cTn>
                              </p:par>
                              <p:par>
                                <p:cTn id="24" presetID="12" presetClass="entr" presetSubtype="2" fill="hold" grpId="0" nodeType="withEffect">
                                  <p:stCondLst>
                                    <p:cond delay="600"/>
                                  </p:stCondLst>
                                  <p:childTnLst>
                                    <p:set>
                                      <p:cBhvr>
                                        <p:cTn id="25" dur="1" fill="hold">
                                          <p:stCondLst>
                                            <p:cond delay="0"/>
                                          </p:stCondLst>
                                        </p:cTn>
                                        <p:tgtEl>
                                          <p:spTgt spid="35"/>
                                        </p:tgtEl>
                                        <p:attrNameLst>
                                          <p:attrName>style.visibility</p:attrName>
                                        </p:attrNameLst>
                                      </p:cBhvr>
                                      <p:to>
                                        <p:strVal val="visible"/>
                                      </p:to>
                                    </p:set>
                                    <p:animEffect transition="in" filter="slide(fromRight)">
                                      <p:cBhvr>
                                        <p:cTn id="2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圆角矩形 24"/>
          <p:cNvSpPr/>
          <p:nvPr/>
        </p:nvSpPr>
        <p:spPr>
          <a:xfrm>
            <a:off x="4912204" y="1368432"/>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1</a:t>
            </a:r>
            <a:endParaRPr lang="zh-CN" altLang="en-US" sz="2700" dirty="0">
              <a:latin typeface="+mj-lt"/>
              <a:ea typeface="Arial Unicode MS" pitchFamily="34" charset="-122"/>
              <a:cs typeface="Arial Unicode MS" pitchFamily="34" charset="-122"/>
            </a:endParaRPr>
          </a:p>
        </p:txBody>
      </p:sp>
      <p:grpSp>
        <p:nvGrpSpPr>
          <p:cNvPr id="26" name="组合 25"/>
          <p:cNvGrpSpPr/>
          <p:nvPr/>
        </p:nvGrpSpPr>
        <p:grpSpPr>
          <a:xfrm>
            <a:off x="5560276" y="1368226"/>
            <a:ext cx="2972164" cy="503773"/>
            <a:chOff x="6339097" y="1573726"/>
            <a:chExt cx="3744416" cy="511504"/>
          </a:xfrm>
        </p:grpSpPr>
        <p:sp>
          <p:nvSpPr>
            <p:cNvPr id="27" name="圆角矩形 26"/>
            <p:cNvSpPr/>
            <p:nvPr/>
          </p:nvSpPr>
          <p:spPr>
            <a:xfrm>
              <a:off x="6339097" y="1573726"/>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28" name="矩形 27"/>
            <p:cNvSpPr/>
            <p:nvPr/>
          </p:nvSpPr>
          <p:spPr>
            <a:xfrm>
              <a:off x="6896718" y="1614014"/>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年度工作概述</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29" name="圆角矩形 28"/>
          <p:cNvSpPr/>
          <p:nvPr/>
        </p:nvSpPr>
        <p:spPr>
          <a:xfrm>
            <a:off x="4912204" y="2067634"/>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2</a:t>
            </a:r>
            <a:endParaRPr lang="zh-CN" altLang="en-US" sz="2700" dirty="0">
              <a:latin typeface="+mj-lt"/>
              <a:ea typeface="Arial Unicode MS" pitchFamily="34" charset="-122"/>
              <a:cs typeface="Arial Unicode MS" pitchFamily="34" charset="-122"/>
            </a:endParaRPr>
          </a:p>
        </p:txBody>
      </p:sp>
      <p:grpSp>
        <p:nvGrpSpPr>
          <p:cNvPr id="30" name="组合 29"/>
          <p:cNvGrpSpPr/>
          <p:nvPr/>
        </p:nvGrpSpPr>
        <p:grpSpPr>
          <a:xfrm>
            <a:off x="5542374" y="2067428"/>
            <a:ext cx="2972164" cy="503773"/>
            <a:chOff x="6315199" y="2410178"/>
            <a:chExt cx="3744416" cy="511504"/>
          </a:xfrm>
        </p:grpSpPr>
        <p:sp>
          <p:nvSpPr>
            <p:cNvPr id="31" name="圆角矩形 30"/>
            <p:cNvSpPr/>
            <p:nvPr/>
          </p:nvSpPr>
          <p:spPr>
            <a:xfrm>
              <a:off x="6315199" y="2410178"/>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32" name="矩形 31"/>
            <p:cNvSpPr/>
            <p:nvPr/>
          </p:nvSpPr>
          <p:spPr>
            <a:xfrm>
              <a:off x="6893964" y="2450466"/>
              <a:ext cx="2653076"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工作完成情况</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33" name="圆角矩形 32"/>
          <p:cNvSpPr/>
          <p:nvPr/>
        </p:nvSpPr>
        <p:spPr>
          <a:xfrm>
            <a:off x="4912204" y="2756435"/>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3</a:t>
            </a:r>
            <a:endParaRPr lang="zh-CN" altLang="en-US" sz="2700" dirty="0">
              <a:latin typeface="+mj-lt"/>
              <a:ea typeface="Arial Unicode MS" pitchFamily="34" charset="-122"/>
              <a:cs typeface="Arial Unicode MS" pitchFamily="34" charset="-122"/>
            </a:endParaRPr>
          </a:p>
        </p:txBody>
      </p:sp>
      <p:grpSp>
        <p:nvGrpSpPr>
          <p:cNvPr id="47" name="组合 46"/>
          <p:cNvGrpSpPr/>
          <p:nvPr/>
        </p:nvGrpSpPr>
        <p:grpSpPr>
          <a:xfrm>
            <a:off x="5560276" y="2756226"/>
            <a:ext cx="2972164" cy="503773"/>
            <a:chOff x="6339097" y="3296031"/>
            <a:chExt cx="3744416" cy="511504"/>
          </a:xfrm>
        </p:grpSpPr>
        <p:sp>
          <p:nvSpPr>
            <p:cNvPr id="48" name="圆角矩形 47"/>
            <p:cNvSpPr/>
            <p:nvPr/>
          </p:nvSpPr>
          <p:spPr>
            <a:xfrm>
              <a:off x="6339097" y="3296031"/>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49" name="矩形 48"/>
            <p:cNvSpPr/>
            <p:nvPr/>
          </p:nvSpPr>
          <p:spPr>
            <a:xfrm>
              <a:off x="6898538" y="3336319"/>
              <a:ext cx="2736305"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成功项目展示</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0" name="圆角矩形 49"/>
          <p:cNvSpPr/>
          <p:nvPr/>
        </p:nvSpPr>
        <p:spPr>
          <a:xfrm>
            <a:off x="4912204" y="3459286"/>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4</a:t>
            </a:r>
            <a:endParaRPr lang="zh-CN" altLang="en-US" sz="2700" dirty="0">
              <a:latin typeface="+mj-lt"/>
              <a:ea typeface="Arial Unicode MS" pitchFamily="34" charset="-122"/>
              <a:cs typeface="Arial Unicode MS" pitchFamily="34" charset="-122"/>
            </a:endParaRPr>
          </a:p>
        </p:txBody>
      </p:sp>
      <p:grpSp>
        <p:nvGrpSpPr>
          <p:cNvPr id="51" name="组合 50"/>
          <p:cNvGrpSpPr/>
          <p:nvPr/>
        </p:nvGrpSpPr>
        <p:grpSpPr>
          <a:xfrm>
            <a:off x="5560276" y="3458921"/>
            <a:ext cx="2972164" cy="503772"/>
            <a:chOff x="6339097" y="4180903"/>
            <a:chExt cx="3744416" cy="511504"/>
          </a:xfrm>
        </p:grpSpPr>
        <p:sp>
          <p:nvSpPr>
            <p:cNvPr id="52" name="圆角矩形 51"/>
            <p:cNvSpPr/>
            <p:nvPr/>
          </p:nvSpPr>
          <p:spPr>
            <a:xfrm>
              <a:off x="6339097" y="418090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53" name="矩形 52"/>
            <p:cNvSpPr/>
            <p:nvPr/>
          </p:nvSpPr>
          <p:spPr>
            <a:xfrm>
              <a:off x="6898538" y="4221882"/>
              <a:ext cx="2736305" cy="437542"/>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工作存在不足</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4" name="圆角矩形 53"/>
          <p:cNvSpPr/>
          <p:nvPr/>
        </p:nvSpPr>
        <p:spPr>
          <a:xfrm>
            <a:off x="4912301" y="4156209"/>
            <a:ext cx="491917" cy="503773"/>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0" tIns="45685" rIns="91370" bIns="45685" anchor="ctr"/>
          <a:lstStyle/>
          <a:p>
            <a:pPr algn="ctr">
              <a:defRPr/>
            </a:pPr>
            <a:r>
              <a:rPr lang="en-US" altLang="zh-CN" sz="2700" dirty="0">
                <a:latin typeface="+mj-lt"/>
                <a:ea typeface="Arial Unicode MS" pitchFamily="34" charset="-122"/>
                <a:cs typeface="Arial Unicode MS" pitchFamily="34" charset="-122"/>
              </a:rPr>
              <a:t>5</a:t>
            </a:r>
            <a:endParaRPr lang="zh-CN" altLang="en-US" sz="2700" dirty="0">
              <a:latin typeface="+mj-lt"/>
              <a:ea typeface="Arial Unicode MS" pitchFamily="34" charset="-122"/>
              <a:cs typeface="Arial Unicode MS" pitchFamily="34" charset="-122"/>
            </a:endParaRPr>
          </a:p>
        </p:txBody>
      </p:sp>
      <p:grpSp>
        <p:nvGrpSpPr>
          <p:cNvPr id="55" name="组合 54"/>
          <p:cNvGrpSpPr/>
          <p:nvPr/>
        </p:nvGrpSpPr>
        <p:grpSpPr>
          <a:xfrm>
            <a:off x="5560276" y="4156209"/>
            <a:ext cx="2972164" cy="503773"/>
            <a:chOff x="6339097" y="5057483"/>
            <a:chExt cx="3744416" cy="511504"/>
          </a:xfrm>
        </p:grpSpPr>
        <p:sp>
          <p:nvSpPr>
            <p:cNvPr id="56" name="圆角矩形 55"/>
            <p:cNvSpPr/>
            <p:nvPr/>
          </p:nvSpPr>
          <p:spPr>
            <a:xfrm>
              <a:off x="6339097" y="5057483"/>
              <a:ext cx="3744416" cy="511504"/>
            </a:xfrm>
            <a:prstGeom prst="round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60" tIns="60980" rIns="121960" bIns="60980" anchor="ctr"/>
            <a:lstStyle/>
            <a:p>
              <a:pPr algn="ctr">
                <a:defRPr/>
              </a:pPr>
              <a:endParaRPr lang="zh-CN" altLang="en-US" sz="3600" dirty="0">
                <a:latin typeface="+mj-lt"/>
                <a:ea typeface="Arial Unicode MS" pitchFamily="34" charset="-122"/>
                <a:cs typeface="Arial Unicode MS" pitchFamily="34" charset="-122"/>
              </a:endParaRPr>
            </a:p>
          </p:txBody>
        </p:sp>
        <p:sp>
          <p:nvSpPr>
            <p:cNvPr id="57" name="矩形 56"/>
            <p:cNvSpPr/>
            <p:nvPr/>
          </p:nvSpPr>
          <p:spPr>
            <a:xfrm>
              <a:off x="6898669" y="5085978"/>
              <a:ext cx="2736174" cy="437541"/>
            </a:xfrm>
            <a:prstGeom prst="rect">
              <a:avLst/>
            </a:prstGeom>
          </p:spPr>
          <p:txBody>
            <a:bodyPr wrap="square" lIns="121960" tIns="60980" rIns="121960" bIns="60980">
              <a:spAutoFit/>
            </a:bodyPr>
            <a:lstStyle/>
            <a:p>
              <a:pPr>
                <a:defRPr/>
              </a:pPr>
              <a:r>
                <a:rPr lang="zh-CN" altLang="en-US" sz="2000" b="1" kern="100" dirty="0">
                  <a:solidFill>
                    <a:schemeClr val="bg1"/>
                  </a:solidFill>
                  <a:latin typeface="微软雅黑" pitchFamily="34" charset="-122"/>
                  <a:ea typeface="微软雅黑" pitchFamily="34" charset="-122"/>
                  <a:cs typeface="Times New Roman" pitchFamily="18" charset="0"/>
                </a:rPr>
                <a:t>明年工作计划</a:t>
              </a:r>
              <a:endParaRPr lang="zh-CN" altLang="zh-CN" sz="2000" b="1" kern="100" dirty="0">
                <a:solidFill>
                  <a:schemeClr val="bg1"/>
                </a:solidFill>
                <a:latin typeface="微软雅黑" pitchFamily="34" charset="-122"/>
                <a:ea typeface="微软雅黑" pitchFamily="34" charset="-122"/>
                <a:cs typeface="Times New Roman" pitchFamily="18" charset="0"/>
              </a:endParaRPr>
            </a:p>
          </p:txBody>
        </p:sp>
      </p:grpSp>
      <p:sp>
        <p:nvSpPr>
          <p:cNvPr id="58" name="下箭头 57"/>
          <p:cNvSpPr/>
          <p:nvPr/>
        </p:nvSpPr>
        <p:spPr>
          <a:xfrm rot="16200000">
            <a:off x="4086771" y="4128000"/>
            <a:ext cx="431948" cy="509274"/>
          </a:xfrm>
          <a:prstGeom prst="downArrow">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04" tIns="34253" rIns="68504" bIns="34253" rtlCol="0" anchor="ctr"/>
          <a:lstStyle/>
          <a:p>
            <a:pPr algn="ctr"/>
            <a:endParaRPr lang="zh-CN" altLang="en-US"/>
          </a:p>
        </p:txBody>
      </p:sp>
      <p:pic>
        <p:nvPicPr>
          <p:cNvPr id="34" name="图片 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90"/>
            <a:ext cx="4054165" cy="515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34"/>
          <p:cNvSpPr txBox="1"/>
          <p:nvPr/>
        </p:nvSpPr>
        <p:spPr>
          <a:xfrm>
            <a:off x="4888052" y="238572"/>
            <a:ext cx="2160240" cy="954025"/>
          </a:xfrm>
          <a:prstGeom prst="rect">
            <a:avLst/>
          </a:prstGeom>
          <a:noFill/>
        </p:spPr>
        <p:txBody>
          <a:bodyPr wrap="square" lIns="91361" tIns="45679" rIns="91361" bIns="45679">
            <a:spAutoFit/>
          </a:bodyPr>
          <a:lstStyle/>
          <a:p>
            <a:pPr>
              <a:defRPr/>
            </a:pPr>
            <a:r>
              <a:rPr lang="zh-CN" altLang="en-US" sz="3200" b="1" dirty="0" smtClean="0">
                <a:solidFill>
                  <a:schemeClr val="tx2"/>
                </a:solidFill>
                <a:latin typeface="微软雅黑" pitchFamily="34" charset="-122"/>
                <a:ea typeface="微软雅黑" pitchFamily="34" charset="-122"/>
              </a:rPr>
              <a:t>目录</a:t>
            </a:r>
            <a:endParaRPr lang="en-US" altLang="zh-CN" sz="3200" b="1" dirty="0" smtClean="0">
              <a:solidFill>
                <a:schemeClr val="tx2"/>
              </a:solidFill>
              <a:latin typeface="微软雅黑" pitchFamily="34" charset="-122"/>
              <a:ea typeface="微软雅黑" pitchFamily="34" charset="-122"/>
            </a:endParaRPr>
          </a:p>
          <a:p>
            <a:pPr>
              <a:defRPr/>
            </a:pPr>
            <a:r>
              <a:rPr lang="en-US" altLang="zh-CN" sz="2200" b="1" dirty="0" smtClean="0">
                <a:solidFill>
                  <a:schemeClr val="tx2"/>
                </a:solidFill>
                <a:latin typeface="微软雅黑" pitchFamily="34" charset="-122"/>
                <a:ea typeface="微软雅黑" pitchFamily="34" charset="-122"/>
              </a:rPr>
              <a:t>CONTENTS</a:t>
            </a:r>
            <a:endParaRPr lang="zh-CN" altLang="en-US" sz="2200" b="1" dirty="0">
              <a:solidFill>
                <a:schemeClr val="tx2"/>
              </a:solidFill>
              <a:latin typeface="微软雅黑" pitchFamily="34" charset="-122"/>
              <a:ea typeface="微软雅黑" pitchFamily="34" charset="-122"/>
            </a:endParaRPr>
          </a:p>
        </p:txBody>
      </p:sp>
      <p:sp>
        <p:nvSpPr>
          <p:cNvPr id="36" name="任意多边形 24"/>
          <p:cNvSpPr/>
          <p:nvPr/>
        </p:nvSpPr>
        <p:spPr bwMode="auto">
          <a:xfrm>
            <a:off x="2859901" y="4074224"/>
            <a:ext cx="603165" cy="1069273"/>
          </a:xfrm>
          <a:custGeom>
            <a:avLst/>
            <a:gdLst>
              <a:gd name="T0" fmla="*/ 738765 w 1691134"/>
              <a:gd name="T1" fmla="*/ 0 h 2997200"/>
              <a:gd name="T2" fmla="*/ 1691134 w 1691134"/>
              <a:gd name="T3" fmla="*/ 0 h 2997200"/>
              <a:gd name="T4" fmla="*/ 1056757 w 1691134"/>
              <a:gd name="T5" fmla="*/ 2997200 h 2997200"/>
              <a:gd name="T6" fmla="*/ 0 w 1691134"/>
              <a:gd name="T7" fmla="*/ 2997200 h 2997200"/>
              <a:gd name="T8" fmla="*/ 738765 w 1691134"/>
              <a:gd name="T9" fmla="*/ 0 h 2997200"/>
              <a:gd name="T10" fmla="*/ 0 60000 65536"/>
              <a:gd name="T11" fmla="*/ 0 60000 65536"/>
              <a:gd name="T12" fmla="*/ 0 60000 65536"/>
              <a:gd name="T13" fmla="*/ 0 60000 65536"/>
              <a:gd name="T14" fmla="*/ 0 60000 65536"/>
              <a:gd name="T15" fmla="*/ 0 w 1691134"/>
              <a:gd name="T16" fmla="*/ 0 h 2997200"/>
              <a:gd name="T17" fmla="*/ 1691134 w 1691134"/>
              <a:gd name="T18" fmla="*/ 2997200 h 2997200"/>
            </a:gdLst>
            <a:ahLst/>
            <a:cxnLst>
              <a:cxn ang="T10">
                <a:pos x="T0" y="T1"/>
              </a:cxn>
              <a:cxn ang="T11">
                <a:pos x="T2" y="T3"/>
              </a:cxn>
              <a:cxn ang="T12">
                <a:pos x="T4" y="T5"/>
              </a:cxn>
              <a:cxn ang="T13">
                <a:pos x="T6" y="T7"/>
              </a:cxn>
              <a:cxn ang="T14">
                <a:pos x="T8" y="T9"/>
              </a:cxn>
            </a:cxnLst>
            <a:rect l="T15" t="T16" r="T17" b="T18"/>
            <a:pathLst>
              <a:path w="1691134" h="2997200">
                <a:moveTo>
                  <a:pt x="738765" y="0"/>
                </a:moveTo>
                <a:lnTo>
                  <a:pt x="1691134" y="0"/>
                </a:lnTo>
                <a:lnTo>
                  <a:pt x="1056757" y="2997200"/>
                </a:lnTo>
                <a:lnTo>
                  <a:pt x="0" y="2997200"/>
                </a:lnTo>
                <a:lnTo>
                  <a:pt x="738765" y="0"/>
                </a:ln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p>
        </p:txBody>
      </p:sp>
      <p:sp>
        <p:nvSpPr>
          <p:cNvPr id="37" name="任意多边形 25"/>
          <p:cNvSpPr/>
          <p:nvPr/>
        </p:nvSpPr>
        <p:spPr bwMode="auto">
          <a:xfrm>
            <a:off x="2780062" y="-32280"/>
            <a:ext cx="1359890" cy="5198868"/>
          </a:xfrm>
          <a:custGeom>
            <a:avLst/>
            <a:gdLst>
              <a:gd name="T0" fmla="*/ 1660868 w 1793367"/>
              <a:gd name="T1" fmla="*/ 0 h 6858000"/>
              <a:gd name="T2" fmla="*/ 1793367 w 1793367"/>
              <a:gd name="T3" fmla="*/ 0 h 6858000"/>
              <a:gd name="T4" fmla="*/ 132499 w 1793367"/>
              <a:gd name="T5" fmla="*/ 6858000 h 6858000"/>
              <a:gd name="T6" fmla="*/ 0 w 1793367"/>
              <a:gd name="T7" fmla="*/ 6858000 h 6858000"/>
              <a:gd name="T8" fmla="*/ 1660868 w 1793367"/>
              <a:gd name="T9" fmla="*/ 0 h 6858000"/>
              <a:gd name="T10" fmla="*/ 0 60000 65536"/>
              <a:gd name="T11" fmla="*/ 0 60000 65536"/>
              <a:gd name="T12" fmla="*/ 0 60000 65536"/>
              <a:gd name="T13" fmla="*/ 0 60000 65536"/>
              <a:gd name="T14" fmla="*/ 0 60000 65536"/>
              <a:gd name="T15" fmla="*/ 0 w 1793367"/>
              <a:gd name="T16" fmla="*/ 0 h 6858000"/>
              <a:gd name="T17" fmla="*/ 1793367 w 1793367"/>
              <a:gd name="T18" fmla="*/ 6858000 h 6858000"/>
            </a:gdLst>
            <a:ahLst/>
            <a:cxnLst>
              <a:cxn ang="T10">
                <a:pos x="T0" y="T1"/>
              </a:cxn>
              <a:cxn ang="T11">
                <a:pos x="T2" y="T3"/>
              </a:cxn>
              <a:cxn ang="T12">
                <a:pos x="T4" y="T5"/>
              </a:cxn>
              <a:cxn ang="T13">
                <a:pos x="T6" y="T7"/>
              </a:cxn>
              <a:cxn ang="T14">
                <a:pos x="T8" y="T9"/>
              </a:cxn>
            </a:cxnLst>
            <a:rect l="T15" t="T16" r="T17" b="T18"/>
            <a:pathLst>
              <a:path w="1793367" h="6858000">
                <a:moveTo>
                  <a:pt x="1660868" y="0"/>
                </a:moveTo>
                <a:lnTo>
                  <a:pt x="1793367" y="0"/>
                </a:lnTo>
                <a:lnTo>
                  <a:pt x="132499" y="6858000"/>
                </a:lnTo>
                <a:lnTo>
                  <a:pt x="0" y="6858000"/>
                </a:lnTo>
                <a:lnTo>
                  <a:pt x="1660868" y="0"/>
                </a:lnTo>
                <a:close/>
              </a:path>
            </a:pathLst>
          </a:custGeom>
          <a:solidFill>
            <a:srgbClr val="252424"/>
          </a:solidFill>
          <a:ln w="12700" cap="flat" cmpd="sng">
            <a:solidFill>
              <a:srgbClr val="404040"/>
            </a:solidFill>
            <a:round/>
          </a:ln>
        </p:spPr>
        <p:txBody>
          <a:bodyPr anchor="ctr"/>
          <a:lstStyle/>
          <a:p>
            <a:endParaRPr lang="zh-CN" altLang="en-US"/>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56" presetClass="path" presetSubtype="0" accel="50000" decel="50000" fill="hold" grpId="1" nodeType="withEffect">
                                  <p:stCondLst>
                                    <p:cond delay="0"/>
                                  </p:stCondLst>
                                  <p:childTnLst>
                                    <p:animMotion origin="layout" path="M -0.03737 0.04121 L -6.25E-7 -3.33333E-6 " pathEditMode="relative" rAng="0" ptsTypes="AA">
                                      <p:cBhvr>
                                        <p:cTn id="9" dur="700" fill="hold"/>
                                        <p:tgtEl>
                                          <p:spTgt spid="25"/>
                                        </p:tgtEl>
                                        <p:attrNameLst>
                                          <p:attrName>ppt_x</p:attrName>
                                          <p:attrName>ppt_y</p:attrName>
                                        </p:attrNameLst>
                                      </p:cBhvr>
                                      <p:rCtr x="1862" y="-2060"/>
                                    </p:animMotion>
                                  </p:childTnLst>
                                </p:cTn>
                              </p:par>
                              <p:par>
                                <p:cTn id="10" presetID="22" presetClass="entr" presetSubtype="8" fill="hold"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1000"/>
                                        <p:tgtEl>
                                          <p:spTgt spid="29"/>
                                        </p:tgtEl>
                                      </p:cBhvr>
                                    </p:animEffect>
                                  </p:childTnLst>
                                </p:cTn>
                              </p:par>
                              <p:par>
                                <p:cTn id="16" presetID="56" presetClass="path" presetSubtype="0" accel="50000" decel="50000" fill="hold" grpId="1" nodeType="withEffect">
                                  <p:stCondLst>
                                    <p:cond delay="250"/>
                                  </p:stCondLst>
                                  <p:childTnLst>
                                    <p:animMotion origin="layout" path="M -0.03737 0.0412 L -6.25E-7 2.96296E-6 " pathEditMode="relative" rAng="0" ptsTypes="AA">
                                      <p:cBhvr>
                                        <p:cTn id="17" dur="700" fill="hold"/>
                                        <p:tgtEl>
                                          <p:spTgt spid="29"/>
                                        </p:tgtEl>
                                        <p:attrNameLst>
                                          <p:attrName>ppt_x</p:attrName>
                                          <p:attrName>ppt_y</p:attrName>
                                        </p:attrNameLst>
                                      </p:cBhvr>
                                      <p:rCtr x="1862" y="-2060"/>
                                    </p:animMotion>
                                  </p:childTnLst>
                                </p:cTn>
                              </p:par>
                              <p:par>
                                <p:cTn id="18" presetID="22" presetClass="entr" presetSubtype="8" fill="hold" nodeType="withEffect">
                                  <p:stCondLst>
                                    <p:cond delay="50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500"/>
                                        <p:tgtEl>
                                          <p:spTgt spid="30"/>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1000"/>
                                        <p:tgtEl>
                                          <p:spTgt spid="33"/>
                                        </p:tgtEl>
                                      </p:cBhvr>
                                    </p:animEffect>
                                  </p:childTnLst>
                                </p:cTn>
                              </p:par>
                              <p:par>
                                <p:cTn id="24" presetID="56" presetClass="path" presetSubtype="0" accel="50000" decel="50000" fill="hold" grpId="1" nodeType="withEffect">
                                  <p:stCondLst>
                                    <p:cond delay="500"/>
                                  </p:stCondLst>
                                  <p:childTnLst>
                                    <p:animMotion origin="layout" path="M -0.03737 0.0412 L -6.25E-7 -7.40741E-7 " pathEditMode="relative" rAng="0" ptsTypes="AA">
                                      <p:cBhvr>
                                        <p:cTn id="25" dur="700" fill="hold"/>
                                        <p:tgtEl>
                                          <p:spTgt spid="33"/>
                                        </p:tgtEl>
                                        <p:attrNameLst>
                                          <p:attrName>ppt_x</p:attrName>
                                          <p:attrName>ppt_y</p:attrName>
                                        </p:attrNameLst>
                                      </p:cBhvr>
                                      <p:rCtr x="1862" y="-2060"/>
                                    </p:animMotion>
                                  </p:childTnLst>
                                </p:cTn>
                              </p:par>
                              <p:par>
                                <p:cTn id="26" presetID="22" presetClass="entr" presetSubtype="8" fill="hold" nodeType="withEffect">
                                  <p:stCondLst>
                                    <p:cond delay="75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childTnLst>
                                </p:cTn>
                              </p:par>
                              <p:par>
                                <p:cTn id="32" presetID="56" presetClass="path" presetSubtype="0" accel="50000" decel="50000" fill="hold" grpId="1" nodeType="withEffect">
                                  <p:stCondLst>
                                    <p:cond delay="750"/>
                                  </p:stCondLst>
                                  <p:childTnLst>
                                    <p:animMotion origin="layout" path="M -0.03737 0.04121 L -6.25E-7 -4.44444E-6 " pathEditMode="relative" rAng="0" ptsTypes="AA">
                                      <p:cBhvr>
                                        <p:cTn id="33" dur="700" fill="hold"/>
                                        <p:tgtEl>
                                          <p:spTgt spid="50"/>
                                        </p:tgtEl>
                                        <p:attrNameLst>
                                          <p:attrName>ppt_x</p:attrName>
                                          <p:attrName>ppt_y</p:attrName>
                                        </p:attrNameLst>
                                      </p:cBhvr>
                                      <p:rCtr x="1862" y="-2060"/>
                                    </p:animMotion>
                                  </p:childTnLst>
                                </p:cTn>
                              </p:par>
                              <p:par>
                                <p:cTn id="34" presetID="22" presetClass="entr" presetSubtype="8" fill="hold" nodeType="withEffect">
                                  <p:stCondLst>
                                    <p:cond delay="100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1000"/>
                                        <p:tgtEl>
                                          <p:spTgt spid="54"/>
                                        </p:tgtEl>
                                      </p:cBhvr>
                                    </p:animEffect>
                                  </p:childTnLst>
                                </p:cTn>
                              </p:par>
                              <p:par>
                                <p:cTn id="40" presetID="56" presetClass="path" presetSubtype="0" accel="50000" decel="50000" fill="hold" grpId="1" nodeType="withEffect">
                                  <p:stCondLst>
                                    <p:cond delay="750"/>
                                  </p:stCondLst>
                                  <p:childTnLst>
                                    <p:animMotion origin="layout" path="M -0.03737 0.04121 L -6.25E-7 -4.44444E-6 " pathEditMode="relative" rAng="0" ptsTypes="AA">
                                      <p:cBhvr>
                                        <p:cTn id="41" dur="700" fill="hold"/>
                                        <p:tgtEl>
                                          <p:spTgt spid="54"/>
                                        </p:tgtEl>
                                        <p:attrNameLst>
                                          <p:attrName>ppt_x</p:attrName>
                                          <p:attrName>ppt_y</p:attrName>
                                        </p:attrNameLst>
                                      </p:cBhvr>
                                      <p:rCtr x="1862" y="-2060"/>
                                    </p:animMotion>
                                  </p:childTnLst>
                                </p:cTn>
                              </p:par>
                              <p:par>
                                <p:cTn id="42" presetID="22" presetClass="entr" presetSubtype="8" fill="hold" nodeType="withEffect">
                                  <p:stCondLst>
                                    <p:cond delay="125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childTnLst>
                          </p:cTn>
                        </p:par>
                        <p:par>
                          <p:cTn id="45" fill="hold">
                            <p:stCondLst>
                              <p:cond delay="1000"/>
                            </p:stCondLst>
                            <p:childTnLst>
                              <p:par>
                                <p:cTn id="46" presetID="2" presetClass="entr" presetSubtype="8"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500" fill="hold"/>
                                        <p:tgtEl>
                                          <p:spTgt spid="58"/>
                                        </p:tgtEl>
                                        <p:attrNameLst>
                                          <p:attrName>ppt_x</p:attrName>
                                        </p:attrNameLst>
                                      </p:cBhvr>
                                      <p:tavLst>
                                        <p:tav tm="0">
                                          <p:val>
                                            <p:strVal val="0-#ppt_w/2"/>
                                          </p:val>
                                        </p:tav>
                                        <p:tav tm="100000">
                                          <p:val>
                                            <p:strVal val="#ppt_x"/>
                                          </p:val>
                                        </p:tav>
                                      </p:tavLst>
                                    </p:anim>
                                    <p:anim calcmode="lin" valueType="num">
                                      <p:cBhvr additive="base">
                                        <p:cTn id="49" dur="500" fill="hold"/>
                                        <p:tgtEl>
                                          <p:spTgt spid="58"/>
                                        </p:tgtEl>
                                        <p:attrNameLst>
                                          <p:attrName>ppt_y</p:attrName>
                                        </p:attrNameLst>
                                      </p:cBhvr>
                                      <p:tavLst>
                                        <p:tav tm="0">
                                          <p:val>
                                            <p:strVal val="#ppt_y"/>
                                          </p:val>
                                        </p:tav>
                                        <p:tav tm="100000">
                                          <p:val>
                                            <p:strVal val="#ppt_y"/>
                                          </p:val>
                                        </p:tav>
                                      </p:tavLst>
                                    </p:anim>
                                  </p:childTnLst>
                                </p:cTn>
                              </p:par>
                            </p:childTnLst>
                          </p:cTn>
                        </p:par>
                        <p:par>
                          <p:cTn id="50" fill="hold">
                            <p:stCondLst>
                              <p:cond delay="1500"/>
                            </p:stCondLst>
                            <p:childTnLst>
                              <p:par>
                                <p:cTn id="51" presetID="26" presetClass="emph" presetSubtype="0" fill="hold" grpId="2" nodeType="afterEffect">
                                  <p:stCondLst>
                                    <p:cond delay="0"/>
                                  </p:stCondLst>
                                  <p:childTnLst>
                                    <p:animEffect transition="out" filter="fade">
                                      <p:cBhvr>
                                        <p:cTn id="52" dur="500" tmFilter="0, 0; .2, .5; .8, .5; 1, 0"/>
                                        <p:tgtEl>
                                          <p:spTgt spid="54"/>
                                        </p:tgtEl>
                                      </p:cBhvr>
                                    </p:animEffect>
                                    <p:animScale>
                                      <p:cBhvr>
                                        <p:cTn id="53" dur="250" autoRev="1" fill="hold"/>
                                        <p:tgtEl>
                                          <p:spTgt spid="54"/>
                                        </p:tgtEl>
                                      </p:cBhvr>
                                      <p:by x="105000" y="105000"/>
                                    </p:animScale>
                                  </p:childTnLst>
                                </p:cTn>
                              </p:par>
                              <p:par>
                                <p:cTn id="54" presetID="26" presetClass="emph" presetSubtype="0" fill="hold" nodeType="withEffect">
                                  <p:stCondLst>
                                    <p:cond delay="0"/>
                                  </p:stCondLst>
                                  <p:childTnLst>
                                    <p:animEffect transition="out" filter="fade">
                                      <p:cBhvr>
                                        <p:cTn id="55" dur="500" tmFilter="0, 0; .2, .5; .8, .5; 1, 0"/>
                                        <p:tgtEl>
                                          <p:spTgt spid="55"/>
                                        </p:tgtEl>
                                      </p:cBhvr>
                                    </p:animEffect>
                                    <p:animScale>
                                      <p:cBhvr>
                                        <p:cTn id="56" dur="250" autoRev="1" fill="hold"/>
                                        <p:tgtEl>
                                          <p:spTgt spid="55"/>
                                        </p:tgtEl>
                                      </p:cBhvr>
                                      <p:by x="105000" y="105000"/>
                                    </p:animScale>
                                  </p:childTnLst>
                                </p:cTn>
                              </p:par>
                            </p:childTnLst>
                          </p:cTn>
                        </p:par>
                        <p:par>
                          <p:cTn id="57" fill="hold">
                            <p:stCondLst>
                              <p:cond delay="2000"/>
                            </p:stCondLst>
                            <p:childTnLst>
                              <p:par>
                                <p:cTn id="58" presetID="17" presetClass="entr" presetSubtype="1" fill="hold" grpId="0" nodeType="afterEffect">
                                  <p:stCondLst>
                                    <p:cond delay="0"/>
                                  </p:stCondLst>
                                  <p:iterate type="lt">
                                    <p:tmPct val="40000"/>
                                  </p:iterate>
                                  <p:childTnLst>
                                    <p:set>
                                      <p:cBhvr>
                                        <p:cTn id="59" dur="1" fill="hold">
                                          <p:stCondLst>
                                            <p:cond delay="0"/>
                                          </p:stCondLst>
                                        </p:cTn>
                                        <p:tgtEl>
                                          <p:spTgt spid="35"/>
                                        </p:tgtEl>
                                        <p:attrNameLst>
                                          <p:attrName>style.visibility</p:attrName>
                                        </p:attrNameLst>
                                      </p:cBhvr>
                                      <p:to>
                                        <p:strVal val="visible"/>
                                      </p:to>
                                    </p:set>
                                    <p:anim calcmode="lin" valueType="num">
                                      <p:cBhvr>
                                        <p:cTn id="60" dur="250" fill="hold"/>
                                        <p:tgtEl>
                                          <p:spTgt spid="35"/>
                                        </p:tgtEl>
                                        <p:attrNameLst>
                                          <p:attrName>ppt_x</p:attrName>
                                        </p:attrNameLst>
                                      </p:cBhvr>
                                      <p:tavLst>
                                        <p:tav tm="0">
                                          <p:val>
                                            <p:strVal val="#ppt_x"/>
                                          </p:val>
                                        </p:tav>
                                        <p:tav tm="100000">
                                          <p:val>
                                            <p:strVal val="#ppt_x"/>
                                          </p:val>
                                        </p:tav>
                                      </p:tavLst>
                                    </p:anim>
                                    <p:anim calcmode="lin" valueType="num">
                                      <p:cBhvr>
                                        <p:cTn id="61" dur="250" fill="hold"/>
                                        <p:tgtEl>
                                          <p:spTgt spid="35"/>
                                        </p:tgtEl>
                                        <p:attrNameLst>
                                          <p:attrName>ppt_y</p:attrName>
                                        </p:attrNameLst>
                                      </p:cBhvr>
                                      <p:tavLst>
                                        <p:tav tm="0">
                                          <p:val>
                                            <p:strVal val="#ppt_y-#ppt_h/2"/>
                                          </p:val>
                                        </p:tav>
                                        <p:tav tm="100000">
                                          <p:val>
                                            <p:strVal val="#ppt_y"/>
                                          </p:val>
                                        </p:tav>
                                      </p:tavLst>
                                    </p:anim>
                                    <p:anim calcmode="lin" valueType="num">
                                      <p:cBhvr>
                                        <p:cTn id="62" dur="250" fill="hold"/>
                                        <p:tgtEl>
                                          <p:spTgt spid="35"/>
                                        </p:tgtEl>
                                        <p:attrNameLst>
                                          <p:attrName>ppt_w</p:attrName>
                                        </p:attrNameLst>
                                      </p:cBhvr>
                                      <p:tavLst>
                                        <p:tav tm="0">
                                          <p:val>
                                            <p:strVal val="#ppt_w"/>
                                          </p:val>
                                        </p:tav>
                                        <p:tav tm="100000">
                                          <p:val>
                                            <p:strVal val="#ppt_w"/>
                                          </p:val>
                                        </p:tav>
                                      </p:tavLst>
                                    </p:anim>
                                    <p:anim calcmode="lin" valueType="num">
                                      <p:cBhvr>
                                        <p:cTn id="63" dur="250" fill="hold"/>
                                        <p:tgtEl>
                                          <p:spTgt spid="3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9" grpId="0" animBg="1"/>
      <p:bldP spid="29" grpId="1" animBg="1"/>
      <p:bldP spid="33" grpId="0" animBg="1"/>
      <p:bldP spid="33" grpId="1" animBg="1"/>
      <p:bldP spid="50" grpId="0" animBg="1"/>
      <p:bldP spid="50" grpId="1" animBg="1"/>
      <p:bldP spid="54" grpId="0" animBg="1"/>
      <p:bldP spid="54" grpId="1" animBg="1"/>
      <p:bldP spid="54" grpId="2" animBg="1"/>
      <p:bldP spid="58" grpId="0" animBg="1"/>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箭头3"/>
          <p:cNvSpPr/>
          <p:nvPr/>
        </p:nvSpPr>
        <p:spPr bwMode="gray">
          <a:xfrm flipV="1">
            <a:off x="1455267" y="2697452"/>
            <a:ext cx="1206386"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2"/>
          </a:solidFill>
          <a:ln>
            <a:noFill/>
          </a:ln>
          <a:effec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165">
              <a:defRPr/>
            </a:pPr>
            <a:endParaRPr lang="zh-CN" altLang="en-US" sz="1300">
              <a:solidFill>
                <a:sysClr val="windowText" lastClr="000000"/>
              </a:solidFill>
              <a:latin typeface="Calibri"/>
              <a:ea typeface="宋体"/>
            </a:endParaRPr>
          </a:p>
        </p:txBody>
      </p:sp>
      <p:sp>
        <p:nvSpPr>
          <p:cNvPr id="19" name="箭头2"/>
          <p:cNvSpPr/>
          <p:nvPr/>
        </p:nvSpPr>
        <p:spPr bwMode="gray">
          <a:xfrm rot="16200000">
            <a:off x="1773284" y="2179280"/>
            <a:ext cx="358296" cy="1433957"/>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2"/>
          </a:solidFill>
          <a:ln>
            <a:noFill/>
          </a:ln>
          <a:effec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165">
              <a:defRPr/>
            </a:pPr>
            <a:endParaRPr lang="zh-CN" altLang="en-US" sz="1300">
              <a:solidFill>
                <a:sysClr val="windowText" lastClr="000000"/>
              </a:solidFill>
              <a:latin typeface="Calibri"/>
              <a:ea typeface="宋体"/>
            </a:endParaRPr>
          </a:p>
        </p:txBody>
      </p:sp>
      <p:sp>
        <p:nvSpPr>
          <p:cNvPr id="20" name="箭头1"/>
          <p:cNvSpPr/>
          <p:nvPr/>
        </p:nvSpPr>
        <p:spPr bwMode="gray">
          <a:xfrm>
            <a:off x="1447508" y="1614420"/>
            <a:ext cx="1206386" cy="1406993"/>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2"/>
          </a:solidFill>
          <a:ln>
            <a:noFill/>
          </a:ln>
          <a:effectLst/>
        </p:spPr>
        <p:txBody>
          <a:bodyPr wrap="none" lIns="68543" tIns="34272" rIns="68543" bIns="34272"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165">
              <a:defRPr/>
            </a:pPr>
            <a:endParaRPr lang="zh-CN" altLang="en-US" sz="1300">
              <a:solidFill>
                <a:sysClr val="windowText" lastClr="000000"/>
              </a:solidFill>
              <a:latin typeface="Calibri"/>
              <a:ea typeface="宋体"/>
            </a:endParaRPr>
          </a:p>
        </p:txBody>
      </p:sp>
      <p:sp>
        <p:nvSpPr>
          <p:cNvPr id="21" name="文本1"/>
          <p:cNvSpPr>
            <a:spLocks noChangeArrowheads="1"/>
          </p:cNvSpPr>
          <p:nvPr/>
        </p:nvSpPr>
        <p:spPr bwMode="gray">
          <a:xfrm>
            <a:off x="4756508" y="1275606"/>
            <a:ext cx="3369762" cy="938507"/>
          </a:xfrm>
          <a:prstGeom prst="roundRect">
            <a:avLst>
              <a:gd name="adj" fmla="val 11505"/>
            </a:avLst>
          </a:prstGeom>
          <a:solidFill>
            <a:schemeClr val="bg2"/>
          </a:solidFill>
          <a:ln w="25400" cap="flat" cmpd="sng" algn="ctr">
            <a:noFill/>
            <a:prstDash val="solid"/>
          </a:ln>
          <a:effec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solidFill>
              <a:latin typeface="微软雅黑" pitchFamily="34" charset="-122"/>
              <a:ea typeface="微软雅黑" pitchFamily="34" charset="-122"/>
            </a:endParaRPr>
          </a:p>
        </p:txBody>
      </p:sp>
      <p:sp>
        <p:nvSpPr>
          <p:cNvPr id="22" name="标题1"/>
          <p:cNvSpPr>
            <a:spLocks noChangeArrowheads="1"/>
          </p:cNvSpPr>
          <p:nvPr/>
        </p:nvSpPr>
        <p:spPr bwMode="gray">
          <a:xfrm>
            <a:off x="2737240" y="1275606"/>
            <a:ext cx="1993390" cy="938507"/>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b="1" dirty="0">
                <a:solidFill>
                  <a:sysClr val="window" lastClr="FFFFFF">
                    <a:lumMod val="95000"/>
                  </a:sysClr>
                </a:solidFill>
                <a:latin typeface="微软雅黑" pitchFamily="34" charset="-122"/>
                <a:ea typeface="微软雅黑" pitchFamily="34" charset="-122"/>
              </a:rPr>
              <a:t>   </a:t>
            </a:r>
            <a:r>
              <a:rPr lang="zh-CN" altLang="en-US" b="1" dirty="0" smtClean="0">
                <a:solidFill>
                  <a:sysClr val="window" lastClr="FFFFFF">
                    <a:lumMod val="95000"/>
                  </a:sysClr>
                </a:solidFill>
                <a:latin typeface="微软雅黑" pitchFamily="34" charset="-122"/>
                <a:ea typeface="微软雅黑" pitchFamily="34" charset="-122"/>
              </a:rPr>
              <a:t>点击</a:t>
            </a:r>
            <a:r>
              <a:rPr lang="zh-CN" altLang="en-US" b="1" dirty="0">
                <a:solidFill>
                  <a:sysClr val="window" lastClr="FFFFFF">
                    <a:lumMod val="95000"/>
                  </a:sysClr>
                </a:solidFill>
                <a:latin typeface="微软雅黑" pitchFamily="34" charset="-122"/>
                <a:ea typeface="微软雅黑" pitchFamily="34" charset="-122"/>
              </a:rPr>
              <a:t>添加文本</a:t>
            </a:r>
            <a:endParaRPr lang="zh-CN" altLang="zh-CN" b="1" dirty="0">
              <a:solidFill>
                <a:sysClr val="window" lastClr="FFFFFF">
                  <a:lumMod val="95000"/>
                </a:sysClr>
              </a:solidFill>
              <a:latin typeface="微软雅黑" pitchFamily="34" charset="-122"/>
              <a:ea typeface="微软雅黑" pitchFamily="34" charset="-122"/>
            </a:endParaRPr>
          </a:p>
        </p:txBody>
      </p:sp>
      <p:sp>
        <p:nvSpPr>
          <p:cNvPr id="23" name="文本2"/>
          <p:cNvSpPr>
            <a:spLocks noChangeArrowheads="1"/>
          </p:cNvSpPr>
          <p:nvPr/>
        </p:nvSpPr>
        <p:spPr bwMode="gray">
          <a:xfrm>
            <a:off x="4756508" y="2424881"/>
            <a:ext cx="3369762" cy="866499"/>
          </a:xfrm>
          <a:prstGeom prst="roundRect">
            <a:avLst>
              <a:gd name="adj" fmla="val 11505"/>
            </a:avLst>
          </a:prstGeom>
          <a:solidFill>
            <a:schemeClr val="bg2"/>
          </a:solidFill>
          <a:ln w="25400" cap="flat" cmpd="sng" algn="ctr">
            <a:noFill/>
            <a:prstDash val="solid"/>
          </a:ln>
          <a:effec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200" dirty="0">
              <a:solidFill>
                <a:schemeClr val="bg1"/>
              </a:solidFill>
              <a:latin typeface="微软雅黑" pitchFamily="34" charset="-122"/>
              <a:ea typeface="微软雅黑" pitchFamily="34" charset="-122"/>
            </a:endParaRPr>
          </a:p>
          <a:p>
            <a:pPr algn="just">
              <a:lnSpc>
                <a:spcPct val="120000"/>
              </a:lnSpc>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solidFill>
              <a:latin typeface="微软雅黑" pitchFamily="34" charset="-122"/>
              <a:ea typeface="微软雅黑" pitchFamily="34" charset="-122"/>
            </a:endParaRPr>
          </a:p>
        </p:txBody>
      </p:sp>
      <p:sp>
        <p:nvSpPr>
          <p:cNvPr id="24" name="标题2"/>
          <p:cNvSpPr>
            <a:spLocks noChangeArrowheads="1"/>
          </p:cNvSpPr>
          <p:nvPr/>
        </p:nvSpPr>
        <p:spPr bwMode="gray">
          <a:xfrm>
            <a:off x="2746761" y="2424881"/>
            <a:ext cx="1983869" cy="866499"/>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b="1" dirty="0">
                <a:solidFill>
                  <a:sysClr val="window" lastClr="FFFFFF">
                    <a:lumMod val="95000"/>
                  </a:sysClr>
                </a:solidFill>
                <a:latin typeface="微软雅黑" pitchFamily="34" charset="-122"/>
                <a:ea typeface="微软雅黑" pitchFamily="34" charset="-122"/>
              </a:rPr>
              <a:t>点击添加文本</a:t>
            </a:r>
            <a:endParaRPr lang="zh-CN" altLang="zh-CN" b="1" dirty="0">
              <a:solidFill>
                <a:sysClr val="window" lastClr="FFFFFF">
                  <a:lumMod val="95000"/>
                </a:sysClr>
              </a:solidFill>
              <a:latin typeface="微软雅黑" pitchFamily="34" charset="-122"/>
              <a:ea typeface="微软雅黑" pitchFamily="34" charset="-122"/>
            </a:endParaRPr>
          </a:p>
        </p:txBody>
      </p:sp>
      <p:sp>
        <p:nvSpPr>
          <p:cNvPr id="25" name="文本3"/>
          <p:cNvSpPr>
            <a:spLocks noChangeArrowheads="1"/>
          </p:cNvSpPr>
          <p:nvPr/>
        </p:nvSpPr>
        <p:spPr bwMode="ltGray">
          <a:xfrm>
            <a:off x="4756507" y="3512674"/>
            <a:ext cx="3372927" cy="931284"/>
          </a:xfrm>
          <a:prstGeom prst="roundRect">
            <a:avLst>
              <a:gd name="adj" fmla="val 11505"/>
            </a:avLst>
          </a:prstGeom>
          <a:solidFill>
            <a:schemeClr val="bg2"/>
          </a:solidFill>
          <a:ln w="25400" cap="flat" cmpd="sng" algn="ctr">
            <a:noFill/>
            <a:prstDash val="solid"/>
          </a:ln>
          <a:effectLst/>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bg1"/>
                </a:solidFill>
                <a:latin typeface="微软雅黑" pitchFamily="34" charset="-122"/>
                <a:ea typeface="微软雅黑" pitchFamily="34" charset="-122"/>
              </a:rPr>
              <a:t>详写内容</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bg1"/>
              </a:solidFill>
              <a:latin typeface="微软雅黑" pitchFamily="34" charset="-122"/>
              <a:ea typeface="微软雅黑" pitchFamily="34" charset="-122"/>
            </a:endParaRPr>
          </a:p>
        </p:txBody>
      </p:sp>
      <p:sp>
        <p:nvSpPr>
          <p:cNvPr id="26" name="标题3"/>
          <p:cNvSpPr>
            <a:spLocks noChangeArrowheads="1"/>
          </p:cNvSpPr>
          <p:nvPr/>
        </p:nvSpPr>
        <p:spPr bwMode="gray">
          <a:xfrm>
            <a:off x="2732480" y="3505532"/>
            <a:ext cx="1998150" cy="939031"/>
          </a:xfrm>
          <a:prstGeom prst="roundRect">
            <a:avLst>
              <a:gd name="adj" fmla="val 11921"/>
            </a:avLst>
          </a:prstGeom>
          <a:solidFill>
            <a:schemeClr val="tx2"/>
          </a:solidFill>
          <a:ln w="25400" cap="flat" cmpd="sng" algn="ctr">
            <a:noFill/>
            <a:prstDash val="solid"/>
          </a:ln>
          <a:effectLst/>
          <a:scene3d>
            <a:camera prst="orthographicFront">
              <a:rot lat="0" lon="0" rev="0"/>
            </a:camera>
            <a:lightRig rig="contrasting" dir="t">
              <a:rot lat="0" lon="0" rev="7800000"/>
            </a:lightRig>
          </a:scene3d>
          <a:sp3d/>
        </p:spPr>
        <p:txBody>
          <a:bodyPr lIns="68543" tIns="34272" rIns="68543" bIns="3427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b="1" dirty="0">
                <a:solidFill>
                  <a:sysClr val="window" lastClr="FFFFFF">
                    <a:lumMod val="95000"/>
                  </a:sysClr>
                </a:solidFill>
                <a:latin typeface="微软雅黑" pitchFamily="34" charset="-122"/>
                <a:ea typeface="微软雅黑" pitchFamily="34" charset="-122"/>
              </a:rPr>
              <a:t>点击添加文本</a:t>
            </a:r>
            <a:endParaRPr lang="zh-CN" altLang="zh-CN" b="1" dirty="0">
              <a:solidFill>
                <a:sysClr val="window" lastClr="FFFFFF">
                  <a:lumMod val="95000"/>
                </a:sysClr>
              </a:solidFill>
              <a:latin typeface="微软雅黑" pitchFamily="34" charset="-122"/>
              <a:ea typeface="微软雅黑" pitchFamily="34" charset="-122"/>
            </a:endParaRPr>
          </a:p>
        </p:txBody>
      </p:sp>
      <p:sp>
        <p:nvSpPr>
          <p:cNvPr id="27" name="Oval 19"/>
          <p:cNvSpPr>
            <a:spLocks noChangeArrowheads="1"/>
          </p:cNvSpPr>
          <p:nvPr/>
        </p:nvSpPr>
        <p:spPr bwMode="auto">
          <a:xfrm>
            <a:off x="1060253" y="2319617"/>
            <a:ext cx="1079438" cy="1079750"/>
          </a:xfrm>
          <a:prstGeom prst="roundRect">
            <a:avLst/>
          </a:prstGeom>
          <a:solidFill>
            <a:schemeClr val="tx2"/>
          </a:solidFill>
          <a:ln w="3175" cap="flat" cmpd="sng" algn="ctr">
            <a:noFill/>
            <a:prstDash val="solid"/>
          </a:ln>
          <a:effectLst/>
        </p:spPr>
        <p:txBody>
          <a:bodyPr lIns="94450" tIns="34272" rIns="94450" bIns="134928" anchor="ctr"/>
          <a:lstStyle/>
          <a:p>
            <a:pPr algn="ctr">
              <a:lnSpc>
                <a:spcPct val="120000"/>
              </a:lnSpc>
            </a:pPr>
            <a:r>
              <a:rPr lang="zh-CN" altLang="en-US" sz="2000" b="1" kern="0" dirty="0" smtClean="0">
                <a:solidFill>
                  <a:srgbClr val="F9F9F9"/>
                </a:solidFill>
                <a:latin typeface="微软雅黑" pitchFamily="34" charset="-122"/>
                <a:ea typeface="微软雅黑" pitchFamily="34" charset="-122"/>
              </a:rPr>
              <a:t>添加</a:t>
            </a:r>
            <a:endParaRPr lang="en-US" altLang="zh-CN" sz="2000" b="1" kern="0" dirty="0" smtClean="0">
              <a:solidFill>
                <a:srgbClr val="F9F9F9"/>
              </a:solidFill>
              <a:latin typeface="微软雅黑" pitchFamily="34" charset="-122"/>
              <a:ea typeface="微软雅黑" pitchFamily="34" charset="-122"/>
            </a:endParaRPr>
          </a:p>
          <a:p>
            <a:pPr algn="ctr">
              <a:lnSpc>
                <a:spcPct val="120000"/>
              </a:lnSpc>
            </a:pPr>
            <a:r>
              <a:rPr lang="zh-CN" altLang="en-US" sz="2000" b="1" kern="0" dirty="0" smtClean="0">
                <a:solidFill>
                  <a:srgbClr val="F9F9F9"/>
                </a:solidFill>
                <a:latin typeface="微软雅黑" pitchFamily="34" charset="-122"/>
                <a:ea typeface="微软雅黑" pitchFamily="34" charset="-122"/>
              </a:rPr>
              <a:t>内容</a:t>
            </a:r>
            <a:endParaRPr lang="zh-CN" altLang="en-US" sz="2000" b="1" kern="0" dirty="0">
              <a:solidFill>
                <a:srgbClr val="F9F9F9"/>
              </a:solidFill>
              <a:latin typeface="微软雅黑" pitchFamily="34" charset="-122"/>
              <a:ea typeface="微软雅黑" pitchFamily="34" charset="-122"/>
            </a:endParaRPr>
          </a:p>
        </p:txBody>
      </p:sp>
      <p:sp>
        <p:nvSpPr>
          <p:cNvPr id="16" name="TextBox 15"/>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p:transition spd="slow"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3" name="矩形 2"/>
          <p:cNvSpPr/>
          <p:nvPr/>
        </p:nvSpPr>
        <p:spPr>
          <a:xfrm>
            <a:off x="-9527" y="1089366"/>
            <a:ext cx="9151940" cy="2634511"/>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10"/>
          <p:cNvGrpSpPr/>
          <p:nvPr/>
        </p:nvGrpSpPr>
        <p:grpSpPr bwMode="auto">
          <a:xfrm>
            <a:off x="1211535" y="1318885"/>
            <a:ext cx="6600825" cy="1889125"/>
            <a:chOff x="1331640" y="1872220"/>
            <a:chExt cx="6600850" cy="1888427"/>
          </a:xfrm>
          <a:solidFill>
            <a:schemeClr val="bg1">
              <a:lumMod val="75000"/>
            </a:schemeClr>
          </a:solidFill>
        </p:grpSpPr>
        <p:sp>
          <p:nvSpPr>
            <p:cNvPr id="5" name="椭圆 7"/>
            <p:cNvSpPr/>
            <p:nvPr/>
          </p:nvSpPr>
          <p:spPr>
            <a:xfrm>
              <a:off x="1331640" y="1907132"/>
              <a:ext cx="1854207" cy="1853515"/>
            </a:xfrm>
            <a:custGeom>
              <a:avLst/>
              <a:gdLst/>
              <a:ahLst/>
              <a:cxnLst/>
              <a:rect l="l" t="t" r="r" b="b"/>
              <a:pathLst>
                <a:path w="2232248" h="2232248">
                  <a:moveTo>
                    <a:pt x="1116124" y="324036"/>
                  </a:moveTo>
                  <a:cubicBezTo>
                    <a:pt x="678666" y="324036"/>
                    <a:pt x="324036" y="678666"/>
                    <a:pt x="324036" y="1116124"/>
                  </a:cubicBezTo>
                  <a:cubicBezTo>
                    <a:pt x="324036" y="1553582"/>
                    <a:pt x="678666" y="1908212"/>
                    <a:pt x="1116124" y="1908212"/>
                  </a:cubicBezTo>
                  <a:cubicBezTo>
                    <a:pt x="1553582" y="1908212"/>
                    <a:pt x="1908212" y="1553582"/>
                    <a:pt x="1908212" y="1116124"/>
                  </a:cubicBezTo>
                  <a:cubicBezTo>
                    <a:pt x="1908212" y="678666"/>
                    <a:pt x="1553582" y="324036"/>
                    <a:pt x="1116124" y="324036"/>
                  </a:cubicBezTo>
                  <a:close/>
                  <a:moveTo>
                    <a:pt x="1116124" y="0"/>
                  </a:moveTo>
                  <a:cubicBezTo>
                    <a:pt x="1732542" y="0"/>
                    <a:pt x="2232248" y="499706"/>
                    <a:pt x="2232248" y="1116124"/>
                  </a:cubicBezTo>
                  <a:cubicBezTo>
                    <a:pt x="2232248" y="1732542"/>
                    <a:pt x="1732542" y="2232248"/>
                    <a:pt x="1116124" y="2232248"/>
                  </a:cubicBezTo>
                  <a:cubicBezTo>
                    <a:pt x="499706" y="2232248"/>
                    <a:pt x="0" y="1732542"/>
                    <a:pt x="0" y="1116124"/>
                  </a:cubicBezTo>
                  <a:cubicBezTo>
                    <a:pt x="0" y="499706"/>
                    <a:pt x="499706" y="0"/>
                    <a:pt x="1116124" y="0"/>
                  </a:cubicBezTo>
                  <a:close/>
                </a:path>
              </a:pathLst>
            </a:custGeom>
            <a:gradFill flip="none" rotWithShape="1">
              <a:gsLst>
                <a:gs pos="13000">
                  <a:schemeClr val="bg1">
                    <a:lumMod val="85000"/>
                  </a:schemeClr>
                </a:gs>
                <a:gs pos="100000">
                  <a:schemeClr val="bg1"/>
                </a:gs>
              </a:gsLst>
              <a:lin ang="2700000" scaled="1"/>
              <a:tileRect/>
            </a:gra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椭圆 7"/>
            <p:cNvSpPr/>
            <p:nvPr/>
          </p:nvSpPr>
          <p:spPr>
            <a:xfrm>
              <a:off x="6078283" y="1902371"/>
              <a:ext cx="1854207" cy="1853515"/>
            </a:xfrm>
            <a:custGeom>
              <a:avLst/>
              <a:gdLst/>
              <a:ahLst/>
              <a:cxnLst/>
              <a:rect l="l" t="t" r="r" b="b"/>
              <a:pathLst>
                <a:path w="2232248" h="2232248">
                  <a:moveTo>
                    <a:pt x="1116124" y="324036"/>
                  </a:moveTo>
                  <a:cubicBezTo>
                    <a:pt x="678666" y="324036"/>
                    <a:pt x="324036" y="678666"/>
                    <a:pt x="324036" y="1116124"/>
                  </a:cubicBezTo>
                  <a:cubicBezTo>
                    <a:pt x="324036" y="1553582"/>
                    <a:pt x="678666" y="1908212"/>
                    <a:pt x="1116124" y="1908212"/>
                  </a:cubicBezTo>
                  <a:cubicBezTo>
                    <a:pt x="1553582" y="1908212"/>
                    <a:pt x="1908212" y="1553582"/>
                    <a:pt x="1908212" y="1116124"/>
                  </a:cubicBezTo>
                  <a:cubicBezTo>
                    <a:pt x="1908212" y="678666"/>
                    <a:pt x="1553582" y="324036"/>
                    <a:pt x="1116124" y="324036"/>
                  </a:cubicBezTo>
                  <a:close/>
                  <a:moveTo>
                    <a:pt x="1116124" y="0"/>
                  </a:moveTo>
                  <a:cubicBezTo>
                    <a:pt x="1732542" y="0"/>
                    <a:pt x="2232248" y="499706"/>
                    <a:pt x="2232248" y="1116124"/>
                  </a:cubicBezTo>
                  <a:cubicBezTo>
                    <a:pt x="2232248" y="1732542"/>
                    <a:pt x="1732542" y="2232248"/>
                    <a:pt x="1116124" y="2232248"/>
                  </a:cubicBezTo>
                  <a:cubicBezTo>
                    <a:pt x="499706" y="2232248"/>
                    <a:pt x="0" y="1732542"/>
                    <a:pt x="0" y="1116124"/>
                  </a:cubicBezTo>
                  <a:cubicBezTo>
                    <a:pt x="0" y="499706"/>
                    <a:pt x="499706" y="0"/>
                    <a:pt x="1116124" y="0"/>
                  </a:cubicBezTo>
                  <a:close/>
                </a:path>
              </a:pathLst>
            </a:custGeom>
            <a:gradFill flip="none" rotWithShape="1">
              <a:gsLst>
                <a:gs pos="13000">
                  <a:schemeClr val="bg1">
                    <a:lumMod val="85000"/>
                  </a:schemeClr>
                </a:gs>
                <a:gs pos="100000">
                  <a:schemeClr val="bg1"/>
                </a:gs>
              </a:gsLst>
              <a:lin ang="2700000" scaled="1"/>
              <a:tileRect/>
            </a:gra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椭圆 7"/>
            <p:cNvSpPr/>
            <p:nvPr/>
          </p:nvSpPr>
          <p:spPr>
            <a:xfrm>
              <a:off x="3704961" y="1872220"/>
              <a:ext cx="1854207" cy="1853515"/>
            </a:xfrm>
            <a:custGeom>
              <a:avLst/>
              <a:gdLst/>
              <a:ahLst/>
              <a:cxnLst/>
              <a:rect l="l" t="t" r="r" b="b"/>
              <a:pathLst>
                <a:path w="2232248" h="2232248">
                  <a:moveTo>
                    <a:pt x="1116124" y="324036"/>
                  </a:moveTo>
                  <a:cubicBezTo>
                    <a:pt x="678666" y="324036"/>
                    <a:pt x="324036" y="678666"/>
                    <a:pt x="324036" y="1116124"/>
                  </a:cubicBezTo>
                  <a:cubicBezTo>
                    <a:pt x="324036" y="1553582"/>
                    <a:pt x="678666" y="1908212"/>
                    <a:pt x="1116124" y="1908212"/>
                  </a:cubicBezTo>
                  <a:cubicBezTo>
                    <a:pt x="1553582" y="1908212"/>
                    <a:pt x="1908212" y="1553582"/>
                    <a:pt x="1908212" y="1116124"/>
                  </a:cubicBezTo>
                  <a:cubicBezTo>
                    <a:pt x="1908212" y="678666"/>
                    <a:pt x="1553582" y="324036"/>
                    <a:pt x="1116124" y="324036"/>
                  </a:cubicBezTo>
                  <a:close/>
                  <a:moveTo>
                    <a:pt x="1116124" y="0"/>
                  </a:moveTo>
                  <a:cubicBezTo>
                    <a:pt x="1732542" y="0"/>
                    <a:pt x="2232248" y="499706"/>
                    <a:pt x="2232248" y="1116124"/>
                  </a:cubicBezTo>
                  <a:cubicBezTo>
                    <a:pt x="2232248" y="1732542"/>
                    <a:pt x="1732542" y="2232248"/>
                    <a:pt x="1116124" y="2232248"/>
                  </a:cubicBezTo>
                  <a:cubicBezTo>
                    <a:pt x="499706" y="2232248"/>
                    <a:pt x="0" y="1732542"/>
                    <a:pt x="0" y="1116124"/>
                  </a:cubicBezTo>
                  <a:cubicBezTo>
                    <a:pt x="0" y="499706"/>
                    <a:pt x="499706" y="0"/>
                    <a:pt x="1116124" y="0"/>
                  </a:cubicBezTo>
                  <a:close/>
                </a:path>
              </a:pathLst>
            </a:custGeom>
            <a:gradFill flip="none" rotWithShape="1">
              <a:gsLst>
                <a:gs pos="13000">
                  <a:schemeClr val="bg1">
                    <a:lumMod val="85000"/>
                  </a:schemeClr>
                </a:gs>
                <a:gs pos="100000">
                  <a:schemeClr val="bg1"/>
                </a:gs>
              </a:gsLst>
              <a:lin ang="2700000" scaled="1"/>
              <a:tileRect/>
            </a:gra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grpSp>
        <p:nvGrpSpPr>
          <p:cNvPr id="8" name="组合 11"/>
          <p:cNvGrpSpPr/>
          <p:nvPr/>
        </p:nvGrpSpPr>
        <p:grpSpPr bwMode="auto">
          <a:xfrm>
            <a:off x="1632372" y="3258021"/>
            <a:ext cx="5859462" cy="306387"/>
            <a:chOff x="1916832" y="3814126"/>
            <a:chExt cx="5858458" cy="307777"/>
          </a:xfrm>
        </p:grpSpPr>
        <p:sp>
          <p:nvSpPr>
            <p:cNvPr id="9" name="TextBox 8"/>
            <p:cNvSpPr txBox="1">
              <a:spLocks noChangeArrowheads="1"/>
            </p:cNvSpPr>
            <p:nvPr/>
          </p:nvSpPr>
          <p:spPr bwMode="auto">
            <a:xfrm>
              <a:off x="1916832" y="3814126"/>
              <a:ext cx="1080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400" dirty="0">
                  <a:latin typeface="Arial" pitchFamily="34" charset="0"/>
                  <a:cs typeface="Arial" pitchFamily="34" charset="0"/>
                </a:rPr>
                <a:t>2011</a:t>
              </a:r>
              <a:r>
                <a:rPr lang="zh-CN" altLang="en-US" sz="1400" dirty="0">
                  <a:latin typeface="Arial" pitchFamily="34" charset="0"/>
                  <a:cs typeface="Arial" pitchFamily="34" charset="0"/>
                </a:rPr>
                <a:t>年</a:t>
              </a:r>
            </a:p>
          </p:txBody>
        </p:sp>
        <p:sp>
          <p:nvSpPr>
            <p:cNvPr id="10" name="TextBox 9"/>
            <p:cNvSpPr txBox="1">
              <a:spLocks noChangeArrowheads="1"/>
            </p:cNvSpPr>
            <p:nvPr/>
          </p:nvSpPr>
          <p:spPr bwMode="auto">
            <a:xfrm>
              <a:off x="6695170" y="3814126"/>
              <a:ext cx="1080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400" dirty="0">
                  <a:latin typeface="Arial" pitchFamily="34" charset="0"/>
                  <a:cs typeface="Arial" pitchFamily="34" charset="0"/>
                </a:rPr>
                <a:t>2013</a:t>
              </a:r>
              <a:r>
                <a:rPr lang="zh-CN" altLang="en-US" sz="1400" dirty="0">
                  <a:latin typeface="Arial" pitchFamily="34" charset="0"/>
                  <a:cs typeface="Arial" pitchFamily="34" charset="0"/>
                </a:rPr>
                <a:t>年</a:t>
              </a:r>
            </a:p>
          </p:txBody>
        </p:sp>
        <p:sp>
          <p:nvSpPr>
            <p:cNvPr id="11" name="TextBox 28"/>
            <p:cNvSpPr txBox="1">
              <a:spLocks noChangeArrowheads="1"/>
            </p:cNvSpPr>
            <p:nvPr/>
          </p:nvSpPr>
          <p:spPr bwMode="auto">
            <a:xfrm>
              <a:off x="4279513" y="3814126"/>
              <a:ext cx="10801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1400" dirty="0">
                  <a:latin typeface="Arial" pitchFamily="34" charset="0"/>
                  <a:cs typeface="Arial" pitchFamily="34" charset="0"/>
                </a:rPr>
                <a:t>2012</a:t>
              </a:r>
              <a:r>
                <a:rPr lang="zh-CN" altLang="en-US" sz="1400" dirty="0">
                  <a:latin typeface="Arial" pitchFamily="34" charset="0"/>
                  <a:cs typeface="Arial" pitchFamily="34" charset="0"/>
                </a:rPr>
                <a:t>年</a:t>
              </a:r>
            </a:p>
          </p:txBody>
        </p:sp>
      </p:grpSp>
      <p:sp>
        <p:nvSpPr>
          <p:cNvPr id="12" name="TextBox 34"/>
          <p:cNvSpPr txBox="1">
            <a:spLocks noChangeArrowheads="1"/>
          </p:cNvSpPr>
          <p:nvPr/>
        </p:nvSpPr>
        <p:spPr bwMode="auto">
          <a:xfrm>
            <a:off x="1735708" y="2046758"/>
            <a:ext cx="106203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dirty="0">
                <a:latin typeface="Arial" pitchFamily="34" charset="0"/>
                <a:cs typeface="Arial" pitchFamily="34" charset="0"/>
              </a:rPr>
              <a:t>88%</a:t>
            </a:r>
            <a:endParaRPr lang="zh-CN" altLang="en-US" sz="2800" dirty="0">
              <a:latin typeface="Arial" pitchFamily="34" charset="0"/>
              <a:cs typeface="Arial" pitchFamily="34" charset="0"/>
            </a:endParaRPr>
          </a:p>
        </p:txBody>
      </p:sp>
      <p:sp>
        <p:nvSpPr>
          <p:cNvPr id="13" name="TextBox 38"/>
          <p:cNvSpPr txBox="1">
            <a:spLocks noChangeArrowheads="1"/>
          </p:cNvSpPr>
          <p:nvPr/>
        </p:nvSpPr>
        <p:spPr bwMode="auto">
          <a:xfrm>
            <a:off x="4083621" y="2046758"/>
            <a:ext cx="10160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dirty="0">
                <a:latin typeface="Arial" pitchFamily="34" charset="0"/>
                <a:cs typeface="Arial" pitchFamily="34" charset="0"/>
              </a:rPr>
              <a:t>82%</a:t>
            </a:r>
            <a:endParaRPr lang="zh-CN" altLang="en-US" sz="2800" dirty="0">
              <a:latin typeface="Arial" pitchFamily="34" charset="0"/>
              <a:cs typeface="Arial" pitchFamily="34" charset="0"/>
            </a:endParaRPr>
          </a:p>
        </p:txBody>
      </p:sp>
      <p:sp>
        <p:nvSpPr>
          <p:cNvPr id="14" name="TextBox 39"/>
          <p:cNvSpPr txBox="1">
            <a:spLocks noChangeArrowheads="1"/>
          </p:cNvSpPr>
          <p:nvPr/>
        </p:nvSpPr>
        <p:spPr bwMode="auto">
          <a:xfrm>
            <a:off x="6439471" y="2046758"/>
            <a:ext cx="10302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2800" dirty="0">
                <a:latin typeface="Arial" pitchFamily="34" charset="0"/>
                <a:cs typeface="Arial" pitchFamily="34" charset="0"/>
              </a:rPr>
              <a:t>93%</a:t>
            </a:r>
            <a:endParaRPr lang="zh-CN" altLang="en-US" sz="2800" dirty="0">
              <a:latin typeface="Arial" pitchFamily="34" charset="0"/>
              <a:cs typeface="Arial" pitchFamily="34" charset="0"/>
            </a:endParaRPr>
          </a:p>
        </p:txBody>
      </p:sp>
      <p:sp>
        <p:nvSpPr>
          <p:cNvPr id="15" name="椭圆 7"/>
          <p:cNvSpPr/>
          <p:nvPr/>
        </p:nvSpPr>
        <p:spPr bwMode="auto">
          <a:xfrm rot="2043134">
            <a:off x="1213421" y="1351433"/>
            <a:ext cx="1852612" cy="1854200"/>
          </a:xfrm>
          <a:custGeom>
            <a:avLst/>
            <a:gdLst/>
            <a:ahLst/>
            <a:cxnLst/>
            <a:rect l="l" t="t" r="r" b="b"/>
            <a:pathLst>
              <a:path w="1854188" h="1854188">
                <a:moveTo>
                  <a:pt x="416384" y="153914"/>
                </a:moveTo>
                <a:cubicBezTo>
                  <a:pt x="562581" y="56467"/>
                  <a:pt x="738243" y="0"/>
                  <a:pt x="927094" y="0"/>
                </a:cubicBezTo>
                <a:cubicBezTo>
                  <a:pt x="1439114" y="0"/>
                  <a:pt x="1854188" y="415074"/>
                  <a:pt x="1854188" y="927094"/>
                </a:cubicBezTo>
                <a:cubicBezTo>
                  <a:pt x="1854188" y="1439114"/>
                  <a:pt x="1439114" y="1854188"/>
                  <a:pt x="927094" y="1854188"/>
                </a:cubicBezTo>
                <a:cubicBezTo>
                  <a:pt x="415074" y="1854188"/>
                  <a:pt x="0" y="1439114"/>
                  <a:pt x="0" y="927094"/>
                </a:cubicBezTo>
                <a:cubicBezTo>
                  <a:pt x="0" y="889746"/>
                  <a:pt x="2209" y="852914"/>
                  <a:pt x="7153" y="816799"/>
                </a:cubicBezTo>
                <a:lnTo>
                  <a:pt x="279120" y="816799"/>
                </a:lnTo>
                <a:cubicBezTo>
                  <a:pt x="272315" y="852576"/>
                  <a:pt x="269156" y="889466"/>
                  <a:pt x="269156" y="927094"/>
                </a:cubicBezTo>
                <a:cubicBezTo>
                  <a:pt x="269156" y="1290463"/>
                  <a:pt x="563725" y="1585032"/>
                  <a:pt x="927094" y="1585032"/>
                </a:cubicBezTo>
                <a:cubicBezTo>
                  <a:pt x="1290463" y="1585032"/>
                  <a:pt x="1585032" y="1290463"/>
                  <a:pt x="1585032" y="927094"/>
                </a:cubicBezTo>
                <a:cubicBezTo>
                  <a:pt x="1585032" y="563725"/>
                  <a:pt x="1290463" y="269156"/>
                  <a:pt x="927094" y="269156"/>
                </a:cubicBezTo>
                <a:cubicBezTo>
                  <a:pt x="794081" y="269156"/>
                  <a:pt x="670287" y="308628"/>
                  <a:pt x="568289" y="378679"/>
                </a:cubicBezTo>
                <a:close/>
              </a:path>
            </a:pathLst>
          </a:cu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6" name="椭圆 7"/>
          <p:cNvSpPr/>
          <p:nvPr/>
        </p:nvSpPr>
        <p:spPr bwMode="auto">
          <a:xfrm rot="19907517">
            <a:off x="3613721" y="1424457"/>
            <a:ext cx="1854200" cy="1736725"/>
          </a:xfrm>
          <a:custGeom>
            <a:avLst/>
            <a:gdLst/>
            <a:ahLst/>
            <a:cxnLst/>
            <a:rect l="l" t="t" r="r" b="b"/>
            <a:pathLst>
              <a:path w="1854188" h="1737486">
                <a:moveTo>
                  <a:pt x="1379916" y="2038"/>
                </a:moveTo>
                <a:cubicBezTo>
                  <a:pt x="1663044" y="160116"/>
                  <a:pt x="1854188" y="462932"/>
                  <a:pt x="1854188" y="810392"/>
                </a:cubicBezTo>
                <a:cubicBezTo>
                  <a:pt x="1854188" y="1322412"/>
                  <a:pt x="1439114" y="1737486"/>
                  <a:pt x="927094" y="1737486"/>
                </a:cubicBezTo>
                <a:cubicBezTo>
                  <a:pt x="415075" y="1737486"/>
                  <a:pt x="0" y="1322412"/>
                  <a:pt x="0" y="810392"/>
                </a:cubicBezTo>
                <a:cubicBezTo>
                  <a:pt x="0" y="560037"/>
                  <a:pt x="99235" y="332861"/>
                  <a:pt x="260960" y="166479"/>
                </a:cubicBezTo>
                <a:lnTo>
                  <a:pt x="483315" y="327461"/>
                </a:lnTo>
                <a:cubicBezTo>
                  <a:pt x="351121" y="446185"/>
                  <a:pt x="269157" y="618717"/>
                  <a:pt x="269157" y="810392"/>
                </a:cubicBezTo>
                <a:cubicBezTo>
                  <a:pt x="269157" y="1173761"/>
                  <a:pt x="563725" y="1468330"/>
                  <a:pt x="927094" y="1468330"/>
                </a:cubicBezTo>
                <a:cubicBezTo>
                  <a:pt x="1290463" y="1468330"/>
                  <a:pt x="1585032" y="1173761"/>
                  <a:pt x="1585032" y="810392"/>
                </a:cubicBezTo>
                <a:cubicBezTo>
                  <a:pt x="1585032" y="563825"/>
                  <a:pt x="1449400" y="348935"/>
                  <a:pt x="1246983" y="239619"/>
                </a:cubicBezTo>
                <a:lnTo>
                  <a:pt x="1375510" y="0"/>
                </a:lnTo>
                <a:cubicBezTo>
                  <a:pt x="1377089" y="465"/>
                  <a:pt x="1378504" y="1249"/>
                  <a:pt x="1379916" y="2038"/>
                </a:cubicBezTo>
                <a:close/>
              </a:path>
            </a:pathLst>
          </a:cu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椭圆 7"/>
          <p:cNvSpPr/>
          <p:nvPr/>
        </p:nvSpPr>
        <p:spPr bwMode="auto">
          <a:xfrm>
            <a:off x="5960839" y="1345876"/>
            <a:ext cx="1855787" cy="1854200"/>
          </a:xfrm>
          <a:custGeom>
            <a:avLst/>
            <a:gdLst/>
            <a:ahLst/>
            <a:cxnLst/>
            <a:rect l="l" t="t" r="r" b="b"/>
            <a:pathLst>
              <a:path w="1854188" h="1854188">
                <a:moveTo>
                  <a:pt x="927094" y="0"/>
                </a:moveTo>
                <a:cubicBezTo>
                  <a:pt x="1439114" y="0"/>
                  <a:pt x="1854188" y="415074"/>
                  <a:pt x="1854188" y="927094"/>
                </a:cubicBezTo>
                <a:cubicBezTo>
                  <a:pt x="1854188" y="1439114"/>
                  <a:pt x="1439114" y="1854188"/>
                  <a:pt x="927094" y="1854188"/>
                </a:cubicBezTo>
                <a:cubicBezTo>
                  <a:pt x="415075" y="1854188"/>
                  <a:pt x="0" y="1439114"/>
                  <a:pt x="0" y="927094"/>
                </a:cubicBezTo>
                <a:cubicBezTo>
                  <a:pt x="0" y="577485"/>
                  <a:pt x="193517" y="273074"/>
                  <a:pt x="479431" y="115768"/>
                </a:cubicBezTo>
                <a:lnTo>
                  <a:pt x="640900" y="338438"/>
                </a:lnTo>
                <a:cubicBezTo>
                  <a:pt x="420287" y="441846"/>
                  <a:pt x="269157" y="666821"/>
                  <a:pt x="269157" y="927094"/>
                </a:cubicBezTo>
                <a:cubicBezTo>
                  <a:pt x="269157" y="1290463"/>
                  <a:pt x="563725" y="1585032"/>
                  <a:pt x="927094" y="1585032"/>
                </a:cubicBezTo>
                <a:cubicBezTo>
                  <a:pt x="1290463" y="1585032"/>
                  <a:pt x="1585032" y="1290463"/>
                  <a:pt x="1585032" y="927094"/>
                </a:cubicBezTo>
                <a:cubicBezTo>
                  <a:pt x="1585032" y="563725"/>
                  <a:pt x="1290463" y="269156"/>
                  <a:pt x="927094" y="269156"/>
                </a:cubicBezTo>
                <a:close/>
              </a:path>
            </a:pathLst>
          </a:custGeom>
          <a:solidFill>
            <a:srgbClr val="009BD2"/>
          </a:solidFill>
          <a:ln>
            <a:noFill/>
          </a:ln>
          <a:effectLst>
            <a:outerShdw blurRad="76200" dist="38100" dir="2700000" algn="tl" rotWithShape="0">
              <a:prstClr val="black">
                <a:alpha val="20000"/>
              </a:prstClr>
            </a:outerShdw>
          </a:effectLst>
          <a:scene3d>
            <a:camera prst="orthographicFront"/>
            <a:lightRig rig="threePt" dir="t">
              <a:rot lat="0" lon="0" rev="0"/>
            </a:lightRig>
          </a:scene3d>
          <a:sp3d prstMaterial="matte"/>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TextBox 10"/>
          <p:cNvSpPr txBox="1"/>
          <p:nvPr/>
        </p:nvSpPr>
        <p:spPr>
          <a:xfrm>
            <a:off x="1134170" y="3833986"/>
            <a:ext cx="7056784" cy="938719"/>
          </a:xfrm>
          <a:prstGeom prst="rect">
            <a:avLst/>
          </a:prstGeom>
          <a:noFill/>
        </p:spPr>
        <p:txBody>
          <a:bodyPr wrap="square">
            <a:spAutoFit/>
          </a:bodyPr>
          <a:lstStyle/>
          <a:p>
            <a:r>
              <a:rPr lang="zh-CN" altLang="en-US" sz="1100" dirty="0">
                <a:solidFill>
                  <a:srgbClr val="262626"/>
                </a:solidFill>
                <a:latin typeface="微软雅黑" pitchFamily="34" charset="-122"/>
                <a:ea typeface="微软雅黑" pitchFamily="34" charset="-122"/>
              </a:rPr>
              <a:t>生物医学医疗通用答辩总结类</a:t>
            </a:r>
            <a:r>
              <a:rPr lang="en-US" altLang="zh-CN" sz="1100" dirty="0">
                <a:solidFill>
                  <a:srgbClr val="262626"/>
                </a:solidFill>
                <a:latin typeface="微软雅黑" pitchFamily="34" charset="-122"/>
                <a:ea typeface="微软雅黑" pitchFamily="34" charset="-122"/>
              </a:rPr>
              <a:t>PPT</a:t>
            </a:r>
            <a:r>
              <a:rPr lang="zh-CN" altLang="en-US" sz="1100" dirty="0">
                <a:solidFill>
                  <a:srgbClr val="262626"/>
                </a:solidFill>
                <a:latin typeface="微软雅黑" pitchFamily="34" charset="-122"/>
                <a:ea typeface="微软雅黑" pitchFamily="34" charset="-122"/>
              </a:rPr>
              <a:t>模板，图片的修改方法是：在图片上右击，选择更改图片，这样不会丢失动画效果。</a:t>
            </a:r>
            <a:endParaRPr lang="en-US" altLang="zh-CN" sz="1100" dirty="0">
              <a:solidFill>
                <a:srgbClr val="262626"/>
              </a:solidFill>
              <a:latin typeface="微软雅黑" pitchFamily="34" charset="-122"/>
              <a:ea typeface="微软雅黑" pitchFamily="34" charset="-122"/>
            </a:endParaRPr>
          </a:p>
          <a:p>
            <a:r>
              <a:rPr lang="zh-CN" altLang="en-US" sz="1100" dirty="0">
                <a:solidFill>
                  <a:srgbClr val="262626"/>
                </a:solidFill>
                <a:latin typeface="微软雅黑" pitchFamily="34" charset="-122"/>
                <a:ea typeface="微软雅黑" pitchFamily="34" charset="-122"/>
              </a:rPr>
              <a:t>生物医学医疗通用答辩总结类</a:t>
            </a:r>
            <a:r>
              <a:rPr lang="en-US" altLang="zh-CN" sz="1100" dirty="0">
                <a:solidFill>
                  <a:srgbClr val="262626"/>
                </a:solidFill>
                <a:latin typeface="微软雅黑" pitchFamily="34" charset="-122"/>
                <a:ea typeface="微软雅黑" pitchFamily="34" charset="-122"/>
              </a:rPr>
              <a:t>PPT</a:t>
            </a:r>
            <a:r>
              <a:rPr lang="zh-CN" altLang="en-US" sz="1100" dirty="0">
                <a:solidFill>
                  <a:srgbClr val="262626"/>
                </a:solidFill>
                <a:latin typeface="微软雅黑" pitchFamily="34" charset="-122"/>
                <a:ea typeface="微软雅黑" pitchFamily="34" charset="-122"/>
              </a:rPr>
              <a:t>模板，图片的修改方法是：在图片上右击，选择更改图片，这样不会丢失动画效果。</a:t>
            </a:r>
          </a:p>
          <a:p>
            <a:endParaRPr lang="zh-CN" altLang="en-US" sz="1100" dirty="0">
              <a:solidFill>
                <a:srgbClr val="262626"/>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childTnLst>
                                </p:cTn>
                              </p:par>
                              <p:par>
                                <p:cTn id="13" presetID="21" presetClass="entr" presetSubtype="1" fill="hold" grpId="0" nodeType="withEffect">
                                  <p:stCondLst>
                                    <p:cond delay="800"/>
                                  </p:stCondLst>
                                  <p:childTnLst>
                                    <p:set>
                                      <p:cBhvr>
                                        <p:cTn id="14" dur="1" fill="hold">
                                          <p:stCondLst>
                                            <p:cond delay="0"/>
                                          </p:stCondLst>
                                        </p:cTn>
                                        <p:tgtEl>
                                          <p:spTgt spid="15"/>
                                        </p:tgtEl>
                                        <p:attrNameLst>
                                          <p:attrName>style.visibility</p:attrName>
                                        </p:attrNameLst>
                                      </p:cBhvr>
                                      <p:to>
                                        <p:strVal val="visible"/>
                                      </p:to>
                                    </p:set>
                                    <p:animEffect transition="in" filter="wheel(1)">
                                      <p:cBhvr>
                                        <p:cTn id="15" dur="500"/>
                                        <p:tgtEl>
                                          <p:spTgt spid="15"/>
                                        </p:tgtEl>
                                      </p:cBhvr>
                                    </p:animEffect>
                                  </p:childTnLst>
                                </p:cTn>
                              </p:par>
                              <p:par>
                                <p:cTn id="16" presetID="21" presetClass="entr" presetSubtype="1" fill="hold" grpId="0" nodeType="withEffect">
                                  <p:stCondLst>
                                    <p:cond delay="80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500"/>
                                        <p:tgtEl>
                                          <p:spTgt spid="16"/>
                                        </p:tgtEl>
                                      </p:cBhvr>
                                    </p:animEffect>
                                  </p:childTnLst>
                                </p:cTn>
                              </p:par>
                              <p:par>
                                <p:cTn id="19" presetID="21" presetClass="entr" presetSubtype="1" fill="hold" grpId="0" nodeType="withEffect">
                                  <p:stCondLst>
                                    <p:cond delay="800"/>
                                  </p:stCondLst>
                                  <p:childTnLst>
                                    <p:set>
                                      <p:cBhvr>
                                        <p:cTn id="20" dur="1" fill="hold">
                                          <p:stCondLst>
                                            <p:cond delay="0"/>
                                          </p:stCondLst>
                                        </p:cTn>
                                        <p:tgtEl>
                                          <p:spTgt spid="17"/>
                                        </p:tgtEl>
                                        <p:attrNameLst>
                                          <p:attrName>style.visibility</p:attrName>
                                        </p:attrNameLst>
                                      </p:cBhvr>
                                      <p:to>
                                        <p:strVal val="visible"/>
                                      </p:to>
                                    </p:set>
                                    <p:animEffect transition="in" filter="wheel(1)">
                                      <p:cBhvr>
                                        <p:cTn id="21" dur="500"/>
                                        <p:tgtEl>
                                          <p:spTgt spid="17"/>
                                        </p:tgtEl>
                                      </p:cBhvr>
                                    </p:animEffect>
                                  </p:childTnLst>
                                </p:cTn>
                              </p:par>
                              <p:par>
                                <p:cTn id="22" presetID="22" presetClass="entr" presetSubtype="4" fill="hold" grpId="0" nodeType="withEffect">
                                  <p:stCondLst>
                                    <p:cond delay="100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par>
                                <p:cTn id="25" presetID="22" presetClass="entr" presetSubtype="4" fill="hold" grpId="0" nodeType="withEffect">
                                  <p:stCondLst>
                                    <p:cond delay="100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grpId="0" nodeType="withEffect">
                                  <p:stCondLst>
                                    <p:cond delay="1000"/>
                                  </p:stCondLst>
                                  <p:childTnLst>
                                    <p:set>
                                      <p:cBhvr>
                                        <p:cTn id="29" dur="1" fill="hold">
                                          <p:stCondLst>
                                            <p:cond delay="0"/>
                                          </p:stCondLst>
                                        </p:cTn>
                                        <p:tgtEl>
                                          <p:spTgt spid="14"/>
                                        </p:tgtEl>
                                        <p:attrNameLst>
                                          <p:attrName>style.visibility</p:attrName>
                                        </p:attrNameLst>
                                      </p:cBhvr>
                                      <p:to>
                                        <p:strVal val="visible"/>
                                      </p:to>
                                    </p:set>
                                    <p:animEffect transition="in" filter="wipe(down)">
                                      <p:cBhvr>
                                        <p:cTn id="30" dur="500"/>
                                        <p:tgtEl>
                                          <p:spTgt spid="14"/>
                                        </p:tgtEl>
                                      </p:cBhvr>
                                    </p:animEffect>
                                  </p:childTnLst>
                                </p:cTn>
                              </p:par>
                              <p:par>
                                <p:cTn id="31" presetID="14" presetClass="entr" presetSubtype="10" fill="hold" grpId="0" nodeType="withEffect">
                                  <p:stCondLst>
                                    <p:cond delay="50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animBg="1"/>
      <p:bldP spid="16" grpId="0" animBg="1"/>
      <p:bldP spid="17" grpId="0" animBg="1"/>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D:\小星星星星星星星\星.素材\shutterstock收费图片\8.医药医疗卫生健康\shutterstock_9415657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903" t="1866" r="33133" b="69352"/>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flipH="1">
            <a:off x="6674184" y="57299"/>
            <a:ext cx="2907434" cy="400110"/>
          </a:xfrm>
          <a:prstGeom prst="rect">
            <a:avLst/>
          </a:prstGeom>
          <a:noFill/>
          <a:scene3d>
            <a:camera prst="orthographicFront">
              <a:rot lat="0" lon="0" rev="0"/>
            </a:camera>
            <a:lightRig rig="threePt" dir="t"/>
          </a:scene3d>
        </p:spPr>
        <p:txBody>
          <a:bodyPr wrap="square" rtlCol="0">
            <a:spAutoFit/>
          </a:bodyPr>
          <a:lstStyle/>
          <a:p>
            <a:r>
              <a:rPr lang="zh-CN" altLang="en-US" sz="2000" b="1" dirty="0" smtClean="0">
                <a:solidFill>
                  <a:schemeClr val="tx1">
                    <a:lumMod val="95000"/>
                    <a:lumOff val="5000"/>
                  </a:schemeClr>
                </a:solidFill>
                <a:latin typeface="微软雅黑" pitchFamily="34" charset="-122"/>
                <a:ea typeface="微软雅黑" pitchFamily="34" charset="-122"/>
              </a:rPr>
              <a:t>点击此处添加标题</a:t>
            </a:r>
            <a:endParaRPr lang="zh-CN" altLang="en-US" sz="2000" b="1" dirty="0">
              <a:solidFill>
                <a:schemeClr val="tx1">
                  <a:lumMod val="95000"/>
                  <a:lumOff val="5000"/>
                </a:schemeClr>
              </a:solidFill>
              <a:latin typeface="微软雅黑" pitchFamily="34" charset="-122"/>
              <a:ea typeface="微软雅黑" pitchFamily="34" charset="-122"/>
            </a:endParaRPr>
          </a:p>
        </p:txBody>
      </p:sp>
      <p:sp>
        <p:nvSpPr>
          <p:cNvPr id="5" name="矩形 4"/>
          <p:cNvSpPr/>
          <p:nvPr/>
        </p:nvSpPr>
        <p:spPr>
          <a:xfrm>
            <a:off x="6804754" y="376590"/>
            <a:ext cx="2115346" cy="276999"/>
          </a:xfrm>
          <a:prstGeom prst="rect">
            <a:avLst/>
          </a:prstGeom>
        </p:spPr>
        <p:txBody>
          <a:bodyPr wrap="square">
            <a:spAutoFit/>
          </a:bodyPr>
          <a:lstStyle/>
          <a:p>
            <a:pPr algn="r"/>
            <a:r>
              <a:rPr lang="en-US" altLang="zh-CN" sz="1200" b="1" dirty="0" smtClean="0">
                <a:solidFill>
                  <a:schemeClr val="tx1">
                    <a:lumMod val="95000"/>
                    <a:lumOff val="5000"/>
                  </a:schemeClr>
                </a:solidFill>
                <a:latin typeface="Arial" pitchFamily="34" charset="0"/>
                <a:cs typeface="Arial" pitchFamily="34" charset="0"/>
              </a:rPr>
              <a:t>CLICK TO ADD TITLE</a:t>
            </a:r>
            <a:endParaRPr lang="zh-CN" altLang="en-US" sz="1200" b="1" dirty="0">
              <a:solidFill>
                <a:schemeClr val="tx1">
                  <a:lumMod val="95000"/>
                  <a:lumOff val="5000"/>
                </a:schemeClr>
              </a:solidFill>
              <a:latin typeface="Arial" pitchFamily="34" charset="0"/>
              <a:cs typeface="Arial" pitchFamily="34" charset="0"/>
            </a:endParaRPr>
          </a:p>
        </p:txBody>
      </p:sp>
      <p:sp>
        <p:nvSpPr>
          <p:cNvPr id="6" name="矩形 5"/>
          <p:cNvSpPr/>
          <p:nvPr/>
        </p:nvSpPr>
        <p:spPr>
          <a:xfrm>
            <a:off x="8999984" y="0"/>
            <a:ext cx="144016" cy="627534"/>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bwMode="auto">
          <a:xfrm>
            <a:off x="5797723" y="526715"/>
            <a:ext cx="642938" cy="647700"/>
            <a:chOff x="4413699" y="771550"/>
            <a:chExt cx="642483" cy="647816"/>
          </a:xfrm>
        </p:grpSpPr>
        <p:cxnSp>
          <p:nvCxnSpPr>
            <p:cNvPr id="8" name="直接连接符 7"/>
            <p:cNvCxnSpPr>
              <a:endCxn id="9" idx="5"/>
            </p:cNvCxnSpPr>
            <p:nvPr/>
          </p:nvCxnSpPr>
          <p:spPr>
            <a:xfrm flipH="1" flipV="1">
              <a:off x="4613582" y="971611"/>
              <a:ext cx="442600" cy="447755"/>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4413699" y="771550"/>
              <a:ext cx="233198" cy="233404"/>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10" name="组合 9"/>
          <p:cNvGrpSpPr/>
          <p:nvPr/>
        </p:nvGrpSpPr>
        <p:grpSpPr bwMode="auto">
          <a:xfrm>
            <a:off x="7477298" y="2004677"/>
            <a:ext cx="388938" cy="928688"/>
            <a:chOff x="6092958" y="2250005"/>
            <a:chExt cx="389201" cy="928264"/>
          </a:xfrm>
        </p:grpSpPr>
        <p:cxnSp>
          <p:nvCxnSpPr>
            <p:cNvPr id="11" name="直接连接符 10"/>
            <p:cNvCxnSpPr/>
            <p:nvPr/>
          </p:nvCxnSpPr>
          <p:spPr>
            <a:xfrm flipV="1">
              <a:off x="6092958" y="2459459"/>
              <a:ext cx="231932" cy="718810"/>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248638" y="2250005"/>
              <a:ext cx="233521" cy="233256"/>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13" name="组合 12"/>
          <p:cNvGrpSpPr/>
          <p:nvPr/>
        </p:nvGrpSpPr>
        <p:grpSpPr bwMode="auto">
          <a:xfrm>
            <a:off x="7629698" y="3141327"/>
            <a:ext cx="614363" cy="233363"/>
            <a:chOff x="6244457" y="3385456"/>
            <a:chExt cx="615589" cy="233761"/>
          </a:xfrm>
        </p:grpSpPr>
        <p:cxnSp>
          <p:nvCxnSpPr>
            <p:cNvPr id="14" name="直接连接符 13"/>
            <p:cNvCxnSpPr/>
            <p:nvPr/>
          </p:nvCxnSpPr>
          <p:spPr>
            <a:xfrm>
              <a:off x="6244457" y="3469737"/>
              <a:ext cx="396077" cy="33394"/>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26217" y="3385456"/>
              <a:ext cx="233829" cy="233761"/>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16" name="组合 15"/>
          <p:cNvGrpSpPr/>
          <p:nvPr/>
        </p:nvGrpSpPr>
        <p:grpSpPr bwMode="auto">
          <a:xfrm>
            <a:off x="5596111" y="3436602"/>
            <a:ext cx="671512" cy="488950"/>
            <a:chOff x="4218441" y="3691709"/>
            <a:chExt cx="671485" cy="488706"/>
          </a:xfrm>
        </p:grpSpPr>
        <p:cxnSp>
          <p:nvCxnSpPr>
            <p:cNvPr id="17" name="直接连接符 16"/>
            <p:cNvCxnSpPr/>
            <p:nvPr/>
          </p:nvCxnSpPr>
          <p:spPr>
            <a:xfrm flipH="1">
              <a:off x="4429570" y="3691709"/>
              <a:ext cx="460356" cy="307821"/>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4218441" y="3947169"/>
              <a:ext cx="233353" cy="233246"/>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20" name="组合 19"/>
          <p:cNvGrpSpPr/>
          <p:nvPr/>
        </p:nvGrpSpPr>
        <p:grpSpPr bwMode="auto">
          <a:xfrm>
            <a:off x="3919711" y="2568241"/>
            <a:ext cx="808037" cy="579436"/>
            <a:chOff x="2535981" y="2813829"/>
            <a:chExt cx="805908" cy="579431"/>
          </a:xfrm>
        </p:grpSpPr>
        <p:cxnSp>
          <p:nvCxnSpPr>
            <p:cNvPr id="21" name="直接连接符 20"/>
            <p:cNvCxnSpPr>
              <a:stCxn id="40" idx="2"/>
              <a:endCxn id="22" idx="7"/>
            </p:cNvCxnSpPr>
            <p:nvPr/>
          </p:nvCxnSpPr>
          <p:spPr>
            <a:xfrm flipH="1">
              <a:off x="2735995" y="2813829"/>
              <a:ext cx="605894" cy="380246"/>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2535981" y="3159900"/>
              <a:ext cx="234331" cy="233360"/>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23" name="组合 22"/>
          <p:cNvGrpSpPr/>
          <p:nvPr/>
        </p:nvGrpSpPr>
        <p:grpSpPr bwMode="auto">
          <a:xfrm>
            <a:off x="3508548" y="1326815"/>
            <a:ext cx="735013" cy="739775"/>
            <a:chOff x="2123728" y="1571136"/>
            <a:chExt cx="735387" cy="739817"/>
          </a:xfrm>
        </p:grpSpPr>
        <p:cxnSp>
          <p:nvCxnSpPr>
            <p:cNvPr id="24" name="直接连接符 23"/>
            <p:cNvCxnSpPr>
              <a:endCxn id="25" idx="5"/>
            </p:cNvCxnSpPr>
            <p:nvPr/>
          </p:nvCxnSpPr>
          <p:spPr>
            <a:xfrm flipH="1" flipV="1">
              <a:off x="2323855" y="1771172"/>
              <a:ext cx="535260" cy="539781"/>
            </a:xfrm>
            <a:prstGeom prst="line">
              <a:avLst/>
            </a:prstGeom>
            <a:noFill/>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2123728" y="1571136"/>
              <a:ext cx="233482" cy="233375"/>
            </a:xfrm>
            <a:prstGeom prst="ellipse">
              <a:avLst/>
            </a:prstGeom>
            <a:noFill/>
            <a:ln w="28575">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grpSp>
        <p:nvGrpSpPr>
          <p:cNvPr id="26" name="组合 25"/>
          <p:cNvGrpSpPr/>
          <p:nvPr/>
        </p:nvGrpSpPr>
        <p:grpSpPr bwMode="auto">
          <a:xfrm>
            <a:off x="5565948" y="1747502"/>
            <a:ext cx="1120775" cy="1211263"/>
            <a:chOff x="4182645" y="1992366"/>
            <a:chExt cx="1119371" cy="1210762"/>
          </a:xfrm>
        </p:grpSpPr>
        <p:sp>
          <p:nvSpPr>
            <p:cNvPr id="27" name="六边形 26"/>
            <p:cNvSpPr/>
            <p:nvPr/>
          </p:nvSpPr>
          <p:spPr>
            <a:xfrm rot="16200000">
              <a:off x="4135364" y="2076114"/>
              <a:ext cx="1210762" cy="1043266"/>
            </a:xfrm>
            <a:prstGeom prst="hexagon">
              <a:avLst/>
            </a:prstGeom>
            <a:noFill/>
            <a:ln w="38100">
              <a:solidFill>
                <a:srgbClr val="009BD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28" name="矩形 33"/>
            <p:cNvSpPr>
              <a:spLocks noChangeArrowheads="1"/>
            </p:cNvSpPr>
            <p:nvPr/>
          </p:nvSpPr>
          <p:spPr bwMode="auto">
            <a:xfrm>
              <a:off x="4182645" y="2720748"/>
              <a:ext cx="1119371" cy="30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400" b="1">
                  <a:solidFill>
                    <a:srgbClr val="000000"/>
                  </a:solidFill>
                  <a:latin typeface="微软雅黑" pitchFamily="34" charset="-122"/>
                  <a:ea typeface="微软雅黑" pitchFamily="34" charset="-122"/>
                </a:rPr>
                <a:t>添加标题</a:t>
              </a:r>
              <a:endParaRPr lang="en-US" altLang="ko-KR" sz="1100" b="1">
                <a:solidFill>
                  <a:srgbClr val="7F7F7F"/>
                </a:solidFill>
                <a:latin typeface="微软雅黑" pitchFamily="34" charset="-122"/>
                <a:ea typeface="微软雅黑" pitchFamily="34" charset="-122"/>
              </a:endParaRPr>
            </a:p>
          </p:txBody>
        </p:sp>
      </p:grpSp>
      <p:grpSp>
        <p:nvGrpSpPr>
          <p:cNvPr id="29" name="组合 28"/>
          <p:cNvGrpSpPr/>
          <p:nvPr/>
        </p:nvGrpSpPr>
        <p:grpSpPr bwMode="auto">
          <a:xfrm>
            <a:off x="3838748" y="1101390"/>
            <a:ext cx="3794125" cy="2495550"/>
            <a:chOff x="2453859" y="1345734"/>
            <a:chExt cx="3794538" cy="2495744"/>
          </a:xfrm>
        </p:grpSpPr>
        <p:sp>
          <p:nvSpPr>
            <p:cNvPr id="30" name="六边形 29"/>
            <p:cNvSpPr/>
            <p:nvPr/>
          </p:nvSpPr>
          <p:spPr>
            <a:xfrm rot="16200000">
              <a:off x="3027814" y="1610063"/>
              <a:ext cx="752533" cy="649359"/>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1" name="六边形 30"/>
            <p:cNvSpPr/>
            <p:nvPr/>
          </p:nvSpPr>
          <p:spPr>
            <a:xfrm rot="16200000">
              <a:off x="3405680" y="2273690"/>
              <a:ext cx="752533" cy="649359"/>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2" name="六边形 31"/>
            <p:cNvSpPr/>
            <p:nvPr/>
          </p:nvSpPr>
          <p:spPr>
            <a:xfrm rot="16200000">
              <a:off x="5547451" y="3140532"/>
              <a:ext cx="752533" cy="649358"/>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grpSp>
          <p:nvGrpSpPr>
            <p:cNvPr id="33" name="组合 21"/>
            <p:cNvGrpSpPr/>
            <p:nvPr/>
          </p:nvGrpSpPr>
          <p:grpSpPr bwMode="auto">
            <a:xfrm>
              <a:off x="2453859" y="2221333"/>
              <a:ext cx="1125248" cy="752830"/>
              <a:chOff x="2453859" y="2221333"/>
              <a:chExt cx="1125248" cy="752830"/>
            </a:xfrm>
          </p:grpSpPr>
          <p:sp>
            <p:nvSpPr>
              <p:cNvPr id="40" name="六边形 39"/>
              <p:cNvSpPr/>
              <p:nvPr/>
            </p:nvSpPr>
            <p:spPr>
              <a:xfrm rot="16200000">
                <a:off x="2642803" y="2274484"/>
                <a:ext cx="752534" cy="647770"/>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41" name="矩形 34"/>
              <p:cNvSpPr>
                <a:spLocks noChangeArrowheads="1"/>
              </p:cNvSpPr>
              <p:nvPr/>
            </p:nvSpPr>
            <p:spPr bwMode="auto">
              <a:xfrm>
                <a:off x="2453859" y="2379615"/>
                <a:ext cx="1125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262626"/>
                    </a:solidFill>
                    <a:latin typeface="微软雅黑" pitchFamily="34" charset="-122"/>
                    <a:ea typeface="微软雅黑" pitchFamily="34" charset="-122"/>
                  </a:rPr>
                  <a:t>添加</a:t>
                </a:r>
                <a:endParaRPr lang="en-US" altLang="zh-CN" sz="1200">
                  <a:solidFill>
                    <a:srgbClr val="262626"/>
                  </a:solidFill>
                  <a:latin typeface="微软雅黑" pitchFamily="34" charset="-122"/>
                  <a:ea typeface="微软雅黑" pitchFamily="34" charset="-122"/>
                </a:endParaRPr>
              </a:p>
              <a:p>
                <a:pPr algn="ctr"/>
                <a:r>
                  <a:rPr lang="zh-CN" altLang="en-US" sz="1200">
                    <a:solidFill>
                      <a:srgbClr val="262626"/>
                    </a:solidFill>
                    <a:latin typeface="微软雅黑" pitchFamily="34" charset="-122"/>
                    <a:ea typeface="微软雅黑" pitchFamily="34" charset="-122"/>
                  </a:rPr>
                  <a:t>标题</a:t>
                </a:r>
                <a:endParaRPr lang="en-US" altLang="ko-KR" sz="1200">
                  <a:solidFill>
                    <a:srgbClr val="262626"/>
                  </a:solidFill>
                  <a:latin typeface="微软雅黑" pitchFamily="34" charset="-122"/>
                  <a:ea typeface="微软雅黑" pitchFamily="34" charset="-122"/>
                </a:endParaRPr>
              </a:p>
            </p:txBody>
          </p:sp>
        </p:grpSp>
        <p:grpSp>
          <p:nvGrpSpPr>
            <p:cNvPr id="34" name="组合 19"/>
            <p:cNvGrpSpPr/>
            <p:nvPr/>
          </p:nvGrpSpPr>
          <p:grpSpPr bwMode="auto">
            <a:xfrm>
              <a:off x="4651798" y="3088648"/>
              <a:ext cx="1125248" cy="752830"/>
              <a:chOff x="4651798" y="3088648"/>
              <a:chExt cx="1125248" cy="752830"/>
            </a:xfrm>
          </p:grpSpPr>
          <p:sp>
            <p:nvSpPr>
              <p:cNvPr id="38" name="六边形 37"/>
              <p:cNvSpPr/>
              <p:nvPr/>
            </p:nvSpPr>
            <p:spPr>
              <a:xfrm rot="16200000">
                <a:off x="4837760" y="3140532"/>
                <a:ext cx="752534" cy="649358"/>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9" name="矩形 35"/>
              <p:cNvSpPr>
                <a:spLocks noChangeArrowheads="1"/>
              </p:cNvSpPr>
              <p:nvPr/>
            </p:nvSpPr>
            <p:spPr bwMode="auto">
              <a:xfrm>
                <a:off x="4651798" y="3250921"/>
                <a:ext cx="1125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262626"/>
                    </a:solidFill>
                    <a:latin typeface="微软雅黑" pitchFamily="34" charset="-122"/>
                    <a:ea typeface="微软雅黑" pitchFamily="34" charset="-122"/>
                  </a:rPr>
                  <a:t>添加</a:t>
                </a:r>
                <a:endParaRPr lang="en-US" altLang="zh-CN" sz="1200">
                  <a:solidFill>
                    <a:srgbClr val="262626"/>
                  </a:solidFill>
                  <a:latin typeface="微软雅黑" pitchFamily="34" charset="-122"/>
                  <a:ea typeface="微软雅黑" pitchFamily="34" charset="-122"/>
                </a:endParaRPr>
              </a:p>
              <a:p>
                <a:pPr algn="ctr"/>
                <a:r>
                  <a:rPr lang="zh-CN" altLang="en-US" sz="1200">
                    <a:solidFill>
                      <a:srgbClr val="262626"/>
                    </a:solidFill>
                    <a:latin typeface="微软雅黑" pitchFamily="34" charset="-122"/>
                    <a:ea typeface="微软雅黑" pitchFamily="34" charset="-122"/>
                  </a:rPr>
                  <a:t>标题</a:t>
                </a:r>
                <a:endParaRPr lang="en-US" altLang="ko-KR" sz="1200">
                  <a:solidFill>
                    <a:srgbClr val="262626"/>
                  </a:solidFill>
                  <a:latin typeface="微软雅黑" pitchFamily="34" charset="-122"/>
                  <a:ea typeface="微软雅黑" pitchFamily="34" charset="-122"/>
                </a:endParaRPr>
              </a:p>
            </p:txBody>
          </p:sp>
        </p:grpSp>
        <p:grpSp>
          <p:nvGrpSpPr>
            <p:cNvPr id="35" name="组合 12"/>
            <p:cNvGrpSpPr/>
            <p:nvPr/>
          </p:nvGrpSpPr>
          <p:grpSpPr bwMode="auto">
            <a:xfrm>
              <a:off x="4657514" y="1345734"/>
              <a:ext cx="1125248" cy="752830"/>
              <a:chOff x="4657514" y="1345734"/>
              <a:chExt cx="1125248" cy="752830"/>
            </a:xfrm>
          </p:grpSpPr>
          <p:sp>
            <p:nvSpPr>
              <p:cNvPr id="36" name="六边形 35"/>
              <p:cNvSpPr/>
              <p:nvPr/>
            </p:nvSpPr>
            <p:spPr>
              <a:xfrm rot="16200000">
                <a:off x="4833791" y="1398116"/>
                <a:ext cx="752534" cy="647770"/>
              </a:xfrm>
              <a:prstGeom prst="hexagon">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350">
                  <a:solidFill>
                    <a:prstClr val="white"/>
                  </a:solidFill>
                </a:endParaRPr>
              </a:p>
            </p:txBody>
          </p:sp>
          <p:sp>
            <p:nvSpPr>
              <p:cNvPr id="37" name="矩形 36"/>
              <p:cNvSpPr>
                <a:spLocks noChangeArrowheads="1"/>
              </p:cNvSpPr>
              <p:nvPr/>
            </p:nvSpPr>
            <p:spPr bwMode="auto">
              <a:xfrm>
                <a:off x="4657514" y="1491315"/>
                <a:ext cx="11252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a:r>
                  <a:rPr lang="zh-CN" altLang="en-US" sz="1200">
                    <a:solidFill>
                      <a:srgbClr val="262626"/>
                    </a:solidFill>
                    <a:latin typeface="微软雅黑" pitchFamily="34" charset="-122"/>
                    <a:ea typeface="微软雅黑" pitchFamily="34" charset="-122"/>
                  </a:rPr>
                  <a:t>添加</a:t>
                </a:r>
                <a:endParaRPr lang="en-US" altLang="zh-CN" sz="1200">
                  <a:solidFill>
                    <a:srgbClr val="262626"/>
                  </a:solidFill>
                  <a:latin typeface="微软雅黑" pitchFamily="34" charset="-122"/>
                  <a:ea typeface="微软雅黑" pitchFamily="34" charset="-122"/>
                </a:endParaRPr>
              </a:p>
              <a:p>
                <a:pPr algn="ctr"/>
                <a:r>
                  <a:rPr lang="zh-CN" altLang="en-US" sz="1200">
                    <a:solidFill>
                      <a:srgbClr val="262626"/>
                    </a:solidFill>
                    <a:latin typeface="微软雅黑" pitchFamily="34" charset="-122"/>
                    <a:ea typeface="微软雅黑" pitchFamily="34" charset="-122"/>
                  </a:rPr>
                  <a:t>标题</a:t>
                </a:r>
                <a:endParaRPr lang="en-US" altLang="ko-KR" sz="1200">
                  <a:solidFill>
                    <a:srgbClr val="262626"/>
                  </a:solidFill>
                  <a:latin typeface="微软雅黑" pitchFamily="34" charset="-122"/>
                  <a:ea typeface="微软雅黑" pitchFamily="34" charset="-122"/>
                </a:endParaRPr>
              </a:p>
            </p:txBody>
          </p:sp>
        </p:grpSp>
      </p:grpSp>
      <p:grpSp>
        <p:nvGrpSpPr>
          <p:cNvPr id="42" name="组合 41"/>
          <p:cNvGrpSpPr/>
          <p:nvPr/>
        </p:nvGrpSpPr>
        <p:grpSpPr bwMode="auto">
          <a:xfrm>
            <a:off x="4562648" y="1526840"/>
            <a:ext cx="2881313" cy="1887537"/>
            <a:chOff x="3178920" y="1916024"/>
            <a:chExt cx="2880565" cy="1886887"/>
          </a:xfrm>
        </p:grpSpPr>
        <p:sp>
          <p:nvSpPr>
            <p:cNvPr id="43" name="Freeform 6"/>
            <p:cNvSpPr/>
            <p:nvPr/>
          </p:nvSpPr>
          <p:spPr bwMode="auto">
            <a:xfrm>
              <a:off x="3624892" y="2577783"/>
              <a:ext cx="309482" cy="309456"/>
            </a:xfrm>
            <a:custGeom>
              <a:avLst/>
              <a:gdLst>
                <a:gd name="T0" fmla="*/ 79 w 193"/>
                <a:gd name="T1" fmla="*/ 0 h 193"/>
                <a:gd name="T2" fmla="*/ 115 w 193"/>
                <a:gd name="T3" fmla="*/ 0 h 193"/>
                <a:gd name="T4" fmla="*/ 125 w 193"/>
                <a:gd name="T5" fmla="*/ 10 h 193"/>
                <a:gd name="T6" fmla="*/ 125 w 193"/>
                <a:gd name="T7" fmla="*/ 68 h 193"/>
                <a:gd name="T8" fmla="*/ 183 w 193"/>
                <a:gd name="T9" fmla="*/ 68 h 193"/>
                <a:gd name="T10" fmla="*/ 193 w 193"/>
                <a:gd name="T11" fmla="*/ 78 h 193"/>
                <a:gd name="T12" fmla="*/ 193 w 193"/>
                <a:gd name="T13" fmla="*/ 114 h 193"/>
                <a:gd name="T14" fmla="*/ 183 w 193"/>
                <a:gd name="T15" fmla="*/ 125 h 193"/>
                <a:gd name="T16" fmla="*/ 125 w 193"/>
                <a:gd name="T17" fmla="*/ 125 h 193"/>
                <a:gd name="T18" fmla="*/ 125 w 193"/>
                <a:gd name="T19" fmla="*/ 182 h 193"/>
                <a:gd name="T20" fmla="*/ 115 w 193"/>
                <a:gd name="T21" fmla="*/ 193 h 193"/>
                <a:gd name="T22" fmla="*/ 79 w 193"/>
                <a:gd name="T23" fmla="*/ 193 h 193"/>
                <a:gd name="T24" fmla="*/ 68 w 193"/>
                <a:gd name="T25" fmla="*/ 182 h 193"/>
                <a:gd name="T26" fmla="*/ 68 w 193"/>
                <a:gd name="T27" fmla="*/ 125 h 193"/>
                <a:gd name="T28" fmla="*/ 11 w 193"/>
                <a:gd name="T29" fmla="*/ 125 h 193"/>
                <a:gd name="T30" fmla="*/ 0 w 193"/>
                <a:gd name="T31" fmla="*/ 114 h 193"/>
                <a:gd name="T32" fmla="*/ 0 w 193"/>
                <a:gd name="T33" fmla="*/ 78 h 193"/>
                <a:gd name="T34" fmla="*/ 11 w 193"/>
                <a:gd name="T35" fmla="*/ 68 h 193"/>
                <a:gd name="T36" fmla="*/ 68 w 193"/>
                <a:gd name="T37" fmla="*/ 68 h 193"/>
                <a:gd name="T38" fmla="*/ 68 w 193"/>
                <a:gd name="T39" fmla="*/ 10 h 193"/>
                <a:gd name="T40" fmla="*/ 79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79" y="0"/>
                  </a:moveTo>
                  <a:cubicBezTo>
                    <a:pt x="115" y="0"/>
                    <a:pt x="115" y="0"/>
                    <a:pt x="115" y="0"/>
                  </a:cubicBezTo>
                  <a:cubicBezTo>
                    <a:pt x="120" y="0"/>
                    <a:pt x="125" y="5"/>
                    <a:pt x="125" y="10"/>
                  </a:cubicBezTo>
                  <a:cubicBezTo>
                    <a:pt x="125" y="68"/>
                    <a:pt x="125" y="68"/>
                    <a:pt x="125" y="68"/>
                  </a:cubicBezTo>
                  <a:cubicBezTo>
                    <a:pt x="183" y="68"/>
                    <a:pt x="183" y="68"/>
                    <a:pt x="183" y="68"/>
                  </a:cubicBezTo>
                  <a:cubicBezTo>
                    <a:pt x="188" y="68"/>
                    <a:pt x="193" y="73"/>
                    <a:pt x="193" y="78"/>
                  </a:cubicBezTo>
                  <a:cubicBezTo>
                    <a:pt x="193" y="114"/>
                    <a:pt x="193" y="114"/>
                    <a:pt x="193" y="114"/>
                  </a:cubicBezTo>
                  <a:cubicBezTo>
                    <a:pt x="193" y="120"/>
                    <a:pt x="188" y="125"/>
                    <a:pt x="183" y="125"/>
                  </a:cubicBezTo>
                  <a:cubicBezTo>
                    <a:pt x="125" y="125"/>
                    <a:pt x="125" y="125"/>
                    <a:pt x="125" y="125"/>
                  </a:cubicBezTo>
                  <a:cubicBezTo>
                    <a:pt x="125" y="182"/>
                    <a:pt x="125" y="182"/>
                    <a:pt x="125" y="182"/>
                  </a:cubicBezTo>
                  <a:cubicBezTo>
                    <a:pt x="125" y="188"/>
                    <a:pt x="120" y="193"/>
                    <a:pt x="115" y="193"/>
                  </a:cubicBezTo>
                  <a:cubicBezTo>
                    <a:pt x="79" y="193"/>
                    <a:pt x="79" y="193"/>
                    <a:pt x="79" y="193"/>
                  </a:cubicBezTo>
                  <a:cubicBezTo>
                    <a:pt x="73" y="193"/>
                    <a:pt x="68" y="188"/>
                    <a:pt x="68" y="182"/>
                  </a:cubicBezTo>
                  <a:cubicBezTo>
                    <a:pt x="68" y="125"/>
                    <a:pt x="68" y="125"/>
                    <a:pt x="68" y="125"/>
                  </a:cubicBezTo>
                  <a:cubicBezTo>
                    <a:pt x="11" y="125"/>
                    <a:pt x="11" y="125"/>
                    <a:pt x="11" y="125"/>
                  </a:cubicBezTo>
                  <a:cubicBezTo>
                    <a:pt x="5" y="125"/>
                    <a:pt x="0" y="120"/>
                    <a:pt x="0" y="114"/>
                  </a:cubicBezTo>
                  <a:cubicBezTo>
                    <a:pt x="0" y="78"/>
                    <a:pt x="0" y="78"/>
                    <a:pt x="0" y="78"/>
                  </a:cubicBezTo>
                  <a:cubicBezTo>
                    <a:pt x="0" y="73"/>
                    <a:pt x="5" y="68"/>
                    <a:pt x="11" y="68"/>
                  </a:cubicBezTo>
                  <a:cubicBezTo>
                    <a:pt x="68" y="68"/>
                    <a:pt x="68" y="68"/>
                    <a:pt x="68" y="68"/>
                  </a:cubicBezTo>
                  <a:cubicBezTo>
                    <a:pt x="68" y="10"/>
                    <a:pt x="68" y="10"/>
                    <a:pt x="68" y="10"/>
                  </a:cubicBezTo>
                  <a:cubicBezTo>
                    <a:pt x="68" y="5"/>
                    <a:pt x="73" y="0"/>
                    <a:pt x="79" y="0"/>
                  </a:cubicBezTo>
                  <a:close/>
                </a:path>
              </a:pathLst>
            </a:custGeom>
            <a:solidFill>
              <a:schemeClr val="bg1">
                <a:lumMod val="75000"/>
              </a:schemeClr>
            </a:solid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grpSp>
          <p:nvGrpSpPr>
            <p:cNvPr id="44" name="组合 43"/>
            <p:cNvGrpSpPr/>
            <p:nvPr/>
          </p:nvGrpSpPr>
          <p:grpSpPr>
            <a:xfrm>
              <a:off x="5798820" y="3401345"/>
              <a:ext cx="260665" cy="401566"/>
              <a:chOff x="-96837" y="749300"/>
              <a:chExt cx="469900" cy="723901"/>
            </a:xfrm>
            <a:solidFill>
              <a:schemeClr val="bg1">
                <a:lumMod val="75000"/>
              </a:schemeClr>
            </a:solidFill>
          </p:grpSpPr>
          <p:sp>
            <p:nvSpPr>
              <p:cNvPr id="55" name="Freeform 7"/>
              <p:cNvSpPr>
                <a:spLocks noEditPoints="1"/>
              </p:cNvSpPr>
              <p:nvPr/>
            </p:nvSpPr>
            <p:spPr bwMode="auto">
              <a:xfrm>
                <a:off x="-96837" y="801688"/>
                <a:ext cx="469900" cy="671513"/>
              </a:xfrm>
              <a:custGeom>
                <a:avLst/>
                <a:gdLst>
                  <a:gd name="T0" fmla="*/ 63 w 125"/>
                  <a:gd name="T1" fmla="*/ 0 h 179"/>
                  <a:gd name="T2" fmla="*/ 80 w 125"/>
                  <a:gd name="T3" fmla="*/ 0 h 179"/>
                  <a:gd name="T4" fmla="*/ 91 w 125"/>
                  <a:gd name="T5" fmla="*/ 4 h 179"/>
                  <a:gd name="T6" fmla="*/ 95 w 125"/>
                  <a:gd name="T7" fmla="*/ 15 h 179"/>
                  <a:gd name="T8" fmla="*/ 95 w 125"/>
                  <a:gd name="T9" fmla="*/ 45 h 179"/>
                  <a:gd name="T10" fmla="*/ 100 w 125"/>
                  <a:gd name="T11" fmla="*/ 45 h 179"/>
                  <a:gd name="T12" fmla="*/ 118 w 125"/>
                  <a:gd name="T13" fmla="*/ 53 h 179"/>
                  <a:gd name="T14" fmla="*/ 118 w 125"/>
                  <a:gd name="T15" fmla="*/ 53 h 179"/>
                  <a:gd name="T16" fmla="*/ 125 w 125"/>
                  <a:gd name="T17" fmla="*/ 71 h 179"/>
                  <a:gd name="T18" fmla="*/ 125 w 125"/>
                  <a:gd name="T19" fmla="*/ 153 h 179"/>
                  <a:gd name="T20" fmla="*/ 118 w 125"/>
                  <a:gd name="T21" fmla="*/ 171 h 179"/>
                  <a:gd name="T22" fmla="*/ 118 w 125"/>
                  <a:gd name="T23" fmla="*/ 171 h 179"/>
                  <a:gd name="T24" fmla="*/ 100 w 125"/>
                  <a:gd name="T25" fmla="*/ 179 h 179"/>
                  <a:gd name="T26" fmla="*/ 63 w 125"/>
                  <a:gd name="T27" fmla="*/ 179 h 179"/>
                  <a:gd name="T28" fmla="*/ 63 w 125"/>
                  <a:gd name="T29" fmla="*/ 169 h 179"/>
                  <a:gd name="T30" fmla="*/ 100 w 125"/>
                  <a:gd name="T31" fmla="*/ 169 h 179"/>
                  <a:gd name="T32" fmla="*/ 110 w 125"/>
                  <a:gd name="T33" fmla="*/ 164 h 179"/>
                  <a:gd name="T34" fmla="*/ 115 w 125"/>
                  <a:gd name="T35" fmla="*/ 153 h 179"/>
                  <a:gd name="T36" fmla="*/ 115 w 125"/>
                  <a:gd name="T37" fmla="*/ 71 h 179"/>
                  <a:gd name="T38" fmla="*/ 110 w 125"/>
                  <a:gd name="T39" fmla="*/ 60 h 179"/>
                  <a:gd name="T40" fmla="*/ 100 w 125"/>
                  <a:gd name="T41" fmla="*/ 56 h 179"/>
                  <a:gd name="T42" fmla="*/ 90 w 125"/>
                  <a:gd name="T43" fmla="*/ 56 h 179"/>
                  <a:gd name="T44" fmla="*/ 85 w 125"/>
                  <a:gd name="T45" fmla="*/ 56 h 179"/>
                  <a:gd name="T46" fmla="*/ 85 w 125"/>
                  <a:gd name="T47" fmla="*/ 50 h 179"/>
                  <a:gd name="T48" fmla="*/ 85 w 125"/>
                  <a:gd name="T49" fmla="*/ 15 h 179"/>
                  <a:gd name="T50" fmla="*/ 83 w 125"/>
                  <a:gd name="T51" fmla="*/ 11 h 179"/>
                  <a:gd name="T52" fmla="*/ 80 w 125"/>
                  <a:gd name="T53" fmla="*/ 10 h 179"/>
                  <a:gd name="T54" fmla="*/ 63 w 125"/>
                  <a:gd name="T55" fmla="*/ 10 h 179"/>
                  <a:gd name="T56" fmla="*/ 63 w 125"/>
                  <a:gd name="T57" fmla="*/ 0 h 179"/>
                  <a:gd name="T58" fmla="*/ 25 w 125"/>
                  <a:gd name="T59" fmla="*/ 45 h 179"/>
                  <a:gd name="T60" fmla="*/ 30 w 125"/>
                  <a:gd name="T61" fmla="*/ 45 h 179"/>
                  <a:gd name="T62" fmla="*/ 30 w 125"/>
                  <a:gd name="T63" fmla="*/ 15 h 179"/>
                  <a:gd name="T64" fmla="*/ 34 w 125"/>
                  <a:gd name="T65" fmla="*/ 4 h 179"/>
                  <a:gd name="T66" fmla="*/ 45 w 125"/>
                  <a:gd name="T67" fmla="*/ 0 h 179"/>
                  <a:gd name="T68" fmla="*/ 63 w 125"/>
                  <a:gd name="T69" fmla="*/ 0 h 179"/>
                  <a:gd name="T70" fmla="*/ 63 w 125"/>
                  <a:gd name="T71" fmla="*/ 10 h 179"/>
                  <a:gd name="T72" fmla="*/ 45 w 125"/>
                  <a:gd name="T73" fmla="*/ 10 h 179"/>
                  <a:gd name="T74" fmla="*/ 42 w 125"/>
                  <a:gd name="T75" fmla="*/ 11 h 179"/>
                  <a:gd name="T76" fmla="*/ 40 w 125"/>
                  <a:gd name="T77" fmla="*/ 15 h 179"/>
                  <a:gd name="T78" fmla="*/ 40 w 125"/>
                  <a:gd name="T79" fmla="*/ 50 h 179"/>
                  <a:gd name="T80" fmla="*/ 40 w 125"/>
                  <a:gd name="T81" fmla="*/ 56 h 179"/>
                  <a:gd name="T82" fmla="*/ 35 w 125"/>
                  <a:gd name="T83" fmla="*/ 56 h 179"/>
                  <a:gd name="T84" fmla="*/ 25 w 125"/>
                  <a:gd name="T85" fmla="*/ 56 h 179"/>
                  <a:gd name="T86" fmla="*/ 15 w 125"/>
                  <a:gd name="T87" fmla="*/ 60 h 179"/>
                  <a:gd name="T88" fmla="*/ 10 w 125"/>
                  <a:gd name="T89" fmla="*/ 71 h 179"/>
                  <a:gd name="T90" fmla="*/ 10 w 125"/>
                  <a:gd name="T91" fmla="*/ 153 h 179"/>
                  <a:gd name="T92" fmla="*/ 15 w 125"/>
                  <a:gd name="T93" fmla="*/ 164 h 179"/>
                  <a:gd name="T94" fmla="*/ 25 w 125"/>
                  <a:gd name="T95" fmla="*/ 169 h 179"/>
                  <a:gd name="T96" fmla="*/ 63 w 125"/>
                  <a:gd name="T97" fmla="*/ 169 h 179"/>
                  <a:gd name="T98" fmla="*/ 63 w 125"/>
                  <a:gd name="T99" fmla="*/ 179 h 179"/>
                  <a:gd name="T100" fmla="*/ 25 w 125"/>
                  <a:gd name="T101" fmla="*/ 179 h 179"/>
                  <a:gd name="T102" fmla="*/ 7 w 125"/>
                  <a:gd name="T103" fmla="*/ 171 h 179"/>
                  <a:gd name="T104" fmla="*/ 7 w 125"/>
                  <a:gd name="T105" fmla="*/ 171 h 179"/>
                  <a:gd name="T106" fmla="*/ 0 w 125"/>
                  <a:gd name="T107" fmla="*/ 153 h 179"/>
                  <a:gd name="T108" fmla="*/ 0 w 125"/>
                  <a:gd name="T109" fmla="*/ 71 h 179"/>
                  <a:gd name="T110" fmla="*/ 7 w 125"/>
                  <a:gd name="T111" fmla="*/ 53 h 179"/>
                  <a:gd name="T112" fmla="*/ 7 w 125"/>
                  <a:gd name="T113" fmla="*/ 53 h 179"/>
                  <a:gd name="T114" fmla="*/ 25 w 125"/>
                  <a:gd name="T115" fmla="*/ 45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5" h="179">
                    <a:moveTo>
                      <a:pt x="63" y="0"/>
                    </a:moveTo>
                    <a:cubicBezTo>
                      <a:pt x="80" y="0"/>
                      <a:pt x="80" y="0"/>
                      <a:pt x="80" y="0"/>
                    </a:cubicBezTo>
                    <a:cubicBezTo>
                      <a:pt x="84" y="0"/>
                      <a:pt x="88" y="1"/>
                      <a:pt x="91" y="4"/>
                    </a:cubicBezTo>
                    <a:cubicBezTo>
                      <a:pt x="93" y="7"/>
                      <a:pt x="95" y="11"/>
                      <a:pt x="95" y="15"/>
                    </a:cubicBezTo>
                    <a:cubicBezTo>
                      <a:pt x="95" y="45"/>
                      <a:pt x="95" y="45"/>
                      <a:pt x="95" y="45"/>
                    </a:cubicBezTo>
                    <a:cubicBezTo>
                      <a:pt x="100" y="45"/>
                      <a:pt x="100" y="45"/>
                      <a:pt x="100" y="45"/>
                    </a:cubicBezTo>
                    <a:cubicBezTo>
                      <a:pt x="107" y="45"/>
                      <a:pt x="113" y="48"/>
                      <a:pt x="118" y="53"/>
                    </a:cubicBezTo>
                    <a:cubicBezTo>
                      <a:pt x="118" y="53"/>
                      <a:pt x="118" y="53"/>
                      <a:pt x="118" y="53"/>
                    </a:cubicBezTo>
                    <a:cubicBezTo>
                      <a:pt x="122" y="57"/>
                      <a:pt x="125" y="64"/>
                      <a:pt x="125" y="71"/>
                    </a:cubicBezTo>
                    <a:cubicBezTo>
                      <a:pt x="125" y="153"/>
                      <a:pt x="125" y="153"/>
                      <a:pt x="125" y="153"/>
                    </a:cubicBezTo>
                    <a:cubicBezTo>
                      <a:pt x="125" y="160"/>
                      <a:pt x="122" y="167"/>
                      <a:pt x="118" y="171"/>
                    </a:cubicBezTo>
                    <a:cubicBezTo>
                      <a:pt x="118" y="171"/>
                      <a:pt x="118" y="171"/>
                      <a:pt x="118" y="171"/>
                    </a:cubicBezTo>
                    <a:cubicBezTo>
                      <a:pt x="113" y="176"/>
                      <a:pt x="107" y="179"/>
                      <a:pt x="100" y="179"/>
                    </a:cubicBezTo>
                    <a:cubicBezTo>
                      <a:pt x="63" y="179"/>
                      <a:pt x="63" y="179"/>
                      <a:pt x="63" y="179"/>
                    </a:cubicBezTo>
                    <a:cubicBezTo>
                      <a:pt x="63" y="169"/>
                      <a:pt x="63" y="169"/>
                      <a:pt x="63" y="169"/>
                    </a:cubicBezTo>
                    <a:cubicBezTo>
                      <a:pt x="100" y="169"/>
                      <a:pt x="100" y="169"/>
                      <a:pt x="100" y="169"/>
                    </a:cubicBezTo>
                    <a:cubicBezTo>
                      <a:pt x="104" y="169"/>
                      <a:pt x="108" y="167"/>
                      <a:pt x="110" y="164"/>
                    </a:cubicBezTo>
                    <a:cubicBezTo>
                      <a:pt x="113" y="161"/>
                      <a:pt x="115" y="158"/>
                      <a:pt x="115" y="153"/>
                    </a:cubicBezTo>
                    <a:cubicBezTo>
                      <a:pt x="115" y="71"/>
                      <a:pt x="115" y="71"/>
                      <a:pt x="115" y="71"/>
                    </a:cubicBezTo>
                    <a:cubicBezTo>
                      <a:pt x="115" y="67"/>
                      <a:pt x="113" y="63"/>
                      <a:pt x="110" y="60"/>
                    </a:cubicBezTo>
                    <a:cubicBezTo>
                      <a:pt x="108" y="57"/>
                      <a:pt x="104" y="56"/>
                      <a:pt x="100" y="56"/>
                    </a:cubicBezTo>
                    <a:cubicBezTo>
                      <a:pt x="90" y="56"/>
                      <a:pt x="90" y="56"/>
                      <a:pt x="90" y="56"/>
                    </a:cubicBezTo>
                    <a:cubicBezTo>
                      <a:pt x="85" y="56"/>
                      <a:pt x="85" y="56"/>
                      <a:pt x="85" y="56"/>
                    </a:cubicBezTo>
                    <a:cubicBezTo>
                      <a:pt x="85" y="50"/>
                      <a:pt x="85" y="50"/>
                      <a:pt x="85" y="50"/>
                    </a:cubicBezTo>
                    <a:cubicBezTo>
                      <a:pt x="85" y="15"/>
                      <a:pt x="85" y="15"/>
                      <a:pt x="85" y="15"/>
                    </a:cubicBezTo>
                    <a:cubicBezTo>
                      <a:pt x="85" y="13"/>
                      <a:pt x="84" y="12"/>
                      <a:pt x="83" y="11"/>
                    </a:cubicBezTo>
                    <a:cubicBezTo>
                      <a:pt x="82" y="11"/>
                      <a:pt x="81" y="10"/>
                      <a:pt x="80" y="10"/>
                    </a:cubicBezTo>
                    <a:cubicBezTo>
                      <a:pt x="63" y="10"/>
                      <a:pt x="63" y="10"/>
                      <a:pt x="63" y="10"/>
                    </a:cubicBezTo>
                    <a:lnTo>
                      <a:pt x="63" y="0"/>
                    </a:lnTo>
                    <a:close/>
                    <a:moveTo>
                      <a:pt x="25" y="45"/>
                    </a:moveTo>
                    <a:cubicBezTo>
                      <a:pt x="30" y="45"/>
                      <a:pt x="30" y="45"/>
                      <a:pt x="30" y="45"/>
                    </a:cubicBezTo>
                    <a:cubicBezTo>
                      <a:pt x="30" y="15"/>
                      <a:pt x="30" y="15"/>
                      <a:pt x="30" y="15"/>
                    </a:cubicBezTo>
                    <a:cubicBezTo>
                      <a:pt x="30" y="11"/>
                      <a:pt x="32" y="7"/>
                      <a:pt x="34" y="4"/>
                    </a:cubicBezTo>
                    <a:cubicBezTo>
                      <a:pt x="37" y="1"/>
                      <a:pt x="41" y="0"/>
                      <a:pt x="45" y="0"/>
                    </a:cubicBezTo>
                    <a:cubicBezTo>
                      <a:pt x="63" y="0"/>
                      <a:pt x="63" y="0"/>
                      <a:pt x="63" y="0"/>
                    </a:cubicBezTo>
                    <a:cubicBezTo>
                      <a:pt x="63" y="10"/>
                      <a:pt x="63" y="10"/>
                      <a:pt x="63" y="10"/>
                    </a:cubicBezTo>
                    <a:cubicBezTo>
                      <a:pt x="45" y="10"/>
                      <a:pt x="45" y="10"/>
                      <a:pt x="45" y="10"/>
                    </a:cubicBezTo>
                    <a:cubicBezTo>
                      <a:pt x="44" y="10"/>
                      <a:pt x="43" y="11"/>
                      <a:pt x="42" y="11"/>
                    </a:cubicBezTo>
                    <a:cubicBezTo>
                      <a:pt x="41" y="12"/>
                      <a:pt x="40" y="13"/>
                      <a:pt x="40" y="15"/>
                    </a:cubicBezTo>
                    <a:cubicBezTo>
                      <a:pt x="40" y="50"/>
                      <a:pt x="40" y="50"/>
                      <a:pt x="40" y="50"/>
                    </a:cubicBezTo>
                    <a:cubicBezTo>
                      <a:pt x="40" y="56"/>
                      <a:pt x="40" y="56"/>
                      <a:pt x="40" y="56"/>
                    </a:cubicBezTo>
                    <a:cubicBezTo>
                      <a:pt x="35" y="56"/>
                      <a:pt x="35" y="56"/>
                      <a:pt x="35" y="56"/>
                    </a:cubicBezTo>
                    <a:cubicBezTo>
                      <a:pt x="25" y="56"/>
                      <a:pt x="25" y="56"/>
                      <a:pt x="25" y="56"/>
                    </a:cubicBezTo>
                    <a:cubicBezTo>
                      <a:pt x="21" y="56"/>
                      <a:pt x="17" y="57"/>
                      <a:pt x="15" y="60"/>
                    </a:cubicBezTo>
                    <a:cubicBezTo>
                      <a:pt x="12" y="63"/>
                      <a:pt x="10" y="67"/>
                      <a:pt x="10" y="71"/>
                    </a:cubicBezTo>
                    <a:cubicBezTo>
                      <a:pt x="10" y="153"/>
                      <a:pt x="10" y="153"/>
                      <a:pt x="10" y="153"/>
                    </a:cubicBezTo>
                    <a:cubicBezTo>
                      <a:pt x="10" y="158"/>
                      <a:pt x="12" y="161"/>
                      <a:pt x="15" y="164"/>
                    </a:cubicBezTo>
                    <a:cubicBezTo>
                      <a:pt x="17" y="167"/>
                      <a:pt x="21" y="169"/>
                      <a:pt x="25" y="169"/>
                    </a:cubicBezTo>
                    <a:cubicBezTo>
                      <a:pt x="63" y="169"/>
                      <a:pt x="63" y="169"/>
                      <a:pt x="63" y="169"/>
                    </a:cubicBezTo>
                    <a:cubicBezTo>
                      <a:pt x="63" y="179"/>
                      <a:pt x="63" y="179"/>
                      <a:pt x="63" y="179"/>
                    </a:cubicBezTo>
                    <a:cubicBezTo>
                      <a:pt x="25" y="179"/>
                      <a:pt x="25" y="179"/>
                      <a:pt x="25" y="179"/>
                    </a:cubicBezTo>
                    <a:cubicBezTo>
                      <a:pt x="18" y="179"/>
                      <a:pt x="12" y="176"/>
                      <a:pt x="7" y="171"/>
                    </a:cubicBezTo>
                    <a:cubicBezTo>
                      <a:pt x="7" y="171"/>
                      <a:pt x="7" y="171"/>
                      <a:pt x="7" y="171"/>
                    </a:cubicBezTo>
                    <a:cubicBezTo>
                      <a:pt x="3" y="167"/>
                      <a:pt x="0" y="160"/>
                      <a:pt x="0" y="153"/>
                    </a:cubicBezTo>
                    <a:cubicBezTo>
                      <a:pt x="0" y="71"/>
                      <a:pt x="0" y="71"/>
                      <a:pt x="0" y="71"/>
                    </a:cubicBezTo>
                    <a:cubicBezTo>
                      <a:pt x="0" y="64"/>
                      <a:pt x="3" y="57"/>
                      <a:pt x="7" y="53"/>
                    </a:cubicBezTo>
                    <a:cubicBezTo>
                      <a:pt x="7" y="53"/>
                      <a:pt x="7" y="53"/>
                      <a:pt x="7" y="53"/>
                    </a:cubicBezTo>
                    <a:cubicBezTo>
                      <a:pt x="12" y="48"/>
                      <a:pt x="18" y="45"/>
                      <a:pt x="25" y="45"/>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6" name="Freeform 8"/>
              <p:cNvSpPr/>
              <p:nvPr/>
            </p:nvSpPr>
            <p:spPr bwMode="auto">
              <a:xfrm>
                <a:off x="-47625" y="1184275"/>
                <a:ext cx="371475" cy="239713"/>
              </a:xfrm>
              <a:custGeom>
                <a:avLst/>
                <a:gdLst>
                  <a:gd name="T0" fmla="*/ 99 w 99"/>
                  <a:gd name="T1" fmla="*/ 0 h 64"/>
                  <a:gd name="T2" fmla="*/ 99 w 99"/>
                  <a:gd name="T3" fmla="*/ 48 h 64"/>
                  <a:gd name="T4" fmla="*/ 82 w 99"/>
                  <a:gd name="T5" fmla="*/ 64 h 64"/>
                  <a:gd name="T6" fmla="*/ 18 w 99"/>
                  <a:gd name="T7" fmla="*/ 64 h 64"/>
                  <a:gd name="T8" fmla="*/ 0 w 99"/>
                  <a:gd name="T9" fmla="*/ 48 h 64"/>
                  <a:gd name="T10" fmla="*/ 0 w 99"/>
                  <a:gd name="T11" fmla="*/ 0 h 64"/>
                  <a:gd name="T12" fmla="*/ 99 w 99"/>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99" h="64">
                    <a:moveTo>
                      <a:pt x="99" y="0"/>
                    </a:moveTo>
                    <a:cubicBezTo>
                      <a:pt x="99" y="48"/>
                      <a:pt x="99" y="48"/>
                      <a:pt x="99" y="48"/>
                    </a:cubicBezTo>
                    <a:cubicBezTo>
                      <a:pt x="99" y="57"/>
                      <a:pt x="91" y="64"/>
                      <a:pt x="82" y="64"/>
                    </a:cubicBezTo>
                    <a:cubicBezTo>
                      <a:pt x="18" y="64"/>
                      <a:pt x="18" y="64"/>
                      <a:pt x="18" y="64"/>
                    </a:cubicBezTo>
                    <a:cubicBezTo>
                      <a:pt x="8" y="64"/>
                      <a:pt x="0" y="57"/>
                      <a:pt x="0" y="48"/>
                    </a:cubicBezTo>
                    <a:cubicBezTo>
                      <a:pt x="0" y="0"/>
                      <a:pt x="0" y="0"/>
                      <a:pt x="0" y="0"/>
                    </a:cubicBezTo>
                    <a:cubicBezTo>
                      <a:pt x="35" y="0"/>
                      <a:pt x="71" y="0"/>
                      <a:pt x="99" y="0"/>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7" name="Freeform 9"/>
              <p:cNvSpPr/>
              <p:nvPr/>
            </p:nvSpPr>
            <p:spPr bwMode="auto">
              <a:xfrm>
                <a:off x="-3175" y="749300"/>
                <a:ext cx="282575" cy="182563"/>
              </a:xfrm>
              <a:custGeom>
                <a:avLst/>
                <a:gdLst>
                  <a:gd name="T0" fmla="*/ 75 w 75"/>
                  <a:gd name="T1" fmla="*/ 49 h 49"/>
                  <a:gd name="T2" fmla="*/ 75 w 75"/>
                  <a:gd name="T3" fmla="*/ 12 h 49"/>
                  <a:gd name="T4" fmla="*/ 62 w 75"/>
                  <a:gd name="T5" fmla="*/ 0 h 49"/>
                  <a:gd name="T6" fmla="*/ 13 w 75"/>
                  <a:gd name="T7" fmla="*/ 0 h 49"/>
                  <a:gd name="T8" fmla="*/ 0 w 75"/>
                  <a:gd name="T9" fmla="*/ 12 h 49"/>
                  <a:gd name="T10" fmla="*/ 0 w 75"/>
                  <a:gd name="T11" fmla="*/ 49 h 49"/>
                  <a:gd name="T12" fmla="*/ 75 w 75"/>
                  <a:gd name="T13" fmla="*/ 49 h 49"/>
                </a:gdLst>
                <a:ahLst/>
                <a:cxnLst>
                  <a:cxn ang="0">
                    <a:pos x="T0" y="T1"/>
                  </a:cxn>
                  <a:cxn ang="0">
                    <a:pos x="T2" y="T3"/>
                  </a:cxn>
                  <a:cxn ang="0">
                    <a:pos x="T4" y="T5"/>
                  </a:cxn>
                  <a:cxn ang="0">
                    <a:pos x="T6" y="T7"/>
                  </a:cxn>
                  <a:cxn ang="0">
                    <a:pos x="T8" y="T9"/>
                  </a:cxn>
                  <a:cxn ang="0">
                    <a:pos x="T10" y="T11"/>
                  </a:cxn>
                  <a:cxn ang="0">
                    <a:pos x="T12" y="T13"/>
                  </a:cxn>
                </a:cxnLst>
                <a:rect l="0" t="0" r="r" b="b"/>
                <a:pathLst>
                  <a:path w="75" h="49">
                    <a:moveTo>
                      <a:pt x="75" y="49"/>
                    </a:moveTo>
                    <a:cubicBezTo>
                      <a:pt x="75" y="12"/>
                      <a:pt x="75" y="12"/>
                      <a:pt x="75" y="12"/>
                    </a:cubicBezTo>
                    <a:cubicBezTo>
                      <a:pt x="75" y="6"/>
                      <a:pt x="69" y="0"/>
                      <a:pt x="62" y="0"/>
                    </a:cubicBezTo>
                    <a:cubicBezTo>
                      <a:pt x="13" y="0"/>
                      <a:pt x="13" y="0"/>
                      <a:pt x="13" y="0"/>
                    </a:cubicBezTo>
                    <a:cubicBezTo>
                      <a:pt x="6" y="0"/>
                      <a:pt x="0" y="6"/>
                      <a:pt x="0" y="12"/>
                    </a:cubicBezTo>
                    <a:cubicBezTo>
                      <a:pt x="0" y="49"/>
                      <a:pt x="0" y="49"/>
                      <a:pt x="0" y="49"/>
                    </a:cubicBezTo>
                    <a:cubicBezTo>
                      <a:pt x="27" y="49"/>
                      <a:pt x="54" y="49"/>
                      <a:pt x="75" y="49"/>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45" name="组合 44"/>
            <p:cNvGrpSpPr/>
            <p:nvPr/>
          </p:nvGrpSpPr>
          <p:grpSpPr>
            <a:xfrm>
              <a:off x="3178920" y="1916024"/>
              <a:ext cx="448199" cy="345558"/>
              <a:chOff x="-276225" y="2278063"/>
              <a:chExt cx="831850" cy="641350"/>
            </a:xfrm>
            <a:solidFill>
              <a:schemeClr val="bg1">
                <a:lumMod val="75000"/>
              </a:schemeClr>
            </a:solidFill>
          </p:grpSpPr>
          <p:sp>
            <p:nvSpPr>
              <p:cNvPr id="51" name="Freeform 10"/>
              <p:cNvSpPr/>
              <p:nvPr/>
            </p:nvSpPr>
            <p:spPr bwMode="auto">
              <a:xfrm>
                <a:off x="53975" y="2278063"/>
                <a:ext cx="501650" cy="503238"/>
              </a:xfrm>
              <a:custGeom>
                <a:avLst/>
                <a:gdLst>
                  <a:gd name="T0" fmla="*/ 124 w 134"/>
                  <a:gd name="T1" fmla="*/ 78 h 134"/>
                  <a:gd name="T2" fmla="*/ 66 w 134"/>
                  <a:gd name="T3" fmla="*/ 116 h 134"/>
                  <a:gd name="T4" fmla="*/ 64 w 134"/>
                  <a:gd name="T5" fmla="*/ 116 h 134"/>
                  <a:gd name="T6" fmla="*/ 58 w 134"/>
                  <a:gd name="T7" fmla="*/ 116 h 134"/>
                  <a:gd name="T8" fmla="*/ 44 w 134"/>
                  <a:gd name="T9" fmla="*/ 119 h 134"/>
                  <a:gd name="T10" fmla="*/ 23 w 134"/>
                  <a:gd name="T11" fmla="*/ 111 h 134"/>
                  <a:gd name="T12" fmla="*/ 15 w 134"/>
                  <a:gd name="T13" fmla="*/ 90 h 134"/>
                  <a:gd name="T14" fmla="*/ 18 w 134"/>
                  <a:gd name="T15" fmla="*/ 75 h 134"/>
                  <a:gd name="T16" fmla="*/ 18 w 134"/>
                  <a:gd name="T17" fmla="*/ 69 h 134"/>
                  <a:gd name="T18" fmla="*/ 18 w 134"/>
                  <a:gd name="T19" fmla="*/ 68 h 134"/>
                  <a:gd name="T20" fmla="*/ 56 w 134"/>
                  <a:gd name="T21" fmla="*/ 10 h 134"/>
                  <a:gd name="T22" fmla="*/ 56 w 134"/>
                  <a:gd name="T23" fmla="*/ 10 h 134"/>
                  <a:gd name="T24" fmla="*/ 68 w 134"/>
                  <a:gd name="T25" fmla="*/ 8 h 134"/>
                  <a:gd name="T26" fmla="*/ 88 w 134"/>
                  <a:gd name="T27" fmla="*/ 16 h 134"/>
                  <a:gd name="T28" fmla="*/ 90 w 134"/>
                  <a:gd name="T29" fmla="*/ 20 h 134"/>
                  <a:gd name="T30" fmla="*/ 99 w 134"/>
                  <a:gd name="T31" fmla="*/ 21 h 134"/>
                  <a:gd name="T32" fmla="*/ 98 w 134"/>
                  <a:gd name="T33" fmla="*/ 12 h 134"/>
                  <a:gd name="T34" fmla="*/ 91 w 134"/>
                  <a:gd name="T35" fmla="*/ 10 h 134"/>
                  <a:gd name="T36" fmla="*/ 69 w 134"/>
                  <a:gd name="T37" fmla="*/ 1 h 134"/>
                  <a:gd name="T38" fmla="*/ 51 w 134"/>
                  <a:gd name="T39" fmla="*/ 5 h 134"/>
                  <a:gd name="T40" fmla="*/ 51 w 134"/>
                  <a:gd name="T41" fmla="*/ 5 h 134"/>
                  <a:gd name="T42" fmla="*/ 51 w 134"/>
                  <a:gd name="T43" fmla="*/ 5 h 134"/>
                  <a:gd name="T44" fmla="*/ 11 w 134"/>
                  <a:gd name="T45" fmla="*/ 66 h 134"/>
                  <a:gd name="T46" fmla="*/ 11 w 134"/>
                  <a:gd name="T47" fmla="*/ 66 h 134"/>
                  <a:gd name="T48" fmla="*/ 5 w 134"/>
                  <a:gd name="T49" fmla="*/ 71 h 134"/>
                  <a:gd name="T50" fmla="*/ 1 w 134"/>
                  <a:gd name="T51" fmla="*/ 101 h 134"/>
                  <a:gd name="T52" fmla="*/ 10 w 134"/>
                  <a:gd name="T53" fmla="*/ 124 h 134"/>
                  <a:gd name="T54" fmla="*/ 33 w 134"/>
                  <a:gd name="T55" fmla="*/ 133 h 134"/>
                  <a:gd name="T56" fmla="*/ 62 w 134"/>
                  <a:gd name="T57" fmla="*/ 129 h 134"/>
                  <a:gd name="T58" fmla="*/ 67 w 134"/>
                  <a:gd name="T59" fmla="*/ 122 h 134"/>
                  <a:gd name="T60" fmla="*/ 68 w 134"/>
                  <a:gd name="T61" fmla="*/ 122 h 134"/>
                  <a:gd name="T62" fmla="*/ 129 w 134"/>
                  <a:gd name="T63" fmla="*/ 83 h 134"/>
                  <a:gd name="T64" fmla="*/ 129 w 134"/>
                  <a:gd name="T65" fmla="*/ 83 h 134"/>
                  <a:gd name="T66" fmla="*/ 129 w 134"/>
                  <a:gd name="T67" fmla="*/ 83 h 134"/>
                  <a:gd name="T68" fmla="*/ 133 w 134"/>
                  <a:gd name="T69" fmla="*/ 65 h 134"/>
                  <a:gd name="T70" fmla="*/ 124 w 134"/>
                  <a:gd name="T71" fmla="*/ 42 h 134"/>
                  <a:gd name="T72" fmla="*/ 122 w 134"/>
                  <a:gd name="T73" fmla="*/ 35 h 134"/>
                  <a:gd name="T74" fmla="*/ 113 w 134"/>
                  <a:gd name="T75" fmla="*/ 34 h 134"/>
                  <a:gd name="T76" fmla="*/ 114 w 134"/>
                  <a:gd name="T77" fmla="*/ 44 h 134"/>
                  <a:gd name="T78" fmla="*/ 118 w 134"/>
                  <a:gd name="T79" fmla="*/ 46 h 134"/>
                  <a:gd name="T80" fmla="*/ 126 w 134"/>
                  <a:gd name="T81" fmla="*/ 66 h 134"/>
                  <a:gd name="T82" fmla="*/ 124 w 134"/>
                  <a:gd name="T83" fmla="*/ 7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4" h="134">
                    <a:moveTo>
                      <a:pt x="124" y="78"/>
                    </a:moveTo>
                    <a:cubicBezTo>
                      <a:pt x="105" y="97"/>
                      <a:pt x="84" y="110"/>
                      <a:pt x="66" y="116"/>
                    </a:cubicBezTo>
                    <a:cubicBezTo>
                      <a:pt x="65" y="116"/>
                      <a:pt x="64" y="116"/>
                      <a:pt x="64" y="116"/>
                    </a:cubicBezTo>
                    <a:cubicBezTo>
                      <a:pt x="62" y="115"/>
                      <a:pt x="60" y="115"/>
                      <a:pt x="58" y="116"/>
                    </a:cubicBezTo>
                    <a:cubicBezTo>
                      <a:pt x="53" y="117"/>
                      <a:pt x="49" y="119"/>
                      <a:pt x="44" y="119"/>
                    </a:cubicBezTo>
                    <a:cubicBezTo>
                      <a:pt x="36" y="119"/>
                      <a:pt x="28" y="116"/>
                      <a:pt x="23" y="111"/>
                    </a:cubicBezTo>
                    <a:cubicBezTo>
                      <a:pt x="18" y="106"/>
                      <a:pt x="15" y="99"/>
                      <a:pt x="15" y="90"/>
                    </a:cubicBezTo>
                    <a:cubicBezTo>
                      <a:pt x="15" y="86"/>
                      <a:pt x="16" y="81"/>
                      <a:pt x="18" y="75"/>
                    </a:cubicBezTo>
                    <a:cubicBezTo>
                      <a:pt x="19" y="73"/>
                      <a:pt x="19" y="71"/>
                      <a:pt x="18" y="69"/>
                    </a:cubicBezTo>
                    <a:cubicBezTo>
                      <a:pt x="18" y="69"/>
                      <a:pt x="18" y="69"/>
                      <a:pt x="18" y="68"/>
                    </a:cubicBezTo>
                    <a:cubicBezTo>
                      <a:pt x="24" y="49"/>
                      <a:pt x="37" y="28"/>
                      <a:pt x="56" y="10"/>
                    </a:cubicBezTo>
                    <a:cubicBezTo>
                      <a:pt x="56" y="10"/>
                      <a:pt x="56" y="10"/>
                      <a:pt x="56" y="10"/>
                    </a:cubicBezTo>
                    <a:cubicBezTo>
                      <a:pt x="58" y="7"/>
                      <a:pt x="63" y="7"/>
                      <a:pt x="68" y="8"/>
                    </a:cubicBezTo>
                    <a:cubicBezTo>
                      <a:pt x="75" y="9"/>
                      <a:pt x="83" y="13"/>
                      <a:pt x="88" y="16"/>
                    </a:cubicBezTo>
                    <a:cubicBezTo>
                      <a:pt x="88" y="17"/>
                      <a:pt x="89" y="19"/>
                      <a:pt x="90" y="20"/>
                    </a:cubicBezTo>
                    <a:cubicBezTo>
                      <a:pt x="93" y="23"/>
                      <a:pt x="97" y="23"/>
                      <a:pt x="99" y="21"/>
                    </a:cubicBezTo>
                    <a:cubicBezTo>
                      <a:pt x="102" y="19"/>
                      <a:pt x="101" y="15"/>
                      <a:pt x="98" y="12"/>
                    </a:cubicBezTo>
                    <a:cubicBezTo>
                      <a:pt x="96" y="10"/>
                      <a:pt x="94" y="9"/>
                      <a:pt x="91" y="10"/>
                    </a:cubicBezTo>
                    <a:cubicBezTo>
                      <a:pt x="86" y="6"/>
                      <a:pt x="77" y="3"/>
                      <a:pt x="69" y="1"/>
                    </a:cubicBezTo>
                    <a:cubicBezTo>
                      <a:pt x="62" y="0"/>
                      <a:pt x="55" y="0"/>
                      <a:pt x="51" y="5"/>
                    </a:cubicBezTo>
                    <a:cubicBezTo>
                      <a:pt x="51" y="5"/>
                      <a:pt x="51" y="5"/>
                      <a:pt x="51" y="5"/>
                    </a:cubicBezTo>
                    <a:cubicBezTo>
                      <a:pt x="51" y="5"/>
                      <a:pt x="51" y="5"/>
                      <a:pt x="51" y="5"/>
                    </a:cubicBezTo>
                    <a:cubicBezTo>
                      <a:pt x="31" y="24"/>
                      <a:pt x="18" y="46"/>
                      <a:pt x="11" y="66"/>
                    </a:cubicBezTo>
                    <a:cubicBezTo>
                      <a:pt x="11" y="66"/>
                      <a:pt x="11" y="66"/>
                      <a:pt x="11" y="66"/>
                    </a:cubicBezTo>
                    <a:cubicBezTo>
                      <a:pt x="9" y="66"/>
                      <a:pt x="6" y="68"/>
                      <a:pt x="5" y="71"/>
                    </a:cubicBezTo>
                    <a:cubicBezTo>
                      <a:pt x="1" y="82"/>
                      <a:pt x="0" y="92"/>
                      <a:pt x="1" y="101"/>
                    </a:cubicBezTo>
                    <a:cubicBezTo>
                      <a:pt x="1" y="110"/>
                      <a:pt x="5" y="118"/>
                      <a:pt x="10" y="124"/>
                    </a:cubicBezTo>
                    <a:cubicBezTo>
                      <a:pt x="16" y="129"/>
                      <a:pt x="24" y="133"/>
                      <a:pt x="33" y="133"/>
                    </a:cubicBezTo>
                    <a:cubicBezTo>
                      <a:pt x="42" y="134"/>
                      <a:pt x="52" y="133"/>
                      <a:pt x="62" y="129"/>
                    </a:cubicBezTo>
                    <a:cubicBezTo>
                      <a:pt x="65" y="128"/>
                      <a:pt x="67" y="125"/>
                      <a:pt x="67" y="122"/>
                    </a:cubicBezTo>
                    <a:cubicBezTo>
                      <a:pt x="68" y="122"/>
                      <a:pt x="68" y="122"/>
                      <a:pt x="68" y="122"/>
                    </a:cubicBezTo>
                    <a:cubicBezTo>
                      <a:pt x="87" y="116"/>
                      <a:pt x="110" y="103"/>
                      <a:pt x="129" y="83"/>
                    </a:cubicBezTo>
                    <a:cubicBezTo>
                      <a:pt x="129" y="83"/>
                      <a:pt x="129" y="83"/>
                      <a:pt x="129" y="83"/>
                    </a:cubicBezTo>
                    <a:cubicBezTo>
                      <a:pt x="129" y="83"/>
                      <a:pt x="129" y="83"/>
                      <a:pt x="129" y="83"/>
                    </a:cubicBezTo>
                    <a:cubicBezTo>
                      <a:pt x="133" y="78"/>
                      <a:pt x="134" y="72"/>
                      <a:pt x="133" y="65"/>
                    </a:cubicBezTo>
                    <a:cubicBezTo>
                      <a:pt x="131" y="57"/>
                      <a:pt x="127" y="48"/>
                      <a:pt x="124" y="42"/>
                    </a:cubicBezTo>
                    <a:cubicBezTo>
                      <a:pt x="125" y="40"/>
                      <a:pt x="124" y="37"/>
                      <a:pt x="122" y="35"/>
                    </a:cubicBezTo>
                    <a:cubicBezTo>
                      <a:pt x="119" y="32"/>
                      <a:pt x="115" y="32"/>
                      <a:pt x="113" y="34"/>
                    </a:cubicBezTo>
                    <a:cubicBezTo>
                      <a:pt x="110" y="37"/>
                      <a:pt x="111" y="41"/>
                      <a:pt x="114" y="44"/>
                    </a:cubicBezTo>
                    <a:cubicBezTo>
                      <a:pt x="115" y="45"/>
                      <a:pt x="116" y="46"/>
                      <a:pt x="118" y="46"/>
                    </a:cubicBezTo>
                    <a:cubicBezTo>
                      <a:pt x="121" y="51"/>
                      <a:pt x="125" y="59"/>
                      <a:pt x="126" y="66"/>
                    </a:cubicBezTo>
                    <a:cubicBezTo>
                      <a:pt x="127" y="71"/>
                      <a:pt x="127" y="76"/>
                      <a:pt x="124" y="78"/>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2" name="Freeform 11"/>
              <p:cNvSpPr/>
              <p:nvPr/>
            </p:nvSpPr>
            <p:spPr bwMode="auto">
              <a:xfrm>
                <a:off x="-220662" y="2476500"/>
                <a:ext cx="93663" cy="95250"/>
              </a:xfrm>
              <a:custGeom>
                <a:avLst/>
                <a:gdLst>
                  <a:gd name="T0" fmla="*/ 21 w 25"/>
                  <a:gd name="T1" fmla="*/ 4 h 25"/>
                  <a:gd name="T2" fmla="*/ 5 w 25"/>
                  <a:gd name="T3" fmla="*/ 4 h 25"/>
                  <a:gd name="T4" fmla="*/ 5 w 25"/>
                  <a:gd name="T5" fmla="*/ 20 h 25"/>
                  <a:gd name="T6" fmla="*/ 21 w 25"/>
                  <a:gd name="T7" fmla="*/ 20 h 25"/>
                  <a:gd name="T8" fmla="*/ 21 w 25"/>
                  <a:gd name="T9" fmla="*/ 4 h 25"/>
                </a:gdLst>
                <a:ahLst/>
                <a:cxnLst>
                  <a:cxn ang="0">
                    <a:pos x="T0" y="T1"/>
                  </a:cxn>
                  <a:cxn ang="0">
                    <a:pos x="T2" y="T3"/>
                  </a:cxn>
                  <a:cxn ang="0">
                    <a:pos x="T4" y="T5"/>
                  </a:cxn>
                  <a:cxn ang="0">
                    <a:pos x="T6" y="T7"/>
                  </a:cxn>
                  <a:cxn ang="0">
                    <a:pos x="T8" y="T9"/>
                  </a:cxn>
                </a:cxnLst>
                <a:rect l="0" t="0" r="r" b="b"/>
                <a:pathLst>
                  <a:path w="25" h="25">
                    <a:moveTo>
                      <a:pt x="21" y="4"/>
                    </a:moveTo>
                    <a:cubicBezTo>
                      <a:pt x="16" y="0"/>
                      <a:pt x="9" y="0"/>
                      <a:pt x="5" y="4"/>
                    </a:cubicBezTo>
                    <a:cubicBezTo>
                      <a:pt x="0" y="9"/>
                      <a:pt x="0" y="16"/>
                      <a:pt x="5" y="20"/>
                    </a:cubicBezTo>
                    <a:cubicBezTo>
                      <a:pt x="9" y="25"/>
                      <a:pt x="16" y="25"/>
                      <a:pt x="21" y="20"/>
                    </a:cubicBezTo>
                    <a:cubicBezTo>
                      <a:pt x="25" y="16"/>
                      <a:pt x="25" y="9"/>
                      <a:pt x="21" y="4"/>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3" name="Freeform 12"/>
              <p:cNvSpPr>
                <a:spLocks noEditPoints="1"/>
              </p:cNvSpPr>
              <p:nvPr/>
            </p:nvSpPr>
            <p:spPr bwMode="auto">
              <a:xfrm>
                <a:off x="-276225" y="2417763"/>
                <a:ext cx="209550" cy="209550"/>
              </a:xfrm>
              <a:custGeom>
                <a:avLst/>
                <a:gdLst>
                  <a:gd name="T0" fmla="*/ 48 w 56"/>
                  <a:gd name="T1" fmla="*/ 9 h 56"/>
                  <a:gd name="T2" fmla="*/ 28 w 56"/>
                  <a:gd name="T3" fmla="*/ 0 h 56"/>
                  <a:gd name="T4" fmla="*/ 28 w 56"/>
                  <a:gd name="T5" fmla="*/ 7 h 56"/>
                  <a:gd name="T6" fmla="*/ 43 w 56"/>
                  <a:gd name="T7" fmla="*/ 13 h 56"/>
                  <a:gd name="T8" fmla="*/ 49 w 56"/>
                  <a:gd name="T9" fmla="*/ 28 h 56"/>
                  <a:gd name="T10" fmla="*/ 49 w 56"/>
                  <a:gd name="T11" fmla="*/ 28 h 56"/>
                  <a:gd name="T12" fmla="*/ 43 w 56"/>
                  <a:gd name="T13" fmla="*/ 43 h 56"/>
                  <a:gd name="T14" fmla="*/ 28 w 56"/>
                  <a:gd name="T15" fmla="*/ 49 h 56"/>
                  <a:gd name="T16" fmla="*/ 28 w 56"/>
                  <a:gd name="T17" fmla="*/ 56 h 56"/>
                  <a:gd name="T18" fmla="*/ 28 w 56"/>
                  <a:gd name="T19" fmla="*/ 56 h 56"/>
                  <a:gd name="T20" fmla="*/ 48 w 56"/>
                  <a:gd name="T21" fmla="*/ 48 h 56"/>
                  <a:gd name="T22" fmla="*/ 56 w 56"/>
                  <a:gd name="T23" fmla="*/ 28 h 56"/>
                  <a:gd name="T24" fmla="*/ 56 w 56"/>
                  <a:gd name="T25" fmla="*/ 28 h 56"/>
                  <a:gd name="T26" fmla="*/ 48 w 56"/>
                  <a:gd name="T27" fmla="*/ 9 h 56"/>
                  <a:gd name="T28" fmla="*/ 28 w 56"/>
                  <a:gd name="T29" fmla="*/ 0 h 56"/>
                  <a:gd name="T30" fmla="*/ 8 w 56"/>
                  <a:gd name="T31" fmla="*/ 9 h 56"/>
                  <a:gd name="T32" fmla="*/ 0 w 56"/>
                  <a:gd name="T33" fmla="*/ 28 h 56"/>
                  <a:gd name="T34" fmla="*/ 0 w 56"/>
                  <a:gd name="T35" fmla="*/ 28 h 56"/>
                  <a:gd name="T36" fmla="*/ 8 w 56"/>
                  <a:gd name="T37" fmla="*/ 48 h 56"/>
                  <a:gd name="T38" fmla="*/ 28 w 56"/>
                  <a:gd name="T39" fmla="*/ 56 h 56"/>
                  <a:gd name="T40" fmla="*/ 28 w 56"/>
                  <a:gd name="T41" fmla="*/ 56 h 56"/>
                  <a:gd name="T42" fmla="*/ 28 w 56"/>
                  <a:gd name="T43" fmla="*/ 49 h 56"/>
                  <a:gd name="T44" fmla="*/ 13 w 56"/>
                  <a:gd name="T45" fmla="*/ 43 h 56"/>
                  <a:gd name="T46" fmla="*/ 7 w 56"/>
                  <a:gd name="T47" fmla="*/ 28 h 56"/>
                  <a:gd name="T48" fmla="*/ 7 w 56"/>
                  <a:gd name="T49" fmla="*/ 28 h 56"/>
                  <a:gd name="T50" fmla="*/ 13 w 56"/>
                  <a:gd name="T51" fmla="*/ 13 h 56"/>
                  <a:gd name="T52" fmla="*/ 28 w 56"/>
                  <a:gd name="T53" fmla="*/ 7 h 56"/>
                  <a:gd name="T54" fmla="*/ 28 w 56"/>
                  <a:gd name="T5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 h="56">
                    <a:moveTo>
                      <a:pt x="48" y="9"/>
                    </a:moveTo>
                    <a:cubicBezTo>
                      <a:pt x="42" y="3"/>
                      <a:pt x="35" y="0"/>
                      <a:pt x="28" y="0"/>
                    </a:cubicBezTo>
                    <a:cubicBezTo>
                      <a:pt x="28" y="7"/>
                      <a:pt x="28" y="7"/>
                      <a:pt x="28" y="7"/>
                    </a:cubicBezTo>
                    <a:cubicBezTo>
                      <a:pt x="33" y="7"/>
                      <a:pt x="39" y="9"/>
                      <a:pt x="43" y="13"/>
                    </a:cubicBezTo>
                    <a:cubicBezTo>
                      <a:pt x="47" y="18"/>
                      <a:pt x="49" y="23"/>
                      <a:pt x="49" y="28"/>
                    </a:cubicBezTo>
                    <a:cubicBezTo>
                      <a:pt x="49" y="28"/>
                      <a:pt x="49" y="28"/>
                      <a:pt x="49" y="28"/>
                    </a:cubicBezTo>
                    <a:cubicBezTo>
                      <a:pt x="49" y="34"/>
                      <a:pt x="47" y="39"/>
                      <a:pt x="43" y="43"/>
                    </a:cubicBezTo>
                    <a:cubicBezTo>
                      <a:pt x="39" y="47"/>
                      <a:pt x="33" y="49"/>
                      <a:pt x="28" y="49"/>
                    </a:cubicBezTo>
                    <a:cubicBezTo>
                      <a:pt x="28" y="56"/>
                      <a:pt x="28" y="56"/>
                      <a:pt x="28" y="56"/>
                    </a:cubicBezTo>
                    <a:cubicBezTo>
                      <a:pt x="28" y="56"/>
                      <a:pt x="28" y="56"/>
                      <a:pt x="28" y="56"/>
                    </a:cubicBezTo>
                    <a:cubicBezTo>
                      <a:pt x="35" y="56"/>
                      <a:pt x="42" y="54"/>
                      <a:pt x="48" y="48"/>
                    </a:cubicBezTo>
                    <a:cubicBezTo>
                      <a:pt x="53" y="43"/>
                      <a:pt x="56" y="35"/>
                      <a:pt x="56" y="28"/>
                    </a:cubicBezTo>
                    <a:cubicBezTo>
                      <a:pt x="56" y="28"/>
                      <a:pt x="56" y="28"/>
                      <a:pt x="56" y="28"/>
                    </a:cubicBezTo>
                    <a:cubicBezTo>
                      <a:pt x="56" y="21"/>
                      <a:pt x="53" y="14"/>
                      <a:pt x="48" y="9"/>
                    </a:cubicBezTo>
                    <a:close/>
                    <a:moveTo>
                      <a:pt x="28" y="0"/>
                    </a:moveTo>
                    <a:cubicBezTo>
                      <a:pt x="21" y="0"/>
                      <a:pt x="13" y="3"/>
                      <a:pt x="8" y="9"/>
                    </a:cubicBezTo>
                    <a:cubicBezTo>
                      <a:pt x="3" y="14"/>
                      <a:pt x="0" y="21"/>
                      <a:pt x="0" y="28"/>
                    </a:cubicBezTo>
                    <a:cubicBezTo>
                      <a:pt x="0" y="28"/>
                      <a:pt x="0" y="28"/>
                      <a:pt x="0" y="28"/>
                    </a:cubicBezTo>
                    <a:cubicBezTo>
                      <a:pt x="0" y="35"/>
                      <a:pt x="3" y="43"/>
                      <a:pt x="8" y="48"/>
                    </a:cubicBezTo>
                    <a:cubicBezTo>
                      <a:pt x="13" y="54"/>
                      <a:pt x="21" y="56"/>
                      <a:pt x="28" y="56"/>
                    </a:cubicBezTo>
                    <a:cubicBezTo>
                      <a:pt x="28" y="56"/>
                      <a:pt x="28" y="56"/>
                      <a:pt x="28" y="56"/>
                    </a:cubicBezTo>
                    <a:cubicBezTo>
                      <a:pt x="28" y="49"/>
                      <a:pt x="28" y="49"/>
                      <a:pt x="28" y="49"/>
                    </a:cubicBezTo>
                    <a:cubicBezTo>
                      <a:pt x="22" y="49"/>
                      <a:pt x="17" y="47"/>
                      <a:pt x="13" y="43"/>
                    </a:cubicBezTo>
                    <a:cubicBezTo>
                      <a:pt x="9" y="39"/>
                      <a:pt x="7" y="34"/>
                      <a:pt x="7" y="28"/>
                    </a:cubicBezTo>
                    <a:cubicBezTo>
                      <a:pt x="7" y="28"/>
                      <a:pt x="7" y="28"/>
                      <a:pt x="7" y="28"/>
                    </a:cubicBezTo>
                    <a:cubicBezTo>
                      <a:pt x="7" y="23"/>
                      <a:pt x="9" y="18"/>
                      <a:pt x="13" y="13"/>
                    </a:cubicBezTo>
                    <a:cubicBezTo>
                      <a:pt x="17" y="9"/>
                      <a:pt x="22" y="7"/>
                      <a:pt x="28" y="7"/>
                    </a:cubicBezTo>
                    <a:lnTo>
                      <a:pt x="28" y="0"/>
                    </a:ln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sp>
            <p:nvSpPr>
              <p:cNvPr id="54" name="Freeform 13"/>
              <p:cNvSpPr/>
              <p:nvPr/>
            </p:nvSpPr>
            <p:spPr bwMode="auto">
              <a:xfrm>
                <a:off x="-227012" y="2630488"/>
                <a:ext cx="322263" cy="288925"/>
              </a:xfrm>
              <a:custGeom>
                <a:avLst/>
                <a:gdLst>
                  <a:gd name="T0" fmla="*/ 80 w 86"/>
                  <a:gd name="T1" fmla="*/ 30 h 77"/>
                  <a:gd name="T2" fmla="*/ 85 w 86"/>
                  <a:gd name="T3" fmla="*/ 31 h 77"/>
                  <a:gd name="T4" fmla="*/ 85 w 86"/>
                  <a:gd name="T5" fmla="*/ 35 h 77"/>
                  <a:gd name="T6" fmla="*/ 78 w 86"/>
                  <a:gd name="T7" fmla="*/ 43 h 77"/>
                  <a:gd name="T8" fmla="*/ 36 w 86"/>
                  <a:gd name="T9" fmla="*/ 74 h 77"/>
                  <a:gd name="T10" fmla="*/ 18 w 86"/>
                  <a:gd name="T11" fmla="*/ 76 h 77"/>
                  <a:gd name="T12" fmla="*/ 8 w 86"/>
                  <a:gd name="T13" fmla="*/ 71 h 77"/>
                  <a:gd name="T14" fmla="*/ 2 w 86"/>
                  <a:gd name="T15" fmla="*/ 61 h 77"/>
                  <a:gd name="T16" fmla="*/ 1 w 86"/>
                  <a:gd name="T17" fmla="*/ 41 h 77"/>
                  <a:gd name="T18" fmla="*/ 7 w 86"/>
                  <a:gd name="T19" fmla="*/ 24 h 77"/>
                  <a:gd name="T20" fmla="*/ 14 w 86"/>
                  <a:gd name="T21" fmla="*/ 3 h 77"/>
                  <a:gd name="T22" fmla="*/ 17 w 86"/>
                  <a:gd name="T23" fmla="*/ 0 h 77"/>
                  <a:gd name="T24" fmla="*/ 21 w 86"/>
                  <a:gd name="T25" fmla="*/ 3 h 77"/>
                  <a:gd name="T26" fmla="*/ 14 w 86"/>
                  <a:gd name="T27" fmla="*/ 26 h 77"/>
                  <a:gd name="T28" fmla="*/ 8 w 86"/>
                  <a:gd name="T29" fmla="*/ 42 h 77"/>
                  <a:gd name="T30" fmla="*/ 9 w 86"/>
                  <a:gd name="T31" fmla="*/ 59 h 77"/>
                  <a:gd name="T32" fmla="*/ 13 w 86"/>
                  <a:gd name="T33" fmla="*/ 66 h 77"/>
                  <a:gd name="T34" fmla="*/ 20 w 86"/>
                  <a:gd name="T35" fmla="*/ 69 h 77"/>
                  <a:gd name="T36" fmla="*/ 34 w 86"/>
                  <a:gd name="T37" fmla="*/ 68 h 77"/>
                  <a:gd name="T38" fmla="*/ 73 w 86"/>
                  <a:gd name="T39" fmla="*/ 38 h 77"/>
                  <a:gd name="T40" fmla="*/ 80 w 86"/>
                  <a:gd name="T41"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77">
                    <a:moveTo>
                      <a:pt x="80" y="30"/>
                    </a:moveTo>
                    <a:cubicBezTo>
                      <a:pt x="82" y="29"/>
                      <a:pt x="84" y="29"/>
                      <a:pt x="85" y="31"/>
                    </a:cubicBezTo>
                    <a:cubicBezTo>
                      <a:pt x="86" y="32"/>
                      <a:pt x="86" y="34"/>
                      <a:pt x="85" y="35"/>
                    </a:cubicBezTo>
                    <a:cubicBezTo>
                      <a:pt x="83" y="38"/>
                      <a:pt x="80" y="40"/>
                      <a:pt x="78" y="43"/>
                    </a:cubicBezTo>
                    <a:cubicBezTo>
                      <a:pt x="66" y="55"/>
                      <a:pt x="53" y="68"/>
                      <a:pt x="36" y="74"/>
                    </a:cubicBezTo>
                    <a:cubicBezTo>
                      <a:pt x="29" y="77"/>
                      <a:pt x="23" y="77"/>
                      <a:pt x="18" y="76"/>
                    </a:cubicBezTo>
                    <a:cubicBezTo>
                      <a:pt x="14" y="75"/>
                      <a:pt x="11" y="73"/>
                      <a:pt x="8" y="71"/>
                    </a:cubicBezTo>
                    <a:cubicBezTo>
                      <a:pt x="5" y="68"/>
                      <a:pt x="3" y="65"/>
                      <a:pt x="2" y="61"/>
                    </a:cubicBezTo>
                    <a:cubicBezTo>
                      <a:pt x="0" y="55"/>
                      <a:pt x="0" y="48"/>
                      <a:pt x="1" y="41"/>
                    </a:cubicBezTo>
                    <a:cubicBezTo>
                      <a:pt x="2" y="36"/>
                      <a:pt x="5" y="30"/>
                      <a:pt x="7" y="24"/>
                    </a:cubicBezTo>
                    <a:cubicBezTo>
                      <a:pt x="11" y="14"/>
                      <a:pt x="14" y="9"/>
                      <a:pt x="14" y="3"/>
                    </a:cubicBezTo>
                    <a:cubicBezTo>
                      <a:pt x="14" y="1"/>
                      <a:pt x="16" y="0"/>
                      <a:pt x="17" y="0"/>
                    </a:cubicBezTo>
                    <a:cubicBezTo>
                      <a:pt x="19" y="0"/>
                      <a:pt x="21" y="1"/>
                      <a:pt x="21" y="3"/>
                    </a:cubicBezTo>
                    <a:cubicBezTo>
                      <a:pt x="21" y="10"/>
                      <a:pt x="17" y="16"/>
                      <a:pt x="14" y="26"/>
                    </a:cubicBezTo>
                    <a:cubicBezTo>
                      <a:pt x="11" y="32"/>
                      <a:pt x="9" y="38"/>
                      <a:pt x="8" y="42"/>
                    </a:cubicBezTo>
                    <a:cubicBezTo>
                      <a:pt x="7" y="48"/>
                      <a:pt x="7" y="54"/>
                      <a:pt x="9" y="59"/>
                    </a:cubicBezTo>
                    <a:cubicBezTo>
                      <a:pt x="9" y="61"/>
                      <a:pt x="11" y="64"/>
                      <a:pt x="13" y="66"/>
                    </a:cubicBezTo>
                    <a:cubicBezTo>
                      <a:pt x="15" y="67"/>
                      <a:pt x="17" y="69"/>
                      <a:pt x="20" y="69"/>
                    </a:cubicBezTo>
                    <a:cubicBezTo>
                      <a:pt x="24" y="70"/>
                      <a:pt x="28" y="70"/>
                      <a:pt x="34" y="68"/>
                    </a:cubicBezTo>
                    <a:cubicBezTo>
                      <a:pt x="49" y="62"/>
                      <a:pt x="62" y="49"/>
                      <a:pt x="73" y="38"/>
                    </a:cubicBezTo>
                    <a:cubicBezTo>
                      <a:pt x="75" y="35"/>
                      <a:pt x="78" y="33"/>
                      <a:pt x="80" y="30"/>
                    </a:cubicBezTo>
                    <a:close/>
                  </a:path>
                </a:pathLst>
              </a:custGeom>
              <a:grpFill/>
              <a:ln w="9525">
                <a:noFill/>
                <a:round/>
              </a:ln>
            </p:spPr>
            <p:txBody>
              <a:bodyPr/>
              <a:lstStyle/>
              <a:p>
                <a:pPr fontAlgn="auto">
                  <a:spcBef>
                    <a:spcPts val="0"/>
                  </a:spcBef>
                  <a:spcAft>
                    <a:spcPts val="0"/>
                  </a:spcAft>
                  <a:defRPr/>
                </a:pPr>
                <a:endParaRPr lang="zh-CN" altLang="en-US">
                  <a:solidFill>
                    <a:prstClr val="black"/>
                  </a:solidFill>
                  <a:latin typeface="+mn-lt"/>
                  <a:ea typeface="+mn-ea"/>
                </a:endParaRPr>
              </a:p>
            </p:txBody>
          </p:sp>
        </p:grpSp>
        <p:grpSp>
          <p:nvGrpSpPr>
            <p:cNvPr id="46" name="组合 124"/>
            <p:cNvGrpSpPr/>
            <p:nvPr/>
          </p:nvGrpSpPr>
          <p:grpSpPr bwMode="auto">
            <a:xfrm>
              <a:off x="4533899" y="2253987"/>
              <a:ext cx="430611" cy="562631"/>
              <a:chOff x="3178175" y="749300"/>
              <a:chExt cx="554038" cy="723900"/>
            </a:xfrm>
          </p:grpSpPr>
          <p:sp>
            <p:nvSpPr>
              <p:cNvPr id="47" name="Freeform 14"/>
              <p:cNvSpPr>
                <a:spLocks noEditPoints="1"/>
              </p:cNvSpPr>
              <p:nvPr/>
            </p:nvSpPr>
            <p:spPr bwMode="auto">
              <a:xfrm>
                <a:off x="3178175" y="854075"/>
                <a:ext cx="554038" cy="619125"/>
              </a:xfrm>
              <a:custGeom>
                <a:avLst/>
                <a:gdLst>
                  <a:gd name="T0" fmla="*/ 277019 w 148"/>
                  <a:gd name="T1" fmla="*/ 0 h 165"/>
                  <a:gd name="T2" fmla="*/ 460451 w 148"/>
                  <a:gd name="T3" fmla="*/ 0 h 165"/>
                  <a:gd name="T4" fmla="*/ 527834 w 148"/>
                  <a:gd name="T5" fmla="*/ 30018 h 165"/>
                  <a:gd name="T6" fmla="*/ 554038 w 148"/>
                  <a:gd name="T7" fmla="*/ 97559 h 165"/>
                  <a:gd name="T8" fmla="*/ 554038 w 148"/>
                  <a:gd name="T9" fmla="*/ 525318 h 165"/>
                  <a:gd name="T10" fmla="*/ 527834 w 148"/>
                  <a:gd name="T11" fmla="*/ 592859 h 165"/>
                  <a:gd name="T12" fmla="*/ 460451 w 148"/>
                  <a:gd name="T13" fmla="*/ 619125 h 165"/>
                  <a:gd name="T14" fmla="*/ 277019 w 148"/>
                  <a:gd name="T15" fmla="*/ 619125 h 165"/>
                  <a:gd name="T16" fmla="*/ 277019 w 148"/>
                  <a:gd name="T17" fmla="*/ 562841 h 165"/>
                  <a:gd name="T18" fmla="*/ 460451 w 148"/>
                  <a:gd name="T19" fmla="*/ 562841 h 165"/>
                  <a:gd name="T20" fmla="*/ 486655 w 148"/>
                  <a:gd name="T21" fmla="*/ 551584 h 165"/>
                  <a:gd name="T22" fmla="*/ 497886 w 148"/>
                  <a:gd name="T23" fmla="*/ 525318 h 165"/>
                  <a:gd name="T24" fmla="*/ 497886 w 148"/>
                  <a:gd name="T25" fmla="*/ 97559 h 165"/>
                  <a:gd name="T26" fmla="*/ 486655 w 148"/>
                  <a:gd name="T27" fmla="*/ 67541 h 165"/>
                  <a:gd name="T28" fmla="*/ 460451 w 148"/>
                  <a:gd name="T29" fmla="*/ 56284 h 165"/>
                  <a:gd name="T30" fmla="*/ 277019 w 148"/>
                  <a:gd name="T31" fmla="*/ 56284 h 165"/>
                  <a:gd name="T32" fmla="*/ 277019 w 148"/>
                  <a:gd name="T33" fmla="*/ 0 h 165"/>
                  <a:gd name="T34" fmla="*/ 93588 w 148"/>
                  <a:gd name="T35" fmla="*/ 0 h 165"/>
                  <a:gd name="T36" fmla="*/ 277019 w 148"/>
                  <a:gd name="T37" fmla="*/ 0 h 165"/>
                  <a:gd name="T38" fmla="*/ 277019 w 148"/>
                  <a:gd name="T39" fmla="*/ 56284 h 165"/>
                  <a:gd name="T40" fmla="*/ 93588 w 148"/>
                  <a:gd name="T41" fmla="*/ 56284 h 165"/>
                  <a:gd name="T42" fmla="*/ 67383 w 148"/>
                  <a:gd name="T43" fmla="*/ 67541 h 165"/>
                  <a:gd name="T44" fmla="*/ 56153 w 148"/>
                  <a:gd name="T45" fmla="*/ 97559 h 165"/>
                  <a:gd name="T46" fmla="*/ 56153 w 148"/>
                  <a:gd name="T47" fmla="*/ 525318 h 165"/>
                  <a:gd name="T48" fmla="*/ 67383 w 148"/>
                  <a:gd name="T49" fmla="*/ 551584 h 165"/>
                  <a:gd name="T50" fmla="*/ 93588 w 148"/>
                  <a:gd name="T51" fmla="*/ 562841 h 165"/>
                  <a:gd name="T52" fmla="*/ 277019 w 148"/>
                  <a:gd name="T53" fmla="*/ 562841 h 165"/>
                  <a:gd name="T54" fmla="*/ 277019 w 148"/>
                  <a:gd name="T55" fmla="*/ 619125 h 165"/>
                  <a:gd name="T56" fmla="*/ 93588 w 148"/>
                  <a:gd name="T57" fmla="*/ 619125 h 165"/>
                  <a:gd name="T58" fmla="*/ 26205 w 148"/>
                  <a:gd name="T59" fmla="*/ 592859 h 165"/>
                  <a:gd name="T60" fmla="*/ 0 w 148"/>
                  <a:gd name="T61" fmla="*/ 525318 h 165"/>
                  <a:gd name="T62" fmla="*/ 0 w 148"/>
                  <a:gd name="T63" fmla="*/ 97559 h 165"/>
                  <a:gd name="T64" fmla="*/ 26205 w 148"/>
                  <a:gd name="T65" fmla="*/ 30018 h 165"/>
                  <a:gd name="T66" fmla="*/ 93588 w 148"/>
                  <a:gd name="T67" fmla="*/ 0 h 16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48" h="165">
                    <a:moveTo>
                      <a:pt x="74" y="0"/>
                    </a:moveTo>
                    <a:cubicBezTo>
                      <a:pt x="123" y="0"/>
                      <a:pt x="123" y="0"/>
                      <a:pt x="123" y="0"/>
                    </a:cubicBezTo>
                    <a:cubicBezTo>
                      <a:pt x="130" y="0"/>
                      <a:pt x="136" y="3"/>
                      <a:pt x="141" y="8"/>
                    </a:cubicBezTo>
                    <a:cubicBezTo>
                      <a:pt x="145" y="12"/>
                      <a:pt x="148" y="19"/>
                      <a:pt x="148" y="26"/>
                    </a:cubicBezTo>
                    <a:cubicBezTo>
                      <a:pt x="148" y="140"/>
                      <a:pt x="148" y="140"/>
                      <a:pt x="148" y="140"/>
                    </a:cubicBezTo>
                    <a:cubicBezTo>
                      <a:pt x="148" y="147"/>
                      <a:pt x="145" y="153"/>
                      <a:pt x="141" y="158"/>
                    </a:cubicBezTo>
                    <a:cubicBezTo>
                      <a:pt x="136" y="162"/>
                      <a:pt x="130" y="165"/>
                      <a:pt x="123" y="165"/>
                    </a:cubicBezTo>
                    <a:cubicBezTo>
                      <a:pt x="74" y="165"/>
                      <a:pt x="74" y="165"/>
                      <a:pt x="74" y="165"/>
                    </a:cubicBezTo>
                    <a:cubicBezTo>
                      <a:pt x="74" y="150"/>
                      <a:pt x="74" y="150"/>
                      <a:pt x="74" y="150"/>
                    </a:cubicBezTo>
                    <a:cubicBezTo>
                      <a:pt x="123" y="150"/>
                      <a:pt x="123" y="150"/>
                      <a:pt x="123" y="150"/>
                    </a:cubicBezTo>
                    <a:cubicBezTo>
                      <a:pt x="126" y="150"/>
                      <a:pt x="128" y="149"/>
                      <a:pt x="130" y="147"/>
                    </a:cubicBezTo>
                    <a:cubicBezTo>
                      <a:pt x="132" y="145"/>
                      <a:pt x="133" y="143"/>
                      <a:pt x="133" y="140"/>
                    </a:cubicBezTo>
                    <a:cubicBezTo>
                      <a:pt x="133" y="26"/>
                      <a:pt x="133" y="26"/>
                      <a:pt x="133" y="26"/>
                    </a:cubicBezTo>
                    <a:cubicBezTo>
                      <a:pt x="133" y="23"/>
                      <a:pt x="132" y="20"/>
                      <a:pt x="130" y="18"/>
                    </a:cubicBezTo>
                    <a:cubicBezTo>
                      <a:pt x="128" y="16"/>
                      <a:pt x="126" y="15"/>
                      <a:pt x="123" y="15"/>
                    </a:cubicBezTo>
                    <a:cubicBezTo>
                      <a:pt x="74" y="15"/>
                      <a:pt x="74" y="15"/>
                      <a:pt x="74" y="15"/>
                    </a:cubicBezTo>
                    <a:lnTo>
                      <a:pt x="74" y="0"/>
                    </a:lnTo>
                    <a:close/>
                    <a:moveTo>
                      <a:pt x="25" y="0"/>
                    </a:moveTo>
                    <a:cubicBezTo>
                      <a:pt x="74" y="0"/>
                      <a:pt x="74" y="0"/>
                      <a:pt x="74" y="0"/>
                    </a:cubicBezTo>
                    <a:cubicBezTo>
                      <a:pt x="74" y="15"/>
                      <a:pt x="74" y="15"/>
                      <a:pt x="74" y="15"/>
                    </a:cubicBezTo>
                    <a:cubicBezTo>
                      <a:pt x="25" y="15"/>
                      <a:pt x="25" y="15"/>
                      <a:pt x="25" y="15"/>
                    </a:cubicBezTo>
                    <a:cubicBezTo>
                      <a:pt x="22" y="15"/>
                      <a:pt x="20" y="16"/>
                      <a:pt x="18" y="18"/>
                    </a:cubicBezTo>
                    <a:cubicBezTo>
                      <a:pt x="16" y="20"/>
                      <a:pt x="15" y="23"/>
                      <a:pt x="15" y="26"/>
                    </a:cubicBezTo>
                    <a:cubicBezTo>
                      <a:pt x="15" y="140"/>
                      <a:pt x="15" y="140"/>
                      <a:pt x="15" y="140"/>
                    </a:cubicBezTo>
                    <a:cubicBezTo>
                      <a:pt x="15" y="143"/>
                      <a:pt x="16" y="145"/>
                      <a:pt x="18" y="147"/>
                    </a:cubicBezTo>
                    <a:cubicBezTo>
                      <a:pt x="20" y="149"/>
                      <a:pt x="22" y="150"/>
                      <a:pt x="25" y="150"/>
                    </a:cubicBezTo>
                    <a:cubicBezTo>
                      <a:pt x="74" y="150"/>
                      <a:pt x="74" y="150"/>
                      <a:pt x="74" y="150"/>
                    </a:cubicBezTo>
                    <a:cubicBezTo>
                      <a:pt x="74" y="165"/>
                      <a:pt x="74" y="165"/>
                      <a:pt x="74" y="165"/>
                    </a:cubicBezTo>
                    <a:cubicBezTo>
                      <a:pt x="25" y="165"/>
                      <a:pt x="25" y="165"/>
                      <a:pt x="25" y="165"/>
                    </a:cubicBezTo>
                    <a:cubicBezTo>
                      <a:pt x="18" y="165"/>
                      <a:pt x="12" y="162"/>
                      <a:pt x="7" y="158"/>
                    </a:cubicBezTo>
                    <a:cubicBezTo>
                      <a:pt x="3" y="153"/>
                      <a:pt x="0" y="147"/>
                      <a:pt x="0" y="140"/>
                    </a:cubicBezTo>
                    <a:cubicBezTo>
                      <a:pt x="0" y="26"/>
                      <a:pt x="0" y="26"/>
                      <a:pt x="0" y="26"/>
                    </a:cubicBezTo>
                    <a:cubicBezTo>
                      <a:pt x="0" y="19"/>
                      <a:pt x="3" y="12"/>
                      <a:pt x="7" y="8"/>
                    </a:cubicBezTo>
                    <a:cubicBezTo>
                      <a:pt x="12" y="3"/>
                      <a:pt x="18" y="0"/>
                      <a:pt x="25" y="0"/>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8" name="Freeform 15"/>
              <p:cNvSpPr>
                <a:spLocks noEditPoints="1"/>
              </p:cNvSpPr>
              <p:nvPr/>
            </p:nvSpPr>
            <p:spPr bwMode="auto">
              <a:xfrm>
                <a:off x="3346450" y="749300"/>
                <a:ext cx="217488" cy="187325"/>
              </a:xfrm>
              <a:custGeom>
                <a:avLst/>
                <a:gdLst>
                  <a:gd name="T0" fmla="*/ 108744 w 58"/>
                  <a:gd name="T1" fmla="*/ 0 h 50"/>
                  <a:gd name="T2" fmla="*/ 217488 w 58"/>
                  <a:gd name="T3" fmla="*/ 82423 h 50"/>
                  <a:gd name="T4" fmla="*/ 217488 w 58"/>
                  <a:gd name="T5" fmla="*/ 187325 h 50"/>
                  <a:gd name="T6" fmla="*/ 108744 w 58"/>
                  <a:gd name="T7" fmla="*/ 187325 h 50"/>
                  <a:gd name="T8" fmla="*/ 108744 w 58"/>
                  <a:gd name="T9" fmla="*/ 97409 h 50"/>
                  <a:gd name="T10" fmla="*/ 149992 w 58"/>
                  <a:gd name="T11" fmla="*/ 56198 h 50"/>
                  <a:gd name="T12" fmla="*/ 108744 w 58"/>
                  <a:gd name="T13" fmla="*/ 18733 h 50"/>
                  <a:gd name="T14" fmla="*/ 108744 w 58"/>
                  <a:gd name="T15" fmla="*/ 0 h 50"/>
                  <a:gd name="T16" fmla="*/ 0 w 58"/>
                  <a:gd name="T17" fmla="*/ 82423 h 50"/>
                  <a:gd name="T18" fmla="*/ 108744 w 58"/>
                  <a:gd name="T19" fmla="*/ 0 h 50"/>
                  <a:gd name="T20" fmla="*/ 108744 w 58"/>
                  <a:gd name="T21" fmla="*/ 18733 h 50"/>
                  <a:gd name="T22" fmla="*/ 67496 w 58"/>
                  <a:gd name="T23" fmla="*/ 56198 h 50"/>
                  <a:gd name="T24" fmla="*/ 108744 w 58"/>
                  <a:gd name="T25" fmla="*/ 97409 h 50"/>
                  <a:gd name="T26" fmla="*/ 108744 w 58"/>
                  <a:gd name="T27" fmla="*/ 187325 h 50"/>
                  <a:gd name="T28" fmla="*/ 0 w 58"/>
                  <a:gd name="T29" fmla="*/ 187325 h 50"/>
                  <a:gd name="T30" fmla="*/ 0 w 58"/>
                  <a:gd name="T31" fmla="*/ 82423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8" h="50">
                    <a:moveTo>
                      <a:pt x="29" y="0"/>
                    </a:moveTo>
                    <a:cubicBezTo>
                      <a:pt x="36" y="0"/>
                      <a:pt x="44" y="7"/>
                      <a:pt x="58" y="22"/>
                    </a:cubicBezTo>
                    <a:cubicBezTo>
                      <a:pt x="58" y="50"/>
                      <a:pt x="58" y="50"/>
                      <a:pt x="58" y="50"/>
                    </a:cubicBezTo>
                    <a:cubicBezTo>
                      <a:pt x="29" y="50"/>
                      <a:pt x="29" y="50"/>
                      <a:pt x="29" y="50"/>
                    </a:cubicBezTo>
                    <a:cubicBezTo>
                      <a:pt x="29" y="26"/>
                      <a:pt x="29" y="26"/>
                      <a:pt x="29" y="26"/>
                    </a:cubicBezTo>
                    <a:cubicBezTo>
                      <a:pt x="35" y="26"/>
                      <a:pt x="40" y="21"/>
                      <a:pt x="40" y="15"/>
                    </a:cubicBezTo>
                    <a:cubicBezTo>
                      <a:pt x="40" y="9"/>
                      <a:pt x="35" y="5"/>
                      <a:pt x="29" y="5"/>
                    </a:cubicBezTo>
                    <a:lnTo>
                      <a:pt x="29" y="0"/>
                    </a:lnTo>
                    <a:close/>
                    <a:moveTo>
                      <a:pt x="0" y="22"/>
                    </a:moveTo>
                    <a:cubicBezTo>
                      <a:pt x="14" y="7"/>
                      <a:pt x="22" y="0"/>
                      <a:pt x="29" y="0"/>
                    </a:cubicBezTo>
                    <a:cubicBezTo>
                      <a:pt x="29" y="5"/>
                      <a:pt x="29" y="5"/>
                      <a:pt x="29" y="5"/>
                    </a:cubicBezTo>
                    <a:cubicBezTo>
                      <a:pt x="23" y="5"/>
                      <a:pt x="18" y="9"/>
                      <a:pt x="18" y="15"/>
                    </a:cubicBezTo>
                    <a:cubicBezTo>
                      <a:pt x="18" y="21"/>
                      <a:pt x="23" y="26"/>
                      <a:pt x="29" y="26"/>
                    </a:cubicBezTo>
                    <a:cubicBezTo>
                      <a:pt x="29" y="50"/>
                      <a:pt x="29" y="50"/>
                      <a:pt x="29" y="50"/>
                    </a:cubicBezTo>
                    <a:cubicBezTo>
                      <a:pt x="0" y="50"/>
                      <a:pt x="0" y="50"/>
                      <a:pt x="0" y="50"/>
                    </a:cubicBezTo>
                    <a:cubicBezTo>
                      <a:pt x="0" y="40"/>
                      <a:pt x="0" y="31"/>
                      <a:pt x="0" y="22"/>
                    </a:cubicBezTo>
                    <a:close/>
                  </a:path>
                </a:pathLst>
              </a:custGeom>
              <a:solidFill>
                <a:srgbClr val="009BD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6"/>
              <p:cNvSpPr/>
              <p:nvPr/>
            </p:nvSpPr>
            <p:spPr bwMode="auto">
              <a:xfrm>
                <a:off x="3271838" y="973138"/>
                <a:ext cx="366713" cy="173038"/>
              </a:xfrm>
              <a:custGeom>
                <a:avLst/>
                <a:gdLst>
                  <a:gd name="T0" fmla="*/ 7484 w 98"/>
                  <a:gd name="T1" fmla="*/ 94042 h 46"/>
                  <a:gd name="T2" fmla="*/ 0 w 98"/>
                  <a:gd name="T3" fmla="*/ 101566 h 46"/>
                  <a:gd name="T4" fmla="*/ 7484 w 98"/>
                  <a:gd name="T5" fmla="*/ 109089 h 46"/>
                  <a:gd name="T6" fmla="*/ 108517 w 98"/>
                  <a:gd name="T7" fmla="*/ 109089 h 46"/>
                  <a:gd name="T8" fmla="*/ 112259 w 98"/>
                  <a:gd name="T9" fmla="*/ 109089 h 46"/>
                  <a:gd name="T10" fmla="*/ 112259 w 98"/>
                  <a:gd name="T11" fmla="*/ 105327 h 46"/>
                  <a:gd name="T12" fmla="*/ 116001 w 98"/>
                  <a:gd name="T13" fmla="*/ 97804 h 46"/>
                  <a:gd name="T14" fmla="*/ 119743 w 98"/>
                  <a:gd name="T15" fmla="*/ 120374 h 46"/>
                  <a:gd name="T16" fmla="*/ 127227 w 98"/>
                  <a:gd name="T17" fmla="*/ 146706 h 46"/>
                  <a:gd name="T18" fmla="*/ 134711 w 98"/>
                  <a:gd name="T19" fmla="*/ 124136 h 46"/>
                  <a:gd name="T20" fmla="*/ 145937 w 98"/>
                  <a:gd name="T21" fmla="*/ 86519 h 46"/>
                  <a:gd name="T22" fmla="*/ 149679 w 98"/>
                  <a:gd name="T23" fmla="*/ 101566 h 46"/>
                  <a:gd name="T24" fmla="*/ 157163 w 98"/>
                  <a:gd name="T25" fmla="*/ 124136 h 46"/>
                  <a:gd name="T26" fmla="*/ 164647 w 98"/>
                  <a:gd name="T27" fmla="*/ 101566 h 46"/>
                  <a:gd name="T28" fmla="*/ 168389 w 98"/>
                  <a:gd name="T29" fmla="*/ 71472 h 46"/>
                  <a:gd name="T30" fmla="*/ 175873 w 98"/>
                  <a:gd name="T31" fmla="*/ 116613 h 46"/>
                  <a:gd name="T32" fmla="*/ 175873 w 98"/>
                  <a:gd name="T33" fmla="*/ 135421 h 46"/>
                  <a:gd name="T34" fmla="*/ 187098 w 98"/>
                  <a:gd name="T35" fmla="*/ 120374 h 46"/>
                  <a:gd name="T36" fmla="*/ 202066 w 98"/>
                  <a:gd name="T37" fmla="*/ 101566 h 46"/>
                  <a:gd name="T38" fmla="*/ 213292 w 98"/>
                  <a:gd name="T39" fmla="*/ 150468 h 46"/>
                  <a:gd name="T40" fmla="*/ 217034 w 98"/>
                  <a:gd name="T41" fmla="*/ 173038 h 46"/>
                  <a:gd name="T42" fmla="*/ 224518 w 98"/>
                  <a:gd name="T43" fmla="*/ 150468 h 46"/>
                  <a:gd name="T44" fmla="*/ 232002 w 98"/>
                  <a:gd name="T45" fmla="*/ 124136 h 46"/>
                  <a:gd name="T46" fmla="*/ 243228 w 98"/>
                  <a:gd name="T47" fmla="*/ 90281 h 46"/>
                  <a:gd name="T48" fmla="*/ 246970 w 98"/>
                  <a:gd name="T49" fmla="*/ 112851 h 46"/>
                  <a:gd name="T50" fmla="*/ 250712 w 98"/>
                  <a:gd name="T51" fmla="*/ 131659 h 46"/>
                  <a:gd name="T52" fmla="*/ 258196 w 98"/>
                  <a:gd name="T53" fmla="*/ 116613 h 46"/>
                  <a:gd name="T54" fmla="*/ 269422 w 98"/>
                  <a:gd name="T55" fmla="*/ 97804 h 46"/>
                  <a:gd name="T56" fmla="*/ 273164 w 98"/>
                  <a:gd name="T57" fmla="*/ 105327 h 46"/>
                  <a:gd name="T58" fmla="*/ 276906 w 98"/>
                  <a:gd name="T59" fmla="*/ 109089 h 46"/>
                  <a:gd name="T60" fmla="*/ 280648 w 98"/>
                  <a:gd name="T61" fmla="*/ 109089 h 46"/>
                  <a:gd name="T62" fmla="*/ 359229 w 98"/>
                  <a:gd name="T63" fmla="*/ 109089 h 46"/>
                  <a:gd name="T64" fmla="*/ 366713 w 98"/>
                  <a:gd name="T65" fmla="*/ 105327 h 46"/>
                  <a:gd name="T66" fmla="*/ 359229 w 98"/>
                  <a:gd name="T67" fmla="*/ 97804 h 46"/>
                  <a:gd name="T68" fmla="*/ 284390 w 98"/>
                  <a:gd name="T69" fmla="*/ 97804 h 46"/>
                  <a:gd name="T70" fmla="*/ 273164 w 98"/>
                  <a:gd name="T71" fmla="*/ 78996 h 46"/>
                  <a:gd name="T72" fmla="*/ 265680 w 98"/>
                  <a:gd name="T73" fmla="*/ 67711 h 46"/>
                  <a:gd name="T74" fmla="*/ 261938 w 98"/>
                  <a:gd name="T75" fmla="*/ 78996 h 46"/>
                  <a:gd name="T76" fmla="*/ 254454 w 98"/>
                  <a:gd name="T77" fmla="*/ 94042 h 46"/>
                  <a:gd name="T78" fmla="*/ 250712 w 98"/>
                  <a:gd name="T79" fmla="*/ 67711 h 46"/>
                  <a:gd name="T80" fmla="*/ 243228 w 98"/>
                  <a:gd name="T81" fmla="*/ 48902 h 46"/>
                  <a:gd name="T82" fmla="*/ 235744 w 98"/>
                  <a:gd name="T83" fmla="*/ 67711 h 46"/>
                  <a:gd name="T84" fmla="*/ 220776 w 98"/>
                  <a:gd name="T85" fmla="*/ 120374 h 46"/>
                  <a:gd name="T86" fmla="*/ 213292 w 98"/>
                  <a:gd name="T87" fmla="*/ 82757 h 46"/>
                  <a:gd name="T88" fmla="*/ 209550 w 98"/>
                  <a:gd name="T89" fmla="*/ 67711 h 46"/>
                  <a:gd name="T90" fmla="*/ 202066 w 98"/>
                  <a:gd name="T91" fmla="*/ 78996 h 46"/>
                  <a:gd name="T92" fmla="*/ 187098 w 98"/>
                  <a:gd name="T93" fmla="*/ 101566 h 46"/>
                  <a:gd name="T94" fmla="*/ 179615 w 98"/>
                  <a:gd name="T95" fmla="*/ 33855 h 46"/>
                  <a:gd name="T96" fmla="*/ 175873 w 98"/>
                  <a:gd name="T97" fmla="*/ 0 h 46"/>
                  <a:gd name="T98" fmla="*/ 168389 w 98"/>
                  <a:gd name="T99" fmla="*/ 33855 h 46"/>
                  <a:gd name="T100" fmla="*/ 157163 w 98"/>
                  <a:gd name="T101" fmla="*/ 75234 h 46"/>
                  <a:gd name="T102" fmla="*/ 153421 w 98"/>
                  <a:gd name="T103" fmla="*/ 63949 h 46"/>
                  <a:gd name="T104" fmla="*/ 145937 w 98"/>
                  <a:gd name="T105" fmla="*/ 41379 h 46"/>
                  <a:gd name="T106" fmla="*/ 138453 w 98"/>
                  <a:gd name="T107" fmla="*/ 63949 h 46"/>
                  <a:gd name="T108" fmla="*/ 130969 w 98"/>
                  <a:gd name="T109" fmla="*/ 94042 h 46"/>
                  <a:gd name="T110" fmla="*/ 127227 w 98"/>
                  <a:gd name="T111" fmla="*/ 75234 h 46"/>
                  <a:gd name="T112" fmla="*/ 123485 w 98"/>
                  <a:gd name="T113" fmla="*/ 56425 h 46"/>
                  <a:gd name="T114" fmla="*/ 112259 w 98"/>
                  <a:gd name="T115" fmla="*/ 71472 h 46"/>
                  <a:gd name="T116" fmla="*/ 101033 w 98"/>
                  <a:gd name="T117" fmla="*/ 94042 h 46"/>
                  <a:gd name="T118" fmla="*/ 7484 w 98"/>
                  <a:gd name="T119" fmla="*/ 94042 h 4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8" h="46">
                    <a:moveTo>
                      <a:pt x="2" y="25"/>
                    </a:moveTo>
                    <a:cubicBezTo>
                      <a:pt x="1" y="25"/>
                      <a:pt x="0" y="26"/>
                      <a:pt x="0" y="27"/>
                    </a:cubicBezTo>
                    <a:cubicBezTo>
                      <a:pt x="0" y="28"/>
                      <a:pt x="1" y="29"/>
                      <a:pt x="2" y="29"/>
                    </a:cubicBezTo>
                    <a:cubicBezTo>
                      <a:pt x="29" y="29"/>
                      <a:pt x="29" y="29"/>
                      <a:pt x="29" y="29"/>
                    </a:cubicBezTo>
                    <a:cubicBezTo>
                      <a:pt x="30" y="29"/>
                      <a:pt x="30" y="29"/>
                      <a:pt x="30" y="29"/>
                    </a:cubicBezTo>
                    <a:cubicBezTo>
                      <a:pt x="30" y="28"/>
                      <a:pt x="30" y="28"/>
                      <a:pt x="30" y="28"/>
                    </a:cubicBezTo>
                    <a:cubicBezTo>
                      <a:pt x="31" y="26"/>
                      <a:pt x="31" y="26"/>
                      <a:pt x="31" y="26"/>
                    </a:cubicBezTo>
                    <a:cubicBezTo>
                      <a:pt x="32" y="32"/>
                      <a:pt x="32" y="32"/>
                      <a:pt x="32" y="32"/>
                    </a:cubicBezTo>
                    <a:cubicBezTo>
                      <a:pt x="34" y="39"/>
                      <a:pt x="34" y="39"/>
                      <a:pt x="34" y="39"/>
                    </a:cubicBezTo>
                    <a:cubicBezTo>
                      <a:pt x="36" y="33"/>
                      <a:pt x="36" y="33"/>
                      <a:pt x="36" y="33"/>
                    </a:cubicBezTo>
                    <a:cubicBezTo>
                      <a:pt x="39" y="23"/>
                      <a:pt x="39" y="23"/>
                      <a:pt x="39" y="23"/>
                    </a:cubicBezTo>
                    <a:cubicBezTo>
                      <a:pt x="40" y="27"/>
                      <a:pt x="40" y="27"/>
                      <a:pt x="40" y="27"/>
                    </a:cubicBezTo>
                    <a:cubicBezTo>
                      <a:pt x="42" y="33"/>
                      <a:pt x="42" y="33"/>
                      <a:pt x="42" y="33"/>
                    </a:cubicBezTo>
                    <a:cubicBezTo>
                      <a:pt x="44" y="27"/>
                      <a:pt x="44" y="27"/>
                      <a:pt x="44" y="27"/>
                    </a:cubicBezTo>
                    <a:cubicBezTo>
                      <a:pt x="45" y="19"/>
                      <a:pt x="45" y="19"/>
                      <a:pt x="45" y="19"/>
                    </a:cubicBezTo>
                    <a:cubicBezTo>
                      <a:pt x="47" y="31"/>
                      <a:pt x="47" y="31"/>
                      <a:pt x="47" y="31"/>
                    </a:cubicBezTo>
                    <a:cubicBezTo>
                      <a:pt x="47" y="36"/>
                      <a:pt x="47" y="36"/>
                      <a:pt x="47" y="36"/>
                    </a:cubicBezTo>
                    <a:cubicBezTo>
                      <a:pt x="50" y="32"/>
                      <a:pt x="50" y="32"/>
                      <a:pt x="50" y="32"/>
                    </a:cubicBezTo>
                    <a:cubicBezTo>
                      <a:pt x="54" y="27"/>
                      <a:pt x="54" y="27"/>
                      <a:pt x="54" y="27"/>
                    </a:cubicBezTo>
                    <a:cubicBezTo>
                      <a:pt x="57" y="40"/>
                      <a:pt x="57" y="40"/>
                      <a:pt x="57" y="40"/>
                    </a:cubicBezTo>
                    <a:cubicBezTo>
                      <a:pt x="58" y="46"/>
                      <a:pt x="58" y="46"/>
                      <a:pt x="58" y="46"/>
                    </a:cubicBezTo>
                    <a:cubicBezTo>
                      <a:pt x="60" y="40"/>
                      <a:pt x="60" y="40"/>
                      <a:pt x="60" y="40"/>
                    </a:cubicBezTo>
                    <a:cubicBezTo>
                      <a:pt x="61" y="38"/>
                      <a:pt x="61" y="35"/>
                      <a:pt x="62" y="33"/>
                    </a:cubicBezTo>
                    <a:cubicBezTo>
                      <a:pt x="63" y="30"/>
                      <a:pt x="64" y="27"/>
                      <a:pt x="65" y="24"/>
                    </a:cubicBezTo>
                    <a:cubicBezTo>
                      <a:pt x="66" y="30"/>
                      <a:pt x="66" y="30"/>
                      <a:pt x="66" y="30"/>
                    </a:cubicBezTo>
                    <a:cubicBezTo>
                      <a:pt x="67" y="35"/>
                      <a:pt x="67" y="35"/>
                      <a:pt x="67" y="35"/>
                    </a:cubicBezTo>
                    <a:cubicBezTo>
                      <a:pt x="69" y="31"/>
                      <a:pt x="69" y="31"/>
                      <a:pt x="69" y="31"/>
                    </a:cubicBezTo>
                    <a:cubicBezTo>
                      <a:pt x="72" y="26"/>
                      <a:pt x="72" y="26"/>
                      <a:pt x="72" y="26"/>
                    </a:cubicBezTo>
                    <a:cubicBezTo>
                      <a:pt x="73" y="28"/>
                      <a:pt x="73" y="28"/>
                      <a:pt x="73" y="28"/>
                    </a:cubicBezTo>
                    <a:cubicBezTo>
                      <a:pt x="74" y="29"/>
                      <a:pt x="74" y="29"/>
                      <a:pt x="74" y="29"/>
                    </a:cubicBezTo>
                    <a:cubicBezTo>
                      <a:pt x="75" y="29"/>
                      <a:pt x="75" y="29"/>
                      <a:pt x="75" y="29"/>
                    </a:cubicBezTo>
                    <a:cubicBezTo>
                      <a:pt x="96" y="29"/>
                      <a:pt x="96" y="29"/>
                      <a:pt x="96" y="29"/>
                    </a:cubicBezTo>
                    <a:cubicBezTo>
                      <a:pt x="97" y="29"/>
                      <a:pt x="98" y="28"/>
                      <a:pt x="98" y="28"/>
                    </a:cubicBezTo>
                    <a:cubicBezTo>
                      <a:pt x="98" y="27"/>
                      <a:pt x="97" y="26"/>
                      <a:pt x="96" y="26"/>
                    </a:cubicBezTo>
                    <a:cubicBezTo>
                      <a:pt x="76" y="26"/>
                      <a:pt x="76" y="26"/>
                      <a:pt x="76" y="26"/>
                    </a:cubicBezTo>
                    <a:cubicBezTo>
                      <a:pt x="73" y="21"/>
                      <a:pt x="73" y="21"/>
                      <a:pt x="73" y="21"/>
                    </a:cubicBezTo>
                    <a:cubicBezTo>
                      <a:pt x="71" y="18"/>
                      <a:pt x="71" y="18"/>
                      <a:pt x="71" y="18"/>
                    </a:cubicBezTo>
                    <a:cubicBezTo>
                      <a:pt x="70" y="21"/>
                      <a:pt x="70" y="21"/>
                      <a:pt x="70" y="21"/>
                    </a:cubicBezTo>
                    <a:cubicBezTo>
                      <a:pt x="68" y="25"/>
                      <a:pt x="68" y="25"/>
                      <a:pt x="68" y="25"/>
                    </a:cubicBezTo>
                    <a:cubicBezTo>
                      <a:pt x="67" y="18"/>
                      <a:pt x="67" y="18"/>
                      <a:pt x="67" y="18"/>
                    </a:cubicBezTo>
                    <a:cubicBezTo>
                      <a:pt x="65" y="13"/>
                      <a:pt x="65" y="13"/>
                      <a:pt x="65" y="13"/>
                    </a:cubicBezTo>
                    <a:cubicBezTo>
                      <a:pt x="63" y="18"/>
                      <a:pt x="63" y="18"/>
                      <a:pt x="63" y="18"/>
                    </a:cubicBezTo>
                    <a:cubicBezTo>
                      <a:pt x="61" y="22"/>
                      <a:pt x="60" y="27"/>
                      <a:pt x="59" y="32"/>
                    </a:cubicBezTo>
                    <a:cubicBezTo>
                      <a:pt x="57" y="22"/>
                      <a:pt x="57" y="22"/>
                      <a:pt x="57" y="22"/>
                    </a:cubicBezTo>
                    <a:cubicBezTo>
                      <a:pt x="56" y="18"/>
                      <a:pt x="56" y="18"/>
                      <a:pt x="56" y="18"/>
                    </a:cubicBezTo>
                    <a:cubicBezTo>
                      <a:pt x="54" y="21"/>
                      <a:pt x="54" y="21"/>
                      <a:pt x="54" y="21"/>
                    </a:cubicBezTo>
                    <a:cubicBezTo>
                      <a:pt x="50" y="27"/>
                      <a:pt x="50" y="27"/>
                      <a:pt x="50" y="27"/>
                    </a:cubicBezTo>
                    <a:cubicBezTo>
                      <a:pt x="48" y="9"/>
                      <a:pt x="48" y="9"/>
                      <a:pt x="48" y="9"/>
                    </a:cubicBezTo>
                    <a:cubicBezTo>
                      <a:pt x="47" y="0"/>
                      <a:pt x="47" y="0"/>
                      <a:pt x="47" y="0"/>
                    </a:cubicBezTo>
                    <a:cubicBezTo>
                      <a:pt x="45" y="9"/>
                      <a:pt x="45" y="9"/>
                      <a:pt x="45" y="9"/>
                    </a:cubicBezTo>
                    <a:cubicBezTo>
                      <a:pt x="42" y="20"/>
                      <a:pt x="42" y="20"/>
                      <a:pt x="42" y="20"/>
                    </a:cubicBezTo>
                    <a:cubicBezTo>
                      <a:pt x="41" y="17"/>
                      <a:pt x="41" y="17"/>
                      <a:pt x="41" y="17"/>
                    </a:cubicBezTo>
                    <a:cubicBezTo>
                      <a:pt x="39" y="11"/>
                      <a:pt x="39" y="11"/>
                      <a:pt x="39" y="11"/>
                    </a:cubicBezTo>
                    <a:cubicBezTo>
                      <a:pt x="37" y="17"/>
                      <a:pt x="37" y="17"/>
                      <a:pt x="37" y="17"/>
                    </a:cubicBezTo>
                    <a:cubicBezTo>
                      <a:pt x="35" y="25"/>
                      <a:pt x="35" y="25"/>
                      <a:pt x="35" y="25"/>
                    </a:cubicBezTo>
                    <a:cubicBezTo>
                      <a:pt x="34" y="20"/>
                      <a:pt x="34" y="20"/>
                      <a:pt x="34" y="20"/>
                    </a:cubicBezTo>
                    <a:cubicBezTo>
                      <a:pt x="33" y="15"/>
                      <a:pt x="33" y="15"/>
                      <a:pt x="33" y="15"/>
                    </a:cubicBezTo>
                    <a:cubicBezTo>
                      <a:pt x="30" y="19"/>
                      <a:pt x="30" y="19"/>
                      <a:pt x="30" y="19"/>
                    </a:cubicBezTo>
                    <a:cubicBezTo>
                      <a:pt x="27" y="25"/>
                      <a:pt x="27" y="25"/>
                      <a:pt x="27" y="25"/>
                    </a:cubicBezTo>
                    <a:lnTo>
                      <a:pt x="2" y="25"/>
                    </a:lnTo>
                    <a:close/>
                  </a:path>
                </a:pathLst>
              </a:custGeom>
              <a:solidFill>
                <a:srgbClr val="28C2A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0" name="Freeform 17"/>
              <p:cNvSpPr/>
              <p:nvPr/>
            </p:nvSpPr>
            <p:spPr bwMode="auto">
              <a:xfrm>
                <a:off x="3271838" y="1157288"/>
                <a:ext cx="366713" cy="176213"/>
              </a:xfrm>
              <a:custGeom>
                <a:avLst/>
                <a:gdLst>
                  <a:gd name="T0" fmla="*/ 7484 w 98"/>
                  <a:gd name="T1" fmla="*/ 78733 h 47"/>
                  <a:gd name="T2" fmla="*/ 0 w 98"/>
                  <a:gd name="T3" fmla="*/ 71235 h 47"/>
                  <a:gd name="T4" fmla="*/ 7484 w 98"/>
                  <a:gd name="T5" fmla="*/ 63737 h 47"/>
                  <a:gd name="T6" fmla="*/ 108517 w 98"/>
                  <a:gd name="T7" fmla="*/ 63737 h 47"/>
                  <a:gd name="T8" fmla="*/ 112259 w 98"/>
                  <a:gd name="T9" fmla="*/ 63737 h 47"/>
                  <a:gd name="T10" fmla="*/ 112259 w 98"/>
                  <a:gd name="T11" fmla="*/ 67486 h 47"/>
                  <a:gd name="T12" fmla="*/ 116001 w 98"/>
                  <a:gd name="T13" fmla="*/ 74984 h 47"/>
                  <a:gd name="T14" fmla="*/ 119743 w 98"/>
                  <a:gd name="T15" fmla="*/ 52489 h 47"/>
                  <a:gd name="T16" fmla="*/ 127227 w 98"/>
                  <a:gd name="T17" fmla="*/ 26244 h 47"/>
                  <a:gd name="T18" fmla="*/ 134711 w 98"/>
                  <a:gd name="T19" fmla="*/ 52489 h 47"/>
                  <a:gd name="T20" fmla="*/ 145937 w 98"/>
                  <a:gd name="T21" fmla="*/ 86232 h 47"/>
                  <a:gd name="T22" fmla="*/ 149679 w 98"/>
                  <a:gd name="T23" fmla="*/ 74984 h 47"/>
                  <a:gd name="T24" fmla="*/ 157163 w 98"/>
                  <a:gd name="T25" fmla="*/ 52489 h 47"/>
                  <a:gd name="T26" fmla="*/ 164647 w 98"/>
                  <a:gd name="T27" fmla="*/ 74984 h 47"/>
                  <a:gd name="T28" fmla="*/ 168389 w 98"/>
                  <a:gd name="T29" fmla="*/ 101229 h 47"/>
                  <a:gd name="T30" fmla="*/ 175873 w 98"/>
                  <a:gd name="T31" fmla="*/ 56238 h 47"/>
                  <a:gd name="T32" fmla="*/ 175873 w 98"/>
                  <a:gd name="T33" fmla="*/ 37492 h 47"/>
                  <a:gd name="T34" fmla="*/ 187098 w 98"/>
                  <a:gd name="T35" fmla="*/ 52489 h 47"/>
                  <a:gd name="T36" fmla="*/ 202066 w 98"/>
                  <a:gd name="T37" fmla="*/ 71235 h 47"/>
                  <a:gd name="T38" fmla="*/ 213292 w 98"/>
                  <a:gd name="T39" fmla="*/ 26244 h 47"/>
                  <a:gd name="T40" fmla="*/ 217034 w 98"/>
                  <a:gd name="T41" fmla="*/ 0 h 47"/>
                  <a:gd name="T42" fmla="*/ 224518 w 98"/>
                  <a:gd name="T43" fmla="*/ 22495 h 47"/>
                  <a:gd name="T44" fmla="*/ 232002 w 98"/>
                  <a:gd name="T45" fmla="*/ 48740 h 47"/>
                  <a:gd name="T46" fmla="*/ 243228 w 98"/>
                  <a:gd name="T47" fmla="*/ 82483 h 47"/>
                  <a:gd name="T48" fmla="*/ 246970 w 98"/>
                  <a:gd name="T49" fmla="*/ 59987 h 47"/>
                  <a:gd name="T50" fmla="*/ 250712 w 98"/>
                  <a:gd name="T51" fmla="*/ 41241 h 47"/>
                  <a:gd name="T52" fmla="*/ 258196 w 98"/>
                  <a:gd name="T53" fmla="*/ 59987 h 47"/>
                  <a:gd name="T54" fmla="*/ 269422 w 98"/>
                  <a:gd name="T55" fmla="*/ 74984 h 47"/>
                  <a:gd name="T56" fmla="*/ 273164 w 98"/>
                  <a:gd name="T57" fmla="*/ 67486 h 47"/>
                  <a:gd name="T58" fmla="*/ 276906 w 98"/>
                  <a:gd name="T59" fmla="*/ 63737 h 47"/>
                  <a:gd name="T60" fmla="*/ 280648 w 98"/>
                  <a:gd name="T61" fmla="*/ 63737 h 47"/>
                  <a:gd name="T62" fmla="*/ 359229 w 98"/>
                  <a:gd name="T63" fmla="*/ 63737 h 47"/>
                  <a:gd name="T64" fmla="*/ 366713 w 98"/>
                  <a:gd name="T65" fmla="*/ 71235 h 47"/>
                  <a:gd name="T66" fmla="*/ 359229 w 98"/>
                  <a:gd name="T67" fmla="*/ 74984 h 47"/>
                  <a:gd name="T68" fmla="*/ 284390 w 98"/>
                  <a:gd name="T69" fmla="*/ 74984 h 47"/>
                  <a:gd name="T70" fmla="*/ 273164 w 98"/>
                  <a:gd name="T71" fmla="*/ 93730 h 47"/>
                  <a:gd name="T72" fmla="*/ 265680 w 98"/>
                  <a:gd name="T73" fmla="*/ 104978 h 47"/>
                  <a:gd name="T74" fmla="*/ 261938 w 98"/>
                  <a:gd name="T75" fmla="*/ 93730 h 47"/>
                  <a:gd name="T76" fmla="*/ 254454 w 98"/>
                  <a:gd name="T77" fmla="*/ 78733 h 47"/>
                  <a:gd name="T78" fmla="*/ 250712 w 98"/>
                  <a:gd name="T79" fmla="*/ 104978 h 47"/>
                  <a:gd name="T80" fmla="*/ 243228 w 98"/>
                  <a:gd name="T81" fmla="*/ 123724 h 47"/>
                  <a:gd name="T82" fmla="*/ 235744 w 98"/>
                  <a:gd name="T83" fmla="*/ 104978 h 47"/>
                  <a:gd name="T84" fmla="*/ 220776 w 98"/>
                  <a:gd name="T85" fmla="*/ 52489 h 47"/>
                  <a:gd name="T86" fmla="*/ 213292 w 98"/>
                  <a:gd name="T87" fmla="*/ 89981 h 47"/>
                  <a:gd name="T88" fmla="*/ 209550 w 98"/>
                  <a:gd name="T89" fmla="*/ 104978 h 47"/>
                  <a:gd name="T90" fmla="*/ 202066 w 98"/>
                  <a:gd name="T91" fmla="*/ 93730 h 47"/>
                  <a:gd name="T92" fmla="*/ 187098 w 98"/>
                  <a:gd name="T93" fmla="*/ 74984 h 47"/>
                  <a:gd name="T94" fmla="*/ 179615 w 98"/>
                  <a:gd name="T95" fmla="*/ 138721 h 47"/>
                  <a:gd name="T96" fmla="*/ 175873 w 98"/>
                  <a:gd name="T97" fmla="*/ 176213 h 47"/>
                  <a:gd name="T98" fmla="*/ 168389 w 98"/>
                  <a:gd name="T99" fmla="*/ 138721 h 47"/>
                  <a:gd name="T100" fmla="*/ 157163 w 98"/>
                  <a:gd name="T101" fmla="*/ 97480 h 47"/>
                  <a:gd name="T102" fmla="*/ 153421 w 98"/>
                  <a:gd name="T103" fmla="*/ 112476 h 47"/>
                  <a:gd name="T104" fmla="*/ 145937 w 98"/>
                  <a:gd name="T105" fmla="*/ 131222 h 47"/>
                  <a:gd name="T106" fmla="*/ 138453 w 98"/>
                  <a:gd name="T107" fmla="*/ 112476 h 47"/>
                  <a:gd name="T108" fmla="*/ 130969 w 98"/>
                  <a:gd name="T109" fmla="*/ 78733 h 47"/>
                  <a:gd name="T110" fmla="*/ 127227 w 98"/>
                  <a:gd name="T111" fmla="*/ 97480 h 47"/>
                  <a:gd name="T112" fmla="*/ 123485 w 98"/>
                  <a:gd name="T113" fmla="*/ 116226 h 47"/>
                  <a:gd name="T114" fmla="*/ 112259 w 98"/>
                  <a:gd name="T115" fmla="*/ 101229 h 47"/>
                  <a:gd name="T116" fmla="*/ 101033 w 98"/>
                  <a:gd name="T117" fmla="*/ 78733 h 47"/>
                  <a:gd name="T118" fmla="*/ 7484 w 98"/>
                  <a:gd name="T119" fmla="*/ 78733 h 4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8" h="47">
                    <a:moveTo>
                      <a:pt x="2" y="21"/>
                    </a:moveTo>
                    <a:cubicBezTo>
                      <a:pt x="1" y="21"/>
                      <a:pt x="0" y="20"/>
                      <a:pt x="0" y="19"/>
                    </a:cubicBezTo>
                    <a:cubicBezTo>
                      <a:pt x="0" y="18"/>
                      <a:pt x="1" y="17"/>
                      <a:pt x="2" y="17"/>
                    </a:cubicBezTo>
                    <a:cubicBezTo>
                      <a:pt x="29" y="17"/>
                      <a:pt x="29" y="17"/>
                      <a:pt x="29" y="17"/>
                    </a:cubicBezTo>
                    <a:cubicBezTo>
                      <a:pt x="30" y="17"/>
                      <a:pt x="30" y="17"/>
                      <a:pt x="30" y="17"/>
                    </a:cubicBezTo>
                    <a:cubicBezTo>
                      <a:pt x="30" y="18"/>
                      <a:pt x="30" y="18"/>
                      <a:pt x="30" y="18"/>
                    </a:cubicBezTo>
                    <a:cubicBezTo>
                      <a:pt x="31" y="20"/>
                      <a:pt x="31" y="20"/>
                      <a:pt x="31" y="20"/>
                    </a:cubicBezTo>
                    <a:cubicBezTo>
                      <a:pt x="32" y="14"/>
                      <a:pt x="32" y="14"/>
                      <a:pt x="32" y="14"/>
                    </a:cubicBezTo>
                    <a:cubicBezTo>
                      <a:pt x="34" y="7"/>
                      <a:pt x="34" y="7"/>
                      <a:pt x="34" y="7"/>
                    </a:cubicBezTo>
                    <a:cubicBezTo>
                      <a:pt x="36" y="14"/>
                      <a:pt x="36" y="14"/>
                      <a:pt x="36" y="14"/>
                    </a:cubicBezTo>
                    <a:cubicBezTo>
                      <a:pt x="39" y="23"/>
                      <a:pt x="39" y="23"/>
                      <a:pt x="39" y="23"/>
                    </a:cubicBezTo>
                    <a:cubicBezTo>
                      <a:pt x="40" y="20"/>
                      <a:pt x="40" y="20"/>
                      <a:pt x="40" y="20"/>
                    </a:cubicBezTo>
                    <a:cubicBezTo>
                      <a:pt x="42" y="14"/>
                      <a:pt x="42" y="14"/>
                      <a:pt x="42" y="14"/>
                    </a:cubicBezTo>
                    <a:cubicBezTo>
                      <a:pt x="44" y="20"/>
                      <a:pt x="44" y="20"/>
                      <a:pt x="44" y="20"/>
                    </a:cubicBezTo>
                    <a:cubicBezTo>
                      <a:pt x="45" y="27"/>
                      <a:pt x="45" y="27"/>
                      <a:pt x="45" y="27"/>
                    </a:cubicBezTo>
                    <a:cubicBezTo>
                      <a:pt x="47" y="15"/>
                      <a:pt x="47" y="15"/>
                      <a:pt x="47" y="15"/>
                    </a:cubicBezTo>
                    <a:cubicBezTo>
                      <a:pt x="47" y="10"/>
                      <a:pt x="47" y="10"/>
                      <a:pt x="47" y="10"/>
                    </a:cubicBezTo>
                    <a:cubicBezTo>
                      <a:pt x="50" y="14"/>
                      <a:pt x="50" y="14"/>
                      <a:pt x="50" y="14"/>
                    </a:cubicBezTo>
                    <a:cubicBezTo>
                      <a:pt x="54" y="19"/>
                      <a:pt x="54" y="19"/>
                      <a:pt x="54" y="19"/>
                    </a:cubicBezTo>
                    <a:cubicBezTo>
                      <a:pt x="57" y="7"/>
                      <a:pt x="57" y="7"/>
                      <a:pt x="57" y="7"/>
                    </a:cubicBezTo>
                    <a:cubicBezTo>
                      <a:pt x="58" y="0"/>
                      <a:pt x="58" y="0"/>
                      <a:pt x="58" y="0"/>
                    </a:cubicBezTo>
                    <a:cubicBezTo>
                      <a:pt x="60" y="6"/>
                      <a:pt x="60" y="6"/>
                      <a:pt x="60" y="6"/>
                    </a:cubicBezTo>
                    <a:cubicBezTo>
                      <a:pt x="61" y="9"/>
                      <a:pt x="61" y="11"/>
                      <a:pt x="62" y="13"/>
                    </a:cubicBezTo>
                    <a:cubicBezTo>
                      <a:pt x="63" y="16"/>
                      <a:pt x="64" y="19"/>
                      <a:pt x="65" y="22"/>
                    </a:cubicBezTo>
                    <a:cubicBezTo>
                      <a:pt x="66" y="16"/>
                      <a:pt x="66" y="16"/>
                      <a:pt x="66" y="16"/>
                    </a:cubicBezTo>
                    <a:cubicBezTo>
                      <a:pt x="67" y="11"/>
                      <a:pt x="67" y="11"/>
                      <a:pt x="67" y="11"/>
                    </a:cubicBezTo>
                    <a:cubicBezTo>
                      <a:pt x="69" y="16"/>
                      <a:pt x="69" y="16"/>
                      <a:pt x="69" y="16"/>
                    </a:cubicBezTo>
                    <a:cubicBezTo>
                      <a:pt x="72" y="20"/>
                      <a:pt x="72" y="20"/>
                      <a:pt x="72" y="20"/>
                    </a:cubicBezTo>
                    <a:cubicBezTo>
                      <a:pt x="73" y="18"/>
                      <a:pt x="73" y="18"/>
                      <a:pt x="73" y="18"/>
                    </a:cubicBezTo>
                    <a:cubicBezTo>
                      <a:pt x="74" y="17"/>
                      <a:pt x="74" y="17"/>
                      <a:pt x="74" y="17"/>
                    </a:cubicBezTo>
                    <a:cubicBezTo>
                      <a:pt x="75" y="17"/>
                      <a:pt x="75" y="17"/>
                      <a:pt x="75" y="17"/>
                    </a:cubicBezTo>
                    <a:cubicBezTo>
                      <a:pt x="96" y="17"/>
                      <a:pt x="96" y="17"/>
                      <a:pt x="96" y="17"/>
                    </a:cubicBezTo>
                    <a:cubicBezTo>
                      <a:pt x="97" y="17"/>
                      <a:pt x="98" y="18"/>
                      <a:pt x="98" y="19"/>
                    </a:cubicBezTo>
                    <a:cubicBezTo>
                      <a:pt x="98" y="20"/>
                      <a:pt x="97" y="20"/>
                      <a:pt x="96" y="20"/>
                    </a:cubicBezTo>
                    <a:cubicBezTo>
                      <a:pt x="76" y="20"/>
                      <a:pt x="76" y="20"/>
                      <a:pt x="76" y="20"/>
                    </a:cubicBezTo>
                    <a:cubicBezTo>
                      <a:pt x="73" y="25"/>
                      <a:pt x="73" y="25"/>
                      <a:pt x="73" y="25"/>
                    </a:cubicBezTo>
                    <a:cubicBezTo>
                      <a:pt x="71" y="28"/>
                      <a:pt x="71" y="28"/>
                      <a:pt x="71" y="28"/>
                    </a:cubicBezTo>
                    <a:cubicBezTo>
                      <a:pt x="70" y="25"/>
                      <a:pt x="70" y="25"/>
                      <a:pt x="70" y="25"/>
                    </a:cubicBezTo>
                    <a:cubicBezTo>
                      <a:pt x="68" y="21"/>
                      <a:pt x="68" y="21"/>
                      <a:pt x="68" y="21"/>
                    </a:cubicBezTo>
                    <a:cubicBezTo>
                      <a:pt x="67" y="28"/>
                      <a:pt x="67" y="28"/>
                      <a:pt x="67" y="28"/>
                    </a:cubicBezTo>
                    <a:cubicBezTo>
                      <a:pt x="65" y="33"/>
                      <a:pt x="65" y="33"/>
                      <a:pt x="65" y="33"/>
                    </a:cubicBezTo>
                    <a:cubicBezTo>
                      <a:pt x="63" y="28"/>
                      <a:pt x="63" y="28"/>
                      <a:pt x="63" y="28"/>
                    </a:cubicBezTo>
                    <a:cubicBezTo>
                      <a:pt x="61" y="24"/>
                      <a:pt x="60" y="19"/>
                      <a:pt x="59" y="14"/>
                    </a:cubicBezTo>
                    <a:cubicBezTo>
                      <a:pt x="57" y="24"/>
                      <a:pt x="57" y="24"/>
                      <a:pt x="57" y="24"/>
                    </a:cubicBezTo>
                    <a:cubicBezTo>
                      <a:pt x="56" y="28"/>
                      <a:pt x="56" y="28"/>
                      <a:pt x="56" y="28"/>
                    </a:cubicBezTo>
                    <a:cubicBezTo>
                      <a:pt x="54" y="25"/>
                      <a:pt x="54" y="25"/>
                      <a:pt x="54" y="25"/>
                    </a:cubicBezTo>
                    <a:cubicBezTo>
                      <a:pt x="50" y="20"/>
                      <a:pt x="50" y="20"/>
                      <a:pt x="50" y="20"/>
                    </a:cubicBezTo>
                    <a:cubicBezTo>
                      <a:pt x="48" y="37"/>
                      <a:pt x="48" y="37"/>
                      <a:pt x="48" y="37"/>
                    </a:cubicBezTo>
                    <a:cubicBezTo>
                      <a:pt x="47" y="47"/>
                      <a:pt x="47" y="47"/>
                      <a:pt x="47" y="47"/>
                    </a:cubicBezTo>
                    <a:cubicBezTo>
                      <a:pt x="45" y="37"/>
                      <a:pt x="45" y="37"/>
                      <a:pt x="45" y="37"/>
                    </a:cubicBezTo>
                    <a:cubicBezTo>
                      <a:pt x="42" y="26"/>
                      <a:pt x="42" y="26"/>
                      <a:pt x="42" y="26"/>
                    </a:cubicBezTo>
                    <a:cubicBezTo>
                      <a:pt x="41" y="30"/>
                      <a:pt x="41" y="30"/>
                      <a:pt x="41" y="30"/>
                    </a:cubicBezTo>
                    <a:cubicBezTo>
                      <a:pt x="39" y="35"/>
                      <a:pt x="39" y="35"/>
                      <a:pt x="39" y="35"/>
                    </a:cubicBezTo>
                    <a:cubicBezTo>
                      <a:pt x="37" y="30"/>
                      <a:pt x="37" y="30"/>
                      <a:pt x="37" y="30"/>
                    </a:cubicBezTo>
                    <a:cubicBezTo>
                      <a:pt x="35" y="21"/>
                      <a:pt x="35" y="21"/>
                      <a:pt x="35" y="21"/>
                    </a:cubicBezTo>
                    <a:cubicBezTo>
                      <a:pt x="34" y="26"/>
                      <a:pt x="34" y="26"/>
                      <a:pt x="34" y="26"/>
                    </a:cubicBezTo>
                    <a:cubicBezTo>
                      <a:pt x="33" y="31"/>
                      <a:pt x="33" y="31"/>
                      <a:pt x="33" y="31"/>
                    </a:cubicBezTo>
                    <a:cubicBezTo>
                      <a:pt x="30" y="27"/>
                      <a:pt x="30" y="27"/>
                      <a:pt x="30" y="27"/>
                    </a:cubicBezTo>
                    <a:cubicBezTo>
                      <a:pt x="27" y="21"/>
                      <a:pt x="27" y="21"/>
                      <a:pt x="27" y="21"/>
                    </a:cubicBezTo>
                    <a:lnTo>
                      <a:pt x="2" y="21"/>
                    </a:lnTo>
                    <a:close/>
                  </a:path>
                </a:pathLst>
              </a:custGeom>
              <a:solidFill>
                <a:srgbClr val="28C2A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3*#ppt_w"/>
                                          </p:val>
                                        </p:tav>
                                        <p:tav tm="100000">
                                          <p:val>
                                            <p:strVal val="#ppt_w"/>
                                          </p:val>
                                        </p:tav>
                                      </p:tavLst>
                                    </p:anim>
                                    <p:anim calcmode="lin" valueType="num">
                                      <p:cBhvr>
                                        <p:cTn id="8" dur="1000" fill="hold"/>
                                        <p:tgtEl>
                                          <p:spTgt spid="3"/>
                                        </p:tgtEl>
                                        <p:attrNameLst>
                                          <p:attrName>ppt_h</p:attrName>
                                        </p:attrNameLst>
                                      </p:cBhvr>
                                      <p:tavLst>
                                        <p:tav tm="0">
                                          <p:val>
                                            <p:strVal val="4/3*#ppt_h"/>
                                          </p:val>
                                        </p:tav>
                                        <p:tav tm="100000">
                                          <p:val>
                                            <p:strVal val="#ppt_h"/>
                                          </p:val>
                                        </p:tav>
                                      </p:tavLst>
                                    </p:anim>
                                  </p:childTnLst>
                                </p:cTn>
                              </p:par>
                              <p:par>
                                <p:cTn id="9" presetID="10"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par>
                                <p:cTn id="12" presetID="23" presetClass="entr" presetSubtype="288" fill="hold" nodeType="with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strVal val="4/3*#ppt_w"/>
                                          </p:val>
                                        </p:tav>
                                        <p:tav tm="100000">
                                          <p:val>
                                            <p:strVal val="#ppt_w"/>
                                          </p:val>
                                        </p:tav>
                                      </p:tavLst>
                                    </p:anim>
                                    <p:anim calcmode="lin" valueType="num">
                                      <p:cBhvr>
                                        <p:cTn id="15" dur="500" fill="hold"/>
                                        <p:tgtEl>
                                          <p:spTgt spid="29"/>
                                        </p:tgtEl>
                                        <p:attrNameLst>
                                          <p:attrName>ppt_h</p:attrName>
                                        </p:attrNameLst>
                                      </p:cBhvr>
                                      <p:tavLst>
                                        <p:tav tm="0">
                                          <p:val>
                                            <p:strVal val="4/3*#ppt_h"/>
                                          </p:val>
                                        </p:tav>
                                        <p:tav tm="100000">
                                          <p:val>
                                            <p:strVal val="#ppt_h"/>
                                          </p:val>
                                        </p:tav>
                                      </p:tavLst>
                                    </p:anim>
                                  </p:childTnLst>
                                </p:cTn>
                              </p:par>
                              <p:par>
                                <p:cTn id="16" presetID="10" presetClass="entr" presetSubtype="0"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23" presetClass="entr" presetSubtype="288"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strVal val="4/3*#ppt_w"/>
                                          </p:val>
                                        </p:tav>
                                        <p:tav tm="100000">
                                          <p:val>
                                            <p:strVal val="#ppt_w"/>
                                          </p:val>
                                        </p:tav>
                                      </p:tavLst>
                                    </p:anim>
                                    <p:anim calcmode="lin" valueType="num">
                                      <p:cBhvr>
                                        <p:cTn id="22" dur="500" fill="hold"/>
                                        <p:tgtEl>
                                          <p:spTgt spid="26"/>
                                        </p:tgtEl>
                                        <p:attrNameLst>
                                          <p:attrName>ppt_h</p:attrName>
                                        </p:attrNameLst>
                                      </p:cBhvr>
                                      <p:tavLst>
                                        <p:tav tm="0">
                                          <p:val>
                                            <p:strVal val="4/3*#ppt_h"/>
                                          </p:val>
                                        </p:tav>
                                        <p:tav tm="100000">
                                          <p:val>
                                            <p:strVal val="#ppt_h"/>
                                          </p:val>
                                        </p:tav>
                                      </p:tavLst>
                                    </p:anim>
                                  </p:childTnLst>
                                </p:cTn>
                              </p:par>
                              <p:par>
                                <p:cTn id="23" presetID="22" presetClass="entr" presetSubtype="4"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par>
                                <p:cTn id="26" presetID="22" presetClass="entr" presetSubtype="1" fill="hold" nodeType="withEffect">
                                  <p:stCondLst>
                                    <p:cond delay="500"/>
                                  </p:stCondLst>
                                  <p:childTnLst>
                                    <p:set>
                                      <p:cBhvr>
                                        <p:cTn id="27" dur="1" fill="hold">
                                          <p:stCondLst>
                                            <p:cond delay="0"/>
                                          </p:stCondLst>
                                        </p:cTn>
                                        <p:tgtEl>
                                          <p:spTgt spid="20"/>
                                        </p:tgtEl>
                                        <p:attrNameLst>
                                          <p:attrName>style.visibility</p:attrName>
                                        </p:attrNameLst>
                                      </p:cBhvr>
                                      <p:to>
                                        <p:strVal val="visible"/>
                                      </p:to>
                                    </p:set>
                                    <p:animEffect transition="in" filter="wipe(up)">
                                      <p:cBhvr>
                                        <p:cTn id="28" dur="500"/>
                                        <p:tgtEl>
                                          <p:spTgt spid="20"/>
                                        </p:tgtEl>
                                      </p:cBhvr>
                                    </p:animEffect>
                                  </p:childTnLst>
                                </p:cTn>
                              </p:par>
                              <p:par>
                                <p:cTn id="29" presetID="22" presetClass="entr" presetSubtype="2" fill="hold" nodeType="withEffect">
                                  <p:stCondLst>
                                    <p:cond delay="500"/>
                                  </p:stCondLst>
                                  <p:childTnLst>
                                    <p:set>
                                      <p:cBhvr>
                                        <p:cTn id="30" dur="1" fill="hold">
                                          <p:stCondLst>
                                            <p:cond delay="0"/>
                                          </p:stCondLst>
                                        </p:cTn>
                                        <p:tgtEl>
                                          <p:spTgt spid="16"/>
                                        </p:tgtEl>
                                        <p:attrNameLst>
                                          <p:attrName>style.visibility</p:attrName>
                                        </p:attrNameLst>
                                      </p:cBhvr>
                                      <p:to>
                                        <p:strVal val="visible"/>
                                      </p:to>
                                    </p:set>
                                    <p:animEffect transition="in" filter="wipe(right)">
                                      <p:cBhvr>
                                        <p:cTn id="31" dur="500"/>
                                        <p:tgtEl>
                                          <p:spTgt spid="16"/>
                                        </p:tgtEl>
                                      </p:cBhvr>
                                    </p:animEffect>
                                  </p:childTnLst>
                                </p:cTn>
                              </p:par>
                              <p:par>
                                <p:cTn id="32" presetID="22" presetClass="entr" presetSubtype="8" fill="hold"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par>
                                <p:cTn id="35" presetID="22" presetClass="entr" presetSubtype="4"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par>
                                <p:cTn id="38" presetID="22" presetClass="entr" presetSubtype="4" fill="hold" nodeType="with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wipe(down)">
                                      <p:cBhvr>
                                        <p:cTn id="40" dur="500"/>
                                        <p:tgtEl>
                                          <p:spTgt spid="7"/>
                                        </p:tgtEl>
                                      </p:cBhvr>
                                    </p:animEffect>
                                  </p:childTnLst>
                                </p:cTn>
                              </p:par>
                              <p:par>
                                <p:cTn id="41" presetID="10" presetClass="entr" presetSubtype="0" fill="hold" nodeType="withEffect">
                                  <p:stCondLst>
                                    <p:cond delay="50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15" name="任意多边形 14"/>
          <p:cNvSpPr/>
          <p:nvPr/>
        </p:nvSpPr>
        <p:spPr>
          <a:xfrm>
            <a:off x="726061" y="2786536"/>
            <a:ext cx="7620000" cy="1380217"/>
          </a:xfrm>
          <a:custGeom>
            <a:avLst/>
            <a:gdLst>
              <a:gd name="connsiteX0" fmla="*/ 3178629 w 7620000"/>
              <a:gd name="connsiteY0" fmla="*/ 856342 h 957942"/>
              <a:gd name="connsiteX1" fmla="*/ 0 w 7620000"/>
              <a:gd name="connsiteY1" fmla="*/ 0 h 957942"/>
              <a:gd name="connsiteX2" fmla="*/ 7620000 w 7620000"/>
              <a:gd name="connsiteY2" fmla="*/ 0 h 957942"/>
              <a:gd name="connsiteX3" fmla="*/ 4281714 w 7620000"/>
              <a:gd name="connsiteY3" fmla="*/ 957942 h 957942"/>
              <a:gd name="connsiteX4" fmla="*/ 3178629 w 7620000"/>
              <a:gd name="connsiteY4" fmla="*/ 856342 h 957942"/>
              <a:gd name="connsiteX0-1" fmla="*/ 2978604 w 7620000"/>
              <a:gd name="connsiteY0-2" fmla="*/ 1694542 h 1694542"/>
              <a:gd name="connsiteX1-3" fmla="*/ 0 w 7620000"/>
              <a:gd name="connsiteY1-4" fmla="*/ 0 h 1694542"/>
              <a:gd name="connsiteX2-5" fmla="*/ 7620000 w 7620000"/>
              <a:gd name="connsiteY2-6" fmla="*/ 0 h 1694542"/>
              <a:gd name="connsiteX3-7" fmla="*/ 4281714 w 7620000"/>
              <a:gd name="connsiteY3-8" fmla="*/ 957942 h 1694542"/>
              <a:gd name="connsiteX4-9" fmla="*/ 2978604 w 7620000"/>
              <a:gd name="connsiteY4-10" fmla="*/ 1694542 h 1694542"/>
              <a:gd name="connsiteX0-11" fmla="*/ 3302454 w 7620000"/>
              <a:gd name="connsiteY0-12" fmla="*/ 980167 h 980167"/>
              <a:gd name="connsiteX1-13" fmla="*/ 0 w 7620000"/>
              <a:gd name="connsiteY1-14" fmla="*/ 0 h 980167"/>
              <a:gd name="connsiteX2-15" fmla="*/ 7620000 w 7620000"/>
              <a:gd name="connsiteY2-16" fmla="*/ 0 h 980167"/>
              <a:gd name="connsiteX3-17" fmla="*/ 4281714 w 7620000"/>
              <a:gd name="connsiteY3-18" fmla="*/ 957942 h 980167"/>
              <a:gd name="connsiteX4-19" fmla="*/ 3302454 w 7620000"/>
              <a:gd name="connsiteY4-20" fmla="*/ 980167 h 980167"/>
              <a:gd name="connsiteX0-21" fmla="*/ 3302454 w 7620000"/>
              <a:gd name="connsiteY0-22" fmla="*/ 1437367 h 1437367"/>
              <a:gd name="connsiteX1-23" fmla="*/ 0 w 7620000"/>
              <a:gd name="connsiteY1-24" fmla="*/ 457200 h 1437367"/>
              <a:gd name="connsiteX2-25" fmla="*/ 7620000 w 7620000"/>
              <a:gd name="connsiteY2-26" fmla="*/ 457200 h 1437367"/>
              <a:gd name="connsiteX3-27" fmla="*/ 4281714 w 7620000"/>
              <a:gd name="connsiteY3-28" fmla="*/ 1415142 h 1437367"/>
              <a:gd name="connsiteX4-29" fmla="*/ 3302454 w 7620000"/>
              <a:gd name="connsiteY4-30" fmla="*/ 1437367 h 1437367"/>
              <a:gd name="connsiteX0-31" fmla="*/ 3302454 w 7620000"/>
              <a:gd name="connsiteY0-32" fmla="*/ 1437367 h 1437367"/>
              <a:gd name="connsiteX1-33" fmla="*/ 0 w 7620000"/>
              <a:gd name="connsiteY1-34" fmla="*/ 457200 h 1437367"/>
              <a:gd name="connsiteX2-35" fmla="*/ 7620000 w 7620000"/>
              <a:gd name="connsiteY2-36" fmla="*/ 457200 h 1437367"/>
              <a:gd name="connsiteX3-37" fmla="*/ 4281714 w 7620000"/>
              <a:gd name="connsiteY3-38" fmla="*/ 1415142 h 1437367"/>
              <a:gd name="connsiteX4-39" fmla="*/ 3302454 w 7620000"/>
              <a:gd name="connsiteY4-40" fmla="*/ 1437367 h 1437367"/>
              <a:gd name="connsiteX0-41" fmla="*/ 3302454 w 7620000"/>
              <a:gd name="connsiteY0-42" fmla="*/ 1342117 h 1342117"/>
              <a:gd name="connsiteX1-43" fmla="*/ 0 w 7620000"/>
              <a:gd name="connsiteY1-44" fmla="*/ 361950 h 1342117"/>
              <a:gd name="connsiteX2-45" fmla="*/ 7620000 w 7620000"/>
              <a:gd name="connsiteY2-46" fmla="*/ 361950 h 1342117"/>
              <a:gd name="connsiteX3-47" fmla="*/ 4281714 w 7620000"/>
              <a:gd name="connsiteY3-48" fmla="*/ 1319892 h 1342117"/>
              <a:gd name="connsiteX4-49" fmla="*/ 3302454 w 7620000"/>
              <a:gd name="connsiteY4-50" fmla="*/ 1342117 h 1342117"/>
              <a:gd name="connsiteX0-51" fmla="*/ 3302454 w 7620000"/>
              <a:gd name="connsiteY0-52" fmla="*/ 1342117 h 1342117"/>
              <a:gd name="connsiteX1-53" fmla="*/ 0 w 7620000"/>
              <a:gd name="connsiteY1-54" fmla="*/ 361950 h 1342117"/>
              <a:gd name="connsiteX2-55" fmla="*/ 7620000 w 7620000"/>
              <a:gd name="connsiteY2-56" fmla="*/ 361950 h 1342117"/>
              <a:gd name="connsiteX3-57" fmla="*/ 4281714 w 7620000"/>
              <a:gd name="connsiteY3-58" fmla="*/ 1319892 h 1342117"/>
              <a:gd name="connsiteX4-59" fmla="*/ 3302454 w 7620000"/>
              <a:gd name="connsiteY4-60" fmla="*/ 1342117 h 1342117"/>
              <a:gd name="connsiteX0-61" fmla="*/ 3302454 w 7620000"/>
              <a:gd name="connsiteY0-62" fmla="*/ 1361167 h 1361167"/>
              <a:gd name="connsiteX1-63" fmla="*/ 0 w 7620000"/>
              <a:gd name="connsiteY1-64" fmla="*/ 381000 h 1361167"/>
              <a:gd name="connsiteX2-65" fmla="*/ 7620000 w 7620000"/>
              <a:gd name="connsiteY2-66" fmla="*/ 381000 h 1361167"/>
              <a:gd name="connsiteX3-67" fmla="*/ 4281714 w 7620000"/>
              <a:gd name="connsiteY3-68" fmla="*/ 1338942 h 1361167"/>
              <a:gd name="connsiteX4-69" fmla="*/ 3302454 w 7620000"/>
              <a:gd name="connsiteY4-70" fmla="*/ 1361167 h 1361167"/>
              <a:gd name="connsiteX0-71" fmla="*/ 3302454 w 7620000"/>
              <a:gd name="connsiteY0-72" fmla="*/ 1380217 h 1380217"/>
              <a:gd name="connsiteX1-73" fmla="*/ 0 w 7620000"/>
              <a:gd name="connsiteY1-74" fmla="*/ 400050 h 1380217"/>
              <a:gd name="connsiteX2-75" fmla="*/ 7620000 w 7620000"/>
              <a:gd name="connsiteY2-76" fmla="*/ 400050 h 1380217"/>
              <a:gd name="connsiteX3-77" fmla="*/ 4281714 w 7620000"/>
              <a:gd name="connsiteY3-78" fmla="*/ 1357992 h 1380217"/>
              <a:gd name="connsiteX4-79" fmla="*/ 3302454 w 7620000"/>
              <a:gd name="connsiteY4-80" fmla="*/ 1380217 h 1380217"/>
            </a:gdLst>
            <a:ahLst/>
            <a:cxnLst>
              <a:cxn ang="0">
                <a:pos x="connsiteX0-71" y="connsiteY0-72"/>
              </a:cxn>
              <a:cxn ang="0">
                <a:pos x="connsiteX1-73" y="connsiteY1-74"/>
              </a:cxn>
              <a:cxn ang="0">
                <a:pos x="connsiteX2-75" y="connsiteY2-76"/>
              </a:cxn>
              <a:cxn ang="0">
                <a:pos x="connsiteX3-77" y="connsiteY3-78"/>
              </a:cxn>
              <a:cxn ang="0">
                <a:pos x="connsiteX4-79" y="connsiteY4-80"/>
              </a:cxn>
            </a:cxnLst>
            <a:rect l="l" t="t" r="r" b="b"/>
            <a:pathLst>
              <a:path w="7620000" h="1380217">
                <a:moveTo>
                  <a:pt x="3302454" y="1380217"/>
                </a:moveTo>
                <a:lnTo>
                  <a:pt x="0" y="400050"/>
                </a:lnTo>
                <a:cubicBezTo>
                  <a:pt x="2187575" y="85725"/>
                  <a:pt x="4699000" y="0"/>
                  <a:pt x="7620000" y="400050"/>
                </a:cubicBezTo>
                <a:lnTo>
                  <a:pt x="4281714" y="1357992"/>
                </a:lnTo>
                <a:lnTo>
                  <a:pt x="3302454" y="1380217"/>
                </a:lnTo>
                <a:close/>
              </a:path>
            </a:pathLst>
          </a:custGeom>
          <a:solidFill>
            <a:srgbClr val="C2C1C1">
              <a:lumMod val="60000"/>
              <a:lumOff val="40000"/>
              <a:alpha val="40000"/>
            </a:srgbClr>
          </a:solidFill>
          <a:ln w="1905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4D4D4D"/>
              </a:solidFill>
              <a:effectLst/>
              <a:uLnTx/>
              <a:uFillTx/>
              <a:latin typeface="Arial"/>
              <a:ea typeface="微软雅黑"/>
              <a:cs typeface="+mn-cs"/>
            </a:endParaRPr>
          </a:p>
        </p:txBody>
      </p:sp>
      <p:sp>
        <p:nvSpPr>
          <p:cNvPr id="16" name="任意多边形 15"/>
          <p:cNvSpPr/>
          <p:nvPr/>
        </p:nvSpPr>
        <p:spPr>
          <a:xfrm>
            <a:off x="1473548" y="3026929"/>
            <a:ext cx="2376000" cy="936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17" name="任意多边形 16"/>
          <p:cNvSpPr/>
          <p:nvPr/>
        </p:nvSpPr>
        <p:spPr>
          <a:xfrm>
            <a:off x="3084628" y="2896303"/>
            <a:ext cx="1008000" cy="720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19" name="任意多边形 18"/>
          <p:cNvSpPr/>
          <p:nvPr/>
        </p:nvSpPr>
        <p:spPr>
          <a:xfrm>
            <a:off x="4536061" y="2838246"/>
            <a:ext cx="0" cy="648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20" name="任意多边形 19"/>
          <p:cNvSpPr/>
          <p:nvPr/>
        </p:nvSpPr>
        <p:spPr>
          <a:xfrm flipH="1">
            <a:off x="4955161" y="2896303"/>
            <a:ext cx="1008000" cy="720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21" name="任意多边形 20"/>
          <p:cNvSpPr/>
          <p:nvPr/>
        </p:nvSpPr>
        <p:spPr>
          <a:xfrm flipH="1">
            <a:off x="5214599" y="3026929"/>
            <a:ext cx="2376000" cy="936000"/>
          </a:xfrm>
          <a:custGeom>
            <a:avLst/>
            <a:gdLst>
              <a:gd name="connsiteX0" fmla="*/ 2670629 w 2670629"/>
              <a:gd name="connsiteY0" fmla="*/ 957943 h 957943"/>
              <a:gd name="connsiteX1" fmla="*/ 0 w 2670629"/>
              <a:gd name="connsiteY1" fmla="*/ 0 h 957943"/>
            </a:gdLst>
            <a:ahLst/>
            <a:cxnLst>
              <a:cxn ang="0">
                <a:pos x="connsiteX0" y="connsiteY0"/>
              </a:cxn>
              <a:cxn ang="0">
                <a:pos x="connsiteX1" y="connsiteY1"/>
              </a:cxn>
            </a:cxnLst>
            <a:rect l="l" t="t" r="r" b="b"/>
            <a:pathLst>
              <a:path w="2670629" h="957943">
                <a:moveTo>
                  <a:pt x="2670629" y="957943"/>
                </a:moveTo>
                <a:lnTo>
                  <a:pt x="0" y="0"/>
                </a:lnTo>
              </a:path>
            </a:pathLst>
          </a:custGeom>
          <a:solidFill>
            <a:srgbClr val="21A3D0"/>
          </a:solidFill>
          <a:ln w="9525" cap="flat" cmpd="sng" algn="ctr">
            <a:solidFill>
              <a:srgbClr val="4D4D4D"/>
            </a:solidFill>
            <a:prstDash val="solid"/>
            <a:round/>
            <a:headEnd type="oval" w="med" len="med"/>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tlCol="0" anchor="ctr"/>
          <a:lstStyle/>
          <a:p>
            <a:pPr marL="0" marR="0" lvl="0" indent="0" algn="ctr"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ndParaRPr>
          </a:p>
        </p:txBody>
      </p:sp>
      <p:sp>
        <p:nvSpPr>
          <p:cNvPr id="22" name="Oval 2"/>
          <p:cNvSpPr>
            <a:spLocks noChangeAspect="1" noChangeArrowheads="1"/>
          </p:cNvSpPr>
          <p:nvPr/>
        </p:nvSpPr>
        <p:spPr bwMode="auto">
          <a:xfrm>
            <a:off x="3911247" y="3589059"/>
            <a:ext cx="1254814" cy="1260000"/>
          </a:xfrm>
          <a:prstGeom prst="ellipse">
            <a:avLst/>
          </a:prstGeom>
          <a:solidFill>
            <a:srgbClr val="00B0F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fr-FR" altLang="zh-CN" sz="1800" b="0" i="0" u="none" strike="noStrike" kern="0" cap="none" spc="0" normalizeH="0" baseline="0" noProof="0" dirty="0" smtClean="0">
              <a:ln>
                <a:noFill/>
              </a:ln>
              <a:solidFill>
                <a:srgbClr val="21A3D0"/>
              </a:solidFill>
              <a:effectLst/>
              <a:uLnTx/>
              <a:uFillTx/>
              <a:latin typeface="Arial" pitchFamily="34" charset="0"/>
            </a:endParaRPr>
          </a:p>
        </p:txBody>
      </p:sp>
      <p:sp>
        <p:nvSpPr>
          <p:cNvPr id="23" name="TextBox 146"/>
          <p:cNvSpPr txBox="1">
            <a:spLocks noChangeArrowheads="1"/>
          </p:cNvSpPr>
          <p:nvPr/>
        </p:nvSpPr>
        <p:spPr bwMode="auto">
          <a:xfrm>
            <a:off x="4120994" y="3865116"/>
            <a:ext cx="835319" cy="1015663"/>
          </a:xfrm>
          <a:prstGeom prst="rect">
            <a:avLst/>
          </a:prstGeom>
        </p:spPr>
        <p:txBody>
          <a:bodyPr wrap="square">
            <a:spAutoFit/>
            <a:scene3d>
              <a:camera prst="orthographicFront"/>
              <a:lightRig rig="threePt" dir="t"/>
            </a:scene3d>
            <a:sp3d>
              <a:contourClr>
                <a:schemeClr val="tx1"/>
              </a:contourClr>
            </a:sp3d>
          </a:bodyPr>
          <a:lstStyle>
            <a:defPPr>
              <a:defRPr lang="zh-CN"/>
            </a:defPPr>
            <a:lvl1pPr algn="ctr" defTabSz="933450" fontAlgn="ctr">
              <a:buClr>
                <a:srgbClr val="FF0000"/>
              </a:buClr>
              <a:buSzPct val="70000"/>
              <a:defRPr sz="1400">
                <a:ln w="0">
                  <a:noFill/>
                </a:ln>
                <a:solidFill>
                  <a:schemeClr val="bg1"/>
                </a:solidFill>
                <a:latin typeface="微软雅黑" pitchFamily="34" charset="-122"/>
                <a:ea typeface="微软雅黑" pitchFamily="34" charset="-122"/>
              </a:defRPr>
            </a:lvl1pPr>
          </a:lstStyle>
          <a:p>
            <a:pPr marL="0" marR="0" lvl="0" indent="0" algn="ctr" defTabSz="933450" eaLnBrk="1" fontAlgn="ctr" latinLnBrk="0" hangingPunct="1">
              <a:lnSpc>
                <a:spcPct val="100000"/>
              </a:lnSpc>
              <a:spcBef>
                <a:spcPct val="0"/>
              </a:spcBef>
              <a:spcAft>
                <a:spcPct val="0"/>
              </a:spcAft>
              <a:buClr>
                <a:srgbClr val="FF0000"/>
              </a:buClr>
              <a:buSzPct val="70000"/>
              <a:buFont typeface="Arial" pitchFamily="34" charset="0"/>
              <a:buNone/>
              <a:defRPr/>
            </a:pPr>
            <a:r>
              <a:rPr kumimoji="0" lang="zh-CN" altLang="en-US" sz="2000" b="0" i="0" u="none" strike="noStrike" kern="0" cap="none" spc="0" normalizeH="0" baseline="0" noProof="0" dirty="0" smtClean="0">
                <a:ln w="0">
                  <a:noFill/>
                </a:ln>
                <a:solidFill>
                  <a:srgbClr val="F8F8F8"/>
                </a:solidFill>
                <a:effectLst/>
                <a:uLnTx/>
                <a:uFillTx/>
                <a:latin typeface="微软雅黑" pitchFamily="34" charset="-122"/>
                <a:ea typeface="微软雅黑" pitchFamily="34" charset="-122"/>
              </a:rPr>
              <a:t>关键技术</a:t>
            </a:r>
            <a:endParaRPr kumimoji="0" lang="en-US" altLang="zh-CN" sz="2000" b="0" i="0" u="none" strike="noStrike" kern="0" cap="none" spc="0" normalizeH="0" baseline="0" noProof="0" dirty="0" smtClean="0">
              <a:ln w="0">
                <a:noFill/>
              </a:ln>
              <a:solidFill>
                <a:srgbClr val="F8F8F8"/>
              </a:solidFill>
              <a:effectLst/>
              <a:uLnTx/>
              <a:uFillTx/>
              <a:latin typeface="微软雅黑" pitchFamily="34" charset="-122"/>
              <a:ea typeface="微软雅黑" pitchFamily="34" charset="-122"/>
            </a:endParaRPr>
          </a:p>
          <a:p>
            <a:pPr marL="0" marR="0" lvl="0" indent="0" algn="ctr" defTabSz="933450" eaLnBrk="1" fontAlgn="ctr" latinLnBrk="0" hangingPunct="1">
              <a:lnSpc>
                <a:spcPct val="100000"/>
              </a:lnSpc>
              <a:spcBef>
                <a:spcPct val="0"/>
              </a:spcBef>
              <a:spcAft>
                <a:spcPct val="0"/>
              </a:spcAft>
              <a:buClr>
                <a:srgbClr val="FF0000"/>
              </a:buClr>
              <a:buSzPct val="70000"/>
              <a:buFont typeface="Arial" pitchFamily="34" charset="0"/>
              <a:buNone/>
              <a:defRPr/>
            </a:pPr>
            <a:endParaRPr kumimoji="0" lang="en-US" altLang="zh-CN" sz="2000" b="0" i="0" u="none" strike="noStrike" kern="0" cap="none" spc="0" normalizeH="0" baseline="0" noProof="0" dirty="0">
              <a:ln w="0">
                <a:noFill/>
              </a:ln>
              <a:solidFill>
                <a:srgbClr val="F8F8F8"/>
              </a:solidFill>
              <a:effectLst/>
              <a:uLnTx/>
              <a:uFillTx/>
              <a:latin typeface="微软雅黑" pitchFamily="34" charset="-122"/>
              <a:ea typeface="微软雅黑" pitchFamily="34" charset="-122"/>
            </a:endParaRPr>
          </a:p>
        </p:txBody>
      </p:sp>
      <p:sp>
        <p:nvSpPr>
          <p:cNvPr id="36" name="Freeform 8"/>
          <p:cNvSpPr/>
          <p:nvPr/>
        </p:nvSpPr>
        <p:spPr bwMode="auto">
          <a:xfrm>
            <a:off x="2410900" y="1265029"/>
            <a:ext cx="1358710" cy="1612334"/>
          </a:xfrm>
          <a:custGeom>
            <a:avLst/>
            <a:gdLst/>
            <a:ahLst/>
            <a:cxnLst>
              <a:cxn ang="0">
                <a:pos x="0" y="0"/>
              </a:cxn>
              <a:cxn ang="0">
                <a:pos x="117" y="7"/>
              </a:cxn>
              <a:cxn ang="0">
                <a:pos x="117" y="115"/>
              </a:cxn>
              <a:cxn ang="0">
                <a:pos x="0" y="122"/>
              </a:cxn>
              <a:cxn ang="0">
                <a:pos x="0" y="0"/>
              </a:cxn>
            </a:cxnLst>
            <a:rect l="0" t="0" r="r" b="b"/>
            <a:pathLst>
              <a:path w="117" h="122">
                <a:moveTo>
                  <a:pt x="0" y="0"/>
                </a:moveTo>
                <a:cubicBezTo>
                  <a:pt x="39" y="3"/>
                  <a:pt x="74" y="6"/>
                  <a:pt x="117" y="7"/>
                </a:cubicBezTo>
                <a:lnTo>
                  <a:pt x="117" y="115"/>
                </a:lnTo>
                <a:cubicBezTo>
                  <a:pt x="78" y="117"/>
                  <a:pt x="39" y="119"/>
                  <a:pt x="0" y="122"/>
                </a:cubicBezTo>
                <a:lnTo>
                  <a:pt x="0" y="0"/>
                </a:lnTo>
                <a:close/>
              </a:path>
            </a:pathLst>
          </a:custGeom>
          <a:solidFill>
            <a:srgbClr val="00B0F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dirty="0" smtClean="0">
              <a:ln>
                <a:noFill/>
              </a:ln>
              <a:solidFill>
                <a:srgbClr val="F8F8F8"/>
              </a:solidFill>
              <a:effectLst/>
              <a:uLnTx/>
              <a:uFillTx/>
              <a:latin typeface="Arial" pitchFamily="34" charset="0"/>
            </a:endParaRPr>
          </a:p>
        </p:txBody>
      </p:sp>
      <p:sp>
        <p:nvSpPr>
          <p:cNvPr id="37" name="AutoShape 287"/>
          <p:cNvSpPr>
            <a:spLocks noChangeAspect="1" noChangeArrowheads="1"/>
          </p:cNvSpPr>
          <p:nvPr/>
        </p:nvSpPr>
        <p:spPr bwMode="auto">
          <a:xfrm>
            <a:off x="2323764" y="18391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chemeClr val="bg1"/>
                </a:solidFill>
                <a:latin typeface="微软雅黑" pitchFamily="34" charset="-122"/>
                <a:ea typeface="微软雅黑" pitchFamily="34" charset="-122"/>
              </a:rPr>
              <a:t>点击添加文本</a:t>
            </a:r>
          </a:p>
        </p:txBody>
      </p:sp>
      <p:sp>
        <p:nvSpPr>
          <p:cNvPr id="38" name="AutoShape 287"/>
          <p:cNvSpPr>
            <a:spLocks noChangeAspect="1" noChangeArrowheads="1"/>
          </p:cNvSpPr>
          <p:nvPr/>
        </p:nvSpPr>
        <p:spPr bwMode="auto">
          <a:xfrm>
            <a:off x="2323764" y="21820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chemeClr val="bg1"/>
                </a:solidFill>
                <a:latin typeface="微软雅黑" pitchFamily="34" charset="-122"/>
                <a:ea typeface="微软雅黑" pitchFamily="34" charset="-122"/>
              </a:rPr>
              <a:t>点击添加文本</a:t>
            </a:r>
          </a:p>
        </p:txBody>
      </p:sp>
      <p:sp>
        <p:nvSpPr>
          <p:cNvPr id="39" name="Freeform 9"/>
          <p:cNvSpPr/>
          <p:nvPr/>
        </p:nvSpPr>
        <p:spPr bwMode="auto">
          <a:xfrm>
            <a:off x="3874125" y="1368761"/>
            <a:ext cx="1312258" cy="1427311"/>
          </a:xfrm>
          <a:custGeom>
            <a:avLst/>
            <a:gdLst/>
            <a:ahLst/>
            <a:cxnLst>
              <a:cxn ang="0">
                <a:pos x="1" y="0"/>
              </a:cxn>
              <a:cxn ang="0">
                <a:pos x="113" y="0"/>
              </a:cxn>
              <a:cxn ang="0">
                <a:pos x="113" y="108"/>
              </a:cxn>
              <a:cxn ang="0">
                <a:pos x="0" y="108"/>
              </a:cxn>
              <a:cxn ang="0">
                <a:pos x="1" y="0"/>
              </a:cxn>
            </a:cxnLst>
            <a:rect l="0" t="0" r="r" b="b"/>
            <a:pathLst>
              <a:path w="113" h="108">
                <a:moveTo>
                  <a:pt x="1" y="0"/>
                </a:moveTo>
                <a:cubicBezTo>
                  <a:pt x="38" y="1"/>
                  <a:pt x="75" y="1"/>
                  <a:pt x="113" y="0"/>
                </a:cubicBezTo>
                <a:lnTo>
                  <a:pt x="113" y="108"/>
                </a:lnTo>
                <a:cubicBezTo>
                  <a:pt x="76" y="107"/>
                  <a:pt x="38" y="107"/>
                  <a:pt x="0" y="108"/>
                </a:cubicBezTo>
                <a:lnTo>
                  <a:pt x="1" y="0"/>
                </a:lnTo>
                <a:close/>
              </a:path>
            </a:pathLst>
          </a:custGeom>
          <a:solidFill>
            <a:srgbClr val="009ED6"/>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dirty="0" smtClean="0">
              <a:ln>
                <a:noFill/>
              </a:ln>
              <a:solidFill>
                <a:srgbClr val="F8F8F8"/>
              </a:solidFill>
              <a:effectLst/>
              <a:uLnTx/>
              <a:uFillTx/>
              <a:latin typeface="Arial" pitchFamily="34" charset="0"/>
            </a:endParaRPr>
          </a:p>
        </p:txBody>
      </p:sp>
      <p:sp>
        <p:nvSpPr>
          <p:cNvPr id="40" name="AutoShape 287"/>
          <p:cNvSpPr>
            <a:spLocks noChangeAspect="1" noChangeArrowheads="1"/>
          </p:cNvSpPr>
          <p:nvPr/>
        </p:nvSpPr>
        <p:spPr bwMode="auto">
          <a:xfrm>
            <a:off x="3758864" y="18391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
        <p:nvSpPr>
          <p:cNvPr id="41" name="AutoShape 287"/>
          <p:cNvSpPr>
            <a:spLocks noChangeAspect="1" noChangeArrowheads="1"/>
          </p:cNvSpPr>
          <p:nvPr/>
        </p:nvSpPr>
        <p:spPr bwMode="auto">
          <a:xfrm>
            <a:off x="3758864" y="21820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
        <p:nvSpPr>
          <p:cNvPr id="42" name="Freeform 7"/>
          <p:cNvSpPr/>
          <p:nvPr/>
        </p:nvSpPr>
        <p:spPr bwMode="auto">
          <a:xfrm>
            <a:off x="715415" y="1026326"/>
            <a:ext cx="1579356" cy="2048456"/>
          </a:xfrm>
          <a:custGeom>
            <a:avLst/>
            <a:gdLst/>
            <a:ahLst/>
            <a:cxnLst>
              <a:cxn ang="0">
                <a:pos x="0" y="0"/>
              </a:cxn>
              <a:cxn ang="0">
                <a:pos x="136" y="15"/>
              </a:cxn>
              <a:cxn ang="0">
                <a:pos x="136" y="139"/>
              </a:cxn>
              <a:cxn ang="0">
                <a:pos x="0" y="155"/>
              </a:cxn>
              <a:cxn ang="0">
                <a:pos x="0" y="0"/>
              </a:cxn>
            </a:cxnLst>
            <a:rect l="0" t="0" r="r" b="b"/>
            <a:pathLst>
              <a:path w="136" h="155">
                <a:moveTo>
                  <a:pt x="0" y="0"/>
                </a:moveTo>
                <a:cubicBezTo>
                  <a:pt x="45" y="6"/>
                  <a:pt x="91" y="12"/>
                  <a:pt x="136" y="15"/>
                </a:cubicBezTo>
                <a:lnTo>
                  <a:pt x="136" y="139"/>
                </a:lnTo>
                <a:cubicBezTo>
                  <a:pt x="90" y="144"/>
                  <a:pt x="45" y="149"/>
                  <a:pt x="0" y="155"/>
                </a:cubicBezTo>
                <a:cubicBezTo>
                  <a:pt x="0" y="103"/>
                  <a:pt x="0" y="52"/>
                  <a:pt x="0" y="0"/>
                </a:cubicBezTo>
                <a:close/>
              </a:path>
            </a:pathLst>
          </a:custGeom>
          <a:solidFill>
            <a:srgbClr val="0070C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dirty="0" smtClean="0">
              <a:ln>
                <a:noFill/>
              </a:ln>
              <a:solidFill>
                <a:srgbClr val="F8F8F8"/>
              </a:solidFill>
              <a:effectLst/>
              <a:uLnTx/>
              <a:uFillTx/>
              <a:latin typeface="Arial" pitchFamily="34" charset="0"/>
            </a:endParaRPr>
          </a:p>
        </p:txBody>
      </p:sp>
      <p:sp>
        <p:nvSpPr>
          <p:cNvPr id="43" name="AutoShape 287"/>
          <p:cNvSpPr>
            <a:spLocks noChangeAspect="1" noChangeArrowheads="1"/>
          </p:cNvSpPr>
          <p:nvPr/>
        </p:nvSpPr>
        <p:spPr bwMode="auto">
          <a:xfrm>
            <a:off x="761664" y="20296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
        <p:nvSpPr>
          <p:cNvPr id="44" name="AutoShape 287"/>
          <p:cNvSpPr>
            <a:spLocks noChangeAspect="1" noChangeArrowheads="1"/>
          </p:cNvSpPr>
          <p:nvPr/>
        </p:nvSpPr>
        <p:spPr bwMode="auto">
          <a:xfrm>
            <a:off x="761664" y="23598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
        <p:nvSpPr>
          <p:cNvPr id="45" name="AutoShape 287"/>
          <p:cNvSpPr>
            <a:spLocks noChangeAspect="1" noChangeArrowheads="1"/>
          </p:cNvSpPr>
          <p:nvPr/>
        </p:nvSpPr>
        <p:spPr bwMode="auto">
          <a:xfrm>
            <a:off x="761664" y="16994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
        <p:nvSpPr>
          <p:cNvPr id="46" name="Freeform 10"/>
          <p:cNvSpPr/>
          <p:nvPr/>
        </p:nvSpPr>
        <p:spPr bwMode="auto">
          <a:xfrm>
            <a:off x="5302513" y="1278246"/>
            <a:ext cx="1323871" cy="1599117"/>
          </a:xfrm>
          <a:custGeom>
            <a:avLst/>
            <a:gdLst/>
            <a:ahLst/>
            <a:cxnLst>
              <a:cxn ang="0">
                <a:pos x="0" y="6"/>
              </a:cxn>
              <a:cxn ang="0">
                <a:pos x="114" y="0"/>
              </a:cxn>
              <a:cxn ang="0">
                <a:pos x="114" y="121"/>
              </a:cxn>
              <a:cxn ang="0">
                <a:pos x="0" y="115"/>
              </a:cxn>
              <a:cxn ang="0">
                <a:pos x="0" y="6"/>
              </a:cxn>
            </a:cxnLst>
            <a:rect l="0" t="0" r="r" b="b"/>
            <a:pathLst>
              <a:path w="114" h="121">
                <a:moveTo>
                  <a:pt x="0" y="6"/>
                </a:moveTo>
                <a:cubicBezTo>
                  <a:pt x="38" y="5"/>
                  <a:pt x="76" y="3"/>
                  <a:pt x="114" y="0"/>
                </a:cubicBezTo>
                <a:lnTo>
                  <a:pt x="114" y="121"/>
                </a:lnTo>
                <a:cubicBezTo>
                  <a:pt x="76" y="118"/>
                  <a:pt x="38" y="116"/>
                  <a:pt x="0" y="115"/>
                </a:cubicBezTo>
                <a:lnTo>
                  <a:pt x="0" y="6"/>
                </a:lnTo>
                <a:close/>
              </a:path>
            </a:pathLst>
          </a:custGeom>
          <a:solidFill>
            <a:srgbClr val="00B0F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dirty="0" smtClean="0">
              <a:ln>
                <a:noFill/>
              </a:ln>
              <a:solidFill>
                <a:srgbClr val="F8F8F8"/>
              </a:solidFill>
              <a:effectLst/>
              <a:uLnTx/>
              <a:uFillTx/>
              <a:latin typeface="Arial" pitchFamily="34" charset="0"/>
            </a:endParaRPr>
          </a:p>
        </p:txBody>
      </p:sp>
      <p:sp>
        <p:nvSpPr>
          <p:cNvPr id="47" name="AutoShape 287"/>
          <p:cNvSpPr>
            <a:spLocks noChangeAspect="1" noChangeArrowheads="1"/>
          </p:cNvSpPr>
          <p:nvPr/>
        </p:nvSpPr>
        <p:spPr bwMode="auto">
          <a:xfrm>
            <a:off x="5219364" y="18391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chemeClr val="bg1"/>
                </a:solidFill>
                <a:latin typeface="微软雅黑" pitchFamily="34" charset="-122"/>
                <a:ea typeface="微软雅黑" pitchFamily="34" charset="-122"/>
              </a:rPr>
              <a:t>点击添加文本</a:t>
            </a:r>
          </a:p>
        </p:txBody>
      </p:sp>
      <p:sp>
        <p:nvSpPr>
          <p:cNvPr id="48" name="AutoShape 287"/>
          <p:cNvSpPr>
            <a:spLocks noChangeAspect="1" noChangeArrowheads="1"/>
          </p:cNvSpPr>
          <p:nvPr/>
        </p:nvSpPr>
        <p:spPr bwMode="auto">
          <a:xfrm>
            <a:off x="5219364" y="21820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chemeClr val="bg1"/>
                </a:solidFill>
                <a:latin typeface="微软雅黑" pitchFamily="34" charset="-122"/>
                <a:ea typeface="微软雅黑" pitchFamily="34" charset="-122"/>
              </a:rPr>
              <a:t>点击添加文本</a:t>
            </a:r>
          </a:p>
        </p:txBody>
      </p:sp>
      <p:sp>
        <p:nvSpPr>
          <p:cNvPr id="49" name="Freeform 11"/>
          <p:cNvSpPr/>
          <p:nvPr/>
        </p:nvSpPr>
        <p:spPr bwMode="auto">
          <a:xfrm>
            <a:off x="6765739" y="1026326"/>
            <a:ext cx="1590968" cy="2048456"/>
          </a:xfrm>
          <a:custGeom>
            <a:avLst/>
            <a:gdLst/>
            <a:ahLst/>
            <a:cxnLst>
              <a:cxn ang="0">
                <a:pos x="1" y="15"/>
              </a:cxn>
              <a:cxn ang="0">
                <a:pos x="137" y="0"/>
              </a:cxn>
              <a:cxn ang="0">
                <a:pos x="137" y="155"/>
              </a:cxn>
              <a:cxn ang="0">
                <a:pos x="0" y="139"/>
              </a:cxn>
              <a:cxn ang="0">
                <a:pos x="1" y="15"/>
              </a:cxn>
            </a:cxnLst>
            <a:rect l="0" t="0" r="r" b="b"/>
            <a:pathLst>
              <a:path w="137" h="155">
                <a:moveTo>
                  <a:pt x="1" y="15"/>
                </a:moveTo>
                <a:cubicBezTo>
                  <a:pt x="46" y="12"/>
                  <a:pt x="92" y="6"/>
                  <a:pt x="137" y="0"/>
                </a:cubicBezTo>
                <a:cubicBezTo>
                  <a:pt x="137" y="52"/>
                  <a:pt x="137" y="103"/>
                  <a:pt x="137" y="155"/>
                </a:cubicBezTo>
                <a:cubicBezTo>
                  <a:pt x="92" y="149"/>
                  <a:pt x="46" y="143"/>
                  <a:pt x="0" y="139"/>
                </a:cubicBezTo>
                <a:lnTo>
                  <a:pt x="1" y="15"/>
                </a:lnTo>
                <a:close/>
              </a:path>
            </a:pathLst>
          </a:custGeom>
          <a:solidFill>
            <a:srgbClr val="0070C0"/>
          </a:solidFill>
          <a:ln w="7"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dirty="0" smtClean="0">
              <a:ln>
                <a:noFill/>
              </a:ln>
              <a:solidFill>
                <a:srgbClr val="F8F8F8"/>
              </a:solidFill>
              <a:effectLst/>
              <a:uLnTx/>
              <a:uFillTx/>
              <a:latin typeface="Arial" pitchFamily="34" charset="0"/>
            </a:endParaRPr>
          </a:p>
        </p:txBody>
      </p:sp>
      <p:sp>
        <p:nvSpPr>
          <p:cNvPr id="50" name="AutoShape 287"/>
          <p:cNvSpPr>
            <a:spLocks noChangeAspect="1" noChangeArrowheads="1"/>
          </p:cNvSpPr>
          <p:nvPr/>
        </p:nvSpPr>
        <p:spPr bwMode="auto">
          <a:xfrm>
            <a:off x="6794164" y="20296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
        <p:nvSpPr>
          <p:cNvPr id="51" name="AutoShape 287"/>
          <p:cNvSpPr>
            <a:spLocks noChangeAspect="1" noChangeArrowheads="1"/>
          </p:cNvSpPr>
          <p:nvPr/>
        </p:nvSpPr>
        <p:spPr bwMode="auto">
          <a:xfrm>
            <a:off x="6794164" y="23598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
        <p:nvSpPr>
          <p:cNvPr id="52" name="AutoShape 287"/>
          <p:cNvSpPr>
            <a:spLocks noChangeAspect="1" noChangeArrowheads="1"/>
          </p:cNvSpPr>
          <p:nvPr/>
        </p:nvSpPr>
        <p:spPr bwMode="auto">
          <a:xfrm>
            <a:off x="6794164" y="1699419"/>
            <a:ext cx="1503983" cy="307777"/>
          </a:xfrm>
          <a:prstGeom prst="rect">
            <a:avLst/>
          </a:prstGeom>
          <a:noFill/>
        </p:spPr>
        <p:txBody>
          <a:bodyPr wrap="square">
            <a:spAutoFit/>
            <a:scene3d>
              <a:camera prst="orthographicFront"/>
              <a:lightRig rig="threePt" dir="t"/>
            </a:scene3d>
            <a:sp3d>
              <a:contourClr>
                <a:schemeClr val="tx1"/>
              </a:contourClr>
            </a:sp3d>
          </a:bodyPr>
          <a:lstStyle/>
          <a:p>
            <a:pPr algn="ctr" defTabSz="933450" fontAlgn="ctr">
              <a:spcBef>
                <a:spcPct val="0"/>
              </a:spcBef>
              <a:spcAft>
                <a:spcPct val="0"/>
              </a:spcAft>
              <a:buClr>
                <a:srgbClr val="FF0000"/>
              </a:buClr>
              <a:buSzPct val="70000"/>
              <a:buFont typeface="Arial" pitchFamily="34" charset="0"/>
              <a:buNone/>
              <a:defRPr/>
            </a:pPr>
            <a:r>
              <a:rPr lang="zh-CN" altLang="en-US" sz="1400" dirty="0" smtClean="0">
                <a:ln w="0">
                  <a:noFill/>
                </a:ln>
                <a:solidFill>
                  <a:srgbClr val="F8F8F8"/>
                </a:solidFill>
                <a:latin typeface="微软雅黑" pitchFamily="34" charset="-122"/>
                <a:ea typeface="微软雅黑" pitchFamily="34" charset="-122"/>
              </a:rPr>
              <a:t>点击添加文本</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anim calcmode="lin" valueType="num">
                                      <p:cBhvr>
                                        <p:cTn id="8" dur="500" fill="hold"/>
                                        <p:tgtEl>
                                          <p:spTgt spid="22"/>
                                        </p:tgtEl>
                                        <p:attrNameLst>
                                          <p:attrName>ppt_x</p:attrName>
                                        </p:attrNameLst>
                                      </p:cBhvr>
                                      <p:tavLst>
                                        <p:tav tm="0">
                                          <p:val>
                                            <p:strVal val="#ppt_x"/>
                                          </p:val>
                                        </p:tav>
                                        <p:tav tm="100000">
                                          <p:val>
                                            <p:strVal val="#ppt_x"/>
                                          </p:val>
                                        </p:tav>
                                      </p:tavLst>
                                    </p:anim>
                                    <p:anim calcmode="lin" valueType="num">
                                      <p:cBhvr>
                                        <p:cTn id="9" dur="5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400" fill="hold"/>
                                        <p:tgtEl>
                                          <p:spTgt spid="23"/>
                                        </p:tgtEl>
                                        <p:attrNameLst>
                                          <p:attrName>ppt_w</p:attrName>
                                        </p:attrNameLst>
                                      </p:cBhvr>
                                      <p:tavLst>
                                        <p:tav tm="0">
                                          <p:val>
                                            <p:fltVal val="0"/>
                                          </p:val>
                                        </p:tav>
                                        <p:tav tm="100000">
                                          <p:val>
                                            <p:strVal val="#ppt_w"/>
                                          </p:val>
                                        </p:tav>
                                      </p:tavLst>
                                    </p:anim>
                                    <p:anim calcmode="lin" valueType="num">
                                      <p:cBhvr>
                                        <p:cTn id="14" dur="400" fill="hold"/>
                                        <p:tgtEl>
                                          <p:spTgt spid="23"/>
                                        </p:tgtEl>
                                        <p:attrNameLst>
                                          <p:attrName>ppt_h</p:attrName>
                                        </p:attrNameLst>
                                      </p:cBhvr>
                                      <p:tavLst>
                                        <p:tav tm="0">
                                          <p:val>
                                            <p:fltVal val="0"/>
                                          </p:val>
                                        </p:tav>
                                        <p:tav tm="100000">
                                          <p:val>
                                            <p:strVal val="#ppt_h"/>
                                          </p:val>
                                        </p:tav>
                                      </p:tavLst>
                                    </p:anim>
                                    <p:anim calcmode="lin" valueType="num">
                                      <p:cBhvr>
                                        <p:cTn id="15" dur="400" fill="hold"/>
                                        <p:tgtEl>
                                          <p:spTgt spid="23"/>
                                        </p:tgtEl>
                                        <p:attrNameLst>
                                          <p:attrName>style.rotation</p:attrName>
                                        </p:attrNameLst>
                                      </p:cBhvr>
                                      <p:tavLst>
                                        <p:tav tm="0">
                                          <p:val>
                                            <p:fltVal val="90"/>
                                          </p:val>
                                        </p:tav>
                                        <p:tav tm="100000">
                                          <p:val>
                                            <p:fltVal val="0"/>
                                          </p:val>
                                        </p:tav>
                                      </p:tavLst>
                                    </p:anim>
                                    <p:animEffect transition="in" filter="fade">
                                      <p:cBhvr>
                                        <p:cTn id="16" dur="400"/>
                                        <p:tgtEl>
                                          <p:spTgt spid="23"/>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500"/>
                                        <p:tgtEl>
                                          <p:spTgt spid="42"/>
                                        </p:tgtEl>
                                      </p:cBhvr>
                                    </p:animEffect>
                                    <p:anim calcmode="lin" valueType="num">
                                      <p:cBhvr>
                                        <p:cTn id="29" dur="500" fill="hold"/>
                                        <p:tgtEl>
                                          <p:spTgt spid="42"/>
                                        </p:tgtEl>
                                        <p:attrNameLst>
                                          <p:attrName>ppt_x</p:attrName>
                                        </p:attrNameLst>
                                      </p:cBhvr>
                                      <p:tavLst>
                                        <p:tav tm="0">
                                          <p:val>
                                            <p:strVal val="#ppt_x"/>
                                          </p:val>
                                        </p:tav>
                                        <p:tav tm="100000">
                                          <p:val>
                                            <p:strVal val="#ppt_x"/>
                                          </p:val>
                                        </p:tav>
                                      </p:tavLst>
                                    </p:anim>
                                    <p:anim calcmode="lin" valueType="num">
                                      <p:cBhvr>
                                        <p:cTn id="30" dur="500" fill="hold"/>
                                        <p:tgtEl>
                                          <p:spTgt spid="4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anim calcmode="lin" valueType="num">
                                      <p:cBhvr>
                                        <p:cTn id="34" dur="500" fill="hold"/>
                                        <p:tgtEl>
                                          <p:spTgt spid="43"/>
                                        </p:tgtEl>
                                        <p:attrNameLst>
                                          <p:attrName>ppt_x</p:attrName>
                                        </p:attrNameLst>
                                      </p:cBhvr>
                                      <p:tavLst>
                                        <p:tav tm="0">
                                          <p:val>
                                            <p:strVal val="#ppt_x"/>
                                          </p:val>
                                        </p:tav>
                                        <p:tav tm="100000">
                                          <p:val>
                                            <p:strVal val="#ppt_x"/>
                                          </p:val>
                                        </p:tav>
                                      </p:tavLst>
                                    </p:anim>
                                    <p:anim calcmode="lin" valueType="num">
                                      <p:cBhvr>
                                        <p:cTn id="35" dur="500" fill="hold"/>
                                        <p:tgtEl>
                                          <p:spTgt spid="4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fade">
                                      <p:cBhvr>
                                        <p:cTn id="38" dur="500"/>
                                        <p:tgtEl>
                                          <p:spTgt spid="44"/>
                                        </p:tgtEl>
                                      </p:cBhvr>
                                    </p:animEffect>
                                    <p:anim calcmode="lin" valueType="num">
                                      <p:cBhvr>
                                        <p:cTn id="39" dur="500" fill="hold"/>
                                        <p:tgtEl>
                                          <p:spTgt spid="44"/>
                                        </p:tgtEl>
                                        <p:attrNameLst>
                                          <p:attrName>ppt_x</p:attrName>
                                        </p:attrNameLst>
                                      </p:cBhvr>
                                      <p:tavLst>
                                        <p:tav tm="0">
                                          <p:val>
                                            <p:strVal val="#ppt_x"/>
                                          </p:val>
                                        </p:tav>
                                        <p:tav tm="100000">
                                          <p:val>
                                            <p:strVal val="#ppt_x"/>
                                          </p:val>
                                        </p:tav>
                                      </p:tavLst>
                                    </p:anim>
                                    <p:anim calcmode="lin" valueType="num">
                                      <p:cBhvr>
                                        <p:cTn id="40" dur="500" fill="hold"/>
                                        <p:tgtEl>
                                          <p:spTgt spid="4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anim calcmode="lin" valueType="num">
                                      <p:cBhvr>
                                        <p:cTn id="44" dur="500" fill="hold"/>
                                        <p:tgtEl>
                                          <p:spTgt spid="45"/>
                                        </p:tgtEl>
                                        <p:attrNameLst>
                                          <p:attrName>ppt_x</p:attrName>
                                        </p:attrNameLst>
                                      </p:cBhvr>
                                      <p:tavLst>
                                        <p:tav tm="0">
                                          <p:val>
                                            <p:strVal val="#ppt_x"/>
                                          </p:val>
                                        </p:tav>
                                        <p:tav tm="100000">
                                          <p:val>
                                            <p:strVal val="#ppt_x"/>
                                          </p:val>
                                        </p:tav>
                                      </p:tavLst>
                                    </p:anim>
                                    <p:anim calcmode="lin" valueType="num">
                                      <p:cBhvr>
                                        <p:cTn id="45" dur="500" fill="hold"/>
                                        <p:tgtEl>
                                          <p:spTgt spid="45"/>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22" presetClass="entr" presetSubtype="4"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down)">
                                      <p:cBhvr>
                                        <p:cTn id="49" dur="500"/>
                                        <p:tgtEl>
                                          <p:spTgt spid="17"/>
                                        </p:tgtEl>
                                      </p:cBhvr>
                                    </p:animEffect>
                                  </p:childTnLst>
                                </p:cTn>
                              </p:par>
                            </p:childTnLst>
                          </p:cTn>
                        </p:par>
                        <p:par>
                          <p:cTn id="50" fill="hold">
                            <p:stCondLst>
                              <p:cond delay="3000"/>
                            </p:stCondLst>
                            <p:childTnLst>
                              <p:par>
                                <p:cTn id="51" presetID="42" presetClass="entr" presetSubtype="0"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anim calcmode="lin" valueType="num">
                                      <p:cBhvr>
                                        <p:cTn id="54" dur="500" fill="hold"/>
                                        <p:tgtEl>
                                          <p:spTgt spid="36"/>
                                        </p:tgtEl>
                                        <p:attrNameLst>
                                          <p:attrName>ppt_x</p:attrName>
                                        </p:attrNameLst>
                                      </p:cBhvr>
                                      <p:tavLst>
                                        <p:tav tm="0">
                                          <p:val>
                                            <p:strVal val="#ppt_x"/>
                                          </p:val>
                                        </p:tav>
                                        <p:tav tm="100000">
                                          <p:val>
                                            <p:strVal val="#ppt_x"/>
                                          </p:val>
                                        </p:tav>
                                      </p:tavLst>
                                    </p:anim>
                                    <p:anim calcmode="lin" valueType="num">
                                      <p:cBhvr>
                                        <p:cTn id="55" dur="500" fill="hold"/>
                                        <p:tgtEl>
                                          <p:spTgt spid="3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anim calcmode="lin" valueType="num">
                                      <p:cBhvr>
                                        <p:cTn id="59" dur="500" fill="hold"/>
                                        <p:tgtEl>
                                          <p:spTgt spid="37"/>
                                        </p:tgtEl>
                                        <p:attrNameLst>
                                          <p:attrName>ppt_x</p:attrName>
                                        </p:attrNameLst>
                                      </p:cBhvr>
                                      <p:tavLst>
                                        <p:tav tm="0">
                                          <p:val>
                                            <p:strVal val="#ppt_x"/>
                                          </p:val>
                                        </p:tav>
                                        <p:tav tm="100000">
                                          <p:val>
                                            <p:strVal val="#ppt_x"/>
                                          </p:val>
                                        </p:tav>
                                      </p:tavLst>
                                    </p:anim>
                                    <p:anim calcmode="lin" valueType="num">
                                      <p:cBhvr>
                                        <p:cTn id="60" dur="50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animEffect transition="in" filter="fade">
                                      <p:cBhvr>
                                        <p:cTn id="63" dur="500"/>
                                        <p:tgtEl>
                                          <p:spTgt spid="38"/>
                                        </p:tgtEl>
                                      </p:cBhvr>
                                    </p:animEffect>
                                    <p:anim calcmode="lin" valueType="num">
                                      <p:cBhvr>
                                        <p:cTn id="64" dur="500" fill="hold"/>
                                        <p:tgtEl>
                                          <p:spTgt spid="38"/>
                                        </p:tgtEl>
                                        <p:attrNameLst>
                                          <p:attrName>ppt_x</p:attrName>
                                        </p:attrNameLst>
                                      </p:cBhvr>
                                      <p:tavLst>
                                        <p:tav tm="0">
                                          <p:val>
                                            <p:strVal val="#ppt_x"/>
                                          </p:val>
                                        </p:tav>
                                        <p:tav tm="100000">
                                          <p:val>
                                            <p:strVal val="#ppt_x"/>
                                          </p:val>
                                        </p:tav>
                                      </p:tavLst>
                                    </p:anim>
                                    <p:anim calcmode="lin" valueType="num">
                                      <p:cBhvr>
                                        <p:cTn id="65" dur="500" fill="hold"/>
                                        <p:tgtEl>
                                          <p:spTgt spid="38"/>
                                        </p:tgtEl>
                                        <p:attrNameLst>
                                          <p:attrName>ppt_y</p:attrName>
                                        </p:attrNameLst>
                                      </p:cBhvr>
                                      <p:tavLst>
                                        <p:tav tm="0">
                                          <p:val>
                                            <p:strVal val="#ppt_y+.1"/>
                                          </p:val>
                                        </p:tav>
                                        <p:tav tm="100000">
                                          <p:val>
                                            <p:strVal val="#ppt_y"/>
                                          </p:val>
                                        </p:tav>
                                      </p:tavLst>
                                    </p:anim>
                                  </p:childTnLst>
                                </p:cTn>
                              </p:par>
                            </p:childTnLst>
                          </p:cTn>
                        </p:par>
                        <p:par>
                          <p:cTn id="66" fill="hold">
                            <p:stCondLst>
                              <p:cond delay="3500"/>
                            </p:stCondLst>
                            <p:childTnLst>
                              <p:par>
                                <p:cTn id="67" presetID="22" presetClass="entr" presetSubtype="4"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wipe(down)">
                                      <p:cBhvr>
                                        <p:cTn id="69" dur="500"/>
                                        <p:tgtEl>
                                          <p:spTgt spid="19"/>
                                        </p:tgtEl>
                                      </p:cBhvr>
                                    </p:animEffect>
                                  </p:childTnLst>
                                </p:cTn>
                              </p:par>
                            </p:childTnLst>
                          </p:cTn>
                        </p:par>
                        <p:par>
                          <p:cTn id="70" fill="hold">
                            <p:stCondLst>
                              <p:cond delay="4000"/>
                            </p:stCondLst>
                            <p:childTnLst>
                              <p:par>
                                <p:cTn id="71" presetID="42" presetClass="entr" presetSubtype="0"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fade">
                                      <p:cBhvr>
                                        <p:cTn id="73" dur="500"/>
                                        <p:tgtEl>
                                          <p:spTgt spid="39"/>
                                        </p:tgtEl>
                                      </p:cBhvr>
                                    </p:animEffect>
                                    <p:anim calcmode="lin" valueType="num">
                                      <p:cBhvr>
                                        <p:cTn id="74" dur="500" fill="hold"/>
                                        <p:tgtEl>
                                          <p:spTgt spid="39"/>
                                        </p:tgtEl>
                                        <p:attrNameLst>
                                          <p:attrName>ppt_x</p:attrName>
                                        </p:attrNameLst>
                                      </p:cBhvr>
                                      <p:tavLst>
                                        <p:tav tm="0">
                                          <p:val>
                                            <p:strVal val="#ppt_x"/>
                                          </p:val>
                                        </p:tav>
                                        <p:tav tm="100000">
                                          <p:val>
                                            <p:strVal val="#ppt_x"/>
                                          </p:val>
                                        </p:tav>
                                      </p:tavLst>
                                    </p:anim>
                                    <p:anim calcmode="lin" valueType="num">
                                      <p:cBhvr>
                                        <p:cTn id="75" dur="500" fill="hold"/>
                                        <p:tgtEl>
                                          <p:spTgt spid="3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anim calcmode="lin" valueType="num">
                                      <p:cBhvr>
                                        <p:cTn id="79" dur="500" fill="hold"/>
                                        <p:tgtEl>
                                          <p:spTgt spid="40"/>
                                        </p:tgtEl>
                                        <p:attrNameLst>
                                          <p:attrName>ppt_x</p:attrName>
                                        </p:attrNameLst>
                                      </p:cBhvr>
                                      <p:tavLst>
                                        <p:tav tm="0">
                                          <p:val>
                                            <p:strVal val="#ppt_x"/>
                                          </p:val>
                                        </p:tav>
                                        <p:tav tm="100000">
                                          <p:val>
                                            <p:strVal val="#ppt_x"/>
                                          </p:val>
                                        </p:tav>
                                      </p:tavLst>
                                    </p:anim>
                                    <p:anim calcmode="lin" valueType="num">
                                      <p:cBhvr>
                                        <p:cTn id="80" dur="500" fill="hold"/>
                                        <p:tgtEl>
                                          <p:spTgt spid="4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1"/>
                                        </p:tgtEl>
                                        <p:attrNameLst>
                                          <p:attrName>style.visibility</p:attrName>
                                        </p:attrNameLst>
                                      </p:cBhvr>
                                      <p:to>
                                        <p:strVal val="visible"/>
                                      </p:to>
                                    </p:set>
                                    <p:animEffect transition="in" filter="fade">
                                      <p:cBhvr>
                                        <p:cTn id="83" dur="500"/>
                                        <p:tgtEl>
                                          <p:spTgt spid="41"/>
                                        </p:tgtEl>
                                      </p:cBhvr>
                                    </p:animEffect>
                                    <p:anim calcmode="lin" valueType="num">
                                      <p:cBhvr>
                                        <p:cTn id="84" dur="500" fill="hold"/>
                                        <p:tgtEl>
                                          <p:spTgt spid="41"/>
                                        </p:tgtEl>
                                        <p:attrNameLst>
                                          <p:attrName>ppt_x</p:attrName>
                                        </p:attrNameLst>
                                      </p:cBhvr>
                                      <p:tavLst>
                                        <p:tav tm="0">
                                          <p:val>
                                            <p:strVal val="#ppt_x"/>
                                          </p:val>
                                        </p:tav>
                                        <p:tav tm="100000">
                                          <p:val>
                                            <p:strVal val="#ppt_x"/>
                                          </p:val>
                                        </p:tav>
                                      </p:tavLst>
                                    </p:anim>
                                    <p:anim calcmode="lin" valueType="num">
                                      <p:cBhvr>
                                        <p:cTn id="85" dur="500" fill="hold"/>
                                        <p:tgtEl>
                                          <p:spTgt spid="41"/>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22" presetClass="entr" presetSubtype="4"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down)">
                                      <p:cBhvr>
                                        <p:cTn id="89" dur="500"/>
                                        <p:tgtEl>
                                          <p:spTgt spid="20"/>
                                        </p:tgtEl>
                                      </p:cBhvr>
                                    </p:animEffect>
                                  </p:childTnLst>
                                </p:cTn>
                              </p:par>
                            </p:childTnLst>
                          </p:cTn>
                        </p:par>
                        <p:par>
                          <p:cTn id="90" fill="hold">
                            <p:stCondLst>
                              <p:cond delay="5000"/>
                            </p:stCondLst>
                            <p:childTnLst>
                              <p:par>
                                <p:cTn id="91" presetID="42" presetClass="entr" presetSubtype="0" fill="hold" grpId="0" nodeType="afterEffect">
                                  <p:stCondLst>
                                    <p:cond delay="0"/>
                                  </p:stCondLst>
                                  <p:childTnLst>
                                    <p:set>
                                      <p:cBhvr>
                                        <p:cTn id="92" dur="1" fill="hold">
                                          <p:stCondLst>
                                            <p:cond delay="0"/>
                                          </p:stCondLst>
                                        </p:cTn>
                                        <p:tgtEl>
                                          <p:spTgt spid="46"/>
                                        </p:tgtEl>
                                        <p:attrNameLst>
                                          <p:attrName>style.visibility</p:attrName>
                                        </p:attrNameLst>
                                      </p:cBhvr>
                                      <p:to>
                                        <p:strVal val="visible"/>
                                      </p:to>
                                    </p:set>
                                    <p:animEffect transition="in" filter="fade">
                                      <p:cBhvr>
                                        <p:cTn id="93" dur="500"/>
                                        <p:tgtEl>
                                          <p:spTgt spid="46"/>
                                        </p:tgtEl>
                                      </p:cBhvr>
                                    </p:animEffect>
                                    <p:anim calcmode="lin" valueType="num">
                                      <p:cBhvr>
                                        <p:cTn id="94" dur="500" fill="hold"/>
                                        <p:tgtEl>
                                          <p:spTgt spid="46"/>
                                        </p:tgtEl>
                                        <p:attrNameLst>
                                          <p:attrName>ppt_x</p:attrName>
                                        </p:attrNameLst>
                                      </p:cBhvr>
                                      <p:tavLst>
                                        <p:tav tm="0">
                                          <p:val>
                                            <p:strVal val="#ppt_x"/>
                                          </p:val>
                                        </p:tav>
                                        <p:tav tm="100000">
                                          <p:val>
                                            <p:strVal val="#ppt_x"/>
                                          </p:val>
                                        </p:tav>
                                      </p:tavLst>
                                    </p:anim>
                                    <p:anim calcmode="lin" valueType="num">
                                      <p:cBhvr>
                                        <p:cTn id="95" dur="500" fill="hold"/>
                                        <p:tgtEl>
                                          <p:spTgt spid="4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fade">
                                      <p:cBhvr>
                                        <p:cTn id="98" dur="500"/>
                                        <p:tgtEl>
                                          <p:spTgt spid="47"/>
                                        </p:tgtEl>
                                      </p:cBhvr>
                                    </p:animEffect>
                                    <p:anim calcmode="lin" valueType="num">
                                      <p:cBhvr>
                                        <p:cTn id="99" dur="500" fill="hold"/>
                                        <p:tgtEl>
                                          <p:spTgt spid="47"/>
                                        </p:tgtEl>
                                        <p:attrNameLst>
                                          <p:attrName>ppt_x</p:attrName>
                                        </p:attrNameLst>
                                      </p:cBhvr>
                                      <p:tavLst>
                                        <p:tav tm="0">
                                          <p:val>
                                            <p:strVal val="#ppt_x"/>
                                          </p:val>
                                        </p:tav>
                                        <p:tav tm="100000">
                                          <p:val>
                                            <p:strVal val="#ppt_x"/>
                                          </p:val>
                                        </p:tav>
                                      </p:tavLst>
                                    </p:anim>
                                    <p:anim calcmode="lin" valueType="num">
                                      <p:cBhvr>
                                        <p:cTn id="100" dur="500" fill="hold"/>
                                        <p:tgtEl>
                                          <p:spTgt spid="4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48"/>
                                        </p:tgtEl>
                                        <p:attrNameLst>
                                          <p:attrName>style.visibility</p:attrName>
                                        </p:attrNameLst>
                                      </p:cBhvr>
                                      <p:to>
                                        <p:strVal val="visible"/>
                                      </p:to>
                                    </p:set>
                                    <p:animEffect transition="in" filter="fade">
                                      <p:cBhvr>
                                        <p:cTn id="103" dur="500"/>
                                        <p:tgtEl>
                                          <p:spTgt spid="48"/>
                                        </p:tgtEl>
                                      </p:cBhvr>
                                    </p:animEffect>
                                    <p:anim calcmode="lin" valueType="num">
                                      <p:cBhvr>
                                        <p:cTn id="104" dur="500" fill="hold"/>
                                        <p:tgtEl>
                                          <p:spTgt spid="48"/>
                                        </p:tgtEl>
                                        <p:attrNameLst>
                                          <p:attrName>ppt_x</p:attrName>
                                        </p:attrNameLst>
                                      </p:cBhvr>
                                      <p:tavLst>
                                        <p:tav tm="0">
                                          <p:val>
                                            <p:strVal val="#ppt_x"/>
                                          </p:val>
                                        </p:tav>
                                        <p:tav tm="100000">
                                          <p:val>
                                            <p:strVal val="#ppt_x"/>
                                          </p:val>
                                        </p:tav>
                                      </p:tavLst>
                                    </p:anim>
                                    <p:anim calcmode="lin" valueType="num">
                                      <p:cBhvr>
                                        <p:cTn id="105" dur="500" fill="hold"/>
                                        <p:tgtEl>
                                          <p:spTgt spid="48"/>
                                        </p:tgtEl>
                                        <p:attrNameLst>
                                          <p:attrName>ppt_y</p:attrName>
                                        </p:attrNameLst>
                                      </p:cBhvr>
                                      <p:tavLst>
                                        <p:tav tm="0">
                                          <p:val>
                                            <p:strVal val="#ppt_y+.1"/>
                                          </p:val>
                                        </p:tav>
                                        <p:tav tm="100000">
                                          <p:val>
                                            <p:strVal val="#ppt_y"/>
                                          </p:val>
                                        </p:tav>
                                      </p:tavLst>
                                    </p:anim>
                                  </p:childTnLst>
                                </p:cTn>
                              </p:par>
                            </p:childTnLst>
                          </p:cTn>
                        </p:par>
                        <p:par>
                          <p:cTn id="106" fill="hold">
                            <p:stCondLst>
                              <p:cond delay="5500"/>
                            </p:stCondLst>
                            <p:childTnLst>
                              <p:par>
                                <p:cTn id="107" presetID="22" presetClass="entr" presetSubtype="8" fill="hold" grpId="0" nodeType="afterEffect">
                                  <p:stCondLst>
                                    <p:cond delay="0"/>
                                  </p:stCondLst>
                                  <p:childTnLst>
                                    <p:set>
                                      <p:cBhvr>
                                        <p:cTn id="108" dur="1" fill="hold">
                                          <p:stCondLst>
                                            <p:cond delay="0"/>
                                          </p:stCondLst>
                                        </p:cTn>
                                        <p:tgtEl>
                                          <p:spTgt spid="21"/>
                                        </p:tgtEl>
                                        <p:attrNameLst>
                                          <p:attrName>style.visibility</p:attrName>
                                        </p:attrNameLst>
                                      </p:cBhvr>
                                      <p:to>
                                        <p:strVal val="visible"/>
                                      </p:to>
                                    </p:set>
                                    <p:animEffect transition="in" filter="wipe(left)">
                                      <p:cBhvr>
                                        <p:cTn id="109" dur="500"/>
                                        <p:tgtEl>
                                          <p:spTgt spid="21"/>
                                        </p:tgtEl>
                                      </p:cBhvr>
                                    </p:animEffect>
                                  </p:childTnLst>
                                </p:cTn>
                              </p:par>
                            </p:childTnLst>
                          </p:cTn>
                        </p:par>
                        <p:par>
                          <p:cTn id="110" fill="hold">
                            <p:stCondLst>
                              <p:cond delay="6000"/>
                            </p:stCondLst>
                            <p:childTnLst>
                              <p:par>
                                <p:cTn id="111" presetID="42" presetClass="entr" presetSubtype="0" fill="hold" grpId="0" nodeType="after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500"/>
                                        <p:tgtEl>
                                          <p:spTgt spid="49"/>
                                        </p:tgtEl>
                                      </p:cBhvr>
                                    </p:animEffect>
                                    <p:anim calcmode="lin" valueType="num">
                                      <p:cBhvr>
                                        <p:cTn id="114" dur="500" fill="hold"/>
                                        <p:tgtEl>
                                          <p:spTgt spid="49"/>
                                        </p:tgtEl>
                                        <p:attrNameLst>
                                          <p:attrName>ppt_x</p:attrName>
                                        </p:attrNameLst>
                                      </p:cBhvr>
                                      <p:tavLst>
                                        <p:tav tm="0">
                                          <p:val>
                                            <p:strVal val="#ppt_x"/>
                                          </p:val>
                                        </p:tav>
                                        <p:tav tm="100000">
                                          <p:val>
                                            <p:strVal val="#ppt_x"/>
                                          </p:val>
                                        </p:tav>
                                      </p:tavLst>
                                    </p:anim>
                                    <p:anim calcmode="lin" valueType="num">
                                      <p:cBhvr>
                                        <p:cTn id="115" dur="500" fill="hold"/>
                                        <p:tgtEl>
                                          <p:spTgt spid="49"/>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50"/>
                                        </p:tgtEl>
                                        <p:attrNameLst>
                                          <p:attrName>style.visibility</p:attrName>
                                        </p:attrNameLst>
                                      </p:cBhvr>
                                      <p:to>
                                        <p:strVal val="visible"/>
                                      </p:to>
                                    </p:set>
                                    <p:animEffect transition="in" filter="fade">
                                      <p:cBhvr>
                                        <p:cTn id="118" dur="500"/>
                                        <p:tgtEl>
                                          <p:spTgt spid="50"/>
                                        </p:tgtEl>
                                      </p:cBhvr>
                                    </p:animEffect>
                                    <p:anim calcmode="lin" valueType="num">
                                      <p:cBhvr>
                                        <p:cTn id="119" dur="500" fill="hold"/>
                                        <p:tgtEl>
                                          <p:spTgt spid="50"/>
                                        </p:tgtEl>
                                        <p:attrNameLst>
                                          <p:attrName>ppt_x</p:attrName>
                                        </p:attrNameLst>
                                      </p:cBhvr>
                                      <p:tavLst>
                                        <p:tav tm="0">
                                          <p:val>
                                            <p:strVal val="#ppt_x"/>
                                          </p:val>
                                        </p:tav>
                                        <p:tav tm="100000">
                                          <p:val>
                                            <p:strVal val="#ppt_x"/>
                                          </p:val>
                                        </p:tav>
                                      </p:tavLst>
                                    </p:anim>
                                    <p:anim calcmode="lin" valueType="num">
                                      <p:cBhvr>
                                        <p:cTn id="120" dur="500" fill="hold"/>
                                        <p:tgtEl>
                                          <p:spTgt spid="50"/>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fade">
                                      <p:cBhvr>
                                        <p:cTn id="123" dur="500"/>
                                        <p:tgtEl>
                                          <p:spTgt spid="51"/>
                                        </p:tgtEl>
                                      </p:cBhvr>
                                    </p:animEffect>
                                    <p:anim calcmode="lin" valueType="num">
                                      <p:cBhvr>
                                        <p:cTn id="124" dur="500" fill="hold"/>
                                        <p:tgtEl>
                                          <p:spTgt spid="51"/>
                                        </p:tgtEl>
                                        <p:attrNameLst>
                                          <p:attrName>ppt_x</p:attrName>
                                        </p:attrNameLst>
                                      </p:cBhvr>
                                      <p:tavLst>
                                        <p:tav tm="0">
                                          <p:val>
                                            <p:strVal val="#ppt_x"/>
                                          </p:val>
                                        </p:tav>
                                        <p:tav tm="100000">
                                          <p:val>
                                            <p:strVal val="#ppt_x"/>
                                          </p:val>
                                        </p:tav>
                                      </p:tavLst>
                                    </p:anim>
                                    <p:anim calcmode="lin" valueType="num">
                                      <p:cBhvr>
                                        <p:cTn id="125" dur="500" fill="hold"/>
                                        <p:tgtEl>
                                          <p:spTgt spid="5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52"/>
                                        </p:tgtEl>
                                        <p:attrNameLst>
                                          <p:attrName>style.visibility</p:attrName>
                                        </p:attrNameLst>
                                      </p:cBhvr>
                                      <p:to>
                                        <p:strVal val="visible"/>
                                      </p:to>
                                    </p:set>
                                    <p:animEffect transition="in" filter="fade">
                                      <p:cBhvr>
                                        <p:cTn id="128" dur="500"/>
                                        <p:tgtEl>
                                          <p:spTgt spid="52"/>
                                        </p:tgtEl>
                                      </p:cBhvr>
                                    </p:animEffect>
                                    <p:anim calcmode="lin" valueType="num">
                                      <p:cBhvr>
                                        <p:cTn id="129" dur="500" fill="hold"/>
                                        <p:tgtEl>
                                          <p:spTgt spid="52"/>
                                        </p:tgtEl>
                                        <p:attrNameLst>
                                          <p:attrName>ppt_x</p:attrName>
                                        </p:attrNameLst>
                                      </p:cBhvr>
                                      <p:tavLst>
                                        <p:tav tm="0">
                                          <p:val>
                                            <p:strVal val="#ppt_x"/>
                                          </p:val>
                                        </p:tav>
                                        <p:tav tm="100000">
                                          <p:val>
                                            <p:strVal val="#ppt_x"/>
                                          </p:val>
                                        </p:tav>
                                      </p:tavLst>
                                    </p:anim>
                                    <p:anim calcmode="lin" valueType="num">
                                      <p:cBhvr>
                                        <p:cTn id="130"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9" grpId="0" animBg="1"/>
      <p:bldP spid="20" grpId="0" animBg="1"/>
      <p:bldP spid="21" grpId="0" animBg="1"/>
      <p:bldP spid="22" grpId="0" animBg="1"/>
      <p:bldP spid="23" grpId="0"/>
      <p:bldP spid="36" grpId="0" animBg="1"/>
      <p:bldP spid="37" grpId="0"/>
      <p:bldP spid="38" grpId="0"/>
      <p:bldP spid="39" grpId="0" animBg="1"/>
      <p:bldP spid="40" grpId="0"/>
      <p:bldP spid="41" grpId="0"/>
      <p:bldP spid="42" grpId="0" animBg="1"/>
      <p:bldP spid="43" grpId="0"/>
      <p:bldP spid="44" grpId="0"/>
      <p:bldP spid="45" grpId="0"/>
      <p:bldP spid="46" grpId="0" animBg="1"/>
      <p:bldP spid="47" grpId="0"/>
      <p:bldP spid="48" grpId="0"/>
      <p:bldP spid="49" grpId="0" animBg="1"/>
      <p:bldP spid="50" grpId="0"/>
      <p:bldP spid="51" grpId="0"/>
      <p:bldP spid="5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椭圆 23"/>
          <p:cNvSpPr/>
          <p:nvPr/>
        </p:nvSpPr>
        <p:spPr>
          <a:xfrm>
            <a:off x="825838" y="134947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tx2"/>
                </a:solidFill>
                <a:latin typeface="+mn-ea"/>
                <a:cs typeface="Arial Unicode MS" pitchFamily="34" charset="-122"/>
              </a:rPr>
              <a:t>01</a:t>
            </a:r>
            <a:endParaRPr lang="zh-CN" altLang="en-US" sz="3200" b="1" dirty="0">
              <a:solidFill>
                <a:schemeClr val="tx2"/>
              </a:solidFill>
              <a:latin typeface="+mn-ea"/>
              <a:cs typeface="Arial Unicode MS" pitchFamily="34" charset="-122"/>
            </a:endParaRPr>
          </a:p>
        </p:txBody>
      </p:sp>
      <p:sp>
        <p:nvSpPr>
          <p:cNvPr id="25" name="矩形 24"/>
          <p:cNvSpPr/>
          <p:nvPr/>
        </p:nvSpPr>
        <p:spPr>
          <a:xfrm>
            <a:off x="1588" y="2375585"/>
            <a:ext cx="1402632" cy="1961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26" name="同心圆 25"/>
          <p:cNvSpPr/>
          <p:nvPr/>
        </p:nvSpPr>
        <p:spPr>
          <a:xfrm>
            <a:off x="628473" y="1167594"/>
            <a:ext cx="1423818" cy="1404156"/>
          </a:xfrm>
          <a:prstGeom prst="donut">
            <a:avLst>
              <a:gd name="adj" fmla="val 1384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27" name="TextBox 26"/>
          <p:cNvSpPr txBox="1"/>
          <p:nvPr/>
        </p:nvSpPr>
        <p:spPr>
          <a:xfrm>
            <a:off x="2132861" y="1346799"/>
            <a:ext cx="2511147" cy="959943"/>
          </a:xfrm>
          <a:prstGeom prst="rect">
            <a:avLst/>
          </a:prstGeom>
          <a:noFill/>
        </p:spPr>
        <p:txBody>
          <a:bodyPr wrap="square" rtlCol="0">
            <a:spAutoFit/>
          </a:bodyPr>
          <a:lstStyle/>
          <a:p>
            <a:pPr algn="just">
              <a:lnSpc>
                <a:spcPct val="120000"/>
              </a:lnSpc>
            </a:pPr>
            <a:r>
              <a:rPr lang="zh-CN" altLang="en-US" sz="1200" dirty="0" smtClean="0">
                <a:solidFill>
                  <a:schemeClr val="tx1">
                    <a:lumMod val="75000"/>
                    <a:lumOff val="25000"/>
                  </a:schemeClr>
                </a:solidFill>
                <a:latin typeface="微软雅黑" pitchFamily="34" charset="-122"/>
                <a:ea typeface="微软雅黑" pitchFamily="34" charset="-122"/>
              </a:rPr>
              <a:t>详</a:t>
            </a:r>
            <a:r>
              <a:rPr lang="zh-CN" altLang="en-US" sz="1200" dirty="0">
                <a:solidFill>
                  <a:schemeClr val="tx1">
                    <a:lumMod val="75000"/>
                    <a:lumOff val="25000"/>
                  </a:schemeClr>
                </a:solidFill>
                <a:latin typeface="微软雅黑" pitchFamily="34" charset="-122"/>
                <a:ea typeface="微软雅黑" pitchFamily="34" charset="-122"/>
              </a:rPr>
              <a:t>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椭圆 27"/>
          <p:cNvSpPr/>
          <p:nvPr/>
        </p:nvSpPr>
        <p:spPr>
          <a:xfrm>
            <a:off x="4909272" y="1858191"/>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bg2"/>
                </a:solidFill>
                <a:latin typeface="+mn-ea"/>
                <a:cs typeface="Arial Unicode MS" pitchFamily="34" charset="-122"/>
              </a:rPr>
              <a:t>02</a:t>
            </a:r>
            <a:endParaRPr lang="zh-CN" altLang="en-US" sz="3200" b="1" dirty="0">
              <a:solidFill>
                <a:schemeClr val="bg2"/>
              </a:solidFill>
              <a:latin typeface="+mn-ea"/>
              <a:cs typeface="Arial Unicode MS" pitchFamily="34" charset="-122"/>
            </a:endParaRPr>
          </a:p>
        </p:txBody>
      </p:sp>
      <p:sp>
        <p:nvSpPr>
          <p:cNvPr id="29" name="矩形 28"/>
          <p:cNvSpPr/>
          <p:nvPr/>
        </p:nvSpPr>
        <p:spPr>
          <a:xfrm>
            <a:off x="1588" y="2884305"/>
            <a:ext cx="5427925" cy="19616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0" name="同心圆 29"/>
          <p:cNvSpPr/>
          <p:nvPr/>
        </p:nvSpPr>
        <p:spPr>
          <a:xfrm>
            <a:off x="4717604" y="1676314"/>
            <a:ext cx="1423818" cy="1404156"/>
          </a:xfrm>
          <a:prstGeom prst="donut">
            <a:avLst>
              <a:gd name="adj" fmla="val 1384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1" name="椭圆 30"/>
          <p:cNvSpPr/>
          <p:nvPr/>
        </p:nvSpPr>
        <p:spPr>
          <a:xfrm>
            <a:off x="3834849" y="3581719"/>
            <a:ext cx="1040482" cy="102611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smtClean="0">
                <a:solidFill>
                  <a:schemeClr val="tx2"/>
                </a:solidFill>
                <a:latin typeface="+mn-ea"/>
                <a:cs typeface="Arial Unicode MS" pitchFamily="34" charset="-122"/>
              </a:rPr>
              <a:t>03</a:t>
            </a:r>
            <a:endParaRPr lang="zh-CN" altLang="en-US" sz="3200" b="1" dirty="0">
              <a:solidFill>
                <a:schemeClr val="tx2"/>
              </a:solidFill>
              <a:latin typeface="+mn-ea"/>
              <a:cs typeface="Arial Unicode MS" pitchFamily="34" charset="-122"/>
            </a:endParaRPr>
          </a:p>
        </p:txBody>
      </p:sp>
      <p:sp>
        <p:nvSpPr>
          <p:cNvPr id="32" name="矩形 31"/>
          <p:cNvSpPr/>
          <p:nvPr/>
        </p:nvSpPr>
        <p:spPr>
          <a:xfrm>
            <a:off x="1589" y="3399842"/>
            <a:ext cx="4355975" cy="1961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3" name="同心圆 32"/>
          <p:cNvSpPr/>
          <p:nvPr/>
        </p:nvSpPr>
        <p:spPr>
          <a:xfrm flipV="1">
            <a:off x="3637484" y="3399842"/>
            <a:ext cx="1423818" cy="1404156"/>
          </a:xfrm>
          <a:prstGeom prst="donut">
            <a:avLst>
              <a:gd name="adj" fmla="val 1384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4" name="TextBox 33"/>
          <p:cNvSpPr txBox="1"/>
          <p:nvPr/>
        </p:nvSpPr>
        <p:spPr>
          <a:xfrm>
            <a:off x="6228184" y="1900448"/>
            <a:ext cx="2590700" cy="959943"/>
          </a:xfrm>
          <a:prstGeom prst="rect">
            <a:avLst/>
          </a:prstGeom>
          <a:noFill/>
        </p:spPr>
        <p:txBody>
          <a:bodyPr wrap="square" rtlCol="0">
            <a:spAutoFit/>
          </a:bodyPr>
          <a:lstStyle/>
          <a:p>
            <a:pPr algn="just">
              <a:lnSpc>
                <a:spcPct val="120000"/>
              </a:lnSpc>
            </a:pPr>
            <a:r>
              <a:rPr lang="zh-CN" altLang="en-US" sz="1200" dirty="0" smtClean="0">
                <a:solidFill>
                  <a:schemeClr val="tx1">
                    <a:lumMod val="75000"/>
                    <a:lumOff val="25000"/>
                  </a:schemeClr>
                </a:solidFill>
                <a:latin typeface="微软雅黑" pitchFamily="34" charset="-122"/>
                <a:ea typeface="微软雅黑" pitchFamily="34" charset="-122"/>
              </a:rPr>
              <a:t>详</a:t>
            </a:r>
            <a:r>
              <a:rPr lang="zh-CN" altLang="en-US" sz="1200" dirty="0">
                <a:solidFill>
                  <a:schemeClr val="tx1">
                    <a:lumMod val="75000"/>
                    <a:lumOff val="25000"/>
                  </a:schemeClr>
                </a:solidFill>
                <a:latin typeface="微软雅黑" pitchFamily="34" charset="-122"/>
                <a:ea typeface="微软雅黑" pitchFamily="34" charset="-122"/>
              </a:rPr>
              <a:t>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5" name="TextBox 34"/>
          <p:cNvSpPr txBox="1"/>
          <p:nvPr/>
        </p:nvSpPr>
        <p:spPr>
          <a:xfrm>
            <a:off x="5221660" y="3705614"/>
            <a:ext cx="3022748" cy="738344"/>
          </a:xfrm>
          <a:prstGeom prst="rect">
            <a:avLst/>
          </a:prstGeom>
          <a:noFill/>
        </p:spPr>
        <p:txBody>
          <a:bodyPr wrap="square" rtlCol="0">
            <a:spAutoFit/>
          </a:bodyPr>
          <a:lstStyle/>
          <a:p>
            <a:pPr algn="just">
              <a:lnSpc>
                <a:spcPct val="120000"/>
              </a:lnSpc>
            </a:pPr>
            <a:r>
              <a:rPr lang="zh-CN" altLang="en-US" sz="1200" dirty="0" smtClean="0">
                <a:solidFill>
                  <a:schemeClr val="tx1">
                    <a:lumMod val="75000"/>
                    <a:lumOff val="25000"/>
                  </a:schemeClr>
                </a:solidFill>
                <a:latin typeface="微软雅黑" pitchFamily="34" charset="-122"/>
                <a:ea typeface="微软雅黑" pitchFamily="34" charset="-122"/>
              </a:rPr>
              <a:t>详</a:t>
            </a:r>
            <a:r>
              <a:rPr lang="zh-CN" altLang="en-US" sz="1200" dirty="0">
                <a:solidFill>
                  <a:schemeClr val="tx1">
                    <a:lumMod val="75000"/>
                    <a:lumOff val="25000"/>
                  </a:schemeClr>
                </a:solidFill>
                <a:latin typeface="微软雅黑" pitchFamily="34" charset="-122"/>
                <a:ea typeface="微软雅黑" pitchFamily="34" charset="-122"/>
              </a:rPr>
              <a:t>写内容</a:t>
            </a:r>
            <a:r>
              <a:rPr lang="en-US" altLang="zh-CN" sz="1200" dirty="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down)">
                                      <p:cBhvr>
                                        <p:cTn id="25" dur="500"/>
                                        <p:tgtEl>
                                          <p:spTgt spid="30"/>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500"/>
                                        <p:tgtEl>
                                          <p:spTgt spid="34"/>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left)">
                                      <p:cBhvr>
                                        <p:cTn id="35" dur="500"/>
                                        <p:tgtEl>
                                          <p:spTgt spid="32"/>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up)">
                                      <p:cBhvr>
                                        <p:cTn id="39" dur="500"/>
                                        <p:tgtEl>
                                          <p:spTgt spid="33"/>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wipe(up)">
                                      <p:cBhvr>
                                        <p:cTn id="4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animBg="1"/>
      <p:bldP spid="27" grpId="0"/>
      <p:bldP spid="28" grpId="0"/>
      <p:bldP spid="29" grpId="0" animBg="1"/>
      <p:bldP spid="30" grpId="0" animBg="1"/>
      <p:bldP spid="31" grpId="0"/>
      <p:bldP spid="32" grpId="0" animBg="1"/>
      <p:bldP spid="33" grpId="0" animBg="1"/>
      <p:bldP spid="34" grpId="0"/>
      <p:bldP spid="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519504" y="3294406"/>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2" name="矩形 11"/>
          <p:cNvSpPr/>
          <p:nvPr/>
        </p:nvSpPr>
        <p:spPr>
          <a:xfrm>
            <a:off x="2087401" y="1589406"/>
            <a:ext cx="4699134" cy="100549"/>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68567" tIns="34284" rIns="68567" bIns="34284" rtlCol="0" anchor="ctr"/>
          <a:lstStyle/>
          <a:p>
            <a:pPr algn="ctr"/>
            <a:endParaRPr lang="zh-CN" altLang="en-US"/>
          </a:p>
        </p:txBody>
      </p:sp>
      <p:sp>
        <p:nvSpPr>
          <p:cNvPr id="13" name="椭圆 64"/>
          <p:cNvSpPr>
            <a:spLocks noChangeArrowheads="1"/>
          </p:cNvSpPr>
          <p:nvPr/>
        </p:nvSpPr>
        <p:spPr bwMode="auto">
          <a:xfrm>
            <a:off x="953128" y="1341964"/>
            <a:ext cx="1244209" cy="1243536"/>
          </a:xfrm>
          <a:prstGeom prst="ellipse">
            <a:avLst/>
          </a:prstGeom>
          <a:solidFill>
            <a:schemeClr val="tx2"/>
          </a:solidFill>
          <a:ln w="190500" cap="sq" cmpd="sng">
            <a:solidFill>
              <a:schemeClr val="bg1">
                <a:lumMod val="75000"/>
              </a:schemeClr>
            </a:solidFill>
            <a:round/>
          </a:ln>
        </p:spPr>
        <p:txBody>
          <a:bodyPr lIns="68567" tIns="34284" rIns="68567" bIns="34284" anchor="ctr"/>
          <a:lstStyle/>
          <a:p>
            <a:pPr algn="ctr"/>
            <a:r>
              <a:rPr lang="zh-CN" altLang="en-US" sz="2100" b="1" dirty="0">
                <a:solidFill>
                  <a:schemeClr val="bg1"/>
                </a:solidFill>
                <a:latin typeface="微软雅黑" pitchFamily="34" charset="-122"/>
                <a:ea typeface="微软雅黑" pitchFamily="34" charset="-122"/>
                <a:sym typeface="宋体" pitchFamily="2" charset="-122"/>
              </a:rPr>
              <a:t>添加文字</a:t>
            </a:r>
            <a:endParaRPr lang="zh-CN" altLang="zh-CN" sz="2100" b="1" dirty="0">
              <a:solidFill>
                <a:schemeClr val="bg1"/>
              </a:solidFill>
              <a:latin typeface="微软雅黑" pitchFamily="34" charset="-122"/>
              <a:ea typeface="微软雅黑" pitchFamily="34" charset="-122"/>
              <a:sym typeface="宋体" pitchFamily="2" charset="-122"/>
            </a:endParaRPr>
          </a:p>
        </p:txBody>
      </p:sp>
      <p:sp>
        <p:nvSpPr>
          <p:cNvPr id="14" name="TextBox 13"/>
          <p:cNvSpPr txBox="1"/>
          <p:nvPr/>
        </p:nvSpPr>
        <p:spPr>
          <a:xfrm>
            <a:off x="2436039" y="1714237"/>
            <a:ext cx="4429069" cy="1269566"/>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ysClr val="windowText" lastClr="000000"/>
                </a:solidFill>
                <a:latin typeface="微软雅黑" pitchFamily="34" charset="-122"/>
                <a:ea typeface="微软雅黑" pitchFamily="34" charset="-122"/>
              </a:rPr>
              <a:t>。或者</a:t>
            </a:r>
            <a:r>
              <a:rPr lang="zh-CN" altLang="en-US" sz="1200" dirty="0">
                <a:solidFill>
                  <a:sysClr val="windowText" lastClr="000000"/>
                </a:solidFill>
                <a:latin typeface="微软雅黑" pitchFamily="34" charset="-122"/>
                <a:ea typeface="微软雅黑" pitchFamily="34" charset="-122"/>
              </a:rPr>
              <a:t>通过复制您的文本后。</a:t>
            </a:r>
          </a:p>
        </p:txBody>
      </p:sp>
      <p:sp>
        <p:nvSpPr>
          <p:cNvPr id="15" name="椭圆 64"/>
          <p:cNvSpPr>
            <a:spLocks noChangeArrowheads="1"/>
          </p:cNvSpPr>
          <p:nvPr/>
        </p:nvSpPr>
        <p:spPr bwMode="auto">
          <a:xfrm>
            <a:off x="7056600" y="2834655"/>
            <a:ext cx="1244209" cy="1243536"/>
          </a:xfrm>
          <a:prstGeom prst="ellipse">
            <a:avLst/>
          </a:prstGeom>
          <a:solidFill>
            <a:schemeClr val="tx2"/>
          </a:solidFill>
          <a:ln w="190500" cap="sq" cmpd="sng">
            <a:solidFill>
              <a:schemeClr val="bg1">
                <a:lumMod val="75000"/>
              </a:schemeClr>
            </a:solidFill>
            <a:round/>
          </a:ln>
        </p:spPr>
        <p:txBody>
          <a:bodyPr lIns="68567" tIns="34284" rIns="68567" bIns="34284" anchor="ctr"/>
          <a:lstStyle/>
          <a:p>
            <a:pPr algn="ctr"/>
            <a:r>
              <a:rPr lang="zh-CN" altLang="en-US" sz="2100" b="1" dirty="0">
                <a:solidFill>
                  <a:schemeClr val="bg1"/>
                </a:solidFill>
                <a:latin typeface="微软雅黑" pitchFamily="34" charset="-122"/>
                <a:ea typeface="微软雅黑" pitchFamily="34" charset="-122"/>
                <a:sym typeface="宋体" pitchFamily="2" charset="-122"/>
              </a:rPr>
              <a:t>添加文字</a:t>
            </a:r>
            <a:endParaRPr lang="zh-CN" altLang="zh-CN" sz="2100" b="1" dirty="0">
              <a:solidFill>
                <a:schemeClr val="bg1"/>
              </a:solidFill>
              <a:latin typeface="微软雅黑" pitchFamily="34" charset="-122"/>
              <a:ea typeface="微软雅黑" pitchFamily="34" charset="-122"/>
              <a:sym typeface="宋体" pitchFamily="2" charset="-122"/>
            </a:endParaRPr>
          </a:p>
        </p:txBody>
      </p:sp>
      <p:sp>
        <p:nvSpPr>
          <p:cNvPr id="16" name="TextBox 15"/>
          <p:cNvSpPr txBox="1"/>
          <p:nvPr/>
        </p:nvSpPr>
        <p:spPr>
          <a:xfrm>
            <a:off x="2436039" y="3456424"/>
            <a:ext cx="4429069" cy="1269566"/>
          </a:xfrm>
          <a:prstGeom prst="rect">
            <a:avLst/>
          </a:prstGeom>
          <a:noFill/>
        </p:spPr>
        <p:txBody>
          <a:bodyPr wrap="square" lIns="68567" tIns="34284" rIns="68567" bIns="34284" rtlCol="0">
            <a:spAutoFit/>
          </a:bodyPr>
          <a:lstStyle/>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ysClr val="windowText" lastClr="000000"/>
              </a:solidFill>
              <a:latin typeface="微软雅黑" pitchFamily="34" charset="-122"/>
              <a:ea typeface="微软雅黑" pitchFamily="34" charset="-122"/>
            </a:endParaRPr>
          </a:p>
          <a:p>
            <a:pPr>
              <a:lnSpc>
                <a:spcPct val="130000"/>
              </a:lnSpc>
            </a:pPr>
            <a:r>
              <a:rPr lang="zh-CN" altLang="en-US" sz="12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ysClr val="windowText" lastClr="000000"/>
                </a:solidFill>
                <a:latin typeface="微软雅黑" pitchFamily="34" charset="-122"/>
                <a:ea typeface="微软雅黑" pitchFamily="34" charset="-122"/>
              </a:rPr>
              <a:t>。或者</a:t>
            </a:r>
            <a:r>
              <a:rPr lang="zh-CN" altLang="en-US" sz="1200" dirty="0">
                <a:solidFill>
                  <a:sysClr val="windowText" lastClr="000000"/>
                </a:solidFill>
                <a:latin typeface="微软雅黑" pitchFamily="34" charset="-122"/>
                <a:ea typeface="微软雅黑" pitchFamily="34" charset="-122"/>
              </a:rPr>
              <a:t>通过复制您的文本后。</a:t>
            </a:r>
          </a:p>
        </p:txBody>
      </p:sp>
      <p:sp>
        <p:nvSpPr>
          <p:cNvPr id="17" name="TextBox 16"/>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10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13"/>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14"/>
                                        </p:tgtEl>
                                        <p:attrNameLst>
                                          <p:attrName>style.visibility</p:attrName>
                                        </p:attrNameLst>
                                      </p:cBhvr>
                                      <p:to>
                                        <p:strVal val="visible"/>
                                      </p:to>
                                    </p:set>
                                    <p:animEffect transition="in" filter="wipe(left)">
                                      <p:cBhvr>
                                        <p:cTn id="18" dur="100"/>
                                        <p:tgtEl>
                                          <p:spTgt spid="14"/>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14"/>
                                        </p:tgtEl>
                                      </p:cBhvr>
                                      <p:to x="80000" y="100000"/>
                                    </p:animScale>
                                    <p:anim by="(#ppt_w*0.10)" calcmode="lin" valueType="num">
                                      <p:cBhvr>
                                        <p:cTn id="21" dur="50" autoRev="1" fill="hold">
                                          <p:stCondLst>
                                            <p:cond delay="0"/>
                                          </p:stCondLst>
                                        </p:cTn>
                                        <p:tgtEl>
                                          <p:spTgt spid="14"/>
                                        </p:tgtEl>
                                        <p:attrNameLst>
                                          <p:attrName>ppt_x</p:attrName>
                                        </p:attrNameLst>
                                      </p:cBhvr>
                                    </p:anim>
                                    <p:anim by="(-#ppt_w*0.10)" calcmode="lin" valueType="num">
                                      <p:cBhvr>
                                        <p:cTn id="22" dur="50" autoRev="1" fill="hold">
                                          <p:stCondLst>
                                            <p:cond delay="0"/>
                                          </p:stCondLst>
                                        </p:cTn>
                                        <p:tgtEl>
                                          <p:spTgt spid="14"/>
                                        </p:tgtEl>
                                        <p:attrNameLst>
                                          <p:attrName>ppt_y</p:attrName>
                                        </p:attrNameLst>
                                      </p:cBhvr>
                                    </p:anim>
                                    <p:animRot by="-480000">
                                      <p:cBhvr>
                                        <p:cTn id="23" dur="50" autoRev="1" fill="hold">
                                          <p:stCondLst>
                                            <p:cond delay="0"/>
                                          </p:stCondLst>
                                        </p:cTn>
                                        <p:tgtEl>
                                          <p:spTgt spid="14"/>
                                        </p:tgtEl>
                                        <p:attrNameLst>
                                          <p:attrName>r</p:attrName>
                                        </p:attrNameLst>
                                      </p:cBhvr>
                                    </p:animRot>
                                  </p:childTnLst>
                                </p:cTn>
                              </p:par>
                            </p:childTnLst>
                          </p:cTn>
                        </p:par>
                        <p:par>
                          <p:cTn id="24" fill="hold">
                            <p:stCondLst>
                              <p:cond delay="4940"/>
                            </p:stCondLst>
                            <p:childTnLst>
                              <p:par>
                                <p:cTn id="25" presetID="2" presetClass="entr" presetSubtype="2"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15"/>
                                        </p:tgtEl>
                                        <p:attrNameLst>
                                          <p:attrName>r</p:attrName>
                                        </p:attrNameLst>
                                      </p:cBhvr>
                                    </p:animRot>
                                  </p:childTnLst>
                                </p:cTn>
                              </p:par>
                            </p:childTnLst>
                          </p:cTn>
                        </p:par>
                        <p:par>
                          <p:cTn id="31" fill="hold">
                            <p:stCondLst>
                              <p:cond delay="5440"/>
                            </p:stCondLst>
                            <p:childTnLst>
                              <p:par>
                                <p:cTn id="32" presetID="22" presetClass="entr" presetSubtype="2"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right)">
                                      <p:cBhvr>
                                        <p:cTn id="34" dur="500"/>
                                        <p:tgtEl>
                                          <p:spTgt spid="11"/>
                                        </p:tgtEl>
                                      </p:cBhvr>
                                    </p:animEffect>
                                  </p:childTnLst>
                                </p:cTn>
                              </p:par>
                            </p:childTnLst>
                          </p:cTn>
                        </p:par>
                        <p:par>
                          <p:cTn id="35" fill="hold">
                            <p:stCondLst>
                              <p:cond delay="594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16"/>
                                        </p:tgtEl>
                                        <p:attrNameLst>
                                          <p:attrName>style.visibility</p:attrName>
                                        </p:attrNameLst>
                                      </p:cBhvr>
                                      <p:to>
                                        <p:strVal val="visible"/>
                                      </p:to>
                                    </p:set>
                                    <p:animEffect transition="in" filter="wipe(left)">
                                      <p:cBhvr>
                                        <p:cTn id="38" dur="100"/>
                                        <p:tgtEl>
                                          <p:spTgt spid="16"/>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16"/>
                                        </p:tgtEl>
                                      </p:cBhvr>
                                      <p:to x="80000" y="100000"/>
                                    </p:animScale>
                                    <p:anim by="(#ppt_w*0.10)" calcmode="lin" valueType="num">
                                      <p:cBhvr>
                                        <p:cTn id="41" dur="50" autoRev="1" fill="hold">
                                          <p:stCondLst>
                                            <p:cond delay="0"/>
                                          </p:stCondLst>
                                        </p:cTn>
                                        <p:tgtEl>
                                          <p:spTgt spid="16"/>
                                        </p:tgtEl>
                                        <p:attrNameLst>
                                          <p:attrName>ppt_x</p:attrName>
                                        </p:attrNameLst>
                                      </p:cBhvr>
                                    </p:anim>
                                    <p:anim by="(-#ppt_w*0.10)" calcmode="lin" valueType="num">
                                      <p:cBhvr>
                                        <p:cTn id="42" dur="50" autoRev="1" fill="hold">
                                          <p:stCondLst>
                                            <p:cond delay="0"/>
                                          </p:stCondLst>
                                        </p:cTn>
                                        <p:tgtEl>
                                          <p:spTgt spid="16"/>
                                        </p:tgtEl>
                                        <p:attrNameLst>
                                          <p:attrName>ppt_y</p:attrName>
                                        </p:attrNameLst>
                                      </p:cBhvr>
                                    </p:anim>
                                    <p:animRot by="-480000">
                                      <p:cBhvr>
                                        <p:cTn id="43" dur="50" autoRev="1" fill="hold">
                                          <p:stCondLst>
                                            <p:cond delay="0"/>
                                          </p:stCondLst>
                                        </p:cTn>
                                        <p:tgtEl>
                                          <p:spTgt spid="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3" grpId="1" animBg="1"/>
      <p:bldP spid="14" grpId="0"/>
      <p:bldP spid="14" grpId="1"/>
      <p:bldP spid="15" grpId="0" animBg="1"/>
      <p:bldP spid="15" grpId="1" animBg="1"/>
      <p:bldP spid="16" grpId="0"/>
      <p:bldP spid="16"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3" name="Oval 11"/>
          <p:cNvSpPr>
            <a:spLocks noChangeArrowheads="1"/>
          </p:cNvSpPr>
          <p:nvPr/>
        </p:nvSpPr>
        <p:spPr bwMode="auto">
          <a:xfrm>
            <a:off x="3794918" y="2044700"/>
            <a:ext cx="1660525" cy="1666875"/>
          </a:xfrm>
          <a:prstGeom prst="ellipse">
            <a:avLst/>
          </a:prstGeom>
          <a:solidFill>
            <a:srgbClr val="4454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pic>
        <p:nvPicPr>
          <p:cNvPr id="4" name="Group 6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3393" y="2562225"/>
            <a:ext cx="768350" cy="65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eform 8"/>
          <p:cNvSpPr/>
          <p:nvPr/>
        </p:nvSpPr>
        <p:spPr bwMode="auto">
          <a:xfrm>
            <a:off x="2712243" y="1971675"/>
            <a:ext cx="962025" cy="1782763"/>
          </a:xfrm>
          <a:custGeom>
            <a:avLst/>
            <a:gdLst>
              <a:gd name="T0" fmla="*/ 135 w 135"/>
              <a:gd name="T1" fmla="*/ 52 h 250"/>
              <a:gd name="T2" fmla="*/ 44 w 135"/>
              <a:gd name="T3" fmla="*/ 0 h 250"/>
              <a:gd name="T4" fmla="*/ 43 w 135"/>
              <a:gd name="T5" fmla="*/ 250 h 250"/>
              <a:gd name="T6" fmla="*/ 134 w 135"/>
              <a:gd name="T7" fmla="*/ 200 h 250"/>
              <a:gd name="T8" fmla="*/ 116 w 135"/>
              <a:gd name="T9" fmla="*/ 127 h 250"/>
              <a:gd name="T10" fmla="*/ 135 w 135"/>
              <a:gd name="T11" fmla="*/ 52 h 250"/>
              <a:gd name="T12" fmla="*/ 0 60000 65536"/>
              <a:gd name="T13" fmla="*/ 0 60000 65536"/>
              <a:gd name="T14" fmla="*/ 0 60000 65536"/>
              <a:gd name="T15" fmla="*/ 0 60000 65536"/>
              <a:gd name="T16" fmla="*/ 0 60000 65536"/>
              <a:gd name="T17" fmla="*/ 0 60000 65536"/>
              <a:gd name="T18" fmla="*/ 0 w 135"/>
              <a:gd name="T19" fmla="*/ 0 h 250"/>
              <a:gd name="T20" fmla="*/ 135 w 135"/>
              <a:gd name="T21" fmla="*/ 250 h 250"/>
            </a:gdLst>
            <a:ahLst/>
            <a:cxnLst>
              <a:cxn ang="T12">
                <a:pos x="T0" y="T1"/>
              </a:cxn>
              <a:cxn ang="T13">
                <a:pos x="T2" y="T3"/>
              </a:cxn>
              <a:cxn ang="T14">
                <a:pos x="T4" y="T5"/>
              </a:cxn>
              <a:cxn ang="T15">
                <a:pos x="T6" y="T7"/>
              </a:cxn>
              <a:cxn ang="T16">
                <a:pos x="T8" y="T9"/>
              </a:cxn>
              <a:cxn ang="T17">
                <a:pos x="T10" y="T11"/>
              </a:cxn>
            </a:cxnLst>
            <a:rect l="T18" t="T19" r="T20" b="T21"/>
            <a:pathLst>
              <a:path w="135" h="250">
                <a:moveTo>
                  <a:pt x="135" y="52"/>
                </a:moveTo>
                <a:cubicBezTo>
                  <a:pt x="44" y="0"/>
                  <a:pt x="44" y="0"/>
                  <a:pt x="44" y="0"/>
                </a:cubicBezTo>
                <a:cubicBezTo>
                  <a:pt x="1" y="78"/>
                  <a:pt x="0" y="172"/>
                  <a:pt x="43" y="250"/>
                </a:cubicBezTo>
                <a:cubicBezTo>
                  <a:pt x="134" y="200"/>
                  <a:pt x="134" y="200"/>
                  <a:pt x="134" y="200"/>
                </a:cubicBezTo>
                <a:cubicBezTo>
                  <a:pt x="122" y="178"/>
                  <a:pt x="116" y="153"/>
                  <a:pt x="116" y="127"/>
                </a:cubicBezTo>
                <a:cubicBezTo>
                  <a:pt x="116" y="100"/>
                  <a:pt x="123" y="74"/>
                  <a:pt x="135" y="52"/>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9"/>
          <p:cNvSpPr/>
          <p:nvPr/>
        </p:nvSpPr>
        <p:spPr bwMode="auto">
          <a:xfrm>
            <a:off x="4628356" y="3448050"/>
            <a:ext cx="1554162" cy="1254125"/>
          </a:xfrm>
          <a:custGeom>
            <a:avLst/>
            <a:gdLst>
              <a:gd name="T0" fmla="*/ 130 w 218"/>
              <a:gd name="T1" fmla="*/ 0 h 176"/>
              <a:gd name="T2" fmla="*/ 218 w 218"/>
              <a:gd name="T3" fmla="*/ 55 h 176"/>
              <a:gd name="T4" fmla="*/ 0 w 218"/>
              <a:gd name="T5" fmla="*/ 176 h 176"/>
              <a:gd name="T6" fmla="*/ 0 w 218"/>
              <a:gd name="T7" fmla="*/ 73 h 176"/>
              <a:gd name="T8" fmla="*/ 130 w 218"/>
              <a:gd name="T9" fmla="*/ 0 h 176"/>
              <a:gd name="T10" fmla="*/ 0 60000 65536"/>
              <a:gd name="T11" fmla="*/ 0 60000 65536"/>
              <a:gd name="T12" fmla="*/ 0 60000 65536"/>
              <a:gd name="T13" fmla="*/ 0 60000 65536"/>
              <a:gd name="T14" fmla="*/ 0 60000 65536"/>
              <a:gd name="T15" fmla="*/ 0 w 218"/>
              <a:gd name="T16" fmla="*/ 0 h 176"/>
              <a:gd name="T17" fmla="*/ 218 w 218"/>
              <a:gd name="T18" fmla="*/ 176 h 176"/>
            </a:gdLst>
            <a:ahLst/>
            <a:cxnLst>
              <a:cxn ang="T10">
                <a:pos x="T0" y="T1"/>
              </a:cxn>
              <a:cxn ang="T11">
                <a:pos x="T2" y="T3"/>
              </a:cxn>
              <a:cxn ang="T12">
                <a:pos x="T4" y="T5"/>
              </a:cxn>
              <a:cxn ang="T13">
                <a:pos x="T6" y="T7"/>
              </a:cxn>
              <a:cxn ang="T14">
                <a:pos x="T8" y="T9"/>
              </a:cxn>
            </a:cxnLst>
            <a:rect l="T15" t="T16" r="T17" b="T18"/>
            <a:pathLst>
              <a:path w="218" h="176">
                <a:moveTo>
                  <a:pt x="130" y="0"/>
                </a:moveTo>
                <a:cubicBezTo>
                  <a:pt x="218" y="55"/>
                  <a:pt x="218" y="55"/>
                  <a:pt x="218" y="55"/>
                </a:cubicBezTo>
                <a:cubicBezTo>
                  <a:pt x="171" y="130"/>
                  <a:pt x="89" y="176"/>
                  <a:pt x="0" y="176"/>
                </a:cubicBezTo>
                <a:cubicBezTo>
                  <a:pt x="0" y="73"/>
                  <a:pt x="0" y="73"/>
                  <a:pt x="0" y="73"/>
                </a:cubicBezTo>
                <a:cubicBezTo>
                  <a:pt x="55" y="73"/>
                  <a:pt x="103" y="44"/>
                  <a:pt x="130" y="0"/>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
          <p:cNvSpPr/>
          <p:nvPr/>
        </p:nvSpPr>
        <p:spPr bwMode="auto">
          <a:xfrm>
            <a:off x="3061493" y="1039813"/>
            <a:ext cx="1552575" cy="1268412"/>
          </a:xfrm>
          <a:custGeom>
            <a:avLst/>
            <a:gdLst>
              <a:gd name="T0" fmla="*/ 218 w 218"/>
              <a:gd name="T1" fmla="*/ 105 h 178"/>
              <a:gd name="T2" fmla="*/ 216 w 218"/>
              <a:gd name="T3" fmla="*/ 0 h 178"/>
              <a:gd name="T4" fmla="*/ 0 w 218"/>
              <a:gd name="T5" fmla="*/ 123 h 178"/>
              <a:gd name="T6" fmla="*/ 89 w 218"/>
              <a:gd name="T7" fmla="*/ 178 h 178"/>
              <a:gd name="T8" fmla="*/ 218 w 218"/>
              <a:gd name="T9" fmla="*/ 105 h 178"/>
              <a:gd name="T10" fmla="*/ 0 60000 65536"/>
              <a:gd name="T11" fmla="*/ 0 60000 65536"/>
              <a:gd name="T12" fmla="*/ 0 60000 65536"/>
              <a:gd name="T13" fmla="*/ 0 60000 65536"/>
              <a:gd name="T14" fmla="*/ 0 60000 65536"/>
              <a:gd name="T15" fmla="*/ 0 w 218"/>
              <a:gd name="T16" fmla="*/ 0 h 178"/>
              <a:gd name="T17" fmla="*/ 218 w 218"/>
              <a:gd name="T18" fmla="*/ 178 h 178"/>
            </a:gdLst>
            <a:ahLst/>
            <a:cxnLst>
              <a:cxn ang="T10">
                <a:pos x="T0" y="T1"/>
              </a:cxn>
              <a:cxn ang="T11">
                <a:pos x="T2" y="T3"/>
              </a:cxn>
              <a:cxn ang="T12">
                <a:pos x="T4" y="T5"/>
              </a:cxn>
              <a:cxn ang="T13">
                <a:pos x="T6" y="T7"/>
              </a:cxn>
              <a:cxn ang="T14">
                <a:pos x="T8" y="T9"/>
              </a:cxn>
            </a:cxnLst>
            <a:rect l="T15" t="T16" r="T17" b="T18"/>
            <a:pathLst>
              <a:path w="218" h="178">
                <a:moveTo>
                  <a:pt x="218" y="105"/>
                </a:moveTo>
                <a:cubicBezTo>
                  <a:pt x="216" y="0"/>
                  <a:pt x="216" y="0"/>
                  <a:pt x="216" y="0"/>
                </a:cubicBezTo>
                <a:cubicBezTo>
                  <a:pt x="128" y="1"/>
                  <a:pt x="46" y="48"/>
                  <a:pt x="0" y="123"/>
                </a:cubicBezTo>
                <a:cubicBezTo>
                  <a:pt x="89" y="178"/>
                  <a:pt x="89" y="178"/>
                  <a:pt x="89" y="178"/>
                </a:cubicBezTo>
                <a:cubicBezTo>
                  <a:pt x="116" y="135"/>
                  <a:pt x="163" y="106"/>
                  <a:pt x="218" y="105"/>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7"/>
          <p:cNvSpPr/>
          <p:nvPr/>
        </p:nvSpPr>
        <p:spPr bwMode="auto">
          <a:xfrm>
            <a:off x="5576093" y="2001838"/>
            <a:ext cx="962025" cy="1773237"/>
          </a:xfrm>
          <a:custGeom>
            <a:avLst/>
            <a:gdLst>
              <a:gd name="T0" fmla="*/ 1 w 135"/>
              <a:gd name="T1" fmla="*/ 50 h 249"/>
              <a:gd name="T2" fmla="*/ 93 w 135"/>
              <a:gd name="T3" fmla="*/ 0 h 249"/>
              <a:gd name="T4" fmla="*/ 90 w 135"/>
              <a:gd name="T5" fmla="*/ 249 h 249"/>
              <a:gd name="T6" fmla="*/ 0 w 135"/>
              <a:gd name="T7" fmla="*/ 198 h 249"/>
              <a:gd name="T8" fmla="*/ 19 w 135"/>
              <a:gd name="T9" fmla="*/ 123 h 249"/>
              <a:gd name="T10" fmla="*/ 1 w 135"/>
              <a:gd name="T11" fmla="*/ 50 h 249"/>
              <a:gd name="T12" fmla="*/ 0 60000 65536"/>
              <a:gd name="T13" fmla="*/ 0 60000 65536"/>
              <a:gd name="T14" fmla="*/ 0 60000 65536"/>
              <a:gd name="T15" fmla="*/ 0 60000 65536"/>
              <a:gd name="T16" fmla="*/ 0 60000 65536"/>
              <a:gd name="T17" fmla="*/ 0 60000 65536"/>
              <a:gd name="T18" fmla="*/ 0 w 135"/>
              <a:gd name="T19" fmla="*/ 0 h 249"/>
              <a:gd name="T20" fmla="*/ 135 w 135"/>
              <a:gd name="T21" fmla="*/ 249 h 249"/>
            </a:gdLst>
            <a:ahLst/>
            <a:cxnLst>
              <a:cxn ang="T12">
                <a:pos x="T0" y="T1"/>
              </a:cxn>
              <a:cxn ang="T13">
                <a:pos x="T2" y="T3"/>
              </a:cxn>
              <a:cxn ang="T14">
                <a:pos x="T4" y="T5"/>
              </a:cxn>
              <a:cxn ang="T15">
                <a:pos x="T6" y="T7"/>
              </a:cxn>
              <a:cxn ang="T16">
                <a:pos x="T8" y="T9"/>
              </a:cxn>
              <a:cxn ang="T17">
                <a:pos x="T10" y="T11"/>
              </a:cxn>
            </a:cxnLst>
            <a:rect l="T18" t="T19" r="T20" b="T21"/>
            <a:pathLst>
              <a:path w="135" h="249">
                <a:moveTo>
                  <a:pt x="1" y="50"/>
                </a:moveTo>
                <a:cubicBezTo>
                  <a:pt x="93" y="0"/>
                  <a:pt x="93" y="0"/>
                  <a:pt x="93" y="0"/>
                </a:cubicBezTo>
                <a:cubicBezTo>
                  <a:pt x="135" y="78"/>
                  <a:pt x="134" y="172"/>
                  <a:pt x="90" y="249"/>
                </a:cubicBezTo>
                <a:cubicBezTo>
                  <a:pt x="0" y="198"/>
                  <a:pt x="0" y="198"/>
                  <a:pt x="0" y="198"/>
                </a:cubicBezTo>
                <a:cubicBezTo>
                  <a:pt x="12" y="176"/>
                  <a:pt x="19" y="150"/>
                  <a:pt x="19" y="123"/>
                </a:cubicBezTo>
                <a:cubicBezTo>
                  <a:pt x="19" y="97"/>
                  <a:pt x="13" y="72"/>
                  <a:pt x="1" y="5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5"/>
          <p:cNvSpPr/>
          <p:nvPr/>
        </p:nvSpPr>
        <p:spPr bwMode="auto">
          <a:xfrm>
            <a:off x="4650581" y="1039813"/>
            <a:ext cx="1554162" cy="1276350"/>
          </a:xfrm>
          <a:custGeom>
            <a:avLst/>
            <a:gdLst>
              <a:gd name="T0" fmla="*/ 0 w 218"/>
              <a:gd name="T1" fmla="*/ 105 h 179"/>
              <a:gd name="T2" fmla="*/ 2 w 218"/>
              <a:gd name="T3" fmla="*/ 0 h 179"/>
              <a:gd name="T4" fmla="*/ 218 w 218"/>
              <a:gd name="T5" fmla="*/ 126 h 179"/>
              <a:gd name="T6" fmla="*/ 128 w 218"/>
              <a:gd name="T7" fmla="*/ 179 h 179"/>
              <a:gd name="T8" fmla="*/ 0 w 218"/>
              <a:gd name="T9" fmla="*/ 105 h 179"/>
              <a:gd name="T10" fmla="*/ 0 60000 65536"/>
              <a:gd name="T11" fmla="*/ 0 60000 65536"/>
              <a:gd name="T12" fmla="*/ 0 60000 65536"/>
              <a:gd name="T13" fmla="*/ 0 60000 65536"/>
              <a:gd name="T14" fmla="*/ 0 60000 65536"/>
              <a:gd name="T15" fmla="*/ 0 w 218"/>
              <a:gd name="T16" fmla="*/ 0 h 179"/>
              <a:gd name="T17" fmla="*/ 218 w 218"/>
              <a:gd name="T18" fmla="*/ 179 h 179"/>
            </a:gdLst>
            <a:ahLst/>
            <a:cxnLst>
              <a:cxn ang="T10">
                <a:pos x="T0" y="T1"/>
              </a:cxn>
              <a:cxn ang="T11">
                <a:pos x="T2" y="T3"/>
              </a:cxn>
              <a:cxn ang="T12">
                <a:pos x="T4" y="T5"/>
              </a:cxn>
              <a:cxn ang="T13">
                <a:pos x="T6" y="T7"/>
              </a:cxn>
              <a:cxn ang="T14">
                <a:pos x="T8" y="T9"/>
              </a:cxn>
            </a:cxnLst>
            <a:rect l="T15" t="T16" r="T17" b="T18"/>
            <a:pathLst>
              <a:path w="218" h="179">
                <a:moveTo>
                  <a:pt x="0" y="105"/>
                </a:moveTo>
                <a:cubicBezTo>
                  <a:pt x="2" y="0"/>
                  <a:pt x="2" y="0"/>
                  <a:pt x="2" y="0"/>
                </a:cubicBezTo>
                <a:cubicBezTo>
                  <a:pt x="91" y="2"/>
                  <a:pt x="172" y="50"/>
                  <a:pt x="218" y="126"/>
                </a:cubicBezTo>
                <a:cubicBezTo>
                  <a:pt x="128" y="179"/>
                  <a:pt x="128" y="179"/>
                  <a:pt x="128" y="179"/>
                </a:cubicBezTo>
                <a:cubicBezTo>
                  <a:pt x="101" y="136"/>
                  <a:pt x="54" y="107"/>
                  <a:pt x="0" y="105"/>
                </a:cubicBez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p:nvPr/>
        </p:nvSpPr>
        <p:spPr bwMode="auto">
          <a:xfrm>
            <a:off x="3040856" y="3419475"/>
            <a:ext cx="1552575" cy="1282700"/>
          </a:xfrm>
          <a:custGeom>
            <a:avLst/>
            <a:gdLst>
              <a:gd name="T0" fmla="*/ 90 w 218"/>
              <a:gd name="T1" fmla="*/ 0 h 180"/>
              <a:gd name="T2" fmla="*/ 0 w 218"/>
              <a:gd name="T3" fmla="*/ 53 h 180"/>
              <a:gd name="T4" fmla="*/ 214 w 218"/>
              <a:gd name="T5" fmla="*/ 180 h 180"/>
              <a:gd name="T6" fmla="*/ 218 w 218"/>
              <a:gd name="T7" fmla="*/ 77 h 180"/>
              <a:gd name="T8" fmla="*/ 90 w 218"/>
              <a:gd name="T9" fmla="*/ 0 h 180"/>
              <a:gd name="T10" fmla="*/ 0 60000 65536"/>
              <a:gd name="T11" fmla="*/ 0 60000 65536"/>
              <a:gd name="T12" fmla="*/ 0 60000 65536"/>
              <a:gd name="T13" fmla="*/ 0 60000 65536"/>
              <a:gd name="T14" fmla="*/ 0 60000 65536"/>
              <a:gd name="T15" fmla="*/ 0 w 218"/>
              <a:gd name="T16" fmla="*/ 0 h 180"/>
              <a:gd name="T17" fmla="*/ 218 w 218"/>
              <a:gd name="T18" fmla="*/ 180 h 180"/>
            </a:gdLst>
            <a:ahLst/>
            <a:cxnLst>
              <a:cxn ang="T10">
                <a:pos x="T0" y="T1"/>
              </a:cxn>
              <a:cxn ang="T11">
                <a:pos x="T2" y="T3"/>
              </a:cxn>
              <a:cxn ang="T12">
                <a:pos x="T4" y="T5"/>
              </a:cxn>
              <a:cxn ang="T13">
                <a:pos x="T6" y="T7"/>
              </a:cxn>
              <a:cxn ang="T14">
                <a:pos x="T8" y="T9"/>
              </a:cxn>
            </a:cxnLst>
            <a:rect l="T15" t="T16" r="T17" b="T18"/>
            <a:pathLst>
              <a:path w="218" h="180">
                <a:moveTo>
                  <a:pt x="90" y="0"/>
                </a:moveTo>
                <a:cubicBezTo>
                  <a:pt x="0" y="53"/>
                  <a:pt x="0" y="53"/>
                  <a:pt x="0" y="53"/>
                </a:cubicBezTo>
                <a:cubicBezTo>
                  <a:pt x="45" y="130"/>
                  <a:pt x="126" y="178"/>
                  <a:pt x="214" y="180"/>
                </a:cubicBezTo>
                <a:cubicBezTo>
                  <a:pt x="218" y="77"/>
                  <a:pt x="218" y="77"/>
                  <a:pt x="218" y="77"/>
                </a:cubicBezTo>
                <a:cubicBezTo>
                  <a:pt x="163" y="75"/>
                  <a:pt x="116" y="45"/>
                  <a:pt x="90"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526"/>
          <p:cNvSpPr>
            <a:spLocks noChangeAspect="1"/>
          </p:cNvSpPr>
          <p:nvPr/>
        </p:nvSpPr>
        <p:spPr bwMode="auto">
          <a:xfrm>
            <a:off x="5901531" y="2646363"/>
            <a:ext cx="369887" cy="47942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22"/>
              <a:gd name="T106" fmla="*/ 0 h 1581"/>
              <a:gd name="T107" fmla="*/ 1222 w 1222"/>
              <a:gd name="T108" fmla="*/ 1581 h 158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none" lIns="243785" tIns="121892" rIns="243785" bIns="121892" numCol="1" anchor="ctr" anchorCtr="0" compatLnSpc="1"/>
          <a:lstStyle/>
          <a:p>
            <a:endParaRPr lang="zh-CN" altLang="en-US"/>
          </a:p>
        </p:txBody>
      </p:sp>
      <p:sp>
        <p:nvSpPr>
          <p:cNvPr id="12" name="Oval 11"/>
          <p:cNvSpPr>
            <a:spLocks noChangeArrowheads="1"/>
          </p:cNvSpPr>
          <p:nvPr/>
        </p:nvSpPr>
        <p:spPr bwMode="auto">
          <a:xfrm>
            <a:off x="5252243" y="4302125"/>
            <a:ext cx="76200" cy="730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3" name="Oval 12"/>
          <p:cNvSpPr>
            <a:spLocks noChangeArrowheads="1"/>
          </p:cNvSpPr>
          <p:nvPr/>
        </p:nvSpPr>
        <p:spPr bwMode="auto">
          <a:xfrm>
            <a:off x="5406231" y="4302125"/>
            <a:ext cx="77787" cy="730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4" name="Freeform 13"/>
          <p:cNvSpPr>
            <a:spLocks noEditPoints="1"/>
          </p:cNvSpPr>
          <p:nvPr/>
        </p:nvSpPr>
        <p:spPr bwMode="auto">
          <a:xfrm>
            <a:off x="5066506" y="3940175"/>
            <a:ext cx="509587" cy="334963"/>
          </a:xfrm>
          <a:custGeom>
            <a:avLst/>
            <a:gdLst>
              <a:gd name="T0" fmla="*/ 383 w 390"/>
              <a:gd name="T1" fmla="*/ 64 h 265"/>
              <a:gd name="T2" fmla="*/ 364 w 390"/>
              <a:gd name="T3" fmla="*/ 57 h 265"/>
              <a:gd name="T4" fmla="*/ 105 w 390"/>
              <a:gd name="T5" fmla="*/ 57 h 265"/>
              <a:gd name="T6" fmla="*/ 102 w 390"/>
              <a:gd name="T7" fmla="*/ 44 h 265"/>
              <a:gd name="T8" fmla="*/ 61 w 390"/>
              <a:gd name="T9" fmla="*/ 0 h 265"/>
              <a:gd name="T10" fmla="*/ 0 w 390"/>
              <a:gd name="T11" fmla="*/ 0 h 265"/>
              <a:gd name="T12" fmla="*/ 14 w 390"/>
              <a:gd name="T13" fmla="*/ 28 h 265"/>
              <a:gd name="T14" fmla="*/ 62 w 390"/>
              <a:gd name="T15" fmla="*/ 28 h 265"/>
              <a:gd name="T16" fmla="*/ 75 w 390"/>
              <a:gd name="T17" fmla="*/ 44 h 265"/>
              <a:gd name="T18" fmla="*/ 116 w 390"/>
              <a:gd name="T19" fmla="*/ 242 h 265"/>
              <a:gd name="T20" fmla="*/ 163 w 390"/>
              <a:gd name="T21" fmla="*/ 265 h 265"/>
              <a:gd name="T22" fmla="*/ 327 w 390"/>
              <a:gd name="T23" fmla="*/ 265 h 265"/>
              <a:gd name="T24" fmla="*/ 352 w 390"/>
              <a:gd name="T25" fmla="*/ 239 h 265"/>
              <a:gd name="T26" fmla="*/ 166 w 390"/>
              <a:gd name="T27" fmla="*/ 239 h 265"/>
              <a:gd name="T28" fmla="*/ 138 w 390"/>
              <a:gd name="T29" fmla="*/ 213 h 265"/>
              <a:gd name="T30" fmla="*/ 130 w 390"/>
              <a:gd name="T31" fmla="*/ 172 h 265"/>
              <a:gd name="T32" fmla="*/ 362 w 390"/>
              <a:gd name="T33" fmla="*/ 172 h 265"/>
              <a:gd name="T34" fmla="*/ 362 w 390"/>
              <a:gd name="T35" fmla="*/ 172 h 265"/>
              <a:gd name="T36" fmla="*/ 382 w 390"/>
              <a:gd name="T37" fmla="*/ 153 h 265"/>
              <a:gd name="T38" fmla="*/ 390 w 390"/>
              <a:gd name="T39" fmla="*/ 81 h 265"/>
              <a:gd name="T40" fmla="*/ 383 w 390"/>
              <a:gd name="T41" fmla="*/ 64 h 265"/>
              <a:gd name="T42" fmla="*/ 356 w 390"/>
              <a:gd name="T43" fmla="*/ 143 h 265"/>
              <a:gd name="T44" fmla="*/ 123 w 390"/>
              <a:gd name="T45" fmla="*/ 143 h 265"/>
              <a:gd name="T46" fmla="*/ 112 w 390"/>
              <a:gd name="T47" fmla="*/ 90 h 265"/>
              <a:gd name="T48" fmla="*/ 362 w 390"/>
              <a:gd name="T49" fmla="*/ 90 h 265"/>
              <a:gd name="T50" fmla="*/ 356 w 390"/>
              <a:gd name="T51" fmla="*/ 143 h 2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0"/>
              <a:gd name="T79" fmla="*/ 0 h 265"/>
              <a:gd name="T80" fmla="*/ 390 w 390"/>
              <a:gd name="T81" fmla="*/ 265 h 26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0" h="265">
                <a:moveTo>
                  <a:pt x="383" y="64"/>
                </a:moveTo>
                <a:cubicBezTo>
                  <a:pt x="377" y="57"/>
                  <a:pt x="364" y="57"/>
                  <a:pt x="364" y="57"/>
                </a:cubicBezTo>
                <a:cubicBezTo>
                  <a:pt x="105" y="57"/>
                  <a:pt x="105" y="57"/>
                  <a:pt x="105" y="57"/>
                </a:cubicBezTo>
                <a:cubicBezTo>
                  <a:pt x="102" y="44"/>
                  <a:pt x="102" y="44"/>
                  <a:pt x="102" y="44"/>
                </a:cubicBezTo>
                <a:cubicBezTo>
                  <a:pt x="102" y="44"/>
                  <a:pt x="96" y="0"/>
                  <a:pt x="61" y="0"/>
                </a:cubicBezTo>
                <a:cubicBezTo>
                  <a:pt x="26" y="0"/>
                  <a:pt x="0" y="0"/>
                  <a:pt x="0" y="0"/>
                </a:cubicBezTo>
                <a:cubicBezTo>
                  <a:pt x="14" y="28"/>
                  <a:pt x="14" y="28"/>
                  <a:pt x="14" y="28"/>
                </a:cubicBezTo>
                <a:cubicBezTo>
                  <a:pt x="62" y="28"/>
                  <a:pt x="62" y="28"/>
                  <a:pt x="62" y="28"/>
                </a:cubicBezTo>
                <a:cubicBezTo>
                  <a:pt x="62" y="28"/>
                  <a:pt x="73" y="25"/>
                  <a:pt x="75" y="44"/>
                </a:cubicBezTo>
                <a:cubicBezTo>
                  <a:pt x="116" y="242"/>
                  <a:pt x="116" y="242"/>
                  <a:pt x="116" y="242"/>
                </a:cubicBezTo>
                <a:cubicBezTo>
                  <a:pt x="116" y="242"/>
                  <a:pt x="123" y="265"/>
                  <a:pt x="163" y="265"/>
                </a:cubicBezTo>
                <a:cubicBezTo>
                  <a:pt x="163" y="265"/>
                  <a:pt x="304" y="265"/>
                  <a:pt x="327" y="265"/>
                </a:cubicBezTo>
                <a:cubicBezTo>
                  <a:pt x="350" y="265"/>
                  <a:pt x="352" y="239"/>
                  <a:pt x="352" y="239"/>
                </a:cubicBezTo>
                <a:cubicBezTo>
                  <a:pt x="166" y="239"/>
                  <a:pt x="166" y="239"/>
                  <a:pt x="166" y="239"/>
                </a:cubicBezTo>
                <a:cubicBezTo>
                  <a:pt x="166" y="239"/>
                  <a:pt x="142" y="241"/>
                  <a:pt x="138" y="213"/>
                </a:cubicBezTo>
                <a:cubicBezTo>
                  <a:pt x="130" y="172"/>
                  <a:pt x="130" y="172"/>
                  <a:pt x="130" y="172"/>
                </a:cubicBezTo>
                <a:cubicBezTo>
                  <a:pt x="362" y="172"/>
                  <a:pt x="362" y="172"/>
                  <a:pt x="362" y="172"/>
                </a:cubicBezTo>
                <a:cubicBezTo>
                  <a:pt x="362" y="172"/>
                  <a:pt x="362" y="172"/>
                  <a:pt x="362" y="172"/>
                </a:cubicBezTo>
                <a:cubicBezTo>
                  <a:pt x="372" y="171"/>
                  <a:pt x="381" y="163"/>
                  <a:pt x="382" y="153"/>
                </a:cubicBezTo>
                <a:cubicBezTo>
                  <a:pt x="390" y="81"/>
                  <a:pt x="390" y="81"/>
                  <a:pt x="390" y="81"/>
                </a:cubicBezTo>
                <a:cubicBezTo>
                  <a:pt x="390" y="74"/>
                  <a:pt x="390" y="70"/>
                  <a:pt x="383" y="64"/>
                </a:cubicBezTo>
                <a:close/>
                <a:moveTo>
                  <a:pt x="356" y="143"/>
                </a:moveTo>
                <a:cubicBezTo>
                  <a:pt x="123" y="143"/>
                  <a:pt x="123" y="143"/>
                  <a:pt x="123" y="143"/>
                </a:cubicBezTo>
                <a:cubicBezTo>
                  <a:pt x="112" y="90"/>
                  <a:pt x="112" y="90"/>
                  <a:pt x="112" y="90"/>
                </a:cubicBezTo>
                <a:cubicBezTo>
                  <a:pt x="362" y="90"/>
                  <a:pt x="362" y="90"/>
                  <a:pt x="362" y="90"/>
                </a:cubicBezTo>
                <a:lnTo>
                  <a:pt x="356" y="14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p>
        </p:txBody>
      </p:sp>
      <p:sp>
        <p:nvSpPr>
          <p:cNvPr id="15" name="Rectangle 18"/>
          <p:cNvSpPr>
            <a:spLocks noChangeArrowheads="1"/>
          </p:cNvSpPr>
          <p:nvPr/>
        </p:nvSpPr>
        <p:spPr bwMode="auto">
          <a:xfrm>
            <a:off x="3839368" y="4075113"/>
            <a:ext cx="46038"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6" name="Rectangle 19"/>
          <p:cNvSpPr>
            <a:spLocks noChangeArrowheads="1"/>
          </p:cNvSpPr>
          <p:nvPr/>
        </p:nvSpPr>
        <p:spPr bwMode="auto">
          <a:xfrm>
            <a:off x="3910806" y="4075113"/>
            <a:ext cx="44450"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7" name="Rectangle 20"/>
          <p:cNvSpPr>
            <a:spLocks noChangeArrowheads="1"/>
          </p:cNvSpPr>
          <p:nvPr/>
        </p:nvSpPr>
        <p:spPr bwMode="auto">
          <a:xfrm>
            <a:off x="3979068" y="4075113"/>
            <a:ext cx="44450"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19" name="Rectangle 21"/>
          <p:cNvSpPr>
            <a:spLocks noChangeArrowheads="1"/>
          </p:cNvSpPr>
          <p:nvPr/>
        </p:nvSpPr>
        <p:spPr bwMode="auto">
          <a:xfrm>
            <a:off x="3839368" y="4140200"/>
            <a:ext cx="4603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0" name="Rectangle 22"/>
          <p:cNvSpPr>
            <a:spLocks noChangeArrowheads="1"/>
          </p:cNvSpPr>
          <p:nvPr/>
        </p:nvSpPr>
        <p:spPr bwMode="auto">
          <a:xfrm>
            <a:off x="3910806" y="41402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1" name="Rectangle 23"/>
          <p:cNvSpPr>
            <a:spLocks noChangeArrowheads="1"/>
          </p:cNvSpPr>
          <p:nvPr/>
        </p:nvSpPr>
        <p:spPr bwMode="auto">
          <a:xfrm>
            <a:off x="3979068" y="41402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2" name="Rectangle 24"/>
          <p:cNvSpPr>
            <a:spLocks noChangeArrowheads="1"/>
          </p:cNvSpPr>
          <p:nvPr/>
        </p:nvSpPr>
        <p:spPr bwMode="auto">
          <a:xfrm>
            <a:off x="3839368" y="4203700"/>
            <a:ext cx="4603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3" name="Rectangle 25"/>
          <p:cNvSpPr>
            <a:spLocks noChangeArrowheads="1"/>
          </p:cNvSpPr>
          <p:nvPr/>
        </p:nvSpPr>
        <p:spPr bwMode="auto">
          <a:xfrm>
            <a:off x="3772693" y="4140200"/>
            <a:ext cx="3968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4" name="Rectangle 26"/>
          <p:cNvSpPr>
            <a:spLocks noChangeArrowheads="1"/>
          </p:cNvSpPr>
          <p:nvPr/>
        </p:nvSpPr>
        <p:spPr bwMode="auto">
          <a:xfrm>
            <a:off x="3772693" y="42037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5" name="Rectangle 27"/>
          <p:cNvSpPr>
            <a:spLocks noChangeArrowheads="1"/>
          </p:cNvSpPr>
          <p:nvPr/>
        </p:nvSpPr>
        <p:spPr bwMode="auto">
          <a:xfrm>
            <a:off x="3910806" y="42037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6" name="Rectangle 28"/>
          <p:cNvSpPr>
            <a:spLocks noChangeArrowheads="1"/>
          </p:cNvSpPr>
          <p:nvPr/>
        </p:nvSpPr>
        <p:spPr bwMode="auto">
          <a:xfrm>
            <a:off x="3979068" y="4203700"/>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7" name="Freeform 29"/>
          <p:cNvSpPr>
            <a:spLocks noEditPoints="1"/>
          </p:cNvSpPr>
          <p:nvPr/>
        </p:nvSpPr>
        <p:spPr bwMode="auto">
          <a:xfrm>
            <a:off x="3699668" y="3949700"/>
            <a:ext cx="393700" cy="354013"/>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7"/>
              <a:gd name="T61" fmla="*/ 0 h 141"/>
              <a:gd name="T62" fmla="*/ 157 w 157"/>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p>
        </p:txBody>
      </p:sp>
      <p:sp>
        <p:nvSpPr>
          <p:cNvPr id="28" name="Rectangle 30"/>
          <p:cNvSpPr>
            <a:spLocks noChangeArrowheads="1"/>
          </p:cNvSpPr>
          <p:nvPr/>
        </p:nvSpPr>
        <p:spPr bwMode="auto">
          <a:xfrm>
            <a:off x="3774281" y="3921125"/>
            <a:ext cx="33337"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29" name="Rectangle 31"/>
          <p:cNvSpPr>
            <a:spLocks noChangeArrowheads="1"/>
          </p:cNvSpPr>
          <p:nvPr/>
        </p:nvSpPr>
        <p:spPr bwMode="auto">
          <a:xfrm>
            <a:off x="3993356" y="3921125"/>
            <a:ext cx="38100"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algn="l" defTabSz="914400" rtl="0" eaLnBrk="1" fontAlgn="base" latinLnBrk="0" hangingPunct="1">
              <a:lnSpc>
                <a:spcPct val="100000"/>
              </a:lnSpc>
              <a:spcBef>
                <a:spcPct val="0"/>
              </a:spcBef>
              <a:spcAft>
                <a:spcPct val="0"/>
              </a:spcAft>
              <a:buClrTx/>
              <a:buSzTx/>
              <a:buFontTx/>
              <a:buNone/>
            </a:pP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0" name="AutoShape 28"/>
          <p:cNvSpPr/>
          <p:nvPr/>
        </p:nvSpPr>
        <p:spPr bwMode="auto">
          <a:xfrm>
            <a:off x="2974181" y="2630488"/>
            <a:ext cx="381000" cy="379412"/>
          </a:xfrm>
          <a:custGeom>
            <a:avLst/>
            <a:gdLst>
              <a:gd name="T0" fmla="*/ 18076 w 21600"/>
              <a:gd name="T1" fmla="*/ 8547 h 21558"/>
              <a:gd name="T2" fmla="*/ 20670 w 21600"/>
              <a:gd name="T3" fmla="*/ 11749 h 21558"/>
              <a:gd name="T4" fmla="*/ 21599 w 21600"/>
              <a:gd name="T5" fmla="*/ 15179 h 21558"/>
              <a:gd name="T6" fmla="*/ 20832 w 21600"/>
              <a:gd name="T7" fmla="*/ 17815 h 21558"/>
              <a:gd name="T8" fmla="*/ 18660 w 21600"/>
              <a:gd name="T9" fmla="*/ 19812 h 21558"/>
              <a:gd name="T10" fmla="*/ 15252 w 21600"/>
              <a:gd name="T11" fmla="*/ 21098 h 21558"/>
              <a:gd name="T12" fmla="*/ 10800 w 21600"/>
              <a:gd name="T13" fmla="*/ 21558 h 21558"/>
              <a:gd name="T14" fmla="*/ 6350 w 21600"/>
              <a:gd name="T15" fmla="*/ 21098 h 21558"/>
              <a:gd name="T16" fmla="*/ 2936 w 21600"/>
              <a:gd name="T17" fmla="*/ 19812 h 21558"/>
              <a:gd name="T18" fmla="*/ 761 w 21600"/>
              <a:gd name="T19" fmla="*/ 17809 h 21558"/>
              <a:gd name="T20" fmla="*/ 0 w 21600"/>
              <a:gd name="T21" fmla="*/ 15179 h 21558"/>
              <a:gd name="T22" fmla="*/ 948 w 21600"/>
              <a:gd name="T23" fmla="*/ 11757 h 21558"/>
              <a:gd name="T24" fmla="*/ 3557 w 21600"/>
              <a:gd name="T25" fmla="*/ 8547 h 21558"/>
              <a:gd name="T26" fmla="*/ 4056 w 21600"/>
              <a:gd name="T27" fmla="*/ 8369 h 21558"/>
              <a:gd name="T28" fmla="*/ 4527 w 21600"/>
              <a:gd name="T29" fmla="*/ 8654 h 21558"/>
              <a:gd name="T30" fmla="*/ 4527 w 21600"/>
              <a:gd name="T31" fmla="*/ 9045 h 21558"/>
              <a:gd name="T32" fmla="*/ 4318 w 21600"/>
              <a:gd name="T33" fmla="*/ 10177 h 21558"/>
              <a:gd name="T34" fmla="*/ 4259 w 21600"/>
              <a:gd name="T35" fmla="*/ 11546 h 21558"/>
              <a:gd name="T36" fmla="*/ 4452 w 21600"/>
              <a:gd name="T37" fmla="*/ 12915 h 21558"/>
              <a:gd name="T38" fmla="*/ 5020 w 21600"/>
              <a:gd name="T39" fmla="*/ 14047 h 21558"/>
              <a:gd name="T40" fmla="*/ 6184 w 21600"/>
              <a:gd name="T41" fmla="*/ 14709 h 21558"/>
              <a:gd name="T42" fmla="*/ 5588 w 21600"/>
              <a:gd name="T43" fmla="*/ 10757 h 21558"/>
              <a:gd name="T44" fmla="*/ 6318 w 21600"/>
              <a:gd name="T45" fmla="*/ 7265 h 21558"/>
              <a:gd name="T46" fmla="*/ 7835 w 21600"/>
              <a:gd name="T47" fmla="*/ 4339 h 21558"/>
              <a:gd name="T48" fmla="*/ 9607 w 21600"/>
              <a:gd name="T49" fmla="*/ 2089 h 21558"/>
              <a:gd name="T50" fmla="*/ 11068 w 21600"/>
              <a:gd name="T51" fmla="*/ 653 h 21558"/>
              <a:gd name="T52" fmla="*/ 11711 w 21600"/>
              <a:gd name="T53" fmla="*/ 124 h 21558"/>
              <a:gd name="T54" fmla="*/ 12416 w 21600"/>
              <a:gd name="T55" fmla="*/ 124 h 21558"/>
              <a:gd name="T56" fmla="*/ 12616 w 21600"/>
              <a:gd name="T57" fmla="*/ 414 h 21558"/>
              <a:gd name="T58" fmla="*/ 12609 w 21600"/>
              <a:gd name="T59" fmla="*/ 746 h 21558"/>
              <a:gd name="T60" fmla="*/ 12375 w 21600"/>
              <a:gd name="T61" fmla="*/ 1318 h 21558"/>
              <a:gd name="T62" fmla="*/ 12057 w 21600"/>
              <a:gd name="T63" fmla="*/ 2692 h 21558"/>
              <a:gd name="T64" fmla="*/ 12160 w 21600"/>
              <a:gd name="T65" fmla="*/ 4503 h 21558"/>
              <a:gd name="T66" fmla="*/ 13221 w 21600"/>
              <a:gd name="T67" fmla="*/ 6339 h 21558"/>
              <a:gd name="T68" fmla="*/ 14229 w 21600"/>
              <a:gd name="T69" fmla="*/ 7485 h 21558"/>
              <a:gd name="T70" fmla="*/ 15006 w 21600"/>
              <a:gd name="T71" fmla="*/ 8744 h 21558"/>
              <a:gd name="T72" fmla="*/ 15515 w 21600"/>
              <a:gd name="T73" fmla="*/ 10363 h 21558"/>
              <a:gd name="T74" fmla="*/ 15702 w 21600"/>
              <a:gd name="T75" fmla="*/ 12554 h 21558"/>
              <a:gd name="T76" fmla="*/ 15237 w 21600"/>
              <a:gd name="T77" fmla="*/ 13078 h 21558"/>
              <a:gd name="T78" fmla="*/ 14872 w 21600"/>
              <a:gd name="T79" fmla="*/ 13027 h 21558"/>
              <a:gd name="T80" fmla="*/ 14625 w 21600"/>
              <a:gd name="T81" fmla="*/ 12768 h 21558"/>
              <a:gd name="T82" fmla="*/ 13998 w 21600"/>
              <a:gd name="T83" fmla="*/ 12109 h 21558"/>
              <a:gd name="T84" fmla="*/ 13056 w 21600"/>
              <a:gd name="T85" fmla="*/ 11867 h 21558"/>
              <a:gd name="T86" fmla="*/ 11870 w 21600"/>
              <a:gd name="T87" fmla="*/ 12318 h 21558"/>
              <a:gd name="T88" fmla="*/ 11383 w 21600"/>
              <a:gd name="T89" fmla="*/ 13419 h 21558"/>
              <a:gd name="T90" fmla="*/ 13714 w 21600"/>
              <a:gd name="T91" fmla="*/ 15035 h 21558"/>
              <a:gd name="T92" fmla="*/ 15998 w 21600"/>
              <a:gd name="T93" fmla="*/ 14185 h 21558"/>
              <a:gd name="T94" fmla="*/ 16797 w 21600"/>
              <a:gd name="T95" fmla="*/ 12819 h 21558"/>
              <a:gd name="T96" fmla="*/ 17103 w 21600"/>
              <a:gd name="T97" fmla="*/ 11273 h 21558"/>
              <a:gd name="T98" fmla="*/ 17134 w 21600"/>
              <a:gd name="T99" fmla="*/ 9893 h 21558"/>
              <a:gd name="T100" fmla="*/ 17075 w 21600"/>
              <a:gd name="T101" fmla="*/ 9048 h 21558"/>
              <a:gd name="T102" fmla="*/ 17075 w 21600"/>
              <a:gd name="T103" fmla="*/ 8657 h 21558"/>
              <a:gd name="T104" fmla="*/ 17546 w 21600"/>
              <a:gd name="T105" fmla="*/ 8372 h 21558"/>
              <a:gd name="T106" fmla="*/ 18076 w 21600"/>
              <a:gd name="T107" fmla="*/ 8547 h 215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58"/>
              <a:gd name="T164" fmla="*/ 21600 w 21600"/>
              <a:gd name="T165" fmla="*/ 21558 h 215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8100" tIns="38100" rIns="38100" bIns="38100" numCol="1" anchor="ctr" anchorCtr="0" compatLnSpc="1"/>
          <a:lstStyle/>
          <a:p>
            <a:endParaRPr lang="zh-CN" altLang="en-US"/>
          </a:p>
        </p:txBody>
      </p:sp>
      <p:sp>
        <p:nvSpPr>
          <p:cNvPr id="31" name="AutoShape 455"/>
          <p:cNvSpPr/>
          <p:nvPr/>
        </p:nvSpPr>
        <p:spPr bwMode="auto">
          <a:xfrm>
            <a:off x="5130006" y="1536700"/>
            <a:ext cx="196850" cy="247650"/>
          </a:xfrm>
          <a:custGeom>
            <a:avLst/>
            <a:gdLst>
              <a:gd name="T0" fmla="*/ 13938 w 21470"/>
              <a:gd name="T1" fmla="*/ 18089 h 21600"/>
              <a:gd name="T2" fmla="*/ 13938 w 21470"/>
              <a:gd name="T3" fmla="*/ 18075 h 21600"/>
              <a:gd name="T4" fmla="*/ 18829 w 21470"/>
              <a:gd name="T5" fmla="*/ 12741 h 21600"/>
              <a:gd name="T6" fmla="*/ 21003 w 21470"/>
              <a:gd name="T7" fmla="*/ 9256 h 21600"/>
              <a:gd name="T8" fmla="*/ 21396 w 21470"/>
              <a:gd name="T9" fmla="*/ 6302 h 21600"/>
              <a:gd name="T10" fmla="*/ 21332 w 21470"/>
              <a:gd name="T11" fmla="*/ 3287 h 21600"/>
              <a:gd name="T12" fmla="*/ 15449 w 21470"/>
              <a:gd name="T13" fmla="*/ 0 h 21600"/>
              <a:gd name="T14" fmla="*/ 9566 w 21470"/>
              <a:gd name="T15" fmla="*/ 3295 h 21600"/>
              <a:gd name="T16" fmla="*/ 9504 w 21470"/>
              <a:gd name="T17" fmla="*/ 6301 h 21600"/>
              <a:gd name="T18" fmla="*/ 9900 w 21470"/>
              <a:gd name="T19" fmla="*/ 9263 h 21600"/>
              <a:gd name="T20" fmla="*/ 12556 w 21470"/>
              <a:gd name="T21" fmla="*/ 13231 h 21600"/>
              <a:gd name="T22" fmla="*/ 3865 w 21470"/>
              <a:gd name="T23" fmla="*/ 16187 h 21600"/>
              <a:gd name="T24" fmla="*/ 0 w 21470"/>
              <a:gd name="T25" fmla="*/ 19055 h 21600"/>
              <a:gd name="T26" fmla="*/ 0 w 21470"/>
              <a:gd name="T27" fmla="*/ 21600 h 21600"/>
              <a:gd name="T28" fmla="*/ 13940 w 21470"/>
              <a:gd name="T29" fmla="*/ 21598 h 21600"/>
              <a:gd name="T30" fmla="*/ 13940 w 21470"/>
              <a:gd name="T31" fmla="*/ 18100 h 21600"/>
              <a:gd name="T32" fmla="*/ 13940 w 21470"/>
              <a:gd name="T33" fmla="*/ 18089 h 21600"/>
              <a:gd name="T34" fmla="*/ 13938 w 21470"/>
              <a:gd name="T35" fmla="*/ 18089 h 21600"/>
              <a:gd name="T36" fmla="*/ 13938 w 21470"/>
              <a:gd name="T37" fmla="*/ 1808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470"/>
              <a:gd name="T58" fmla="*/ 0 h 21600"/>
              <a:gd name="T59" fmla="*/ 21470 w 21470"/>
              <a:gd name="T60" fmla="*/ 21600 h 216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470" h="21600">
                <a:moveTo>
                  <a:pt x="13938" y="18089"/>
                </a:moveTo>
                <a:lnTo>
                  <a:pt x="13938" y="18075"/>
                </a:lnTo>
                <a:cubicBezTo>
                  <a:pt x="13949" y="17312"/>
                  <a:pt x="14370" y="14919"/>
                  <a:pt x="18829" y="12741"/>
                </a:cubicBezTo>
                <a:cubicBezTo>
                  <a:pt x="19646" y="11856"/>
                  <a:pt x="20317" y="10649"/>
                  <a:pt x="21003" y="9256"/>
                </a:cubicBezTo>
                <a:cubicBezTo>
                  <a:pt x="21476" y="8293"/>
                  <a:pt x="21396" y="7471"/>
                  <a:pt x="21396" y="6302"/>
                </a:cubicBezTo>
                <a:cubicBezTo>
                  <a:pt x="21396" y="5437"/>
                  <a:pt x="21600" y="4050"/>
                  <a:pt x="21332" y="3287"/>
                </a:cubicBezTo>
                <a:cubicBezTo>
                  <a:pt x="20424" y="712"/>
                  <a:pt x="18134" y="0"/>
                  <a:pt x="15449" y="0"/>
                </a:cubicBezTo>
                <a:cubicBezTo>
                  <a:pt x="12764" y="0"/>
                  <a:pt x="10471" y="714"/>
                  <a:pt x="9566" y="3295"/>
                </a:cubicBezTo>
                <a:cubicBezTo>
                  <a:pt x="9299" y="4054"/>
                  <a:pt x="9504" y="5439"/>
                  <a:pt x="9504" y="6301"/>
                </a:cubicBezTo>
                <a:cubicBezTo>
                  <a:pt x="9504" y="7473"/>
                  <a:pt x="9424" y="8297"/>
                  <a:pt x="9900" y="9263"/>
                </a:cubicBezTo>
                <a:cubicBezTo>
                  <a:pt x="10724" y="10935"/>
                  <a:pt x="11509" y="12336"/>
                  <a:pt x="12556" y="13231"/>
                </a:cubicBezTo>
                <a:cubicBezTo>
                  <a:pt x="8479" y="13828"/>
                  <a:pt x="5724" y="15525"/>
                  <a:pt x="3865" y="16187"/>
                </a:cubicBezTo>
                <a:cubicBezTo>
                  <a:pt x="18" y="17556"/>
                  <a:pt x="0" y="19055"/>
                  <a:pt x="0" y="19055"/>
                </a:cubicBezTo>
                <a:lnTo>
                  <a:pt x="0" y="21600"/>
                </a:lnTo>
                <a:lnTo>
                  <a:pt x="13940" y="21598"/>
                </a:lnTo>
                <a:lnTo>
                  <a:pt x="13940" y="18100"/>
                </a:lnTo>
                <a:lnTo>
                  <a:pt x="13940" y="18089"/>
                </a:lnTo>
                <a:lnTo>
                  <a:pt x="13938" y="18089"/>
                </a:lnTo>
                <a:close/>
                <a:moveTo>
                  <a:pt x="13938" y="18089"/>
                </a:move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t" anchorCtr="0" compatLnSpc="1"/>
          <a:lstStyle/>
          <a:p>
            <a:endParaRPr lang="zh-CN" altLang="en-US"/>
          </a:p>
        </p:txBody>
      </p:sp>
      <p:sp>
        <p:nvSpPr>
          <p:cNvPr id="32" name="AutoShape 456"/>
          <p:cNvSpPr/>
          <p:nvPr/>
        </p:nvSpPr>
        <p:spPr bwMode="auto">
          <a:xfrm>
            <a:off x="5290343" y="1436688"/>
            <a:ext cx="390525" cy="341312"/>
          </a:xfrm>
          <a:custGeom>
            <a:avLst/>
            <a:gdLst>
              <a:gd name="T0" fmla="*/ 18895 w 21600"/>
              <a:gd name="T1" fmla="*/ 16182 h 21600"/>
              <a:gd name="T2" fmla="*/ 12789 w 21600"/>
              <a:gd name="T3" fmla="*/ 13222 h 21600"/>
              <a:gd name="T4" fmla="*/ 14647 w 21600"/>
              <a:gd name="T5" fmla="*/ 9256 h 21600"/>
              <a:gd name="T6" fmla="*/ 14921 w 21600"/>
              <a:gd name="T7" fmla="*/ 6300 h 21600"/>
              <a:gd name="T8" fmla="*/ 14876 w 21600"/>
              <a:gd name="T9" fmla="*/ 3287 h 21600"/>
              <a:gd name="T10" fmla="*/ 10775 w 21600"/>
              <a:gd name="T11" fmla="*/ 0 h 21600"/>
              <a:gd name="T12" fmla="*/ 6672 w 21600"/>
              <a:gd name="T13" fmla="*/ 3294 h 21600"/>
              <a:gd name="T14" fmla="*/ 6628 w 21600"/>
              <a:gd name="T15" fmla="*/ 6300 h 21600"/>
              <a:gd name="T16" fmla="*/ 6904 w 21600"/>
              <a:gd name="T17" fmla="*/ 9262 h 21600"/>
              <a:gd name="T18" fmla="*/ 8756 w 21600"/>
              <a:gd name="T19" fmla="*/ 13231 h 21600"/>
              <a:gd name="T20" fmla="*/ 2695 w 21600"/>
              <a:gd name="T21" fmla="*/ 16187 h 21600"/>
              <a:gd name="T22" fmla="*/ 0 w 21600"/>
              <a:gd name="T23" fmla="*/ 19054 h 21600"/>
              <a:gd name="T24" fmla="*/ 0 w 21600"/>
              <a:gd name="T25" fmla="*/ 21600 h 21600"/>
              <a:gd name="T26" fmla="*/ 21600 w 21600"/>
              <a:gd name="T27" fmla="*/ 21597 h 21600"/>
              <a:gd name="T28" fmla="*/ 21600 w 21600"/>
              <a:gd name="T29" fmla="*/ 19054 h 21600"/>
              <a:gd name="T30" fmla="*/ 18895 w 21600"/>
              <a:gd name="T31" fmla="*/ 16182 h 21600"/>
              <a:gd name="T32" fmla="*/ 18895 w 21600"/>
              <a:gd name="T33" fmla="*/ 16182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18895" y="16182"/>
                </a:moveTo>
                <a:cubicBezTo>
                  <a:pt x="17591" y="15518"/>
                  <a:pt x="15655" y="13809"/>
                  <a:pt x="12789" y="13222"/>
                </a:cubicBezTo>
                <a:cubicBezTo>
                  <a:pt x="13522" y="12323"/>
                  <a:pt x="14076" y="10920"/>
                  <a:pt x="14647" y="9256"/>
                </a:cubicBezTo>
                <a:cubicBezTo>
                  <a:pt x="14978" y="8292"/>
                  <a:pt x="14921" y="7470"/>
                  <a:pt x="14921" y="6300"/>
                </a:cubicBezTo>
                <a:cubicBezTo>
                  <a:pt x="14921" y="5435"/>
                  <a:pt x="15063" y="4048"/>
                  <a:pt x="14876" y="3287"/>
                </a:cubicBezTo>
                <a:cubicBezTo>
                  <a:pt x="14244" y="710"/>
                  <a:pt x="12647" y="0"/>
                  <a:pt x="10775" y="0"/>
                </a:cubicBezTo>
                <a:cubicBezTo>
                  <a:pt x="8902" y="0"/>
                  <a:pt x="7303" y="714"/>
                  <a:pt x="6672" y="3294"/>
                </a:cubicBezTo>
                <a:cubicBezTo>
                  <a:pt x="6486" y="4054"/>
                  <a:pt x="6628" y="5438"/>
                  <a:pt x="6628" y="6300"/>
                </a:cubicBezTo>
                <a:cubicBezTo>
                  <a:pt x="6628" y="7473"/>
                  <a:pt x="6572" y="8297"/>
                  <a:pt x="6904" y="9262"/>
                </a:cubicBezTo>
                <a:cubicBezTo>
                  <a:pt x="7479" y="10934"/>
                  <a:pt x="8026" y="12336"/>
                  <a:pt x="8756" y="13231"/>
                </a:cubicBezTo>
                <a:cubicBezTo>
                  <a:pt x="5913" y="13828"/>
                  <a:pt x="3991" y="15526"/>
                  <a:pt x="2695" y="16187"/>
                </a:cubicBezTo>
                <a:cubicBezTo>
                  <a:pt x="13" y="17556"/>
                  <a:pt x="0" y="19054"/>
                  <a:pt x="0" y="19054"/>
                </a:cubicBezTo>
                <a:lnTo>
                  <a:pt x="0" y="21600"/>
                </a:lnTo>
                <a:lnTo>
                  <a:pt x="21600" y="21597"/>
                </a:lnTo>
                <a:lnTo>
                  <a:pt x="21600" y="19054"/>
                </a:lnTo>
                <a:cubicBezTo>
                  <a:pt x="21600" y="19054"/>
                  <a:pt x="21587" y="17551"/>
                  <a:pt x="18895" y="16182"/>
                </a:cubicBezTo>
                <a:close/>
                <a:moveTo>
                  <a:pt x="18895" y="16182"/>
                </a:move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t" anchorCtr="0" compatLnSpc="1"/>
          <a:lstStyle/>
          <a:p>
            <a:endParaRPr lang="zh-CN" altLang="en-US"/>
          </a:p>
        </p:txBody>
      </p:sp>
      <p:sp>
        <p:nvSpPr>
          <p:cNvPr id="33" name="Freeform 2"/>
          <p:cNvSpPr>
            <a:spLocks noChangeAspect="1"/>
          </p:cNvSpPr>
          <p:nvPr/>
        </p:nvSpPr>
        <p:spPr bwMode="auto">
          <a:xfrm>
            <a:off x="3639343" y="1371600"/>
            <a:ext cx="477838" cy="479425"/>
          </a:xfrm>
          <a:custGeom>
            <a:avLst/>
            <a:gdLst>
              <a:gd name="T0" fmla="*/ 3437 w 6844"/>
              <a:gd name="T1" fmla="*/ 1719 h 6844"/>
              <a:gd name="T2" fmla="*/ 3437 w 6844"/>
              <a:gd name="T3" fmla="*/ 2875 h 6844"/>
              <a:gd name="T4" fmla="*/ 3437 w 6844"/>
              <a:gd name="T5" fmla="*/ 1719 h 6844"/>
              <a:gd name="T6" fmla="*/ 6843 w 6844"/>
              <a:gd name="T7" fmla="*/ 188 h 6844"/>
              <a:gd name="T8" fmla="*/ 5437 w 6844"/>
              <a:gd name="T9" fmla="*/ 2375 h 6844"/>
              <a:gd name="T10" fmla="*/ 5124 w 6844"/>
              <a:gd name="T11" fmla="*/ 1250 h 6844"/>
              <a:gd name="T12" fmla="*/ 5093 w 6844"/>
              <a:gd name="T13" fmla="*/ 2719 h 6844"/>
              <a:gd name="T14" fmla="*/ 4437 w 6844"/>
              <a:gd name="T15" fmla="*/ 3749 h 6844"/>
              <a:gd name="T16" fmla="*/ 5218 w 6844"/>
              <a:gd name="T17" fmla="*/ 4562 h 6844"/>
              <a:gd name="T18" fmla="*/ 5218 w 6844"/>
              <a:gd name="T19" fmla="*/ 4593 h 6844"/>
              <a:gd name="T20" fmla="*/ 5124 w 6844"/>
              <a:gd name="T21" fmla="*/ 6624 h 6844"/>
              <a:gd name="T22" fmla="*/ 4812 w 6844"/>
              <a:gd name="T23" fmla="*/ 6843 h 6844"/>
              <a:gd name="T24" fmla="*/ 4812 w 6844"/>
              <a:gd name="T25" fmla="*/ 5093 h 6844"/>
              <a:gd name="T26" fmla="*/ 2594 w 6844"/>
              <a:gd name="T27" fmla="*/ 5812 h 6844"/>
              <a:gd name="T28" fmla="*/ 2438 w 6844"/>
              <a:gd name="T29" fmla="*/ 5968 h 6844"/>
              <a:gd name="T30" fmla="*/ 875 w 6844"/>
              <a:gd name="T31" fmla="*/ 6843 h 6844"/>
              <a:gd name="T32" fmla="*/ 719 w 6844"/>
              <a:gd name="T33" fmla="*/ 6312 h 6844"/>
              <a:gd name="T34" fmla="*/ 2844 w 6844"/>
              <a:gd name="T35" fmla="*/ 4562 h 6844"/>
              <a:gd name="T36" fmla="*/ 1782 w 6844"/>
              <a:gd name="T37" fmla="*/ 2750 h 6844"/>
              <a:gd name="T38" fmla="*/ 1719 w 6844"/>
              <a:gd name="T39" fmla="*/ 1250 h 6844"/>
              <a:gd name="T40" fmla="*/ 1407 w 6844"/>
              <a:gd name="T41" fmla="*/ 2375 h 6844"/>
              <a:gd name="T42" fmla="*/ 0 w 6844"/>
              <a:gd name="T43" fmla="*/ 188 h 6844"/>
              <a:gd name="T44" fmla="*/ 1188 w 6844"/>
              <a:gd name="T45" fmla="*/ 1032 h 6844"/>
              <a:gd name="T46" fmla="*/ 2000 w 6844"/>
              <a:gd name="T47" fmla="*/ 875 h 6844"/>
              <a:gd name="T48" fmla="*/ 3437 w 6844"/>
              <a:gd name="T49" fmla="*/ 875 h 6844"/>
              <a:gd name="T50" fmla="*/ 4843 w 6844"/>
              <a:gd name="T51" fmla="*/ 875 h 6844"/>
              <a:gd name="T52" fmla="*/ 5656 w 6844"/>
              <a:gd name="T53" fmla="*/ 1000 h 6844"/>
              <a:gd name="T54" fmla="*/ 6843 w 6844"/>
              <a:gd name="T55" fmla="*/ 188 h 6844"/>
              <a:gd name="T56" fmla="*/ 4562 w 6844"/>
              <a:gd name="T57" fmla="*/ 1188 h 6844"/>
              <a:gd name="T58" fmla="*/ 2282 w 6844"/>
              <a:gd name="T59" fmla="*/ 1188 h 6844"/>
              <a:gd name="T60" fmla="*/ 3157 w 6844"/>
              <a:gd name="T61" fmla="*/ 3157 h 6844"/>
              <a:gd name="T62" fmla="*/ 4562 w 6844"/>
              <a:gd name="T63" fmla="*/ 2469 h 6844"/>
              <a:gd name="T64" fmla="*/ 4562 w 6844"/>
              <a:gd name="T65" fmla="*/ 1188 h 68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44"/>
              <a:gd name="T100" fmla="*/ 0 h 6844"/>
              <a:gd name="T101" fmla="*/ 6844 w 6844"/>
              <a:gd name="T102" fmla="*/ 6844 h 68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none" lIns="243797" tIns="121899" rIns="243797" bIns="121899" numCol="1" anchor="ctr" anchorCtr="0" compatLnSpc="1"/>
          <a:lstStyle/>
          <a:p>
            <a:endParaRPr lang="zh-CN" altLang="en-US"/>
          </a:p>
        </p:txBody>
      </p:sp>
      <p:sp>
        <p:nvSpPr>
          <p:cNvPr id="34" name="TextBox 13"/>
          <p:cNvSpPr txBox="1">
            <a:spLocks noChangeArrowheads="1"/>
          </p:cNvSpPr>
          <p:nvPr/>
        </p:nvSpPr>
        <p:spPr bwMode="auto">
          <a:xfrm>
            <a:off x="6365081" y="9159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单击编辑标题</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35" name="TextBox 13"/>
          <p:cNvSpPr txBox="1">
            <a:spLocks noChangeArrowheads="1"/>
          </p:cNvSpPr>
          <p:nvPr/>
        </p:nvSpPr>
        <p:spPr bwMode="auto">
          <a:xfrm>
            <a:off x="6369843" y="1201738"/>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单击此处可编辑内容，根据您的需要自由拉伸文本框大小</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36" name="TextBox 13"/>
          <p:cNvSpPr txBox="1">
            <a:spLocks noChangeArrowheads="1"/>
          </p:cNvSpPr>
          <p:nvPr/>
        </p:nvSpPr>
        <p:spPr bwMode="auto">
          <a:xfrm>
            <a:off x="6863556" y="25082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单击编辑标题</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37" name="TextBox 13"/>
          <p:cNvSpPr txBox="1">
            <a:spLocks noChangeArrowheads="1"/>
          </p:cNvSpPr>
          <p:nvPr/>
        </p:nvSpPr>
        <p:spPr bwMode="auto">
          <a:xfrm>
            <a:off x="6866731" y="2794000"/>
            <a:ext cx="23352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itchFamily="34" charset="0"/>
                <a:ea typeface="微软雅黑" pitchFamily="34" charset="-122"/>
                <a:cs typeface="宋体" pitchFamily="2" charset="-122"/>
              </a:rPr>
              <a:t>单击此处可编辑内容，根据您的需要自由拉伸文本框大小</a:t>
            </a: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38" name="TextBox 13"/>
          <p:cNvSpPr txBox="1">
            <a:spLocks noChangeArrowheads="1"/>
          </p:cNvSpPr>
          <p:nvPr/>
        </p:nvSpPr>
        <p:spPr bwMode="auto">
          <a:xfrm>
            <a:off x="6365081" y="39893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单击编辑标题</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39" name="TextBox 13"/>
          <p:cNvSpPr txBox="1">
            <a:spLocks noChangeArrowheads="1"/>
          </p:cNvSpPr>
          <p:nvPr/>
        </p:nvSpPr>
        <p:spPr bwMode="auto">
          <a:xfrm>
            <a:off x="6369843" y="4275138"/>
            <a:ext cx="2333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单击此处可编辑内容，根据您的需要自由拉伸文本框大小</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40" name="TextBox 13"/>
          <p:cNvSpPr txBox="1">
            <a:spLocks noChangeArrowheads="1"/>
          </p:cNvSpPr>
          <p:nvPr/>
        </p:nvSpPr>
        <p:spPr bwMode="auto">
          <a:xfrm flipH="1">
            <a:off x="558006" y="930275"/>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单击编辑标题</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41" name="TextBox 13"/>
          <p:cNvSpPr txBox="1">
            <a:spLocks noChangeArrowheads="1"/>
          </p:cNvSpPr>
          <p:nvPr/>
        </p:nvSpPr>
        <p:spPr bwMode="auto">
          <a:xfrm flipH="1">
            <a:off x="558006" y="1216025"/>
            <a:ext cx="2333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单击此处可编辑内容，根据您的需要自由拉伸文本框大小</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42" name="TextBox 13"/>
          <p:cNvSpPr txBox="1">
            <a:spLocks noChangeArrowheads="1"/>
          </p:cNvSpPr>
          <p:nvPr/>
        </p:nvSpPr>
        <p:spPr bwMode="auto">
          <a:xfrm flipH="1">
            <a:off x="59531" y="2520950"/>
            <a:ext cx="23383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单击编辑标题</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43" name="TextBox 13"/>
          <p:cNvSpPr txBox="1">
            <a:spLocks noChangeArrowheads="1"/>
          </p:cNvSpPr>
          <p:nvPr/>
        </p:nvSpPr>
        <p:spPr bwMode="auto">
          <a:xfrm flipH="1">
            <a:off x="59531" y="2806700"/>
            <a:ext cx="23352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dirty="0" smtClean="0">
                <a:ln>
                  <a:noFill/>
                </a:ln>
                <a:solidFill>
                  <a:srgbClr val="445469"/>
                </a:solidFill>
                <a:effectLst/>
                <a:latin typeface="Arial" pitchFamily="34" charset="0"/>
                <a:ea typeface="微软雅黑" pitchFamily="34" charset="-122"/>
                <a:cs typeface="宋体" pitchFamily="2" charset="-122"/>
              </a:rPr>
              <a:t>单击此处可编辑内容，根据您的需要自由拉伸文本框大小</a:t>
            </a:r>
            <a:endParaRPr kumimoji="0" lang="zh-CN" altLang="zh-CN" sz="1800" b="0" i="0" u="none" strike="noStrike" cap="none" normalizeH="0" baseline="0" dirty="0" smtClean="0">
              <a:ln>
                <a:noFill/>
              </a:ln>
              <a:solidFill>
                <a:schemeClr val="tx1"/>
              </a:solidFill>
              <a:effectLst/>
              <a:latin typeface="Arial" pitchFamily="34" charset="0"/>
              <a:ea typeface="宋体" pitchFamily="2" charset="-122"/>
              <a:cs typeface="宋体" pitchFamily="2" charset="-122"/>
            </a:endParaRPr>
          </a:p>
        </p:txBody>
      </p:sp>
      <p:sp>
        <p:nvSpPr>
          <p:cNvPr id="44" name="TextBox 13"/>
          <p:cNvSpPr txBox="1">
            <a:spLocks noChangeArrowheads="1"/>
          </p:cNvSpPr>
          <p:nvPr/>
        </p:nvSpPr>
        <p:spPr bwMode="auto">
          <a:xfrm flipH="1">
            <a:off x="558006" y="4002088"/>
            <a:ext cx="2338387"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600" b="1" i="0" u="none" strike="noStrike" cap="none" normalizeH="0" baseline="0" smtClean="0">
                <a:ln>
                  <a:noFill/>
                </a:ln>
                <a:solidFill>
                  <a:srgbClr val="445469"/>
                </a:solidFill>
                <a:effectLst/>
                <a:latin typeface="Arial" pitchFamily="34" charset="0"/>
                <a:ea typeface="微软雅黑" pitchFamily="34" charset="-122"/>
                <a:cs typeface="宋体" pitchFamily="2" charset="-122"/>
              </a:rPr>
              <a:t>单击编辑标题</a:t>
            </a: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
        <p:nvSpPr>
          <p:cNvPr id="45" name="TextBox 13"/>
          <p:cNvSpPr txBox="1">
            <a:spLocks noChangeArrowheads="1"/>
          </p:cNvSpPr>
          <p:nvPr/>
        </p:nvSpPr>
        <p:spPr bwMode="auto">
          <a:xfrm flipH="1">
            <a:off x="558006" y="4287838"/>
            <a:ext cx="23336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marL="0" marR="0" lvl="0" indent="0" algn="r" defTabSz="914400" rtl="0" eaLnBrk="1" fontAlgn="base" latinLnBrk="0" hangingPunct="1">
              <a:lnSpc>
                <a:spcPct val="100000"/>
              </a:lnSpc>
              <a:spcBef>
                <a:spcPct val="0"/>
              </a:spcBef>
              <a:spcAft>
                <a:spcPct val="0"/>
              </a:spcAft>
              <a:buClrTx/>
              <a:buSzTx/>
              <a:buFontTx/>
              <a:buNone/>
            </a:pPr>
            <a:r>
              <a:rPr kumimoji="0" lang="zh-CN" altLang="zh-CN" sz="1200" b="0" i="0" u="none" strike="noStrike" cap="none" normalizeH="0" baseline="0" smtClean="0">
                <a:ln>
                  <a:noFill/>
                </a:ln>
                <a:solidFill>
                  <a:srgbClr val="445469"/>
                </a:solidFill>
                <a:effectLst/>
                <a:latin typeface="Arial" pitchFamily="34" charset="0"/>
                <a:ea typeface="微软雅黑" pitchFamily="34" charset="-122"/>
                <a:cs typeface="宋体" pitchFamily="2" charset="-122"/>
              </a:rPr>
              <a:t>单击此处可编辑内容，根据您的需要自由拉伸文本框大小</a:t>
            </a:r>
            <a:endParaRPr kumimoji="0" lang="zh-CN" altLang="zh-CN" sz="1800" b="0" i="0" u="none" strike="noStrike" cap="none" normalizeH="0" baseline="0" smtClean="0">
              <a:ln>
                <a:noFill/>
              </a:ln>
              <a:solidFill>
                <a:schemeClr val="tx1"/>
              </a:solidFill>
              <a:effectLst/>
              <a:latin typeface="Arial" pitchFamily="34" charset="0"/>
              <a:ea typeface="宋体" pitchFamily="2" charset="-122"/>
              <a:cs typeface="宋体"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500"/>
                            </p:stCondLst>
                            <p:childTnLst>
                              <p:par>
                                <p:cTn id="24" presetID="14" presetClass="entr" presetSubtype="1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randombar(horizontal)">
                                      <p:cBhvr>
                                        <p:cTn id="26" dur="500"/>
                                        <p:tgtEl>
                                          <p:spTgt spid="3"/>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left)">
                                      <p:cBhvr>
                                        <p:cTn id="30" dur="500"/>
                                        <p:tgtEl>
                                          <p:spTgt spid="4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right)">
                                      <p:cBhvr>
                                        <p:cTn id="36" dur="500"/>
                                        <p:tgtEl>
                                          <p:spTgt spid="34"/>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right)">
                                      <p:cBhvr>
                                        <p:cTn id="39" dur="500"/>
                                        <p:tgtEl>
                                          <p:spTgt spid="3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left)">
                                      <p:cBhvr>
                                        <p:cTn id="45" dur="500"/>
                                        <p:tgtEl>
                                          <p:spTgt spid="4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right)">
                                      <p:cBhvr>
                                        <p:cTn id="48" dur="500"/>
                                        <p:tgtEl>
                                          <p:spTgt spid="3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right)">
                                      <p:cBhvr>
                                        <p:cTn id="51" dur="500"/>
                                        <p:tgtEl>
                                          <p:spTgt spid="3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left)">
                                      <p:cBhvr>
                                        <p:cTn id="54" dur="500"/>
                                        <p:tgtEl>
                                          <p:spTgt spid="4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right)">
                                      <p:cBhvr>
                                        <p:cTn id="60" dur="500"/>
                                        <p:tgtEl>
                                          <p:spTgt spid="38"/>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right)">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grpSp>
        <p:nvGrpSpPr>
          <p:cNvPr id="13" name="组合 12"/>
          <p:cNvGrpSpPr/>
          <p:nvPr/>
        </p:nvGrpSpPr>
        <p:grpSpPr>
          <a:xfrm>
            <a:off x="0" y="1084271"/>
            <a:ext cx="7738607" cy="1588324"/>
            <a:chOff x="766763" y="1875535"/>
            <a:chExt cx="7738607" cy="1588324"/>
          </a:xfrm>
        </p:grpSpPr>
        <p:grpSp>
          <p:nvGrpSpPr>
            <p:cNvPr id="14" name="组合 13"/>
            <p:cNvGrpSpPr/>
            <p:nvPr/>
          </p:nvGrpSpPr>
          <p:grpSpPr>
            <a:xfrm>
              <a:off x="766763" y="1875535"/>
              <a:ext cx="7309944" cy="1588320"/>
              <a:chOff x="766763" y="1875535"/>
              <a:chExt cx="7309944" cy="1588320"/>
            </a:xfrm>
          </p:grpSpPr>
          <p:sp>
            <p:nvSpPr>
              <p:cNvPr id="17" name="矩形 16"/>
              <p:cNvSpPr/>
              <p:nvPr/>
            </p:nvSpPr>
            <p:spPr>
              <a:xfrm>
                <a:off x="766763" y="2413355"/>
                <a:ext cx="1851516" cy="105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972076" y="1875817"/>
                <a:ext cx="4104631" cy="15880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8"/>
              <p:cNvSpPr/>
              <p:nvPr/>
            </p:nvSpPr>
            <p:spPr>
              <a:xfrm>
                <a:off x="2618278" y="1875535"/>
                <a:ext cx="1353797" cy="1588320"/>
              </a:xfrm>
              <a:custGeom>
                <a:avLst/>
                <a:gdLst>
                  <a:gd name="connsiteX0" fmla="*/ 0 w 986971"/>
                  <a:gd name="connsiteY0" fmla="*/ 0 h 765856"/>
                  <a:gd name="connsiteX1" fmla="*/ 986971 w 986971"/>
                  <a:gd name="connsiteY1" fmla="*/ 0 h 765856"/>
                  <a:gd name="connsiteX2" fmla="*/ 986971 w 986971"/>
                  <a:gd name="connsiteY2" fmla="*/ 765856 h 765856"/>
                  <a:gd name="connsiteX3" fmla="*/ 0 w 986971"/>
                  <a:gd name="connsiteY3" fmla="*/ 765856 h 765856"/>
                  <a:gd name="connsiteX4" fmla="*/ 0 w 986971"/>
                  <a:gd name="connsiteY4" fmla="*/ 0 h 765856"/>
                  <a:gd name="connsiteX0-1" fmla="*/ 0 w 986971"/>
                  <a:gd name="connsiteY0-2" fmla="*/ 396240 h 1162096"/>
                  <a:gd name="connsiteX1-3" fmla="*/ 979351 w 986971"/>
                  <a:gd name="connsiteY1-4" fmla="*/ 0 h 1162096"/>
                  <a:gd name="connsiteX2-5" fmla="*/ 986971 w 986971"/>
                  <a:gd name="connsiteY2-6" fmla="*/ 1162096 h 1162096"/>
                  <a:gd name="connsiteX3-7" fmla="*/ 0 w 986971"/>
                  <a:gd name="connsiteY3-8" fmla="*/ 1162096 h 1162096"/>
                  <a:gd name="connsiteX4-9" fmla="*/ 0 w 986971"/>
                  <a:gd name="connsiteY4-10" fmla="*/ 396240 h 1162096"/>
                  <a:gd name="connsiteX0-11" fmla="*/ 0 w 986971"/>
                  <a:gd name="connsiteY0-12" fmla="*/ 388620 h 1154476"/>
                  <a:gd name="connsiteX1-13" fmla="*/ 986971 w 986971"/>
                  <a:gd name="connsiteY1-14" fmla="*/ 0 h 1154476"/>
                  <a:gd name="connsiteX2-15" fmla="*/ 986971 w 986971"/>
                  <a:gd name="connsiteY2-16" fmla="*/ 1154476 h 1154476"/>
                  <a:gd name="connsiteX3-17" fmla="*/ 0 w 986971"/>
                  <a:gd name="connsiteY3-18" fmla="*/ 1154476 h 1154476"/>
                  <a:gd name="connsiteX4-19" fmla="*/ 0 w 986971"/>
                  <a:gd name="connsiteY4-20" fmla="*/ 388620 h 1154476"/>
                  <a:gd name="connsiteX0-21" fmla="*/ 0 w 986971"/>
                  <a:gd name="connsiteY0-22" fmla="*/ 392092 h 1157948"/>
                  <a:gd name="connsiteX1-23" fmla="*/ 986971 w 986971"/>
                  <a:gd name="connsiteY1-24" fmla="*/ 0 h 1157948"/>
                  <a:gd name="connsiteX2-25" fmla="*/ 986971 w 986971"/>
                  <a:gd name="connsiteY2-26" fmla="*/ 1157948 h 1157948"/>
                  <a:gd name="connsiteX3-27" fmla="*/ 0 w 986971"/>
                  <a:gd name="connsiteY3-28" fmla="*/ 1157948 h 1157948"/>
                  <a:gd name="connsiteX4-29" fmla="*/ 0 w 986971"/>
                  <a:gd name="connsiteY4-30" fmla="*/ 392092 h 1157948"/>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986971" h="1157948">
                    <a:moveTo>
                      <a:pt x="0" y="392092"/>
                    </a:moveTo>
                    <a:lnTo>
                      <a:pt x="986971" y="0"/>
                    </a:lnTo>
                    <a:lnTo>
                      <a:pt x="986971" y="1157948"/>
                    </a:lnTo>
                    <a:lnTo>
                      <a:pt x="0" y="1157948"/>
                    </a:lnTo>
                    <a:lnTo>
                      <a:pt x="0" y="392092"/>
                    </a:lnTo>
                    <a:close/>
                  </a:path>
                </a:pathLst>
              </a:cu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等腰三角形 15"/>
            <p:cNvSpPr/>
            <p:nvPr/>
          </p:nvSpPr>
          <p:spPr>
            <a:xfrm rot="5400000">
              <a:off x="7499259" y="2457748"/>
              <a:ext cx="1583559" cy="428663"/>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0" y="2667396"/>
            <a:ext cx="7738607" cy="1598429"/>
            <a:chOff x="766763" y="3458660"/>
            <a:chExt cx="7738607" cy="1598429"/>
          </a:xfrm>
        </p:grpSpPr>
        <p:sp>
          <p:nvSpPr>
            <p:cNvPr id="21" name="矩形 20"/>
            <p:cNvSpPr/>
            <p:nvPr/>
          </p:nvSpPr>
          <p:spPr>
            <a:xfrm>
              <a:off x="766763" y="3463855"/>
              <a:ext cx="1851516" cy="1050500"/>
            </a:xfrm>
            <a:prstGeom prst="rect">
              <a:avLst/>
            </a:prstGeom>
            <a:solidFill>
              <a:srgbClr val="009E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972077" y="3463855"/>
              <a:ext cx="4104629" cy="1588038"/>
            </a:xfrm>
            <a:prstGeom prst="rect">
              <a:avLst/>
            </a:prstGeom>
            <a:solidFill>
              <a:srgbClr val="009B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8"/>
            <p:cNvSpPr/>
            <p:nvPr/>
          </p:nvSpPr>
          <p:spPr>
            <a:xfrm flipV="1">
              <a:off x="2618278" y="3463079"/>
              <a:ext cx="1353797" cy="1594010"/>
            </a:xfrm>
            <a:custGeom>
              <a:avLst/>
              <a:gdLst>
                <a:gd name="connsiteX0" fmla="*/ 0 w 986971"/>
                <a:gd name="connsiteY0" fmla="*/ 0 h 765856"/>
                <a:gd name="connsiteX1" fmla="*/ 986971 w 986971"/>
                <a:gd name="connsiteY1" fmla="*/ 0 h 765856"/>
                <a:gd name="connsiteX2" fmla="*/ 986971 w 986971"/>
                <a:gd name="connsiteY2" fmla="*/ 765856 h 765856"/>
                <a:gd name="connsiteX3" fmla="*/ 0 w 986971"/>
                <a:gd name="connsiteY3" fmla="*/ 765856 h 765856"/>
                <a:gd name="connsiteX4" fmla="*/ 0 w 986971"/>
                <a:gd name="connsiteY4" fmla="*/ 0 h 765856"/>
                <a:gd name="connsiteX0-1" fmla="*/ 0 w 986971"/>
                <a:gd name="connsiteY0-2" fmla="*/ 396240 h 1162096"/>
                <a:gd name="connsiteX1-3" fmla="*/ 979351 w 986971"/>
                <a:gd name="connsiteY1-4" fmla="*/ 0 h 1162096"/>
                <a:gd name="connsiteX2-5" fmla="*/ 986971 w 986971"/>
                <a:gd name="connsiteY2-6" fmla="*/ 1162096 h 1162096"/>
                <a:gd name="connsiteX3-7" fmla="*/ 0 w 986971"/>
                <a:gd name="connsiteY3-8" fmla="*/ 1162096 h 1162096"/>
                <a:gd name="connsiteX4-9" fmla="*/ 0 w 986971"/>
                <a:gd name="connsiteY4-10" fmla="*/ 396240 h 1162096"/>
                <a:gd name="connsiteX0-11" fmla="*/ 0 w 986971"/>
                <a:gd name="connsiteY0-12" fmla="*/ 388620 h 1154476"/>
                <a:gd name="connsiteX1-13" fmla="*/ 986971 w 986971"/>
                <a:gd name="connsiteY1-14" fmla="*/ 0 h 1154476"/>
                <a:gd name="connsiteX2-15" fmla="*/ 986971 w 986971"/>
                <a:gd name="connsiteY2-16" fmla="*/ 1154476 h 1154476"/>
                <a:gd name="connsiteX3-17" fmla="*/ 0 w 986971"/>
                <a:gd name="connsiteY3-18" fmla="*/ 1154476 h 1154476"/>
                <a:gd name="connsiteX4-19" fmla="*/ 0 w 986971"/>
                <a:gd name="connsiteY4-20" fmla="*/ 388620 h 1154476"/>
                <a:gd name="connsiteX0-21" fmla="*/ 0 w 986971"/>
                <a:gd name="connsiteY0-22" fmla="*/ 396240 h 1162096"/>
                <a:gd name="connsiteX1-23" fmla="*/ 986971 w 986971"/>
                <a:gd name="connsiteY1-24" fmla="*/ 0 h 1162096"/>
                <a:gd name="connsiteX2-25" fmla="*/ 986971 w 986971"/>
                <a:gd name="connsiteY2-26" fmla="*/ 1162096 h 1162096"/>
                <a:gd name="connsiteX3-27" fmla="*/ 0 w 986971"/>
                <a:gd name="connsiteY3-28" fmla="*/ 1162096 h 1162096"/>
                <a:gd name="connsiteX4-29" fmla="*/ 0 w 986971"/>
                <a:gd name="connsiteY4-30" fmla="*/ 396240 h 1162096"/>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986971" h="1162096">
                  <a:moveTo>
                    <a:pt x="0" y="396240"/>
                  </a:moveTo>
                  <a:lnTo>
                    <a:pt x="986971" y="0"/>
                  </a:lnTo>
                  <a:lnTo>
                    <a:pt x="986971" y="1162096"/>
                  </a:lnTo>
                  <a:lnTo>
                    <a:pt x="0" y="1162096"/>
                  </a:lnTo>
                  <a:lnTo>
                    <a:pt x="0" y="39624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5400000">
              <a:off x="7499259" y="4036108"/>
              <a:ext cx="1583559" cy="428663"/>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r="-4948"/>
          <a:stretch>
            <a:fillRect/>
          </a:stretch>
        </p:blipFill>
        <p:spPr>
          <a:xfrm rot="16200000">
            <a:off x="-1860550" y="2482763"/>
            <a:ext cx="3692071" cy="208803"/>
          </a:xfrm>
          <a:prstGeom prst="rect">
            <a:avLst/>
          </a:prstGeom>
        </p:spPr>
      </p:pic>
      <p:grpSp>
        <p:nvGrpSpPr>
          <p:cNvPr id="26" name="组合 25"/>
          <p:cNvGrpSpPr/>
          <p:nvPr/>
        </p:nvGrpSpPr>
        <p:grpSpPr>
          <a:xfrm>
            <a:off x="388730" y="1743862"/>
            <a:ext cx="1074057" cy="806958"/>
            <a:chOff x="1134773" y="2493971"/>
            <a:chExt cx="1074057" cy="806958"/>
          </a:xfrm>
        </p:grpSpPr>
        <p:sp>
          <p:nvSpPr>
            <p:cNvPr id="28" name="文本框 15"/>
            <p:cNvSpPr txBox="1"/>
            <p:nvPr/>
          </p:nvSpPr>
          <p:spPr>
            <a:xfrm>
              <a:off x="1134773" y="2493971"/>
              <a:ext cx="1074057" cy="646331"/>
            </a:xfrm>
            <a:prstGeom prst="rect">
              <a:avLst/>
            </a:prstGeom>
            <a:noFill/>
          </p:spPr>
          <p:txBody>
            <a:bodyPr wrap="square" rtlCol="0">
              <a:spAutoFit/>
            </a:bodyPr>
            <a:lstStyle/>
            <a:p>
              <a:r>
                <a:rPr lang="en-US" altLang="zh-CN" sz="3600" dirty="0" smtClean="0">
                  <a:solidFill>
                    <a:schemeClr val="bg1"/>
                  </a:solidFill>
                  <a:latin typeface="微软雅黑" pitchFamily="34" charset="-122"/>
                  <a:ea typeface="微软雅黑" pitchFamily="34" charset="-122"/>
                </a:rPr>
                <a:t>45</a:t>
              </a:r>
              <a:r>
                <a:rPr lang="en-US" altLang="zh-CN" dirty="0" smtClean="0">
                  <a:solidFill>
                    <a:schemeClr val="bg1"/>
                  </a:solidFill>
                  <a:latin typeface="微软雅黑" pitchFamily="34" charset="-122"/>
                  <a:ea typeface="微软雅黑" pitchFamily="34" charset="-122"/>
                </a:rPr>
                <a:t>%</a:t>
              </a:r>
              <a:endParaRPr lang="zh-CN" altLang="en-US" dirty="0">
                <a:solidFill>
                  <a:schemeClr val="bg1"/>
                </a:solidFill>
                <a:latin typeface="微软雅黑" pitchFamily="34" charset="-122"/>
                <a:ea typeface="微软雅黑" pitchFamily="34" charset="-122"/>
              </a:endParaRPr>
            </a:p>
          </p:txBody>
        </p:sp>
        <p:sp>
          <p:nvSpPr>
            <p:cNvPr id="29" name="文本框 16"/>
            <p:cNvSpPr txBox="1"/>
            <p:nvPr/>
          </p:nvSpPr>
          <p:spPr>
            <a:xfrm>
              <a:off x="1134773" y="2993152"/>
              <a:ext cx="1074057" cy="307777"/>
            </a:xfrm>
            <a:prstGeom prst="rect">
              <a:avLst/>
            </a:prstGeom>
            <a:noFill/>
          </p:spPr>
          <p:txBody>
            <a:bodyPr wrap="square" rtlCol="0">
              <a:spAutoFit/>
            </a:bodyPr>
            <a:lstStyle/>
            <a:p>
              <a:r>
                <a:rPr lang="zh-CN" altLang="en-US" sz="1400" dirty="0" smtClean="0">
                  <a:solidFill>
                    <a:srgbClr val="2C3E50"/>
                  </a:solidFill>
                  <a:latin typeface="微软雅黑" pitchFamily="34" charset="-122"/>
                  <a:ea typeface="微软雅黑" pitchFamily="34" charset="-122"/>
                </a:rPr>
                <a:t>项目</a:t>
              </a:r>
              <a:r>
                <a:rPr lang="en-US" altLang="zh-CN" sz="1400" dirty="0" smtClean="0">
                  <a:solidFill>
                    <a:srgbClr val="2C3E50"/>
                  </a:solidFill>
                  <a:latin typeface="微软雅黑" pitchFamily="34" charset="-122"/>
                  <a:ea typeface="微软雅黑" pitchFamily="34" charset="-122"/>
                </a:rPr>
                <a:t>A</a:t>
              </a:r>
              <a:endParaRPr lang="zh-CN" altLang="en-US" sz="900" dirty="0">
                <a:solidFill>
                  <a:srgbClr val="2C3E50"/>
                </a:solidFill>
                <a:latin typeface="微软雅黑" pitchFamily="34" charset="-122"/>
                <a:ea typeface="微软雅黑" pitchFamily="34" charset="-122"/>
              </a:endParaRPr>
            </a:p>
          </p:txBody>
        </p:sp>
      </p:grpSp>
      <p:grpSp>
        <p:nvGrpSpPr>
          <p:cNvPr id="30" name="组合 29"/>
          <p:cNvGrpSpPr/>
          <p:nvPr/>
        </p:nvGrpSpPr>
        <p:grpSpPr>
          <a:xfrm>
            <a:off x="388730" y="2794362"/>
            <a:ext cx="1074057" cy="806958"/>
            <a:chOff x="1134773" y="2493971"/>
            <a:chExt cx="1074057" cy="806958"/>
          </a:xfrm>
        </p:grpSpPr>
        <p:sp>
          <p:nvSpPr>
            <p:cNvPr id="31" name="文本框 19"/>
            <p:cNvSpPr txBox="1"/>
            <p:nvPr/>
          </p:nvSpPr>
          <p:spPr>
            <a:xfrm>
              <a:off x="1134773" y="2493971"/>
              <a:ext cx="1074057" cy="646331"/>
            </a:xfrm>
            <a:prstGeom prst="rect">
              <a:avLst/>
            </a:prstGeom>
            <a:noFill/>
          </p:spPr>
          <p:txBody>
            <a:bodyPr wrap="square" rtlCol="0">
              <a:spAutoFit/>
            </a:bodyPr>
            <a:lstStyle/>
            <a:p>
              <a:r>
                <a:rPr lang="en-US" altLang="zh-CN" sz="3600" dirty="0" smtClean="0">
                  <a:solidFill>
                    <a:schemeClr val="bg1"/>
                  </a:solidFill>
                  <a:latin typeface="微软雅黑" pitchFamily="34" charset="-122"/>
                  <a:ea typeface="微软雅黑" pitchFamily="34" charset="-122"/>
                </a:rPr>
                <a:t>76</a:t>
              </a:r>
              <a:r>
                <a:rPr lang="en-US" altLang="zh-CN" dirty="0" smtClean="0">
                  <a:solidFill>
                    <a:schemeClr val="bg1"/>
                  </a:solidFill>
                  <a:latin typeface="微软雅黑" pitchFamily="34" charset="-122"/>
                  <a:ea typeface="微软雅黑" pitchFamily="34" charset="-122"/>
                </a:rPr>
                <a:t>%</a:t>
              </a:r>
              <a:endParaRPr lang="zh-CN" altLang="en-US" dirty="0">
                <a:solidFill>
                  <a:schemeClr val="bg1"/>
                </a:solidFill>
                <a:latin typeface="微软雅黑" pitchFamily="34" charset="-122"/>
                <a:ea typeface="微软雅黑" pitchFamily="34" charset="-122"/>
              </a:endParaRPr>
            </a:p>
          </p:txBody>
        </p:sp>
        <p:sp>
          <p:nvSpPr>
            <p:cNvPr id="32" name="文本框 20"/>
            <p:cNvSpPr txBox="1"/>
            <p:nvPr/>
          </p:nvSpPr>
          <p:spPr>
            <a:xfrm>
              <a:off x="1134773" y="2993152"/>
              <a:ext cx="1074057" cy="307777"/>
            </a:xfrm>
            <a:prstGeom prst="rect">
              <a:avLst/>
            </a:prstGeom>
            <a:noFill/>
          </p:spPr>
          <p:txBody>
            <a:bodyPr wrap="square" rtlCol="0">
              <a:spAutoFit/>
            </a:bodyPr>
            <a:lstStyle/>
            <a:p>
              <a:r>
                <a:rPr lang="zh-CN" altLang="en-US" sz="1400" dirty="0" smtClean="0">
                  <a:solidFill>
                    <a:srgbClr val="2C3E50"/>
                  </a:solidFill>
                  <a:latin typeface="微软雅黑" pitchFamily="34" charset="-122"/>
                  <a:ea typeface="微软雅黑" pitchFamily="34" charset="-122"/>
                </a:rPr>
                <a:t>项目</a:t>
              </a:r>
              <a:r>
                <a:rPr lang="en-US" altLang="zh-CN" sz="1400" dirty="0">
                  <a:solidFill>
                    <a:srgbClr val="2C3E50"/>
                  </a:solidFill>
                  <a:latin typeface="微软雅黑" pitchFamily="34" charset="-122"/>
                  <a:ea typeface="微软雅黑" pitchFamily="34" charset="-122"/>
                </a:rPr>
                <a:t>B</a:t>
              </a:r>
              <a:endParaRPr lang="zh-CN" altLang="en-US" sz="900" dirty="0">
                <a:solidFill>
                  <a:srgbClr val="2C3E50"/>
                </a:solidFill>
                <a:latin typeface="微软雅黑" pitchFamily="34" charset="-122"/>
                <a:ea typeface="微软雅黑" pitchFamily="34" charset="-122"/>
              </a:endParaRPr>
            </a:p>
          </p:txBody>
        </p:sp>
      </p:grpSp>
      <p:sp>
        <p:nvSpPr>
          <p:cNvPr id="34" name="文本框 21"/>
          <p:cNvSpPr txBox="1"/>
          <p:nvPr/>
        </p:nvSpPr>
        <p:spPr>
          <a:xfrm>
            <a:off x="3205312" y="1273072"/>
            <a:ext cx="4533295" cy="1200329"/>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此处输入文本内容；此处输入文本内容；</a:t>
            </a:r>
          </a:p>
          <a:p>
            <a:r>
              <a:rPr lang="zh-CN" altLang="en-US" dirty="0" smtClean="0">
                <a:solidFill>
                  <a:schemeClr val="bg1"/>
                </a:solidFill>
                <a:latin typeface="微软雅黑" pitchFamily="34" charset="-122"/>
                <a:ea typeface="微软雅黑" pitchFamily="34" charset="-122"/>
              </a:rPr>
              <a:t>此处输入文本内容；此处输入文本内容；</a:t>
            </a:r>
          </a:p>
          <a:p>
            <a:r>
              <a:rPr lang="zh-CN" altLang="en-US" dirty="0" smtClean="0">
                <a:solidFill>
                  <a:schemeClr val="bg1"/>
                </a:solidFill>
                <a:latin typeface="微软雅黑" pitchFamily="34" charset="-122"/>
                <a:ea typeface="微软雅黑" pitchFamily="34" charset="-122"/>
              </a:rPr>
              <a:t>此处输入文本内容；此处输入文本内容；</a:t>
            </a:r>
          </a:p>
          <a:p>
            <a:r>
              <a:rPr lang="zh-CN" altLang="en-US" dirty="0" smtClean="0">
                <a:solidFill>
                  <a:schemeClr val="bg1"/>
                </a:solidFill>
                <a:latin typeface="微软雅黑" pitchFamily="34" charset="-122"/>
                <a:ea typeface="微软雅黑" pitchFamily="34" charset="-122"/>
              </a:rPr>
              <a:t>此处输入文本内容；此处输入文本内容；</a:t>
            </a:r>
          </a:p>
        </p:txBody>
      </p:sp>
      <p:sp>
        <p:nvSpPr>
          <p:cNvPr id="36" name="文本框 22"/>
          <p:cNvSpPr txBox="1"/>
          <p:nvPr/>
        </p:nvSpPr>
        <p:spPr>
          <a:xfrm>
            <a:off x="3205312" y="2874860"/>
            <a:ext cx="4533295" cy="1200329"/>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此处输入文本内容；此处输入文本内容；</a:t>
            </a:r>
          </a:p>
          <a:p>
            <a:r>
              <a:rPr lang="zh-CN" altLang="en-US" dirty="0" smtClean="0">
                <a:solidFill>
                  <a:schemeClr val="bg1"/>
                </a:solidFill>
                <a:latin typeface="微软雅黑" pitchFamily="34" charset="-122"/>
                <a:ea typeface="微软雅黑" pitchFamily="34" charset="-122"/>
              </a:rPr>
              <a:t>此处输入文本内容；此处输入文本内容；</a:t>
            </a:r>
          </a:p>
          <a:p>
            <a:r>
              <a:rPr lang="zh-CN" altLang="en-US" dirty="0" smtClean="0">
                <a:solidFill>
                  <a:schemeClr val="bg1"/>
                </a:solidFill>
                <a:latin typeface="微软雅黑" pitchFamily="34" charset="-122"/>
                <a:ea typeface="微软雅黑" pitchFamily="34" charset="-122"/>
              </a:rPr>
              <a:t>此处输入文本内容；此处输入文本内容；</a:t>
            </a:r>
          </a:p>
          <a:p>
            <a:r>
              <a:rPr lang="zh-CN" altLang="en-US" dirty="0" smtClean="0">
                <a:solidFill>
                  <a:schemeClr val="bg1"/>
                </a:solidFill>
                <a:latin typeface="微软雅黑" pitchFamily="34" charset="-122"/>
                <a:ea typeface="微软雅黑" pitchFamily="34" charset="-122"/>
              </a:rPr>
              <a:t>此处输入文本内容；此处输入文本内容；</a:t>
            </a:r>
          </a:p>
        </p:txBody>
      </p:sp>
      <p:pic>
        <p:nvPicPr>
          <p:cNvPr id="37" name="图片 36"/>
          <p:cNvPicPr>
            <a:picLocks noChangeAspect="1"/>
          </p:cNvPicPr>
          <p:nvPr/>
        </p:nvPicPr>
        <p:blipFill rotWithShape="1">
          <a:blip r:embed="rId4" cstate="print">
            <a:extLst>
              <a:ext uri="{28A0092B-C50C-407E-A947-70E740481C1C}">
                <a14:useLocalDpi xmlns:a14="http://schemas.microsoft.com/office/drawing/2010/main" val="0"/>
              </a:ext>
            </a:extLst>
          </a:blip>
          <a:srcRect r="-4948"/>
          <a:stretch>
            <a:fillRect/>
          </a:stretch>
        </p:blipFill>
        <p:spPr>
          <a:xfrm rot="16200000">
            <a:off x="273585" y="2465052"/>
            <a:ext cx="3115105" cy="176174"/>
          </a:xfrm>
          <a:prstGeom prst="rect">
            <a:avLst/>
          </a:prstGeom>
        </p:spPr>
      </p:pic>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22" presetClass="entr" presetSubtype="8" fill="hold"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left)">
                                      <p:cBhvr>
                                        <p:cTn id="14" dur="500"/>
                                        <p:tgtEl>
                                          <p:spTgt spid="20"/>
                                        </p:tgtEl>
                                      </p:cBhvr>
                                    </p:animEffect>
                                  </p:childTnLst>
                                </p:cTn>
                              </p:par>
                            </p:childTnLst>
                          </p:cTn>
                        </p:par>
                        <p:par>
                          <p:cTn id="15" fill="hold">
                            <p:stCondLst>
                              <p:cond delay="0"/>
                            </p:stCondLst>
                            <p:childTnLst>
                              <p:par>
                                <p:cTn id="16" presetID="42" presetClass="entr" presetSubtype="0"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anim calcmode="lin" valueType="num">
                                      <p:cBhvr>
                                        <p:cTn id="19" dur="500" fill="hold"/>
                                        <p:tgtEl>
                                          <p:spTgt spid="26"/>
                                        </p:tgtEl>
                                        <p:attrNameLst>
                                          <p:attrName>ppt_x</p:attrName>
                                        </p:attrNameLst>
                                      </p:cBhvr>
                                      <p:tavLst>
                                        <p:tav tm="0">
                                          <p:val>
                                            <p:strVal val="#ppt_x"/>
                                          </p:val>
                                        </p:tav>
                                        <p:tav tm="100000">
                                          <p:val>
                                            <p:strVal val="#ppt_x"/>
                                          </p:val>
                                        </p:tav>
                                      </p:tavLst>
                                    </p:anim>
                                    <p:anim calcmode="lin" valueType="num">
                                      <p:cBhvr>
                                        <p:cTn id="20" dur="5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anim calcmode="lin" valueType="num">
                                      <p:cBhvr>
                                        <p:cTn id="24" dur="500" fill="hold"/>
                                        <p:tgtEl>
                                          <p:spTgt spid="30"/>
                                        </p:tgtEl>
                                        <p:attrNameLst>
                                          <p:attrName>ppt_x</p:attrName>
                                        </p:attrNameLst>
                                      </p:cBhvr>
                                      <p:tavLst>
                                        <p:tav tm="0">
                                          <p:val>
                                            <p:strVal val="#ppt_x"/>
                                          </p:val>
                                        </p:tav>
                                        <p:tav tm="100000">
                                          <p:val>
                                            <p:strVal val="#ppt_x"/>
                                          </p:val>
                                        </p:tav>
                                      </p:tavLst>
                                    </p:anim>
                                    <p:anim calcmode="lin" valueType="num">
                                      <p:cBhvr>
                                        <p:cTn id="25" dur="500" fill="hold"/>
                                        <p:tgtEl>
                                          <p:spTgt spid="30"/>
                                        </p:tgtEl>
                                        <p:attrNameLst>
                                          <p:attrName>ppt_y</p:attrName>
                                        </p:attrNameLst>
                                      </p:cBhvr>
                                      <p:tavLst>
                                        <p:tav tm="0">
                                          <p:val>
                                            <p:strVal val="#ppt_y-.1"/>
                                          </p:val>
                                        </p:tav>
                                        <p:tav tm="100000">
                                          <p:val>
                                            <p:strVal val="#ppt_y"/>
                                          </p:val>
                                        </p:tav>
                                      </p:tavLst>
                                    </p:anim>
                                  </p:childTnLst>
                                </p:cTn>
                              </p:par>
                              <p:par>
                                <p:cTn id="26" presetID="12" presetClass="entr" presetSubtype="4" fill="hold" grpId="0" nodeType="with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p:tgtEl>
                                          <p:spTgt spid="34"/>
                                        </p:tgtEl>
                                        <p:attrNameLst>
                                          <p:attrName>ppt_y</p:attrName>
                                        </p:attrNameLst>
                                      </p:cBhvr>
                                      <p:tavLst>
                                        <p:tav tm="0">
                                          <p:val>
                                            <p:strVal val="#ppt_y+#ppt_h*1.125000"/>
                                          </p:val>
                                        </p:tav>
                                        <p:tav tm="100000">
                                          <p:val>
                                            <p:strVal val="#ppt_y"/>
                                          </p:val>
                                        </p:tav>
                                      </p:tavLst>
                                    </p:anim>
                                    <p:animEffect transition="in" filter="wipe(up)">
                                      <p:cBhvr>
                                        <p:cTn id="29" dur="500"/>
                                        <p:tgtEl>
                                          <p:spTgt spid="34"/>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500"/>
                                        <p:tgtEl>
                                          <p:spTgt spid="36"/>
                                        </p:tgtEl>
                                        <p:attrNameLst>
                                          <p:attrName>ppt_y</p:attrName>
                                        </p:attrNameLst>
                                      </p:cBhvr>
                                      <p:tavLst>
                                        <p:tav tm="0">
                                          <p:val>
                                            <p:strVal val="#ppt_y-#ppt_h*1.125000"/>
                                          </p:val>
                                        </p:tav>
                                        <p:tav tm="100000">
                                          <p:val>
                                            <p:strVal val="#ppt_y"/>
                                          </p:val>
                                        </p:tav>
                                      </p:tavLst>
                                    </p:anim>
                                    <p:animEffect transition="in" filter="wipe(down)">
                                      <p:cBhvr>
                                        <p:cTn id="3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30"/>
          <p:cNvSpPr>
            <a:spLocks noChangeArrowheads="1"/>
          </p:cNvSpPr>
          <p:nvPr/>
        </p:nvSpPr>
        <p:spPr bwMode="auto">
          <a:xfrm>
            <a:off x="2920124" y="2891975"/>
            <a:ext cx="251448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2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33" name="Freeform 7"/>
          <p:cNvSpPr>
            <a:spLocks noChangeArrowheads="1"/>
          </p:cNvSpPr>
          <p:nvPr/>
        </p:nvSpPr>
        <p:spPr bwMode="auto">
          <a:xfrm>
            <a:off x="703994" y="1016729"/>
            <a:ext cx="4861046" cy="3388013"/>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tx2"/>
          </a:solidFill>
          <a:ln>
            <a:noFill/>
          </a:ln>
        </p:spPr>
        <p:txBody>
          <a:bodyPr lIns="68543" tIns="34272" rIns="68543" bIns="34272" anchor="ctr"/>
          <a:lstStyle/>
          <a:p>
            <a:endParaRPr lang="zh-CN" altLang="en-US"/>
          </a:p>
        </p:txBody>
      </p:sp>
      <p:sp>
        <p:nvSpPr>
          <p:cNvPr id="35" name="矩形 8"/>
          <p:cNvSpPr>
            <a:spLocks noChangeArrowheads="1"/>
          </p:cNvSpPr>
          <p:nvPr/>
        </p:nvSpPr>
        <p:spPr bwMode="auto">
          <a:xfrm>
            <a:off x="666289" y="3748189"/>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2013</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ea typeface="微软雅黑" pitchFamily="34" charset="-122"/>
            </a:endParaRPr>
          </a:p>
        </p:txBody>
      </p:sp>
      <p:sp>
        <p:nvSpPr>
          <p:cNvPr id="55" name="矩形 9"/>
          <p:cNvSpPr>
            <a:spLocks noChangeArrowheads="1"/>
          </p:cNvSpPr>
          <p:nvPr/>
        </p:nvSpPr>
        <p:spPr bwMode="auto">
          <a:xfrm>
            <a:off x="1514890" y="2960494"/>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2014</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56" name="矩形 10"/>
          <p:cNvSpPr>
            <a:spLocks noChangeArrowheads="1"/>
          </p:cNvSpPr>
          <p:nvPr/>
        </p:nvSpPr>
        <p:spPr bwMode="auto">
          <a:xfrm>
            <a:off x="2467808" y="2150592"/>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2015</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endParaRPr>
          </a:p>
        </p:txBody>
      </p:sp>
      <p:sp>
        <p:nvSpPr>
          <p:cNvPr id="57" name="矩形 11"/>
          <p:cNvSpPr>
            <a:spLocks noChangeArrowheads="1"/>
          </p:cNvSpPr>
          <p:nvPr/>
        </p:nvSpPr>
        <p:spPr bwMode="auto">
          <a:xfrm>
            <a:off x="3439410" y="1318482"/>
            <a:ext cx="939926"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p>
            <a:pPr algn="ctr" latinLnBrk="1">
              <a:buClr>
                <a:srgbClr val="FF0000"/>
              </a:buClr>
              <a:buSzPct val="70000"/>
              <a:buFont typeface="Wingdings" pitchFamily="2" charset="2"/>
              <a:buNone/>
            </a:pPr>
            <a:r>
              <a:rPr lang="en-US" altLang="zh-CN" b="1" dirty="0" smtClean="0">
                <a:solidFill>
                  <a:schemeClr val="tx1">
                    <a:lumMod val="85000"/>
                    <a:lumOff val="15000"/>
                  </a:schemeClr>
                </a:solidFill>
                <a:latin typeface="微软雅黑" pitchFamily="34" charset="-122"/>
                <a:ea typeface="微软雅黑" pitchFamily="34" charset="-122"/>
                <a:sym typeface="微软雅黑" pitchFamily="34" charset="-122"/>
              </a:rPr>
              <a:t>2016</a:t>
            </a:r>
            <a:r>
              <a:rPr lang="zh-CN" altLang="en-US" b="1" dirty="0" smtClean="0">
                <a:solidFill>
                  <a:schemeClr val="tx1">
                    <a:lumMod val="85000"/>
                    <a:lumOff val="15000"/>
                  </a:schemeClr>
                </a:solidFill>
                <a:latin typeface="微软雅黑" pitchFamily="34" charset="-122"/>
                <a:ea typeface="微软雅黑" pitchFamily="34" charset="-122"/>
                <a:sym typeface="微软雅黑" pitchFamily="34" charset="-122"/>
              </a:rPr>
              <a:t>年</a:t>
            </a:r>
            <a:endParaRPr lang="zh-CN" altLang="en-US" b="1" dirty="0">
              <a:solidFill>
                <a:schemeClr val="tx1">
                  <a:lumMod val="85000"/>
                  <a:lumOff val="15000"/>
                </a:schemeClr>
              </a:solidFill>
              <a:latin typeface="微软雅黑" pitchFamily="34" charset="-122"/>
              <a:ea typeface="微软雅黑" pitchFamily="34" charset="-122"/>
              <a:sym typeface="微软雅黑" pitchFamily="34" charset="-122"/>
            </a:endParaRPr>
          </a:p>
        </p:txBody>
      </p:sp>
      <p:sp>
        <p:nvSpPr>
          <p:cNvPr id="58" name="Text Box 30"/>
          <p:cNvSpPr>
            <a:spLocks noChangeArrowheads="1"/>
          </p:cNvSpPr>
          <p:nvPr/>
        </p:nvSpPr>
        <p:spPr bwMode="auto">
          <a:xfrm>
            <a:off x="3837748" y="2082072"/>
            <a:ext cx="2083699"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2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59" name="Text Box 30"/>
          <p:cNvSpPr>
            <a:spLocks noChangeArrowheads="1"/>
          </p:cNvSpPr>
          <p:nvPr/>
        </p:nvSpPr>
        <p:spPr bwMode="auto">
          <a:xfrm>
            <a:off x="2002500" y="3697376"/>
            <a:ext cx="251329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dirty="0">
                <a:solidFill>
                  <a:srgbClr val="000000"/>
                </a:solidFill>
                <a:latin typeface="微软雅黑" pitchFamily="34" charset="-122"/>
                <a:ea typeface="微软雅黑" pitchFamily="34" charset="-122"/>
                <a:sym typeface="微软雅黑" pitchFamily="34" charset="-122"/>
              </a:rPr>
              <a:t>10 </a:t>
            </a:r>
            <a:r>
              <a:rPr lang="zh-CN" altLang="en-US" sz="1200" dirty="0">
                <a:solidFill>
                  <a:srgbClr val="000000"/>
                </a:solidFill>
                <a:latin typeface="微软雅黑" pitchFamily="34" charset="-122"/>
                <a:ea typeface="微软雅黑" pitchFamily="34" charset="-122"/>
                <a:sym typeface="微软雅黑" pitchFamily="34" charset="-122"/>
              </a:rPr>
              <a:t>条成绩，点击添加文本</a:t>
            </a:r>
            <a:endParaRPr lang="zh-CN" altLang="en-US" dirty="0"/>
          </a:p>
        </p:txBody>
      </p:sp>
      <p:sp>
        <p:nvSpPr>
          <p:cNvPr id="60" name="Text Box 30"/>
          <p:cNvSpPr>
            <a:spLocks noChangeArrowheads="1"/>
          </p:cNvSpPr>
          <p:nvPr/>
        </p:nvSpPr>
        <p:spPr bwMode="auto">
          <a:xfrm>
            <a:off x="653052" y="4457786"/>
            <a:ext cx="2513291" cy="3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latinLnBrk="1">
              <a:buClr>
                <a:srgbClr val="FF0000"/>
              </a:buClr>
              <a:buSzPct val="70000"/>
            </a:pPr>
            <a:r>
              <a:rPr lang="en-US" altLang="zh-CN" b="1">
                <a:solidFill>
                  <a:srgbClr val="000000"/>
                </a:solidFill>
                <a:latin typeface="微软雅黑" pitchFamily="34" charset="-122"/>
                <a:ea typeface="微软雅黑" pitchFamily="34" charset="-122"/>
                <a:sym typeface="微软雅黑" pitchFamily="34" charset="-122"/>
              </a:rPr>
              <a:t>10 </a:t>
            </a:r>
            <a:r>
              <a:rPr lang="zh-CN" altLang="en-US" sz="1200">
                <a:solidFill>
                  <a:srgbClr val="000000"/>
                </a:solidFill>
                <a:latin typeface="微软雅黑" pitchFamily="34" charset="-122"/>
                <a:ea typeface="微软雅黑" pitchFamily="34" charset="-122"/>
                <a:sym typeface="微软雅黑" pitchFamily="34" charset="-122"/>
              </a:rPr>
              <a:t>条成绩，点击添加文本</a:t>
            </a:r>
            <a:endParaRPr lang="zh-CN" altLang="en-US"/>
          </a:p>
        </p:txBody>
      </p:sp>
      <p:sp>
        <p:nvSpPr>
          <p:cNvPr id="61" name="矩形 60"/>
          <p:cNvSpPr/>
          <p:nvPr/>
        </p:nvSpPr>
        <p:spPr>
          <a:xfrm>
            <a:off x="6084168" y="1821550"/>
            <a:ext cx="2359133" cy="2562204"/>
          </a:xfrm>
          <a:prstGeom prst="rect">
            <a:avLst/>
          </a:prstGeom>
        </p:spPr>
        <p:txBody>
          <a:bodyPr wrap="square" lIns="68543" tIns="34272" rIns="68543" bIns="34272">
            <a:spAutoFit/>
          </a:bodyPr>
          <a:lstStyle/>
          <a:p>
            <a:pPr algn="just">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endParaRPr>
          </a:p>
          <a:p>
            <a:pPr algn="just">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200" dirty="0">
              <a:solidFill>
                <a:schemeClr val="tx1">
                  <a:lumMod val="85000"/>
                  <a:lumOff val="15000"/>
                </a:schemeClr>
              </a:solidFill>
              <a:latin typeface="微软雅黑" pitchFamily="34" charset="-122"/>
              <a:ea typeface="微软雅黑" pitchFamily="34" charset="-122"/>
            </a:endParaRPr>
          </a:p>
          <a:p>
            <a:pPr algn="just">
              <a:lnSpc>
                <a:spcPct val="150000"/>
              </a:lnSpc>
            </a:pPr>
            <a:r>
              <a:rPr lang="zh-CN" altLang="en-US" sz="1200" dirty="0">
                <a:solidFill>
                  <a:schemeClr val="tx1">
                    <a:lumMod val="85000"/>
                    <a:lumOff val="1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85000"/>
                    <a:lumOff val="15000"/>
                  </a:schemeClr>
                </a:solidFill>
                <a:latin typeface="微软雅黑" pitchFamily="34" charset="-122"/>
                <a:ea typeface="微软雅黑" pitchFamily="34" charset="-122"/>
              </a:rPr>
              <a:t>。</a:t>
            </a:r>
            <a:endParaRPr lang="en-US" altLang="zh-CN" sz="1200" dirty="0">
              <a:solidFill>
                <a:schemeClr val="tx1">
                  <a:lumMod val="85000"/>
                  <a:lumOff val="15000"/>
                </a:schemeClr>
              </a:solidFill>
              <a:latin typeface="微软雅黑" pitchFamily="34" charset="-122"/>
              <a:ea typeface="微软雅黑" pitchFamily="34" charset="-122"/>
              <a:cs typeface="华文黑体" pitchFamily="2" charset="-122"/>
            </a:endParaRPr>
          </a:p>
        </p:txBody>
      </p:sp>
      <p:sp>
        <p:nvSpPr>
          <p:cNvPr id="15" name="TextBox 14"/>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p:cBhvr>
                                        <p:cTn id="7" dur="750"/>
                                        <p:tgtEl>
                                          <p:spTgt spid="33"/>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p:cTn id="11" dur="500" fill="hold"/>
                                        <p:tgtEl>
                                          <p:spTgt spid="58"/>
                                        </p:tgtEl>
                                        <p:attrNameLst>
                                          <p:attrName>ppt_x</p:attrName>
                                        </p:attrNameLst>
                                      </p:cBhvr>
                                      <p:tavLst>
                                        <p:tav tm="0">
                                          <p:val>
                                            <p:strVal val="1+#ppt_w/2"/>
                                          </p:val>
                                        </p:tav>
                                        <p:tav tm="100000">
                                          <p:val>
                                            <p:strVal val="#ppt_x"/>
                                          </p:val>
                                        </p:tav>
                                      </p:tavLst>
                                    </p:anim>
                                    <p:anim calcmode="lin" valueType="num">
                                      <p:cBhvr>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ppt_x</p:attrName>
                                        </p:attrNameLst>
                                      </p:cBhvr>
                                      <p:tavLst>
                                        <p:tav tm="0">
                                          <p:val>
                                            <p:strVal val="1+#ppt_w/2"/>
                                          </p:val>
                                        </p:tav>
                                        <p:tav tm="100000">
                                          <p:val>
                                            <p:strVal val="#ppt_x"/>
                                          </p:val>
                                        </p:tav>
                                      </p:tavLst>
                                    </p:anim>
                                    <p:anim calcmode="lin" valueType="num">
                                      <p:cBhvr>
                                        <p:cTn id="16" dur="500" fill="hold"/>
                                        <p:tgtEl>
                                          <p:spTgt spid="2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59"/>
                                        </p:tgtEl>
                                        <p:attrNameLst>
                                          <p:attrName>style.visibility</p:attrName>
                                        </p:attrNameLst>
                                      </p:cBhvr>
                                      <p:to>
                                        <p:strVal val="visible"/>
                                      </p:to>
                                    </p:set>
                                    <p:anim calcmode="lin" valueType="num">
                                      <p:cBhvr>
                                        <p:cTn id="19" dur="500" fill="hold"/>
                                        <p:tgtEl>
                                          <p:spTgt spid="59"/>
                                        </p:tgtEl>
                                        <p:attrNameLst>
                                          <p:attrName>ppt_x</p:attrName>
                                        </p:attrNameLst>
                                      </p:cBhvr>
                                      <p:tavLst>
                                        <p:tav tm="0">
                                          <p:val>
                                            <p:strVal val="1+#ppt_w/2"/>
                                          </p:val>
                                        </p:tav>
                                        <p:tav tm="100000">
                                          <p:val>
                                            <p:strVal val="#ppt_x"/>
                                          </p:val>
                                        </p:tav>
                                      </p:tavLst>
                                    </p:anim>
                                    <p:anim calcmode="lin" valueType="num">
                                      <p:cBhvr>
                                        <p:cTn id="20" dur="5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60"/>
                                        </p:tgtEl>
                                        <p:attrNameLst>
                                          <p:attrName>style.visibility</p:attrName>
                                        </p:attrNameLst>
                                      </p:cBhvr>
                                      <p:to>
                                        <p:strVal val="visible"/>
                                      </p:to>
                                    </p:set>
                                    <p:anim calcmode="lin" valueType="num">
                                      <p:cBhvr>
                                        <p:cTn id="23" dur="500" fill="hold"/>
                                        <p:tgtEl>
                                          <p:spTgt spid="60"/>
                                        </p:tgtEl>
                                        <p:attrNameLst>
                                          <p:attrName>ppt_x</p:attrName>
                                        </p:attrNameLst>
                                      </p:cBhvr>
                                      <p:tavLst>
                                        <p:tav tm="0">
                                          <p:val>
                                            <p:strVal val="1+#ppt_w/2"/>
                                          </p:val>
                                        </p:tav>
                                        <p:tav tm="100000">
                                          <p:val>
                                            <p:strVal val="#ppt_x"/>
                                          </p:val>
                                        </p:tav>
                                      </p:tavLst>
                                    </p:anim>
                                    <p:anim calcmode="lin" valueType="num">
                                      <p:cBhvr>
                                        <p:cTn id="24" dur="500" fill="hold"/>
                                        <p:tgtEl>
                                          <p:spTgt spid="6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utoUpdateAnimBg="0"/>
      <p:bldP spid="33" grpId="0" animBg="1"/>
      <p:bldP spid="58" grpId="0" bldLvl="0" autoUpdateAnimBg="0"/>
      <p:bldP spid="59" grpId="0" bldLvl="0" autoUpdateAnimBg="0"/>
      <p:bldP spid="60" grpId="0" bldLvl="0" autoUpdateAnimBg="0"/>
      <p:bldP spid="6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429252" y="1542229"/>
            <a:ext cx="2027143" cy="2020491"/>
            <a:chOff x="1440917" y="1548121"/>
            <a:chExt cx="2027143" cy="2020491"/>
          </a:xfrm>
          <a:solidFill>
            <a:schemeClr val="tx2"/>
          </a:solidFill>
        </p:grpSpPr>
        <p:sp>
          <p:nvSpPr>
            <p:cNvPr id="13" name="Freeform 6"/>
            <p:cNvSpPr/>
            <p:nvPr/>
          </p:nvSpPr>
          <p:spPr bwMode="auto">
            <a:xfrm rot="2700000">
              <a:off x="1444243" y="1544795"/>
              <a:ext cx="2020491" cy="2027143"/>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grpFill/>
            <a:ln>
              <a:noFill/>
            </a:ln>
          </p:spPr>
          <p:txBody>
            <a:bodyPr vert="horz" wrap="square" lIns="91440" tIns="45720" rIns="91440" bIns="45720" numCol="1" anchor="t" anchorCtr="0" compatLnSpc="1"/>
            <a:lstStyle/>
            <a:p>
              <a:endParaRPr lang="zh-CN" altLang="en-US"/>
            </a:p>
          </p:txBody>
        </p:sp>
        <p:sp>
          <p:nvSpPr>
            <p:cNvPr id="14" name="TextBox 13"/>
            <p:cNvSpPr txBox="1"/>
            <p:nvPr/>
          </p:nvSpPr>
          <p:spPr>
            <a:xfrm>
              <a:off x="1889683" y="2173729"/>
              <a:ext cx="1304283" cy="311551"/>
            </a:xfrm>
            <a:prstGeom prst="rect">
              <a:avLst/>
            </a:prstGeom>
            <a:grp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添加文本</a:t>
              </a:r>
            </a:p>
          </p:txBody>
        </p:sp>
        <p:sp>
          <p:nvSpPr>
            <p:cNvPr id="15" name="TextBox 9"/>
            <p:cNvSpPr txBox="1">
              <a:spLocks noChangeArrowheads="1"/>
            </p:cNvSpPr>
            <p:nvPr/>
          </p:nvSpPr>
          <p:spPr bwMode="auto">
            <a:xfrm>
              <a:off x="1970406" y="2491031"/>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40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16" name="组合 15"/>
          <p:cNvGrpSpPr/>
          <p:nvPr/>
        </p:nvGrpSpPr>
        <p:grpSpPr>
          <a:xfrm>
            <a:off x="3100004" y="2938934"/>
            <a:ext cx="1640481" cy="1635098"/>
            <a:chOff x="3111668" y="2944827"/>
            <a:chExt cx="1640481" cy="1635098"/>
          </a:xfrm>
          <a:solidFill>
            <a:schemeClr val="tx2"/>
          </a:solidFill>
        </p:grpSpPr>
        <p:sp>
          <p:nvSpPr>
            <p:cNvPr id="17" name="Freeform 7"/>
            <p:cNvSpPr/>
            <p:nvPr/>
          </p:nvSpPr>
          <p:spPr bwMode="auto">
            <a:xfrm rot="2700000">
              <a:off x="3114360" y="2942135"/>
              <a:ext cx="1635098" cy="1640481"/>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grpFill/>
            <a:ln>
              <a:noFill/>
            </a:ln>
          </p:spPr>
          <p:txBody>
            <a:bodyPr vert="horz" wrap="square" lIns="91440" tIns="45720" rIns="91440" bIns="45720" numCol="1" anchor="t" anchorCtr="0" compatLnSpc="1"/>
            <a:lstStyle/>
            <a:p>
              <a:endParaRPr lang="zh-CN" altLang="en-US"/>
            </a:p>
          </p:txBody>
        </p:sp>
        <p:sp>
          <p:nvSpPr>
            <p:cNvPr id="18" name="TextBox 17"/>
            <p:cNvSpPr txBox="1"/>
            <p:nvPr/>
          </p:nvSpPr>
          <p:spPr>
            <a:xfrm>
              <a:off x="3421327" y="3347926"/>
              <a:ext cx="1078663" cy="276999"/>
            </a:xfrm>
            <a:prstGeom prst="rect">
              <a:avLst/>
            </a:prstGeom>
            <a:grp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添加文本</a:t>
              </a:r>
              <a:endParaRPr lang="zh-CN" altLang="en-US" b="1" dirty="0">
                <a:solidFill>
                  <a:schemeClr val="bg1"/>
                </a:solidFill>
                <a:latin typeface="微软雅黑" pitchFamily="34" charset="-122"/>
                <a:ea typeface="微软雅黑" pitchFamily="34" charset="-122"/>
              </a:endParaRPr>
            </a:p>
          </p:txBody>
        </p:sp>
        <p:sp>
          <p:nvSpPr>
            <p:cNvPr id="19" name="TextBox 9"/>
            <p:cNvSpPr txBox="1">
              <a:spLocks noChangeArrowheads="1"/>
            </p:cNvSpPr>
            <p:nvPr/>
          </p:nvSpPr>
          <p:spPr bwMode="auto">
            <a:xfrm>
              <a:off x="3466877" y="3620484"/>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30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20" name="组合 19"/>
          <p:cNvGrpSpPr/>
          <p:nvPr/>
        </p:nvGrpSpPr>
        <p:grpSpPr>
          <a:xfrm>
            <a:off x="4242700" y="1904483"/>
            <a:ext cx="1300156" cy="1295980"/>
            <a:chOff x="4254365" y="1910376"/>
            <a:chExt cx="1300156" cy="1295980"/>
          </a:xfrm>
          <a:solidFill>
            <a:schemeClr val="bg2"/>
          </a:solidFill>
        </p:grpSpPr>
        <p:sp>
          <p:nvSpPr>
            <p:cNvPr id="21" name="Freeform 5"/>
            <p:cNvSpPr/>
            <p:nvPr/>
          </p:nvSpPr>
          <p:spPr bwMode="auto">
            <a:xfrm rot="2700000" flipH="1">
              <a:off x="4256453" y="1908288"/>
              <a:ext cx="1295980" cy="1300156"/>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endParaRPr lang="zh-CN" altLang="en-US">
                <a:solidFill>
                  <a:schemeClr val="bg1"/>
                </a:solidFill>
              </a:endParaRPr>
            </a:p>
          </p:txBody>
        </p:sp>
        <p:sp>
          <p:nvSpPr>
            <p:cNvPr id="22" name="TextBox 21"/>
            <p:cNvSpPr txBox="1"/>
            <p:nvPr/>
          </p:nvSpPr>
          <p:spPr>
            <a:xfrm>
              <a:off x="4434737" y="2241239"/>
              <a:ext cx="901312" cy="219240"/>
            </a:xfrm>
            <a:prstGeom prst="rect">
              <a:avLst/>
            </a:prstGeom>
            <a:grpFill/>
          </p:spPr>
          <p:txBody>
            <a:bodyPr wrap="square" lIns="0" tIns="0" rIns="0" bIns="0" rtlCol="0">
              <a:spAutoFit/>
            </a:bodyPr>
            <a:lstStyle/>
            <a:p>
              <a:pPr algn="ctr"/>
              <a:r>
                <a:rPr lang="zh-CN" altLang="en-US" sz="1400" b="1" dirty="0">
                  <a:solidFill>
                    <a:schemeClr val="bg1"/>
                  </a:solidFill>
                  <a:latin typeface="微软雅黑" pitchFamily="34" charset="-122"/>
                  <a:ea typeface="微软雅黑" pitchFamily="34" charset="-122"/>
                </a:rPr>
                <a:t>添加文本</a:t>
              </a:r>
            </a:p>
          </p:txBody>
        </p:sp>
        <p:sp>
          <p:nvSpPr>
            <p:cNvPr id="23" name="TextBox 9"/>
            <p:cNvSpPr txBox="1">
              <a:spLocks noChangeArrowheads="1"/>
            </p:cNvSpPr>
            <p:nvPr/>
          </p:nvSpPr>
          <p:spPr bwMode="auto">
            <a:xfrm>
              <a:off x="4478200" y="2460479"/>
              <a:ext cx="930063" cy="58477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3200" b="1" dirty="0">
                  <a:solidFill>
                    <a:schemeClr val="bg1"/>
                  </a:solidFill>
                  <a:latin typeface="微软雅黑" pitchFamily="34" charset="-122"/>
                  <a:ea typeface="微软雅黑" pitchFamily="34" charset="-122"/>
                </a:rPr>
                <a:t>20</a:t>
              </a:r>
              <a:r>
                <a:rPr lang="en-US" altLang="zh-CN" sz="2000" b="1" dirty="0">
                  <a:solidFill>
                    <a:schemeClr val="bg1"/>
                  </a:solidFill>
                  <a:latin typeface="微软雅黑" pitchFamily="34" charset="-122"/>
                  <a:ea typeface="微软雅黑" pitchFamily="34" charset="-122"/>
                </a:rPr>
                <a:t>%</a:t>
              </a:r>
              <a:endParaRPr lang="zh-CN" altLang="en-US" sz="2000" b="1" dirty="0">
                <a:solidFill>
                  <a:schemeClr val="bg1"/>
                </a:solidFill>
                <a:latin typeface="微软雅黑" pitchFamily="34" charset="-122"/>
                <a:ea typeface="微软雅黑" pitchFamily="34" charset="-122"/>
              </a:endParaRPr>
            </a:p>
          </p:txBody>
        </p:sp>
      </p:grpSp>
      <p:grpSp>
        <p:nvGrpSpPr>
          <p:cNvPr id="24" name="组合 23"/>
          <p:cNvGrpSpPr/>
          <p:nvPr/>
        </p:nvGrpSpPr>
        <p:grpSpPr>
          <a:xfrm>
            <a:off x="3383596" y="1203599"/>
            <a:ext cx="1073298" cy="1069851"/>
            <a:chOff x="3395261" y="1209491"/>
            <a:chExt cx="1073298" cy="1069851"/>
          </a:xfrm>
          <a:solidFill>
            <a:schemeClr val="tx2"/>
          </a:solidFill>
        </p:grpSpPr>
        <p:sp>
          <p:nvSpPr>
            <p:cNvPr id="25" name="Freeform 5"/>
            <p:cNvSpPr/>
            <p:nvPr/>
          </p:nvSpPr>
          <p:spPr bwMode="auto">
            <a:xfrm rot="2700000">
              <a:off x="3396984" y="1207768"/>
              <a:ext cx="1069851" cy="1073298"/>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grpFill/>
            <a:ln>
              <a:noFill/>
            </a:ln>
          </p:spPr>
          <p:txBody>
            <a:bodyPr vert="horz" wrap="square" lIns="91440" tIns="45720" rIns="91440" bIns="45720" numCol="1" anchor="t" anchorCtr="0" compatLnSpc="1"/>
            <a:lstStyle/>
            <a:p>
              <a:endParaRPr lang="zh-CN" altLang="en-US"/>
            </a:p>
          </p:txBody>
        </p:sp>
        <p:sp>
          <p:nvSpPr>
            <p:cNvPr id="26" name="TextBox 25"/>
            <p:cNvSpPr txBox="1"/>
            <p:nvPr/>
          </p:nvSpPr>
          <p:spPr>
            <a:xfrm>
              <a:off x="3582648" y="1516900"/>
              <a:ext cx="698523" cy="184623"/>
            </a:xfrm>
            <a:prstGeom prst="rect">
              <a:avLst/>
            </a:prstGeom>
            <a:grpFill/>
          </p:spPr>
          <p:txBody>
            <a:bodyPr wrap="square" lIns="0" tIns="0" rIns="0" bIns="0" rtlCol="0">
              <a:spAutoFit/>
            </a:bodyPr>
            <a:lstStyle/>
            <a:p>
              <a:pPr algn="ctr"/>
              <a:r>
                <a:rPr lang="zh-CN" altLang="en-US" sz="1200" b="1" dirty="0">
                  <a:solidFill>
                    <a:schemeClr val="bg1"/>
                  </a:solidFill>
                  <a:latin typeface="微软雅黑" pitchFamily="34" charset="-122"/>
                  <a:ea typeface="微软雅黑" pitchFamily="34" charset="-122"/>
                </a:rPr>
                <a:t>添加文本</a:t>
              </a:r>
            </a:p>
          </p:txBody>
        </p:sp>
        <p:sp>
          <p:nvSpPr>
            <p:cNvPr id="27" name="TextBox 9"/>
            <p:cNvSpPr txBox="1">
              <a:spLocks noChangeArrowheads="1"/>
            </p:cNvSpPr>
            <p:nvPr/>
          </p:nvSpPr>
          <p:spPr bwMode="auto">
            <a:xfrm>
              <a:off x="3555043" y="1654258"/>
              <a:ext cx="753732" cy="46166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r>
                <a:rPr lang="en-US" altLang="zh-CN" sz="2400" b="1" dirty="0">
                  <a:solidFill>
                    <a:schemeClr val="bg1"/>
                  </a:solidFill>
                  <a:latin typeface="微软雅黑" pitchFamily="34" charset="-122"/>
                  <a:ea typeface="微软雅黑" pitchFamily="34" charset="-122"/>
                </a:rPr>
                <a:t>10</a:t>
              </a:r>
              <a:r>
                <a:rPr lang="en-US" altLang="zh-CN" sz="1600" b="1" dirty="0">
                  <a:solidFill>
                    <a:schemeClr val="bg1"/>
                  </a:solidFill>
                  <a:latin typeface="微软雅黑" pitchFamily="34" charset="-122"/>
                  <a:ea typeface="微软雅黑" pitchFamily="34" charset="-122"/>
                </a:rPr>
                <a:t>%</a:t>
              </a:r>
              <a:endParaRPr lang="zh-CN" altLang="en-US" sz="1600" b="1" dirty="0">
                <a:solidFill>
                  <a:schemeClr val="bg1"/>
                </a:solidFill>
                <a:latin typeface="微软雅黑" pitchFamily="34" charset="-122"/>
                <a:ea typeface="微软雅黑" pitchFamily="34" charset="-122"/>
              </a:endParaRPr>
            </a:p>
          </p:txBody>
        </p:sp>
      </p:grpSp>
      <p:sp>
        <p:nvSpPr>
          <p:cNvPr id="28" name="TextBox 27"/>
          <p:cNvSpPr txBox="1"/>
          <p:nvPr/>
        </p:nvSpPr>
        <p:spPr>
          <a:xfrm>
            <a:off x="4677963" y="1355512"/>
            <a:ext cx="3482771" cy="38472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29" name="TextBox 28"/>
          <p:cNvSpPr txBox="1"/>
          <p:nvPr/>
        </p:nvSpPr>
        <p:spPr>
          <a:xfrm>
            <a:off x="5712463" y="2299530"/>
            <a:ext cx="2448271"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0" name="TextBox 29"/>
          <p:cNvSpPr txBox="1"/>
          <p:nvPr/>
        </p:nvSpPr>
        <p:spPr>
          <a:xfrm>
            <a:off x="4892778" y="3598809"/>
            <a:ext cx="2691893" cy="57708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1" name="TextBox 30"/>
          <p:cNvSpPr txBox="1"/>
          <p:nvPr/>
        </p:nvSpPr>
        <p:spPr>
          <a:xfrm>
            <a:off x="683568" y="3598808"/>
            <a:ext cx="1759256" cy="769441"/>
          </a:xfrm>
          <a:prstGeom prst="rect">
            <a:avLst/>
          </a:prstGeom>
          <a:noFill/>
        </p:spPr>
        <p:txBody>
          <a:bodyPr wrap="square" lIns="0" tIns="0" rIns="0" bIns="0" rtlCol="0">
            <a:spAutoFit/>
          </a:bodyPr>
          <a:lstStyle>
            <a:defPPr>
              <a:defRPr lang="zh-CN"/>
            </a:defPPr>
            <a:lvl1pPr algn="just">
              <a:lnSpc>
                <a:spcPts val="1500"/>
              </a:lnSpc>
              <a:defRPr sz="1000">
                <a:solidFill>
                  <a:schemeClr val="tx1">
                    <a:lumMod val="65000"/>
                    <a:lumOff val="35000"/>
                  </a:schemeClr>
                </a:solidFill>
                <a:latin typeface="微软雅黑" pitchFamily="34" charset="-122"/>
                <a:ea typeface="微软雅黑" pitchFamily="34" charset="-122"/>
              </a:defRPr>
            </a:lvl1pPr>
          </a:lstStyle>
          <a:p>
            <a:r>
              <a:rPr lang="zh-CN" altLang="en-US" sz="1200" dirty="0"/>
              <a:t>点击输入本栏的具体文字，简明扼要的说明分项内容，此为概念图解，请根据您的具体内容酌情修改</a:t>
            </a:r>
            <a:endParaRPr lang="en-US" altLang="zh-CN" sz="1200" dirty="0"/>
          </a:p>
        </p:txBody>
      </p:sp>
      <p:sp>
        <p:nvSpPr>
          <p:cNvPr id="32" name="TextBox 3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2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6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1+#ppt_w/2"/>
                                          </p:val>
                                        </p:tav>
                                        <p:tav tm="100000">
                                          <p:val>
                                            <p:strVal val="#ppt_x"/>
                                          </p:val>
                                        </p:tav>
                                      </p:tavLst>
                                    </p:anim>
                                    <p:anim calcmode="lin" valueType="num">
                                      <p:cBhvr additive="base">
                                        <p:cTn id="25" dur="500" fill="hold"/>
                                        <p:tgtEl>
                                          <p:spTgt spid="28"/>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1+#ppt_w/2"/>
                                          </p:val>
                                        </p:tav>
                                        <p:tav tm="100000">
                                          <p:val>
                                            <p:strVal val="#ppt_x"/>
                                          </p:val>
                                        </p:tav>
                                      </p:tavLst>
                                    </p:anim>
                                    <p:anim calcmode="lin" valueType="num">
                                      <p:cBhvr additive="base">
                                        <p:cTn id="29" dur="500" fill="hold"/>
                                        <p:tgtEl>
                                          <p:spTgt spid="29"/>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1+#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60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sp>
        <p:nvSpPr>
          <p:cNvPr id="43" name="矩形 42"/>
          <p:cNvSpPr/>
          <p:nvPr/>
        </p:nvSpPr>
        <p:spPr>
          <a:xfrm>
            <a:off x="2341899" y="4083918"/>
            <a:ext cx="4445073" cy="789127"/>
          </a:xfrm>
          <a:prstGeom prst="rect">
            <a:avLst/>
          </a:prstGeom>
        </p:spPr>
        <p:txBody>
          <a:bodyPr wrap="square">
            <a:spAutoFit/>
          </a:bodyPr>
          <a:lstStyle/>
          <a:p>
            <a:pPr marL="0" marR="0" lvl="0" indent="0" defTabSz="914400" eaLnBrk="1" fontAlgn="base" latinLnBrk="0" hangingPunct="1">
              <a:lnSpc>
                <a:spcPct val="13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这里输入文字这里输入文字这里输入文字这里输入文字这里输入文字这里输入文字</a:t>
            </a:r>
          </a:p>
          <a:p>
            <a:pPr marL="0" marR="0" lvl="0" indent="0" defTabSz="914400" eaLnBrk="1" fontAlgn="base" latinLnBrk="0" hangingPunct="1">
              <a:lnSpc>
                <a:spcPct val="130000"/>
              </a:lnSpc>
              <a:spcBef>
                <a:spcPct val="0"/>
              </a:spcBef>
              <a:spcAft>
                <a:spcPct val="0"/>
              </a:spcAft>
              <a:buClrTx/>
              <a:buSzTx/>
              <a:buFont typeface="Arial" pitchFamily="34" charset="0"/>
              <a:buNone/>
              <a:defRPr/>
            </a:pPr>
            <a:endParaRPr kumimoji="0" lang="zh-CN" altLang="en-US" sz="1200" b="0" i="0" u="none" strike="noStrike" kern="0" cap="none" spc="0" normalizeH="0" baseline="0" noProof="0" dirty="0" smtClean="0">
              <a:ln>
                <a:noFill/>
              </a:ln>
              <a:solidFill>
                <a:srgbClr val="4D4D4D"/>
              </a:solidFill>
              <a:effectLst/>
              <a:uLnTx/>
              <a:uFillTx/>
              <a:latin typeface="+mj-lt"/>
            </a:endParaRPr>
          </a:p>
        </p:txBody>
      </p:sp>
      <p:sp>
        <p:nvSpPr>
          <p:cNvPr id="44" name="矩形 43"/>
          <p:cNvSpPr/>
          <p:nvPr/>
        </p:nvSpPr>
        <p:spPr>
          <a:xfrm>
            <a:off x="612993" y="1358280"/>
            <a:ext cx="1777289" cy="789127"/>
          </a:xfrm>
          <a:prstGeom prst="rect">
            <a:avLst/>
          </a:prstGeom>
        </p:spPr>
        <p:txBody>
          <a:bodyPr wrap="square">
            <a:spAutoFit/>
          </a:bodyPr>
          <a:lstStyle/>
          <a:p>
            <a:pPr marL="0" marR="0" lvl="0" indent="0" defTabSz="914400" eaLnBrk="1" fontAlgn="base" latinLnBrk="0" hangingPunct="1">
              <a:lnSpc>
                <a:spcPct val="13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这里输入文字这里输入文字这里输入文字这里输入文字这里输入文字</a:t>
            </a:r>
          </a:p>
        </p:txBody>
      </p:sp>
      <p:grpSp>
        <p:nvGrpSpPr>
          <p:cNvPr id="45" name="组合 44"/>
          <p:cNvGrpSpPr/>
          <p:nvPr/>
        </p:nvGrpSpPr>
        <p:grpSpPr>
          <a:xfrm>
            <a:off x="2915816" y="1266282"/>
            <a:ext cx="2976746" cy="2649425"/>
            <a:chOff x="4243088" y="2675589"/>
            <a:chExt cx="3264319" cy="2905377"/>
          </a:xfrm>
        </p:grpSpPr>
        <p:sp>
          <p:nvSpPr>
            <p:cNvPr id="46" name="Oval 274"/>
            <p:cNvSpPr>
              <a:spLocks noChangeArrowheads="1"/>
            </p:cNvSpPr>
            <p:nvPr/>
          </p:nvSpPr>
          <p:spPr bwMode="auto">
            <a:xfrm>
              <a:off x="4243088" y="2771472"/>
              <a:ext cx="1653905" cy="1654300"/>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a typeface="宋体"/>
              </a:endParaRPr>
            </a:p>
          </p:txBody>
        </p:sp>
        <p:sp>
          <p:nvSpPr>
            <p:cNvPr id="47" name="Oval 276"/>
            <p:cNvSpPr>
              <a:spLocks noChangeArrowheads="1"/>
            </p:cNvSpPr>
            <p:nvPr/>
          </p:nvSpPr>
          <p:spPr bwMode="auto">
            <a:xfrm>
              <a:off x="5490859" y="2675589"/>
              <a:ext cx="2016548" cy="2016000"/>
            </a:xfrm>
            <a:prstGeom prst="ellipse">
              <a:avLst/>
            </a:pr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F8F8F8"/>
                </a:solidFill>
                <a:effectLst/>
                <a:uLnTx/>
                <a:uFillTx/>
                <a:latin typeface="Arial" pitchFamily="34" charset="0"/>
                <a:ea typeface="宋体"/>
              </a:endParaRPr>
            </a:p>
          </p:txBody>
        </p:sp>
        <p:sp>
          <p:nvSpPr>
            <p:cNvPr id="48" name="Oval 277"/>
            <p:cNvSpPr>
              <a:spLocks noChangeArrowheads="1"/>
            </p:cNvSpPr>
            <p:nvPr/>
          </p:nvSpPr>
          <p:spPr bwMode="auto">
            <a:xfrm>
              <a:off x="4793723" y="3887551"/>
              <a:ext cx="1694223" cy="1693415"/>
            </a:xfrm>
            <a:prstGeom prst="ellipse">
              <a:avLst/>
            </a:prstGeom>
            <a:solidFill>
              <a:srgbClr val="C2C1C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a typeface="宋体"/>
              </a:endParaRPr>
            </a:p>
          </p:txBody>
        </p:sp>
        <p:sp>
          <p:nvSpPr>
            <p:cNvPr id="49" name="矩形 48"/>
            <p:cNvSpPr/>
            <p:nvPr/>
          </p:nvSpPr>
          <p:spPr>
            <a:xfrm>
              <a:off x="4793724" y="4499828"/>
              <a:ext cx="1648800" cy="333860"/>
            </a:xfrm>
            <a:prstGeom prst="rect">
              <a:avLst/>
            </a:prstGeom>
          </p:spPr>
          <p:txBody>
            <a:bodyPr wrap="square">
              <a:spAutoFit/>
            </a:bodyPr>
            <a:lstStyle/>
            <a:p>
              <a:pPr marL="0" marR="0" lvl="0" indent="0" algn="ctr" defTabSz="914400" eaLnBrk="1" fontAlgn="base" latinLnBrk="0" hangingPunct="1">
                <a:lnSpc>
                  <a:spcPct val="100000"/>
                </a:lnSpc>
                <a:spcBef>
                  <a:spcPct val="0"/>
                </a:spcBef>
                <a:spcAft>
                  <a:spcPct val="0"/>
                </a:spcAft>
                <a:buClrTx/>
                <a:buSzTx/>
                <a:buFont typeface="Arial" pitchFamily="34" charset="0"/>
                <a:buNone/>
                <a:defRPr/>
              </a:pPr>
              <a:r>
                <a:rPr kumimoji="0" lang="zh-CN" altLang="en-US" sz="1800" b="1" i="0" u="none" strike="noStrike" kern="0" cap="none" spc="0" normalizeH="0" baseline="0" noProof="0" dirty="0" smtClean="0">
                  <a:ln>
                    <a:noFill/>
                  </a:ln>
                  <a:solidFill>
                    <a:srgbClr val="F8F8F8"/>
                  </a:solidFill>
                  <a:effectLst/>
                  <a:uLnTx/>
                  <a:uFillTx/>
                </a:rPr>
                <a:t>② 您的标题</a:t>
              </a:r>
            </a:p>
          </p:txBody>
        </p:sp>
        <p:sp>
          <p:nvSpPr>
            <p:cNvPr id="50" name="矩形 49"/>
            <p:cNvSpPr/>
            <p:nvPr/>
          </p:nvSpPr>
          <p:spPr>
            <a:xfrm>
              <a:off x="4349509" y="3354944"/>
              <a:ext cx="1495887" cy="274473"/>
            </a:xfrm>
            <a:prstGeom prst="rect">
              <a:avLst/>
            </a:prstGeom>
          </p:spPr>
          <p:txBody>
            <a:bodyPr wrap="square">
              <a:spAutoFit/>
            </a:bodyPr>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800" b="1" i="0" u="none" strike="noStrike" kern="0" cap="none" spc="0" normalizeH="0" baseline="0" noProof="0" dirty="0" smtClean="0">
                  <a:ln>
                    <a:noFill/>
                  </a:ln>
                  <a:solidFill>
                    <a:srgbClr val="F8F8F8"/>
                  </a:solidFill>
                  <a:effectLst/>
                  <a:uLnTx/>
                  <a:uFillTx/>
                </a:rPr>
                <a:t>③ 您的标题</a:t>
              </a:r>
            </a:p>
          </p:txBody>
        </p:sp>
        <p:sp>
          <p:nvSpPr>
            <p:cNvPr id="51" name="矩形 50"/>
            <p:cNvSpPr/>
            <p:nvPr/>
          </p:nvSpPr>
          <p:spPr>
            <a:xfrm>
              <a:off x="5340176" y="3429000"/>
              <a:ext cx="2016548" cy="389503"/>
            </a:xfrm>
            <a:prstGeom prst="rect">
              <a:avLst/>
            </a:prstGeom>
          </p:spPr>
          <p:txBody>
            <a:bodyPr wrap="square">
              <a:spAutoFit/>
            </a:bodyPr>
            <a:lstStyle/>
            <a:p>
              <a:pPr marL="0" marR="0" lvl="0" indent="0" algn="r" defTabSz="914400" eaLnBrk="1" fontAlgn="base" latinLnBrk="0" hangingPunct="1">
                <a:lnSpc>
                  <a:spcPct val="100000"/>
                </a:lnSpc>
                <a:spcBef>
                  <a:spcPct val="0"/>
                </a:spcBef>
                <a:spcAft>
                  <a:spcPct val="0"/>
                </a:spcAft>
                <a:buClrTx/>
                <a:buSzTx/>
                <a:buFont typeface="Arial" pitchFamily="34" charset="0"/>
                <a:buNone/>
                <a:defRPr/>
              </a:pPr>
              <a:r>
                <a:rPr kumimoji="0" lang="zh-CN" altLang="en-US" sz="2200" b="1" i="0" u="none" strike="noStrike" kern="0" cap="none" spc="0" normalizeH="0" baseline="0" noProof="0" dirty="0" smtClean="0">
                  <a:ln>
                    <a:noFill/>
                  </a:ln>
                  <a:solidFill>
                    <a:srgbClr val="F8F8F8"/>
                  </a:solidFill>
                  <a:effectLst/>
                  <a:uLnTx/>
                  <a:uFillTx/>
                </a:rPr>
                <a:t>① 您的标题</a:t>
              </a:r>
              <a:endParaRPr kumimoji="0" lang="zh-CN" altLang="en-US" sz="2200" b="1" i="0" u="none" strike="noStrike" kern="0" cap="none" spc="0" normalizeH="0" baseline="0" noProof="0" dirty="0" smtClean="0">
                <a:ln>
                  <a:noFill/>
                </a:ln>
                <a:solidFill>
                  <a:srgbClr val="F8F8F8"/>
                </a:solidFill>
                <a:effectLst/>
                <a:uLnTx/>
                <a:uFillTx/>
                <a:latin typeface="Arial" pitchFamily="34" charset="0"/>
                <a:ea typeface="宋体"/>
              </a:endParaRPr>
            </a:p>
          </p:txBody>
        </p:sp>
      </p:grpSp>
      <p:sp>
        <p:nvSpPr>
          <p:cNvPr id="52" name="矩形 51"/>
          <p:cNvSpPr/>
          <p:nvPr/>
        </p:nvSpPr>
        <p:spPr>
          <a:xfrm>
            <a:off x="6143781" y="1301703"/>
            <a:ext cx="2419487" cy="1029193"/>
          </a:xfrm>
          <a:prstGeom prst="rect">
            <a:avLst/>
          </a:prstGeom>
        </p:spPr>
        <p:txBody>
          <a:bodyPr wrap="square">
            <a:spAutoFit/>
          </a:bodyPr>
          <a:lstStyle/>
          <a:p>
            <a:pPr marL="0" marR="0" lvl="0" indent="0" defTabSz="914400" eaLnBrk="1" fontAlgn="base" latinLnBrk="0" hangingPunct="1">
              <a:lnSpc>
                <a:spcPct val="13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这里输入文字这里输入文字这里输入文字这里输入文字这里输入文字这里输入文字</a:t>
            </a:r>
          </a:p>
          <a:p>
            <a:pPr marL="0" marR="0" lvl="0" indent="0" defTabSz="914400" eaLnBrk="1" fontAlgn="base" latinLnBrk="0" hangingPunct="1">
              <a:lnSpc>
                <a:spcPct val="130000"/>
              </a:lnSpc>
              <a:spcBef>
                <a:spcPct val="0"/>
              </a:spcBef>
              <a:spcAft>
                <a:spcPct val="0"/>
              </a:spcAft>
              <a:buClrTx/>
              <a:buSzTx/>
              <a:buFont typeface="Arial" pitchFamily="34" charset="0"/>
              <a:buNone/>
              <a:defRPr/>
            </a:pPr>
            <a:endParaRPr kumimoji="0" lang="zh-CN" altLang="en-US" sz="1200" b="0" i="0" u="none" strike="noStrike" kern="0" cap="none" spc="0" normalizeH="0" baseline="0" noProof="0" dirty="0" smtClean="0">
              <a:ln>
                <a:noFill/>
              </a:ln>
              <a:solidFill>
                <a:srgbClr val="4D4D4D"/>
              </a:solidFill>
              <a:effectLst/>
              <a:uLnTx/>
              <a:uFillTx/>
              <a:latin typeface="+mj-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strVal val="(6*min(max(#ppt_w*#ppt_h,.3),1)-7.4)/-.7*#ppt_w"/>
                                          </p:val>
                                        </p:tav>
                                        <p:tav tm="100000">
                                          <p:val>
                                            <p:strVal val="#ppt_w"/>
                                          </p:val>
                                        </p:tav>
                                      </p:tavLst>
                                    </p:anim>
                                    <p:anim calcmode="lin" valueType="num">
                                      <p:cBhvr>
                                        <p:cTn id="8" dur="500" fill="hold"/>
                                        <p:tgtEl>
                                          <p:spTgt spid="45"/>
                                        </p:tgtEl>
                                        <p:attrNameLst>
                                          <p:attrName>ppt_h</p:attrName>
                                        </p:attrNameLst>
                                      </p:cBhvr>
                                      <p:tavLst>
                                        <p:tav tm="0">
                                          <p:val>
                                            <p:strVal val="(6*min(max(#ppt_w*#ppt_h,.3),1)-7.4)/-.7*#ppt_h"/>
                                          </p:val>
                                        </p:tav>
                                        <p:tav tm="100000">
                                          <p:val>
                                            <p:strVal val="#ppt_h"/>
                                          </p:val>
                                        </p:tav>
                                      </p:tavLst>
                                    </p:anim>
                                    <p:anim calcmode="lin" valueType="num">
                                      <p:cBhvr>
                                        <p:cTn id="9" dur="500" fill="hold"/>
                                        <p:tgtEl>
                                          <p:spTgt spid="45"/>
                                        </p:tgtEl>
                                        <p:attrNameLst>
                                          <p:attrName>ppt_x</p:attrName>
                                        </p:attrNameLst>
                                      </p:cBhvr>
                                      <p:tavLst>
                                        <p:tav tm="0">
                                          <p:val>
                                            <p:fltVal val="0.5"/>
                                          </p:val>
                                        </p:tav>
                                        <p:tav tm="100000">
                                          <p:val>
                                            <p:strVal val="#ppt_x"/>
                                          </p:val>
                                        </p:tav>
                                      </p:tavLst>
                                    </p:anim>
                                    <p:anim calcmode="lin" valueType="num">
                                      <p:cBhvr>
                                        <p:cTn id="10" dur="500" fill="hold"/>
                                        <p:tgtEl>
                                          <p:spTgt spid="45"/>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 presetClass="entr" presetSubtype="8" decel="100000"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 calcmode="lin" valueType="num">
                                      <p:cBhvr additive="base">
                                        <p:cTn id="14" dur="500" fill="hold"/>
                                        <p:tgtEl>
                                          <p:spTgt spid="44"/>
                                        </p:tgtEl>
                                        <p:attrNameLst>
                                          <p:attrName>ppt_x</p:attrName>
                                        </p:attrNameLst>
                                      </p:cBhvr>
                                      <p:tavLst>
                                        <p:tav tm="0">
                                          <p:val>
                                            <p:strVal val="0-#ppt_w/2"/>
                                          </p:val>
                                        </p:tav>
                                        <p:tav tm="100000">
                                          <p:val>
                                            <p:strVal val="#ppt_x"/>
                                          </p:val>
                                        </p:tav>
                                      </p:tavLst>
                                    </p:anim>
                                    <p:anim calcmode="lin" valueType="num">
                                      <p:cBhvr additive="base">
                                        <p:cTn id="15" dur="500" fill="hold"/>
                                        <p:tgtEl>
                                          <p:spTgt spid="44"/>
                                        </p:tgtEl>
                                        <p:attrNameLst>
                                          <p:attrName>ppt_y</p:attrName>
                                        </p:attrNameLst>
                                      </p:cBhvr>
                                      <p:tavLst>
                                        <p:tav tm="0">
                                          <p:val>
                                            <p:strVal val="#ppt_y"/>
                                          </p:val>
                                        </p:tav>
                                        <p:tav tm="100000">
                                          <p:val>
                                            <p:strVal val="#ppt_y"/>
                                          </p:val>
                                        </p:tav>
                                      </p:tavLst>
                                    </p:anim>
                                  </p:childTnLst>
                                </p:cTn>
                              </p:par>
                              <p:par>
                                <p:cTn id="16" presetID="2" presetClass="entr" presetSubtype="3" decel="10000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fill="hold"/>
                                        <p:tgtEl>
                                          <p:spTgt spid="52"/>
                                        </p:tgtEl>
                                        <p:attrNameLst>
                                          <p:attrName>ppt_x</p:attrName>
                                        </p:attrNameLst>
                                      </p:cBhvr>
                                      <p:tavLst>
                                        <p:tav tm="0">
                                          <p:val>
                                            <p:strVal val="1+#ppt_w/2"/>
                                          </p:val>
                                        </p:tav>
                                        <p:tav tm="100000">
                                          <p:val>
                                            <p:strVal val="#ppt_x"/>
                                          </p:val>
                                        </p:tav>
                                      </p:tavLst>
                                    </p:anim>
                                    <p:anim calcmode="lin" valueType="num">
                                      <p:cBhvr additive="base">
                                        <p:cTn id="19" dur="500" fill="hold"/>
                                        <p:tgtEl>
                                          <p:spTgt spid="52"/>
                                        </p:tgtEl>
                                        <p:attrNameLst>
                                          <p:attrName>ppt_y</p:attrName>
                                        </p:attrNameLst>
                                      </p:cBhvr>
                                      <p:tavLst>
                                        <p:tav tm="0">
                                          <p:val>
                                            <p:strVal val="0-#ppt_h/2"/>
                                          </p:val>
                                        </p:tav>
                                        <p:tav tm="100000">
                                          <p:val>
                                            <p:strVal val="#ppt_y"/>
                                          </p:val>
                                        </p:tav>
                                      </p:tavLst>
                                    </p:anim>
                                  </p:childTnLst>
                                </p:cTn>
                              </p:par>
                              <p:par>
                                <p:cTn id="20" presetID="2" presetClass="entr" presetSubtype="6" decel="10000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1+#ppt_w/2"/>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5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313069" y="58298"/>
            <a:ext cx="2386723" cy="461665"/>
          </a:xfrm>
          <a:prstGeom prst="rect">
            <a:avLst/>
          </a:prstGeom>
          <a:noFill/>
        </p:spPr>
        <p:txBody>
          <a:bodyPr wrap="square" rtlCol="0">
            <a:spAutoFit/>
          </a:bodyPr>
          <a:lstStyle/>
          <a:p>
            <a:pPr>
              <a:lnSpc>
                <a:spcPct val="120000"/>
              </a:lnSpc>
            </a:pPr>
            <a:r>
              <a:rPr lang="zh-CN" altLang="en-US" sz="2000" b="1" dirty="0" smtClean="0">
                <a:solidFill>
                  <a:schemeClr val="tx1">
                    <a:lumMod val="75000"/>
                    <a:lumOff val="25000"/>
                  </a:schemeClr>
                </a:solidFill>
              </a:rPr>
              <a:t>单击此处输入标题</a:t>
            </a:r>
          </a:p>
        </p:txBody>
      </p:sp>
      <p:grpSp>
        <p:nvGrpSpPr>
          <p:cNvPr id="76" name="组合 75"/>
          <p:cNvGrpSpPr/>
          <p:nvPr/>
        </p:nvGrpSpPr>
        <p:grpSpPr>
          <a:xfrm>
            <a:off x="2597876" y="2746434"/>
            <a:ext cx="531999" cy="581362"/>
            <a:chOff x="3933825" y="3878262"/>
            <a:chExt cx="430213" cy="449262"/>
          </a:xfrm>
          <a:solidFill>
            <a:srgbClr val="4D4D4D">
              <a:lumMod val="75000"/>
              <a:lumOff val="25000"/>
            </a:srgbClr>
          </a:solidFill>
        </p:grpSpPr>
        <p:sp>
          <p:nvSpPr>
            <p:cNvPr id="77"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78"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grpSp>
      <p:grpSp>
        <p:nvGrpSpPr>
          <p:cNvPr id="79" name="组合 78"/>
          <p:cNvGrpSpPr/>
          <p:nvPr/>
        </p:nvGrpSpPr>
        <p:grpSpPr>
          <a:xfrm>
            <a:off x="5328094" y="3476926"/>
            <a:ext cx="548845" cy="536180"/>
            <a:chOff x="7627938" y="3005138"/>
            <a:chExt cx="412750" cy="403225"/>
          </a:xfrm>
          <a:solidFill>
            <a:srgbClr val="4D4D4D"/>
          </a:solidFill>
        </p:grpSpPr>
        <p:sp>
          <p:nvSpPr>
            <p:cNvPr id="80"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81"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grpSp>
      <p:sp>
        <p:nvSpPr>
          <p:cNvPr id="82" name="Freeform 536"/>
          <p:cNvSpPr/>
          <p:nvPr/>
        </p:nvSpPr>
        <p:spPr bwMode="auto">
          <a:xfrm>
            <a:off x="6044052" y="2001244"/>
            <a:ext cx="721759" cy="44322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4D4D4D">
              <a:lumMod val="75000"/>
              <a:lumOff val="25000"/>
            </a:srgbClr>
          </a:solidFill>
          <a:ln>
            <a:noFill/>
          </a:ln>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grpSp>
        <p:nvGrpSpPr>
          <p:cNvPr id="83" name="组合 82"/>
          <p:cNvGrpSpPr/>
          <p:nvPr/>
        </p:nvGrpSpPr>
        <p:grpSpPr>
          <a:xfrm>
            <a:off x="2556318" y="1244965"/>
            <a:ext cx="443057" cy="590122"/>
            <a:chOff x="3732213" y="1809750"/>
            <a:chExt cx="377825" cy="503237"/>
          </a:xfrm>
          <a:solidFill>
            <a:srgbClr val="4D4D4D">
              <a:lumMod val="50000"/>
              <a:lumOff val="50000"/>
            </a:srgbClr>
          </a:solidFill>
        </p:grpSpPr>
        <p:sp>
          <p:nvSpPr>
            <p:cNvPr id="84"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85"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86"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87"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88"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89"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90"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grpSp>
      <p:sp>
        <p:nvSpPr>
          <p:cNvPr id="91" name="TextBox 90"/>
          <p:cNvSpPr txBox="1"/>
          <p:nvPr/>
        </p:nvSpPr>
        <p:spPr>
          <a:xfrm>
            <a:off x="1352797" y="1089333"/>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400" b="1" i="0" u="none" strike="noStrike" kern="0" cap="none" spc="0" normalizeH="0" baseline="0" noProof="0" dirty="0" smtClean="0">
                <a:ln>
                  <a:noFill/>
                </a:ln>
                <a:solidFill>
                  <a:srgbClr val="4D4D4D"/>
                </a:solidFill>
                <a:effectLst/>
                <a:uLnTx/>
                <a:uFillTx/>
              </a:rPr>
              <a:t>您的标题</a:t>
            </a:r>
          </a:p>
        </p:txBody>
      </p:sp>
      <p:sp>
        <p:nvSpPr>
          <p:cNvPr id="92" name="TextBox 91"/>
          <p:cNvSpPr txBox="1"/>
          <p:nvPr/>
        </p:nvSpPr>
        <p:spPr>
          <a:xfrm>
            <a:off x="484918" y="1419297"/>
            <a:ext cx="2039937"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endParaRPr kumimoji="0" lang="en-US" altLang="zh-CN" sz="1200" b="0" i="0" u="none" strike="noStrike" kern="0" cap="none" spc="0" normalizeH="0" baseline="0" noProof="0" dirty="0" smtClean="0">
              <a:ln>
                <a:noFill/>
              </a:ln>
              <a:solidFill>
                <a:srgbClr val="4D4D4D"/>
              </a:solidFill>
              <a:effectLst/>
              <a:uLnTx/>
              <a:uFillTx/>
              <a:latin typeface="+mj-lt"/>
            </a:endParaRPr>
          </a:p>
          <a:p>
            <a:pPr marL="0" marR="0" lvl="0" indent="0" algn="r"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p>
        </p:txBody>
      </p:sp>
      <p:sp>
        <p:nvSpPr>
          <p:cNvPr id="93" name="TextBox 92"/>
          <p:cNvSpPr txBox="1"/>
          <p:nvPr/>
        </p:nvSpPr>
        <p:spPr>
          <a:xfrm>
            <a:off x="6753365" y="1824940"/>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400" b="1" i="0" u="none" strike="noStrike" kern="0" cap="none" spc="0" normalizeH="0" baseline="0" noProof="0" dirty="0" smtClean="0">
                <a:ln>
                  <a:noFill/>
                </a:ln>
                <a:solidFill>
                  <a:srgbClr val="4D4D4D"/>
                </a:solidFill>
                <a:effectLst/>
                <a:uLnTx/>
                <a:uFillTx/>
              </a:rPr>
              <a:t>您的标题</a:t>
            </a:r>
          </a:p>
        </p:txBody>
      </p:sp>
      <p:sp>
        <p:nvSpPr>
          <p:cNvPr id="94" name="TextBox 93"/>
          <p:cNvSpPr txBox="1"/>
          <p:nvPr/>
        </p:nvSpPr>
        <p:spPr>
          <a:xfrm>
            <a:off x="6728189" y="2154904"/>
            <a:ext cx="2039937"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endParaRPr kumimoji="0" lang="en-US" altLang="zh-CN" sz="1200" b="0" i="0" u="none" strike="noStrike" kern="0" cap="none" spc="0" normalizeH="0" baseline="0" noProof="0" dirty="0" smtClean="0">
              <a:ln>
                <a:noFill/>
              </a:ln>
              <a:solidFill>
                <a:srgbClr val="4D4D4D"/>
              </a:solidFill>
              <a:effectLst/>
              <a:uLnTx/>
              <a:uFillTx/>
              <a:latin typeface="+mj-lt"/>
            </a:endParaRPr>
          </a:p>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p>
        </p:txBody>
      </p:sp>
      <p:sp>
        <p:nvSpPr>
          <p:cNvPr id="95" name="TextBox 94"/>
          <p:cNvSpPr txBox="1"/>
          <p:nvPr/>
        </p:nvSpPr>
        <p:spPr>
          <a:xfrm>
            <a:off x="5945964" y="3269482"/>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400" b="1" i="0" u="none" strike="noStrike" kern="0" cap="none" spc="0" normalizeH="0" baseline="0" noProof="0" dirty="0" smtClean="0">
                <a:ln>
                  <a:noFill/>
                </a:ln>
                <a:solidFill>
                  <a:srgbClr val="4D4D4D"/>
                </a:solidFill>
                <a:effectLst/>
                <a:uLnTx/>
                <a:uFillTx/>
              </a:rPr>
              <a:t>您的标题</a:t>
            </a:r>
          </a:p>
        </p:txBody>
      </p:sp>
      <p:sp>
        <p:nvSpPr>
          <p:cNvPr id="96" name="TextBox 95"/>
          <p:cNvSpPr txBox="1"/>
          <p:nvPr/>
        </p:nvSpPr>
        <p:spPr>
          <a:xfrm>
            <a:off x="5920788" y="3599446"/>
            <a:ext cx="2039937" cy="46166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endParaRPr kumimoji="0" lang="en-US" altLang="zh-CN" sz="1200" b="0" i="0" u="none" strike="noStrike" kern="0" cap="none" spc="0" normalizeH="0" baseline="0" noProof="0" dirty="0" smtClean="0">
              <a:ln>
                <a:noFill/>
              </a:ln>
              <a:solidFill>
                <a:srgbClr val="4D4D4D"/>
              </a:solidFill>
              <a:effectLst/>
              <a:uLnTx/>
              <a:uFillTx/>
              <a:latin typeface="+mj-lt"/>
            </a:endParaRPr>
          </a:p>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p>
        </p:txBody>
      </p:sp>
      <p:sp>
        <p:nvSpPr>
          <p:cNvPr id="97" name="TextBox 96"/>
          <p:cNvSpPr txBox="1"/>
          <p:nvPr/>
        </p:nvSpPr>
        <p:spPr>
          <a:xfrm>
            <a:off x="1387590" y="2612218"/>
            <a:ext cx="902811" cy="307777"/>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r>
              <a:rPr kumimoji="0" lang="zh-CN" altLang="en-US" sz="1400" b="1" i="0" u="none" strike="noStrike" kern="0" cap="none" spc="0" normalizeH="0" baseline="0" noProof="0" dirty="0" smtClean="0">
                <a:ln>
                  <a:noFill/>
                </a:ln>
                <a:solidFill>
                  <a:srgbClr val="4D4D4D"/>
                </a:solidFill>
                <a:effectLst/>
                <a:uLnTx/>
                <a:uFillTx/>
              </a:rPr>
              <a:t>您的标题</a:t>
            </a:r>
          </a:p>
        </p:txBody>
      </p:sp>
      <p:sp>
        <p:nvSpPr>
          <p:cNvPr id="98" name="TextBox 97"/>
          <p:cNvSpPr txBox="1"/>
          <p:nvPr/>
        </p:nvSpPr>
        <p:spPr>
          <a:xfrm>
            <a:off x="519711" y="2942182"/>
            <a:ext cx="2039937" cy="461665"/>
          </a:xfrm>
          <a:prstGeom prst="rect">
            <a:avLst/>
          </a:prstGeom>
          <a:noFill/>
        </p:spPr>
        <p:txBody>
          <a:bodyPr wrap="square" rtlCol="0">
            <a:spAutoFit/>
          </a:bodyPr>
          <a:lstStyle/>
          <a:p>
            <a:pPr marL="0" marR="0" lvl="0" indent="0" algn="r"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endParaRPr kumimoji="0" lang="en-US" altLang="zh-CN" sz="1200" b="0" i="0" u="none" strike="noStrike" kern="0" cap="none" spc="0" normalizeH="0" baseline="0" noProof="0" dirty="0" smtClean="0">
              <a:ln>
                <a:noFill/>
              </a:ln>
              <a:solidFill>
                <a:srgbClr val="4D4D4D"/>
              </a:solidFill>
              <a:effectLst/>
              <a:uLnTx/>
              <a:uFillTx/>
              <a:latin typeface="+mj-lt"/>
            </a:endParaRPr>
          </a:p>
          <a:p>
            <a:pPr marL="0" marR="0" lvl="0" indent="0" algn="r" defTabSz="914400" eaLnBrk="1" fontAlgn="base" latinLnBrk="0" hangingPunct="1">
              <a:lnSpc>
                <a:spcPct val="100000"/>
              </a:lnSpc>
              <a:spcBef>
                <a:spcPct val="0"/>
              </a:spcBef>
              <a:spcAft>
                <a:spcPct val="0"/>
              </a:spcAft>
              <a:buClrTx/>
              <a:buSzTx/>
              <a:buFont typeface="Arial" pitchFamily="34" charset="0"/>
              <a:buNone/>
              <a:defRPr/>
            </a:pPr>
            <a:r>
              <a:rPr kumimoji="0" lang="zh-CN" altLang="en-US" sz="1200" b="0" i="0" u="none" strike="noStrike" kern="0" cap="none" spc="0" normalizeH="0" baseline="0" noProof="0" dirty="0" smtClean="0">
                <a:ln>
                  <a:noFill/>
                </a:ln>
                <a:solidFill>
                  <a:srgbClr val="4D4D4D"/>
                </a:solidFill>
                <a:effectLst/>
                <a:uLnTx/>
                <a:uFillTx/>
                <a:latin typeface="+mj-lt"/>
              </a:rPr>
              <a:t>输入您的文字内容</a:t>
            </a:r>
          </a:p>
        </p:txBody>
      </p:sp>
      <p:sp>
        <p:nvSpPr>
          <p:cNvPr id="99" name="Freeform 553"/>
          <p:cNvSpPr>
            <a:spLocks noEditPoints="1"/>
          </p:cNvSpPr>
          <p:nvPr/>
        </p:nvSpPr>
        <p:spPr bwMode="auto">
          <a:xfrm>
            <a:off x="3883332" y="4139520"/>
            <a:ext cx="836142" cy="834030"/>
          </a:xfrm>
          <a:custGeom>
            <a:avLst/>
            <a:gdLst>
              <a:gd name="T0" fmla="*/ 1782 w 1816"/>
              <a:gd name="T1" fmla="*/ 0 h 1814"/>
              <a:gd name="T2" fmla="*/ 1760 w 1816"/>
              <a:gd name="T3" fmla="*/ 26 h 1814"/>
              <a:gd name="T4" fmla="*/ 1754 w 1816"/>
              <a:gd name="T5" fmla="*/ 114 h 1814"/>
              <a:gd name="T6" fmla="*/ 1744 w 1816"/>
              <a:gd name="T7" fmla="*/ 134 h 1814"/>
              <a:gd name="T8" fmla="*/ 1798 w 1816"/>
              <a:gd name="T9" fmla="*/ 196 h 1814"/>
              <a:gd name="T10" fmla="*/ 1790 w 1816"/>
              <a:gd name="T11" fmla="*/ 288 h 1814"/>
              <a:gd name="T12" fmla="*/ 1733 w 1816"/>
              <a:gd name="T13" fmla="*/ 343 h 1814"/>
              <a:gd name="T14" fmla="*/ 1729 w 1816"/>
              <a:gd name="T15" fmla="*/ 397 h 1814"/>
              <a:gd name="T16" fmla="*/ 1795 w 1816"/>
              <a:gd name="T17" fmla="*/ 457 h 1814"/>
              <a:gd name="T18" fmla="*/ 1780 w 1816"/>
              <a:gd name="T19" fmla="*/ 541 h 1814"/>
              <a:gd name="T20" fmla="*/ 1734 w 1816"/>
              <a:gd name="T21" fmla="*/ 587 h 1814"/>
              <a:gd name="T22" fmla="*/ 1734 w 1816"/>
              <a:gd name="T23" fmla="*/ 659 h 1814"/>
              <a:gd name="T24" fmla="*/ 1796 w 1816"/>
              <a:gd name="T25" fmla="*/ 736 h 1814"/>
              <a:gd name="T26" fmla="*/ 1765 w 1816"/>
              <a:gd name="T27" fmla="*/ 803 h 1814"/>
              <a:gd name="T28" fmla="*/ 1724 w 1816"/>
              <a:gd name="T29" fmla="*/ 844 h 1814"/>
              <a:gd name="T30" fmla="*/ 1734 w 1816"/>
              <a:gd name="T31" fmla="*/ 891 h 1814"/>
              <a:gd name="T32" fmla="*/ 1790 w 1816"/>
              <a:gd name="T33" fmla="*/ 957 h 1814"/>
              <a:gd name="T34" fmla="*/ 1775 w 1816"/>
              <a:gd name="T35" fmla="*/ 1035 h 1814"/>
              <a:gd name="T36" fmla="*/ 1724 w 1816"/>
              <a:gd name="T37" fmla="*/ 1081 h 1814"/>
              <a:gd name="T38" fmla="*/ 1724 w 1816"/>
              <a:gd name="T39" fmla="*/ 1143 h 1814"/>
              <a:gd name="T40" fmla="*/ 1765 w 1816"/>
              <a:gd name="T41" fmla="*/ 1194 h 1814"/>
              <a:gd name="T42" fmla="*/ 1698 w 1816"/>
              <a:gd name="T43" fmla="*/ 1328 h 1814"/>
              <a:gd name="T44" fmla="*/ 1312 w 1816"/>
              <a:gd name="T45" fmla="*/ 1667 h 1814"/>
              <a:gd name="T46" fmla="*/ 499 w 1816"/>
              <a:gd name="T47" fmla="*/ 1667 h 1814"/>
              <a:gd name="T48" fmla="*/ 103 w 1816"/>
              <a:gd name="T49" fmla="*/ 1328 h 1814"/>
              <a:gd name="T50" fmla="*/ 95 w 1816"/>
              <a:gd name="T51" fmla="*/ 1265 h 1814"/>
              <a:gd name="T52" fmla="*/ 72 w 1816"/>
              <a:gd name="T53" fmla="*/ 1173 h 1814"/>
              <a:gd name="T54" fmla="*/ 15 w 1816"/>
              <a:gd name="T55" fmla="*/ 1112 h 1814"/>
              <a:gd name="T56" fmla="*/ 41 w 1816"/>
              <a:gd name="T57" fmla="*/ 1040 h 1814"/>
              <a:gd name="T58" fmla="*/ 67 w 1816"/>
              <a:gd name="T59" fmla="*/ 983 h 1814"/>
              <a:gd name="T60" fmla="*/ 31 w 1816"/>
              <a:gd name="T61" fmla="*/ 891 h 1814"/>
              <a:gd name="T62" fmla="*/ 26 w 1816"/>
              <a:gd name="T63" fmla="*/ 798 h 1814"/>
              <a:gd name="T64" fmla="*/ 62 w 1816"/>
              <a:gd name="T65" fmla="*/ 752 h 1814"/>
              <a:gd name="T66" fmla="*/ 62 w 1816"/>
              <a:gd name="T67" fmla="*/ 700 h 1814"/>
              <a:gd name="T68" fmla="*/ 15 w 1816"/>
              <a:gd name="T69" fmla="*/ 623 h 1814"/>
              <a:gd name="T70" fmla="*/ 41 w 1816"/>
              <a:gd name="T71" fmla="*/ 541 h 1814"/>
              <a:gd name="T72" fmla="*/ 72 w 1816"/>
              <a:gd name="T73" fmla="*/ 499 h 1814"/>
              <a:gd name="T74" fmla="*/ 67 w 1816"/>
              <a:gd name="T75" fmla="*/ 448 h 1814"/>
              <a:gd name="T76" fmla="*/ 15 w 1816"/>
              <a:gd name="T77" fmla="*/ 366 h 1814"/>
              <a:gd name="T78" fmla="*/ 15 w 1816"/>
              <a:gd name="T79" fmla="*/ 129 h 1814"/>
              <a:gd name="T80" fmla="*/ 15 w 1816"/>
              <a:gd name="T81" fmla="*/ 88 h 1814"/>
              <a:gd name="T82" fmla="*/ 10 w 1816"/>
              <a:gd name="T83" fmla="*/ 11 h 1814"/>
              <a:gd name="T84" fmla="*/ 0 w 1816"/>
              <a:gd name="T85" fmla="*/ 0 h 1814"/>
              <a:gd name="T86" fmla="*/ 1782 w 1816"/>
              <a:gd name="T87" fmla="*/ 0 h 1814"/>
              <a:gd name="T88" fmla="*/ 510 w 1816"/>
              <a:gd name="T89" fmla="*/ 1705 h 1814"/>
              <a:gd name="T90" fmla="*/ 1285 w 1816"/>
              <a:gd name="T91" fmla="*/ 1702 h 1814"/>
              <a:gd name="T92" fmla="*/ 1214 w 1816"/>
              <a:gd name="T93" fmla="*/ 1778 h 1814"/>
              <a:gd name="T94" fmla="*/ 1122 w 1816"/>
              <a:gd name="T95" fmla="*/ 1814 h 1814"/>
              <a:gd name="T96" fmla="*/ 669 w 1816"/>
              <a:gd name="T97" fmla="*/ 1814 h 1814"/>
              <a:gd name="T98" fmla="*/ 576 w 1816"/>
              <a:gd name="T99" fmla="*/ 1783 h 1814"/>
              <a:gd name="T100" fmla="*/ 510 w 1816"/>
              <a:gd name="T101" fmla="*/ 1705 h 1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6" h="1814">
                <a:moveTo>
                  <a:pt x="1782" y="0"/>
                </a:moveTo>
                <a:lnTo>
                  <a:pt x="1760" y="26"/>
                </a:lnTo>
                <a:lnTo>
                  <a:pt x="1754" y="114"/>
                </a:lnTo>
                <a:lnTo>
                  <a:pt x="1744" y="134"/>
                </a:lnTo>
                <a:cubicBezTo>
                  <a:pt x="1744" y="134"/>
                  <a:pt x="1783" y="165"/>
                  <a:pt x="1798" y="196"/>
                </a:cubicBezTo>
                <a:cubicBezTo>
                  <a:pt x="1814" y="226"/>
                  <a:pt x="1816" y="268"/>
                  <a:pt x="1790" y="288"/>
                </a:cubicBezTo>
                <a:cubicBezTo>
                  <a:pt x="1765" y="309"/>
                  <a:pt x="1739" y="323"/>
                  <a:pt x="1733" y="343"/>
                </a:cubicBezTo>
                <a:cubicBezTo>
                  <a:pt x="1725" y="367"/>
                  <a:pt x="1729" y="397"/>
                  <a:pt x="1729" y="397"/>
                </a:cubicBezTo>
                <a:cubicBezTo>
                  <a:pt x="1729" y="397"/>
                  <a:pt x="1785" y="421"/>
                  <a:pt x="1795" y="457"/>
                </a:cubicBezTo>
                <a:cubicBezTo>
                  <a:pt x="1805" y="493"/>
                  <a:pt x="1801" y="525"/>
                  <a:pt x="1780" y="541"/>
                </a:cubicBezTo>
                <a:cubicBezTo>
                  <a:pt x="1760" y="556"/>
                  <a:pt x="1734" y="587"/>
                  <a:pt x="1734" y="587"/>
                </a:cubicBezTo>
                <a:lnTo>
                  <a:pt x="1734" y="659"/>
                </a:lnTo>
                <a:cubicBezTo>
                  <a:pt x="1734" y="659"/>
                  <a:pt x="1796" y="700"/>
                  <a:pt x="1796" y="736"/>
                </a:cubicBezTo>
                <a:cubicBezTo>
                  <a:pt x="1796" y="772"/>
                  <a:pt x="1765" y="803"/>
                  <a:pt x="1765" y="803"/>
                </a:cubicBezTo>
                <a:lnTo>
                  <a:pt x="1724" y="844"/>
                </a:lnTo>
                <a:lnTo>
                  <a:pt x="1734" y="891"/>
                </a:lnTo>
                <a:cubicBezTo>
                  <a:pt x="1734" y="891"/>
                  <a:pt x="1780" y="921"/>
                  <a:pt x="1790" y="957"/>
                </a:cubicBezTo>
                <a:cubicBezTo>
                  <a:pt x="1801" y="993"/>
                  <a:pt x="1790" y="1019"/>
                  <a:pt x="1775" y="1035"/>
                </a:cubicBezTo>
                <a:cubicBezTo>
                  <a:pt x="1760" y="1050"/>
                  <a:pt x="1724" y="1081"/>
                  <a:pt x="1724" y="1081"/>
                </a:cubicBezTo>
                <a:lnTo>
                  <a:pt x="1724" y="1143"/>
                </a:lnTo>
                <a:cubicBezTo>
                  <a:pt x="1724" y="1143"/>
                  <a:pt x="1760" y="1168"/>
                  <a:pt x="1765" y="1194"/>
                </a:cubicBezTo>
                <a:cubicBezTo>
                  <a:pt x="1770" y="1220"/>
                  <a:pt x="1724" y="1307"/>
                  <a:pt x="1698" y="1328"/>
                </a:cubicBezTo>
                <a:cubicBezTo>
                  <a:pt x="1672" y="1348"/>
                  <a:pt x="1312" y="1667"/>
                  <a:pt x="1312" y="1667"/>
                </a:cubicBezTo>
                <a:lnTo>
                  <a:pt x="499" y="1667"/>
                </a:lnTo>
                <a:lnTo>
                  <a:pt x="103" y="1328"/>
                </a:lnTo>
                <a:cubicBezTo>
                  <a:pt x="103" y="1328"/>
                  <a:pt x="99" y="1291"/>
                  <a:pt x="95" y="1265"/>
                </a:cubicBezTo>
                <a:cubicBezTo>
                  <a:pt x="92" y="1238"/>
                  <a:pt x="92" y="1189"/>
                  <a:pt x="72" y="1173"/>
                </a:cubicBezTo>
                <a:cubicBezTo>
                  <a:pt x="51" y="1158"/>
                  <a:pt x="15" y="1148"/>
                  <a:pt x="15" y="1112"/>
                </a:cubicBezTo>
                <a:cubicBezTo>
                  <a:pt x="15" y="1076"/>
                  <a:pt x="26" y="1045"/>
                  <a:pt x="41" y="1040"/>
                </a:cubicBezTo>
                <a:cubicBezTo>
                  <a:pt x="56" y="1035"/>
                  <a:pt x="72" y="1009"/>
                  <a:pt x="67" y="983"/>
                </a:cubicBezTo>
                <a:cubicBezTo>
                  <a:pt x="62" y="957"/>
                  <a:pt x="46" y="921"/>
                  <a:pt x="31" y="891"/>
                </a:cubicBezTo>
                <a:cubicBezTo>
                  <a:pt x="15" y="860"/>
                  <a:pt x="10" y="824"/>
                  <a:pt x="26" y="798"/>
                </a:cubicBezTo>
                <a:cubicBezTo>
                  <a:pt x="41" y="772"/>
                  <a:pt x="62" y="752"/>
                  <a:pt x="62" y="752"/>
                </a:cubicBezTo>
                <a:lnTo>
                  <a:pt x="62" y="700"/>
                </a:lnTo>
                <a:cubicBezTo>
                  <a:pt x="62" y="700"/>
                  <a:pt x="15" y="669"/>
                  <a:pt x="15" y="623"/>
                </a:cubicBezTo>
                <a:cubicBezTo>
                  <a:pt x="15" y="577"/>
                  <a:pt x="26" y="551"/>
                  <a:pt x="41" y="541"/>
                </a:cubicBezTo>
                <a:cubicBezTo>
                  <a:pt x="56" y="530"/>
                  <a:pt x="72" y="499"/>
                  <a:pt x="72" y="499"/>
                </a:cubicBezTo>
                <a:cubicBezTo>
                  <a:pt x="72" y="499"/>
                  <a:pt x="77" y="469"/>
                  <a:pt x="67" y="448"/>
                </a:cubicBezTo>
                <a:cubicBezTo>
                  <a:pt x="56" y="427"/>
                  <a:pt x="26" y="397"/>
                  <a:pt x="15" y="366"/>
                </a:cubicBezTo>
                <a:lnTo>
                  <a:pt x="15" y="129"/>
                </a:lnTo>
                <a:lnTo>
                  <a:pt x="15" y="88"/>
                </a:lnTo>
                <a:cubicBezTo>
                  <a:pt x="15" y="62"/>
                  <a:pt x="10" y="11"/>
                  <a:pt x="10" y="11"/>
                </a:cubicBezTo>
                <a:lnTo>
                  <a:pt x="0" y="0"/>
                </a:lnTo>
                <a:lnTo>
                  <a:pt x="1782" y="0"/>
                </a:lnTo>
                <a:close/>
                <a:moveTo>
                  <a:pt x="510" y="1705"/>
                </a:moveTo>
                <a:lnTo>
                  <a:pt x="1285" y="1702"/>
                </a:lnTo>
                <a:cubicBezTo>
                  <a:pt x="1285" y="1702"/>
                  <a:pt x="1240" y="1758"/>
                  <a:pt x="1214" y="1778"/>
                </a:cubicBezTo>
                <a:cubicBezTo>
                  <a:pt x="1189" y="1799"/>
                  <a:pt x="1147" y="1814"/>
                  <a:pt x="1122" y="1814"/>
                </a:cubicBezTo>
                <a:lnTo>
                  <a:pt x="669" y="1814"/>
                </a:lnTo>
                <a:cubicBezTo>
                  <a:pt x="669" y="1814"/>
                  <a:pt x="602" y="1814"/>
                  <a:pt x="576" y="1783"/>
                </a:cubicBezTo>
                <a:cubicBezTo>
                  <a:pt x="550" y="1752"/>
                  <a:pt x="510" y="1705"/>
                  <a:pt x="510" y="1705"/>
                </a:cubicBezTo>
                <a:close/>
              </a:path>
            </a:pathLst>
          </a:custGeom>
          <a:solidFill>
            <a:srgbClr val="464E5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00" name="Freeform 559"/>
          <p:cNvSpPr/>
          <p:nvPr/>
        </p:nvSpPr>
        <p:spPr bwMode="auto">
          <a:xfrm>
            <a:off x="3199672" y="1273707"/>
            <a:ext cx="2079434" cy="679701"/>
          </a:xfrm>
          <a:custGeom>
            <a:avLst/>
            <a:gdLst>
              <a:gd name="T0" fmla="*/ 3583 w 4019"/>
              <a:gd name="T1" fmla="*/ 657 h 1314"/>
              <a:gd name="T2" fmla="*/ 3459 w 4019"/>
              <a:gd name="T3" fmla="*/ 540 h 1314"/>
              <a:gd name="T4" fmla="*/ 3459 w 4019"/>
              <a:gd name="T5" fmla="*/ 657 h 1314"/>
              <a:gd name="T6" fmla="*/ 3459 w 4019"/>
              <a:gd name="T7" fmla="*/ 657 h 1314"/>
              <a:gd name="T8" fmla="*/ 3459 w 4019"/>
              <a:gd name="T9" fmla="*/ 540 h 1314"/>
              <a:gd name="T10" fmla="*/ 2737 w 4019"/>
              <a:gd name="T11" fmla="*/ 121 h 1314"/>
              <a:gd name="T12" fmla="*/ 2737 w 4019"/>
              <a:gd name="T13" fmla="*/ 121 h 1314"/>
              <a:gd name="T14" fmla="*/ 2050 w 4019"/>
              <a:gd name="T15" fmla="*/ 0 h 1314"/>
              <a:gd name="T16" fmla="*/ 2014 w 4019"/>
              <a:gd name="T17" fmla="*/ 0 h 1314"/>
              <a:gd name="T18" fmla="*/ 2014 w 4019"/>
              <a:gd name="T19" fmla="*/ 657 h 1314"/>
              <a:gd name="T20" fmla="*/ 2014 w 4019"/>
              <a:gd name="T21" fmla="*/ 657 h 1314"/>
              <a:gd name="T22" fmla="*/ 2014 w 4019"/>
              <a:gd name="T23" fmla="*/ 0 h 1314"/>
              <a:gd name="T24" fmla="*/ 1970 w 4019"/>
              <a:gd name="T25" fmla="*/ 0 h 1314"/>
              <a:gd name="T26" fmla="*/ 1291 w 4019"/>
              <a:gd name="T27" fmla="*/ 119 h 1314"/>
              <a:gd name="T28" fmla="*/ 568 w 4019"/>
              <a:gd name="T29" fmla="*/ 533 h 1314"/>
              <a:gd name="T30" fmla="*/ 568 w 4019"/>
              <a:gd name="T31" fmla="*/ 657 h 1314"/>
              <a:gd name="T32" fmla="*/ 568 w 4019"/>
              <a:gd name="T33" fmla="*/ 657 h 1314"/>
              <a:gd name="T34" fmla="*/ 568 w 4019"/>
              <a:gd name="T35" fmla="*/ 533 h 1314"/>
              <a:gd name="T36" fmla="*/ 437 w 4019"/>
              <a:gd name="T37" fmla="*/ 657 h 1314"/>
              <a:gd name="T38" fmla="*/ 437 w 4019"/>
              <a:gd name="T39" fmla="*/ 657 h 1314"/>
              <a:gd name="T40" fmla="*/ 0 w 4019"/>
              <a:gd name="T41" fmla="*/ 1314 h 1314"/>
              <a:gd name="T42" fmla="*/ 568 w 4019"/>
              <a:gd name="T43" fmla="*/ 1314 h 1314"/>
              <a:gd name="T44" fmla="*/ 1291 w 4019"/>
              <a:gd name="T45" fmla="*/ 1314 h 1314"/>
              <a:gd name="T46" fmla="*/ 2014 w 4019"/>
              <a:gd name="T47" fmla="*/ 1314 h 1314"/>
              <a:gd name="T48" fmla="*/ 2737 w 4019"/>
              <a:gd name="T49" fmla="*/ 1314 h 1314"/>
              <a:gd name="T50" fmla="*/ 3459 w 4019"/>
              <a:gd name="T51" fmla="*/ 1314 h 1314"/>
              <a:gd name="T52" fmla="*/ 4019 w 4019"/>
              <a:gd name="T53" fmla="*/ 1314 h 1314"/>
              <a:gd name="T54" fmla="*/ 3583 w 4019"/>
              <a:gd name="T5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19" h="1314">
                <a:moveTo>
                  <a:pt x="3583" y="657"/>
                </a:moveTo>
                <a:cubicBezTo>
                  <a:pt x="3543" y="616"/>
                  <a:pt x="3502" y="577"/>
                  <a:pt x="3459" y="540"/>
                </a:cubicBezTo>
                <a:lnTo>
                  <a:pt x="3459" y="657"/>
                </a:lnTo>
                <a:lnTo>
                  <a:pt x="3459" y="657"/>
                </a:lnTo>
                <a:lnTo>
                  <a:pt x="3459" y="540"/>
                </a:lnTo>
                <a:cubicBezTo>
                  <a:pt x="3251" y="358"/>
                  <a:pt x="3006" y="215"/>
                  <a:pt x="2737" y="121"/>
                </a:cubicBezTo>
                <a:lnTo>
                  <a:pt x="2737" y="121"/>
                </a:lnTo>
                <a:cubicBezTo>
                  <a:pt x="2521" y="46"/>
                  <a:pt x="2290" y="4"/>
                  <a:pt x="2050" y="0"/>
                </a:cubicBezTo>
                <a:lnTo>
                  <a:pt x="2014" y="0"/>
                </a:lnTo>
                <a:lnTo>
                  <a:pt x="2014" y="657"/>
                </a:lnTo>
                <a:lnTo>
                  <a:pt x="2014" y="657"/>
                </a:lnTo>
                <a:lnTo>
                  <a:pt x="2014" y="0"/>
                </a:lnTo>
                <a:lnTo>
                  <a:pt x="1970" y="0"/>
                </a:lnTo>
                <a:cubicBezTo>
                  <a:pt x="1733" y="4"/>
                  <a:pt x="1505" y="45"/>
                  <a:pt x="1291" y="119"/>
                </a:cubicBezTo>
                <a:cubicBezTo>
                  <a:pt x="1023" y="211"/>
                  <a:pt x="777" y="353"/>
                  <a:pt x="568" y="533"/>
                </a:cubicBezTo>
                <a:lnTo>
                  <a:pt x="568" y="657"/>
                </a:lnTo>
                <a:lnTo>
                  <a:pt x="568" y="657"/>
                </a:lnTo>
                <a:lnTo>
                  <a:pt x="568" y="533"/>
                </a:lnTo>
                <a:cubicBezTo>
                  <a:pt x="523" y="572"/>
                  <a:pt x="479" y="614"/>
                  <a:pt x="437" y="657"/>
                </a:cubicBezTo>
                <a:lnTo>
                  <a:pt x="437" y="657"/>
                </a:lnTo>
                <a:cubicBezTo>
                  <a:pt x="252" y="846"/>
                  <a:pt x="103" y="1069"/>
                  <a:pt x="0" y="1314"/>
                </a:cubicBezTo>
                <a:lnTo>
                  <a:pt x="568" y="1314"/>
                </a:lnTo>
                <a:lnTo>
                  <a:pt x="1291" y="1314"/>
                </a:lnTo>
                <a:lnTo>
                  <a:pt x="2014" y="1314"/>
                </a:lnTo>
                <a:lnTo>
                  <a:pt x="2737" y="1314"/>
                </a:lnTo>
                <a:lnTo>
                  <a:pt x="3459" y="1314"/>
                </a:lnTo>
                <a:lnTo>
                  <a:pt x="4019" y="1314"/>
                </a:lnTo>
                <a:cubicBezTo>
                  <a:pt x="3917" y="1069"/>
                  <a:pt x="3768" y="846"/>
                  <a:pt x="3583" y="657"/>
                </a:cubicBezTo>
                <a:close/>
              </a:path>
            </a:pathLst>
          </a:custGeom>
          <a:solidFill>
            <a:srgbClr val="4F81BD"/>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 typeface="Arial" pitchFamily="34" charset="0"/>
              <a:buNone/>
              <a:defRPr/>
            </a:pPr>
            <a:endParaRPr kumimoji="0" lang="zh-CN" altLang="en-US" sz="1800" b="0" i="0" u="none" strike="noStrike" kern="0" cap="none" spc="0" normalizeH="0" baseline="0" noProof="0" smtClean="0">
              <a:ln>
                <a:noFill/>
              </a:ln>
              <a:solidFill>
                <a:srgbClr val="21A3D0"/>
              </a:solidFill>
              <a:effectLst/>
              <a:uLnTx/>
              <a:uFillTx/>
              <a:latin typeface="Arial" pitchFamily="34" charset="0"/>
              <a:ea typeface="宋体"/>
            </a:endParaRPr>
          </a:p>
        </p:txBody>
      </p:sp>
      <p:grpSp>
        <p:nvGrpSpPr>
          <p:cNvPr id="101" name="组合 100"/>
          <p:cNvGrpSpPr/>
          <p:nvPr/>
        </p:nvGrpSpPr>
        <p:grpSpPr>
          <a:xfrm>
            <a:off x="4239389" y="1302402"/>
            <a:ext cx="359986" cy="479477"/>
            <a:chOff x="3732213" y="1809750"/>
            <a:chExt cx="377825" cy="503237"/>
          </a:xfrm>
          <a:solidFill>
            <a:srgbClr val="F8F8F8"/>
          </a:solidFill>
        </p:grpSpPr>
        <p:sp>
          <p:nvSpPr>
            <p:cNvPr id="102" name="Freeform 537"/>
            <p:cNvSpPr>
              <a:spLocks noEditPoints="1"/>
            </p:cNvSpPr>
            <p:nvPr/>
          </p:nvSpPr>
          <p:spPr bwMode="auto">
            <a:xfrm>
              <a:off x="3732213" y="1809750"/>
              <a:ext cx="377825" cy="503237"/>
            </a:xfrm>
            <a:custGeom>
              <a:avLst/>
              <a:gdLst>
                <a:gd name="T0" fmla="*/ 511 w 545"/>
                <a:gd name="T1" fmla="*/ 618 h 726"/>
                <a:gd name="T2" fmla="*/ 463 w 545"/>
                <a:gd name="T3" fmla="*/ 666 h 726"/>
                <a:gd name="T4" fmla="*/ 82 w 545"/>
                <a:gd name="T5" fmla="*/ 666 h 726"/>
                <a:gd name="T6" fmla="*/ 34 w 545"/>
                <a:gd name="T7" fmla="*/ 618 h 726"/>
                <a:gd name="T8" fmla="*/ 34 w 545"/>
                <a:gd name="T9" fmla="*/ 81 h 726"/>
                <a:gd name="T10" fmla="*/ 82 w 545"/>
                <a:gd name="T11" fmla="*/ 34 h 726"/>
                <a:gd name="T12" fmla="*/ 463 w 545"/>
                <a:gd name="T13" fmla="*/ 34 h 726"/>
                <a:gd name="T14" fmla="*/ 511 w 545"/>
                <a:gd name="T15" fmla="*/ 81 h 726"/>
                <a:gd name="T16" fmla="*/ 511 w 545"/>
                <a:gd name="T17" fmla="*/ 618 h 726"/>
                <a:gd name="T18" fmla="*/ 289 w 545"/>
                <a:gd name="T19" fmla="*/ 712 h 726"/>
                <a:gd name="T20" fmla="*/ 256 w 545"/>
                <a:gd name="T21" fmla="*/ 712 h 726"/>
                <a:gd name="T22" fmla="*/ 241 w 545"/>
                <a:gd name="T23" fmla="*/ 697 h 726"/>
                <a:gd name="T24" fmla="*/ 256 w 545"/>
                <a:gd name="T25" fmla="*/ 683 h 726"/>
                <a:gd name="T26" fmla="*/ 289 w 545"/>
                <a:gd name="T27" fmla="*/ 683 h 726"/>
                <a:gd name="T28" fmla="*/ 304 w 545"/>
                <a:gd name="T29" fmla="*/ 697 h 726"/>
                <a:gd name="T30" fmla="*/ 289 w 545"/>
                <a:gd name="T31" fmla="*/ 712 h 726"/>
                <a:gd name="T32" fmla="*/ 463 w 545"/>
                <a:gd name="T33" fmla="*/ 0 h 726"/>
                <a:gd name="T34" fmla="*/ 82 w 545"/>
                <a:gd name="T35" fmla="*/ 0 h 726"/>
                <a:gd name="T36" fmla="*/ 0 w 545"/>
                <a:gd name="T37" fmla="*/ 81 h 726"/>
                <a:gd name="T38" fmla="*/ 0 w 545"/>
                <a:gd name="T39" fmla="*/ 644 h 726"/>
                <a:gd name="T40" fmla="*/ 82 w 545"/>
                <a:gd name="T41" fmla="*/ 726 h 726"/>
                <a:gd name="T42" fmla="*/ 463 w 545"/>
                <a:gd name="T43" fmla="*/ 726 h 726"/>
                <a:gd name="T44" fmla="*/ 545 w 545"/>
                <a:gd name="T45" fmla="*/ 644 h 726"/>
                <a:gd name="T46" fmla="*/ 545 w 545"/>
                <a:gd name="T47" fmla="*/ 81 h 726"/>
                <a:gd name="T48" fmla="*/ 463 w 545"/>
                <a:gd name="T49" fmla="*/ 0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5" h="726">
                  <a:moveTo>
                    <a:pt x="511" y="618"/>
                  </a:moveTo>
                  <a:cubicBezTo>
                    <a:pt x="511" y="644"/>
                    <a:pt x="489" y="666"/>
                    <a:pt x="463" y="666"/>
                  </a:cubicBezTo>
                  <a:lnTo>
                    <a:pt x="82" y="666"/>
                  </a:lnTo>
                  <a:cubicBezTo>
                    <a:pt x="56" y="666"/>
                    <a:pt x="34" y="644"/>
                    <a:pt x="34" y="618"/>
                  </a:cubicBezTo>
                  <a:lnTo>
                    <a:pt x="34" y="81"/>
                  </a:lnTo>
                  <a:cubicBezTo>
                    <a:pt x="34" y="55"/>
                    <a:pt x="56" y="34"/>
                    <a:pt x="82" y="34"/>
                  </a:cubicBezTo>
                  <a:lnTo>
                    <a:pt x="463" y="34"/>
                  </a:lnTo>
                  <a:cubicBezTo>
                    <a:pt x="489" y="34"/>
                    <a:pt x="511" y="55"/>
                    <a:pt x="511" y="81"/>
                  </a:cubicBezTo>
                  <a:lnTo>
                    <a:pt x="511" y="618"/>
                  </a:lnTo>
                  <a:close/>
                  <a:moveTo>
                    <a:pt x="289" y="712"/>
                  </a:moveTo>
                  <a:lnTo>
                    <a:pt x="256" y="712"/>
                  </a:lnTo>
                  <a:cubicBezTo>
                    <a:pt x="248" y="712"/>
                    <a:pt x="241" y="705"/>
                    <a:pt x="241" y="697"/>
                  </a:cubicBezTo>
                  <a:cubicBezTo>
                    <a:pt x="241" y="689"/>
                    <a:pt x="248" y="683"/>
                    <a:pt x="256" y="683"/>
                  </a:cubicBezTo>
                  <a:lnTo>
                    <a:pt x="289" y="683"/>
                  </a:lnTo>
                  <a:cubicBezTo>
                    <a:pt x="297" y="683"/>
                    <a:pt x="304" y="689"/>
                    <a:pt x="304" y="697"/>
                  </a:cubicBezTo>
                  <a:cubicBezTo>
                    <a:pt x="304" y="705"/>
                    <a:pt x="297" y="712"/>
                    <a:pt x="289" y="712"/>
                  </a:cubicBezTo>
                  <a:close/>
                  <a:moveTo>
                    <a:pt x="463" y="0"/>
                  </a:moveTo>
                  <a:lnTo>
                    <a:pt x="82" y="0"/>
                  </a:lnTo>
                  <a:cubicBezTo>
                    <a:pt x="37" y="0"/>
                    <a:pt x="0" y="36"/>
                    <a:pt x="0" y="81"/>
                  </a:cubicBezTo>
                  <a:lnTo>
                    <a:pt x="0" y="644"/>
                  </a:lnTo>
                  <a:cubicBezTo>
                    <a:pt x="0" y="689"/>
                    <a:pt x="37" y="726"/>
                    <a:pt x="82" y="726"/>
                  </a:cubicBezTo>
                  <a:lnTo>
                    <a:pt x="463" y="726"/>
                  </a:lnTo>
                  <a:cubicBezTo>
                    <a:pt x="508" y="726"/>
                    <a:pt x="545" y="689"/>
                    <a:pt x="545" y="644"/>
                  </a:cubicBezTo>
                  <a:lnTo>
                    <a:pt x="545" y="81"/>
                  </a:lnTo>
                  <a:cubicBezTo>
                    <a:pt x="545" y="36"/>
                    <a:pt x="508" y="0"/>
                    <a:pt x="46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03" name="Freeform 538"/>
            <p:cNvSpPr/>
            <p:nvPr/>
          </p:nvSpPr>
          <p:spPr bwMode="auto">
            <a:xfrm>
              <a:off x="3797300" y="1893888"/>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04" name="Freeform 539"/>
            <p:cNvSpPr/>
            <p:nvPr/>
          </p:nvSpPr>
          <p:spPr bwMode="auto">
            <a:xfrm>
              <a:off x="3797300" y="1936750"/>
              <a:ext cx="249238" cy="25400"/>
            </a:xfrm>
            <a:custGeom>
              <a:avLst/>
              <a:gdLst>
                <a:gd name="T0" fmla="*/ 361 w 361"/>
                <a:gd name="T1" fmla="*/ 18 h 37"/>
                <a:gd name="T2" fmla="*/ 342 w 361"/>
                <a:gd name="T3" fmla="*/ 37 h 37"/>
                <a:gd name="T4" fmla="*/ 18 w 361"/>
                <a:gd name="T5" fmla="*/ 37 h 37"/>
                <a:gd name="T6" fmla="*/ 0 w 361"/>
                <a:gd name="T7" fmla="*/ 18 h 37"/>
                <a:gd name="T8" fmla="*/ 18 w 361"/>
                <a:gd name="T9" fmla="*/ 0 h 37"/>
                <a:gd name="T10" fmla="*/ 342 w 361"/>
                <a:gd name="T11" fmla="*/ 0 h 37"/>
                <a:gd name="T12" fmla="*/ 361 w 361"/>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8"/>
                  </a:moveTo>
                  <a:cubicBezTo>
                    <a:pt x="361" y="28"/>
                    <a:pt x="353" y="37"/>
                    <a:pt x="342" y="37"/>
                  </a:cubicBezTo>
                  <a:lnTo>
                    <a:pt x="18" y="37"/>
                  </a:lnTo>
                  <a:cubicBezTo>
                    <a:pt x="8" y="37"/>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05" name="Freeform 540"/>
            <p:cNvSpPr/>
            <p:nvPr/>
          </p:nvSpPr>
          <p:spPr bwMode="auto">
            <a:xfrm>
              <a:off x="3797300" y="1981200"/>
              <a:ext cx="249238" cy="23812"/>
            </a:xfrm>
            <a:custGeom>
              <a:avLst/>
              <a:gdLst>
                <a:gd name="T0" fmla="*/ 361 w 361"/>
                <a:gd name="T1" fmla="*/ 18 h 36"/>
                <a:gd name="T2" fmla="*/ 342 w 361"/>
                <a:gd name="T3" fmla="*/ 36 h 36"/>
                <a:gd name="T4" fmla="*/ 18 w 361"/>
                <a:gd name="T5" fmla="*/ 36 h 36"/>
                <a:gd name="T6" fmla="*/ 0 w 361"/>
                <a:gd name="T7" fmla="*/ 18 h 36"/>
                <a:gd name="T8" fmla="*/ 18 w 361"/>
                <a:gd name="T9" fmla="*/ 0 h 36"/>
                <a:gd name="T10" fmla="*/ 342 w 361"/>
                <a:gd name="T11" fmla="*/ 0 h 36"/>
                <a:gd name="T12" fmla="*/ 361 w 361"/>
                <a:gd name="T13" fmla="*/ 18 h 36"/>
              </a:gdLst>
              <a:ahLst/>
              <a:cxnLst>
                <a:cxn ang="0">
                  <a:pos x="T0" y="T1"/>
                </a:cxn>
                <a:cxn ang="0">
                  <a:pos x="T2" y="T3"/>
                </a:cxn>
                <a:cxn ang="0">
                  <a:pos x="T4" y="T5"/>
                </a:cxn>
                <a:cxn ang="0">
                  <a:pos x="T6" y="T7"/>
                </a:cxn>
                <a:cxn ang="0">
                  <a:pos x="T8" y="T9"/>
                </a:cxn>
                <a:cxn ang="0">
                  <a:pos x="T10" y="T11"/>
                </a:cxn>
                <a:cxn ang="0">
                  <a:pos x="T12" y="T13"/>
                </a:cxn>
              </a:cxnLst>
              <a:rect l="0" t="0" r="r" b="b"/>
              <a:pathLst>
                <a:path w="361" h="36">
                  <a:moveTo>
                    <a:pt x="361" y="18"/>
                  </a:moveTo>
                  <a:cubicBezTo>
                    <a:pt x="361" y="28"/>
                    <a:pt x="353" y="36"/>
                    <a:pt x="342" y="36"/>
                  </a:cubicBezTo>
                  <a:lnTo>
                    <a:pt x="18" y="36"/>
                  </a:lnTo>
                  <a:cubicBezTo>
                    <a:pt x="8" y="36"/>
                    <a:pt x="0" y="28"/>
                    <a:pt x="0" y="18"/>
                  </a:cubicBezTo>
                  <a:cubicBezTo>
                    <a:pt x="0" y="8"/>
                    <a:pt x="8" y="0"/>
                    <a:pt x="18" y="0"/>
                  </a:cubicBezTo>
                  <a:lnTo>
                    <a:pt x="342" y="0"/>
                  </a:lnTo>
                  <a:cubicBezTo>
                    <a:pt x="353" y="0"/>
                    <a:pt x="361" y="8"/>
                    <a:pt x="36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06" name="Freeform 541"/>
            <p:cNvSpPr/>
            <p:nvPr/>
          </p:nvSpPr>
          <p:spPr bwMode="auto">
            <a:xfrm>
              <a:off x="3797300" y="2024063"/>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9"/>
                    <a:pt x="8" y="0"/>
                    <a:pt x="18" y="0"/>
                  </a:cubicBezTo>
                  <a:lnTo>
                    <a:pt x="342" y="0"/>
                  </a:lnTo>
                  <a:cubicBezTo>
                    <a:pt x="353" y="0"/>
                    <a:pt x="361" y="9"/>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07" name="Freeform 542"/>
            <p:cNvSpPr/>
            <p:nvPr/>
          </p:nvSpPr>
          <p:spPr bwMode="auto">
            <a:xfrm>
              <a:off x="3797300" y="2066925"/>
              <a:ext cx="249238" cy="25400"/>
            </a:xfrm>
            <a:custGeom>
              <a:avLst/>
              <a:gdLst>
                <a:gd name="T0" fmla="*/ 361 w 361"/>
                <a:gd name="T1" fmla="*/ 19 h 37"/>
                <a:gd name="T2" fmla="*/ 342 w 361"/>
                <a:gd name="T3" fmla="*/ 37 h 37"/>
                <a:gd name="T4" fmla="*/ 18 w 361"/>
                <a:gd name="T5" fmla="*/ 37 h 37"/>
                <a:gd name="T6" fmla="*/ 0 w 361"/>
                <a:gd name="T7" fmla="*/ 19 h 37"/>
                <a:gd name="T8" fmla="*/ 18 w 361"/>
                <a:gd name="T9" fmla="*/ 0 h 37"/>
                <a:gd name="T10" fmla="*/ 342 w 361"/>
                <a:gd name="T11" fmla="*/ 0 h 37"/>
                <a:gd name="T12" fmla="*/ 361 w 361"/>
                <a:gd name="T13" fmla="*/ 19 h 37"/>
              </a:gdLst>
              <a:ahLst/>
              <a:cxnLst>
                <a:cxn ang="0">
                  <a:pos x="T0" y="T1"/>
                </a:cxn>
                <a:cxn ang="0">
                  <a:pos x="T2" y="T3"/>
                </a:cxn>
                <a:cxn ang="0">
                  <a:pos x="T4" y="T5"/>
                </a:cxn>
                <a:cxn ang="0">
                  <a:pos x="T6" y="T7"/>
                </a:cxn>
                <a:cxn ang="0">
                  <a:pos x="T8" y="T9"/>
                </a:cxn>
                <a:cxn ang="0">
                  <a:pos x="T10" y="T11"/>
                </a:cxn>
                <a:cxn ang="0">
                  <a:pos x="T12" y="T13"/>
                </a:cxn>
              </a:cxnLst>
              <a:rect l="0" t="0" r="r" b="b"/>
              <a:pathLst>
                <a:path w="361" h="37">
                  <a:moveTo>
                    <a:pt x="361" y="19"/>
                  </a:moveTo>
                  <a:cubicBezTo>
                    <a:pt x="361" y="29"/>
                    <a:pt x="353" y="37"/>
                    <a:pt x="342" y="37"/>
                  </a:cubicBezTo>
                  <a:lnTo>
                    <a:pt x="18" y="37"/>
                  </a:lnTo>
                  <a:cubicBezTo>
                    <a:pt x="8" y="37"/>
                    <a:pt x="0" y="29"/>
                    <a:pt x="0" y="19"/>
                  </a:cubicBezTo>
                  <a:cubicBezTo>
                    <a:pt x="0" y="8"/>
                    <a:pt x="8" y="0"/>
                    <a:pt x="18" y="0"/>
                  </a:cubicBezTo>
                  <a:lnTo>
                    <a:pt x="342" y="0"/>
                  </a:lnTo>
                  <a:cubicBezTo>
                    <a:pt x="353" y="0"/>
                    <a:pt x="361" y="8"/>
                    <a:pt x="361"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08" name="Freeform 543"/>
            <p:cNvSpPr/>
            <p:nvPr/>
          </p:nvSpPr>
          <p:spPr bwMode="auto">
            <a:xfrm>
              <a:off x="3797300" y="2111375"/>
              <a:ext cx="169863" cy="25400"/>
            </a:xfrm>
            <a:custGeom>
              <a:avLst/>
              <a:gdLst>
                <a:gd name="T0" fmla="*/ 247 w 247"/>
                <a:gd name="T1" fmla="*/ 18 h 37"/>
                <a:gd name="T2" fmla="*/ 229 w 247"/>
                <a:gd name="T3" fmla="*/ 37 h 37"/>
                <a:gd name="T4" fmla="*/ 18 w 247"/>
                <a:gd name="T5" fmla="*/ 37 h 37"/>
                <a:gd name="T6" fmla="*/ 0 w 247"/>
                <a:gd name="T7" fmla="*/ 18 h 37"/>
                <a:gd name="T8" fmla="*/ 18 w 247"/>
                <a:gd name="T9" fmla="*/ 0 h 37"/>
                <a:gd name="T10" fmla="*/ 229 w 247"/>
                <a:gd name="T11" fmla="*/ 0 h 37"/>
                <a:gd name="T12" fmla="*/ 247 w 247"/>
                <a:gd name="T13" fmla="*/ 18 h 37"/>
              </a:gdLst>
              <a:ahLst/>
              <a:cxnLst>
                <a:cxn ang="0">
                  <a:pos x="T0" y="T1"/>
                </a:cxn>
                <a:cxn ang="0">
                  <a:pos x="T2" y="T3"/>
                </a:cxn>
                <a:cxn ang="0">
                  <a:pos x="T4" y="T5"/>
                </a:cxn>
                <a:cxn ang="0">
                  <a:pos x="T6" y="T7"/>
                </a:cxn>
                <a:cxn ang="0">
                  <a:pos x="T8" y="T9"/>
                </a:cxn>
                <a:cxn ang="0">
                  <a:pos x="T10" y="T11"/>
                </a:cxn>
                <a:cxn ang="0">
                  <a:pos x="T12" y="T13"/>
                </a:cxn>
              </a:cxnLst>
              <a:rect l="0" t="0" r="r" b="b"/>
              <a:pathLst>
                <a:path w="247" h="37">
                  <a:moveTo>
                    <a:pt x="247" y="18"/>
                  </a:moveTo>
                  <a:cubicBezTo>
                    <a:pt x="247" y="28"/>
                    <a:pt x="239" y="37"/>
                    <a:pt x="229" y="37"/>
                  </a:cubicBezTo>
                  <a:lnTo>
                    <a:pt x="18" y="37"/>
                  </a:lnTo>
                  <a:cubicBezTo>
                    <a:pt x="8" y="37"/>
                    <a:pt x="0" y="28"/>
                    <a:pt x="0" y="18"/>
                  </a:cubicBezTo>
                  <a:cubicBezTo>
                    <a:pt x="0" y="8"/>
                    <a:pt x="8" y="0"/>
                    <a:pt x="18" y="0"/>
                  </a:cubicBezTo>
                  <a:lnTo>
                    <a:pt x="229" y="0"/>
                  </a:lnTo>
                  <a:cubicBezTo>
                    <a:pt x="239" y="0"/>
                    <a:pt x="247" y="8"/>
                    <a:pt x="24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grpSp>
      <p:sp>
        <p:nvSpPr>
          <p:cNvPr id="109" name="Freeform 560"/>
          <p:cNvSpPr>
            <a:spLocks noEditPoints="1"/>
          </p:cNvSpPr>
          <p:nvPr/>
        </p:nvSpPr>
        <p:spPr bwMode="auto">
          <a:xfrm>
            <a:off x="3123586" y="2006177"/>
            <a:ext cx="2238388" cy="678515"/>
          </a:xfrm>
          <a:custGeom>
            <a:avLst/>
            <a:gdLst>
              <a:gd name="T0" fmla="*/ 4327 w 4328"/>
              <a:gd name="T1" fmla="*/ 657 h 1314"/>
              <a:gd name="T2" fmla="*/ 3613 w 4328"/>
              <a:gd name="T3" fmla="*/ 657 h 1314"/>
              <a:gd name="T4" fmla="*/ 3613 w 4328"/>
              <a:gd name="T5" fmla="*/ 657 h 1314"/>
              <a:gd name="T6" fmla="*/ 2891 w 4328"/>
              <a:gd name="T7" fmla="*/ 657 h 1314"/>
              <a:gd name="T8" fmla="*/ 2168 w 4328"/>
              <a:gd name="T9" fmla="*/ 657 h 1314"/>
              <a:gd name="T10" fmla="*/ 1445 w 4328"/>
              <a:gd name="T11" fmla="*/ 657 h 1314"/>
              <a:gd name="T12" fmla="*/ 722 w 4328"/>
              <a:gd name="T13" fmla="*/ 657 h 1314"/>
              <a:gd name="T14" fmla="*/ 1 w 4328"/>
              <a:gd name="T15" fmla="*/ 657 h 1314"/>
              <a:gd name="T16" fmla="*/ 130 w 4328"/>
              <a:gd name="T17" fmla="*/ 0 h 1314"/>
              <a:gd name="T18" fmla="*/ 722 w 4328"/>
              <a:gd name="T19" fmla="*/ 0 h 1314"/>
              <a:gd name="T20" fmla="*/ 1445 w 4328"/>
              <a:gd name="T21" fmla="*/ 0 h 1314"/>
              <a:gd name="T22" fmla="*/ 2168 w 4328"/>
              <a:gd name="T23" fmla="*/ 0 h 1314"/>
              <a:gd name="T24" fmla="*/ 2891 w 4328"/>
              <a:gd name="T25" fmla="*/ 0 h 1314"/>
              <a:gd name="T26" fmla="*/ 3613 w 4328"/>
              <a:gd name="T27" fmla="*/ 0 h 1314"/>
              <a:gd name="T28" fmla="*/ 4197 w 4328"/>
              <a:gd name="T29" fmla="*/ 0 h 1314"/>
              <a:gd name="T30" fmla="*/ 4327 w 4328"/>
              <a:gd name="T31" fmla="*/ 657 h 1314"/>
              <a:gd name="T32" fmla="*/ 1 w 4328"/>
              <a:gd name="T33" fmla="*/ 657 h 1314"/>
              <a:gd name="T34" fmla="*/ 0 w 4328"/>
              <a:gd name="T35" fmla="*/ 712 h 1314"/>
              <a:gd name="T36" fmla="*/ 91 w 4328"/>
              <a:gd name="T37" fmla="*/ 1314 h 1314"/>
              <a:gd name="T38" fmla="*/ 722 w 4328"/>
              <a:gd name="T39" fmla="*/ 1314 h 1314"/>
              <a:gd name="T40" fmla="*/ 1445 w 4328"/>
              <a:gd name="T41" fmla="*/ 1314 h 1314"/>
              <a:gd name="T42" fmla="*/ 2168 w 4328"/>
              <a:gd name="T43" fmla="*/ 1314 h 1314"/>
              <a:gd name="T44" fmla="*/ 2891 w 4328"/>
              <a:gd name="T45" fmla="*/ 1314 h 1314"/>
              <a:gd name="T46" fmla="*/ 3613 w 4328"/>
              <a:gd name="T47" fmla="*/ 1314 h 1314"/>
              <a:gd name="T48" fmla="*/ 3613 w 4328"/>
              <a:gd name="T49" fmla="*/ 1314 h 1314"/>
              <a:gd name="T50" fmla="*/ 4237 w 4328"/>
              <a:gd name="T51" fmla="*/ 1314 h 1314"/>
              <a:gd name="T52" fmla="*/ 4328 w 4328"/>
              <a:gd name="T53" fmla="*/ 712 h 1314"/>
              <a:gd name="T54" fmla="*/ 4327 w 4328"/>
              <a:gd name="T55" fmla="*/ 657 h 1314"/>
              <a:gd name="T56" fmla="*/ 4327 w 4328"/>
              <a:gd name="T57"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28" h="1314">
                <a:moveTo>
                  <a:pt x="4327" y="657"/>
                </a:moveTo>
                <a:lnTo>
                  <a:pt x="3613" y="657"/>
                </a:lnTo>
                <a:lnTo>
                  <a:pt x="3613" y="657"/>
                </a:lnTo>
                <a:lnTo>
                  <a:pt x="2891" y="657"/>
                </a:lnTo>
                <a:lnTo>
                  <a:pt x="2168" y="657"/>
                </a:lnTo>
                <a:lnTo>
                  <a:pt x="1445" y="657"/>
                </a:lnTo>
                <a:lnTo>
                  <a:pt x="722" y="657"/>
                </a:lnTo>
                <a:lnTo>
                  <a:pt x="1" y="657"/>
                </a:lnTo>
                <a:cubicBezTo>
                  <a:pt x="7" y="427"/>
                  <a:pt x="52" y="206"/>
                  <a:pt x="130" y="0"/>
                </a:cubicBezTo>
                <a:lnTo>
                  <a:pt x="722" y="0"/>
                </a:lnTo>
                <a:lnTo>
                  <a:pt x="1445" y="0"/>
                </a:lnTo>
                <a:lnTo>
                  <a:pt x="2168" y="0"/>
                </a:lnTo>
                <a:lnTo>
                  <a:pt x="2891" y="0"/>
                </a:lnTo>
                <a:lnTo>
                  <a:pt x="3613" y="0"/>
                </a:lnTo>
                <a:lnTo>
                  <a:pt x="4197" y="0"/>
                </a:lnTo>
                <a:cubicBezTo>
                  <a:pt x="4276" y="206"/>
                  <a:pt x="4320" y="427"/>
                  <a:pt x="4327" y="657"/>
                </a:cubicBezTo>
                <a:close/>
                <a:moveTo>
                  <a:pt x="1" y="657"/>
                </a:moveTo>
                <a:cubicBezTo>
                  <a:pt x="1" y="675"/>
                  <a:pt x="0" y="693"/>
                  <a:pt x="0" y="712"/>
                </a:cubicBezTo>
                <a:cubicBezTo>
                  <a:pt x="0" y="921"/>
                  <a:pt x="32" y="1123"/>
                  <a:pt x="91" y="1314"/>
                </a:cubicBezTo>
                <a:lnTo>
                  <a:pt x="722" y="1314"/>
                </a:lnTo>
                <a:lnTo>
                  <a:pt x="1445" y="1314"/>
                </a:lnTo>
                <a:lnTo>
                  <a:pt x="2168" y="1314"/>
                </a:lnTo>
                <a:lnTo>
                  <a:pt x="2891" y="1314"/>
                </a:lnTo>
                <a:lnTo>
                  <a:pt x="3613" y="1314"/>
                </a:lnTo>
                <a:lnTo>
                  <a:pt x="3613" y="1314"/>
                </a:lnTo>
                <a:lnTo>
                  <a:pt x="4237" y="1314"/>
                </a:lnTo>
                <a:cubicBezTo>
                  <a:pt x="4296" y="1123"/>
                  <a:pt x="4328" y="921"/>
                  <a:pt x="4328" y="712"/>
                </a:cubicBezTo>
                <a:cubicBezTo>
                  <a:pt x="4328" y="693"/>
                  <a:pt x="4327" y="675"/>
                  <a:pt x="4327" y="657"/>
                </a:cubicBezTo>
                <a:lnTo>
                  <a:pt x="4327" y="657"/>
                </a:lnTo>
              </a:path>
            </a:pathLst>
          </a:custGeom>
          <a:solidFill>
            <a:srgbClr val="00B0F0"/>
          </a:solidFill>
          <a:ln>
            <a:noFill/>
          </a:ln>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sp>
        <p:nvSpPr>
          <p:cNvPr id="110" name="Freeform 536"/>
          <p:cNvSpPr/>
          <p:nvPr/>
        </p:nvSpPr>
        <p:spPr bwMode="auto">
          <a:xfrm>
            <a:off x="4202898" y="2061673"/>
            <a:ext cx="563380" cy="345967"/>
          </a:xfrm>
          <a:custGeom>
            <a:avLst/>
            <a:gdLst>
              <a:gd name="T0" fmla="*/ 535 w 684"/>
              <a:gd name="T1" fmla="*/ 120 h 418"/>
              <a:gd name="T2" fmla="*/ 528 w 684"/>
              <a:gd name="T3" fmla="*/ 121 h 418"/>
              <a:gd name="T4" fmla="*/ 367 w 684"/>
              <a:gd name="T5" fmla="*/ 0 h 418"/>
              <a:gd name="T6" fmla="*/ 208 w 684"/>
              <a:gd name="T7" fmla="*/ 114 h 418"/>
              <a:gd name="T8" fmla="*/ 167 w 684"/>
              <a:gd name="T9" fmla="*/ 101 h 418"/>
              <a:gd name="T10" fmla="*/ 96 w 684"/>
              <a:gd name="T11" fmla="*/ 171 h 418"/>
              <a:gd name="T12" fmla="*/ 0 w 684"/>
              <a:gd name="T13" fmla="*/ 293 h 418"/>
              <a:gd name="T14" fmla="*/ 125 w 684"/>
              <a:gd name="T15" fmla="*/ 418 h 418"/>
              <a:gd name="T16" fmla="*/ 128 w 684"/>
              <a:gd name="T17" fmla="*/ 418 h 418"/>
              <a:gd name="T18" fmla="*/ 131 w 684"/>
              <a:gd name="T19" fmla="*/ 418 h 418"/>
              <a:gd name="T20" fmla="*/ 535 w 684"/>
              <a:gd name="T21" fmla="*/ 418 h 418"/>
              <a:gd name="T22" fmla="*/ 684 w 684"/>
              <a:gd name="T23" fmla="*/ 269 h 418"/>
              <a:gd name="T24" fmla="*/ 535 w 684"/>
              <a:gd name="T25" fmla="*/ 120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4" h="418">
                <a:moveTo>
                  <a:pt x="535" y="120"/>
                </a:moveTo>
                <a:cubicBezTo>
                  <a:pt x="533" y="120"/>
                  <a:pt x="531" y="121"/>
                  <a:pt x="528" y="121"/>
                </a:cubicBezTo>
                <a:cubicBezTo>
                  <a:pt x="508" y="51"/>
                  <a:pt x="443" y="0"/>
                  <a:pt x="367" y="0"/>
                </a:cubicBezTo>
                <a:cubicBezTo>
                  <a:pt x="293" y="0"/>
                  <a:pt x="230" y="48"/>
                  <a:pt x="208" y="114"/>
                </a:cubicBezTo>
                <a:cubicBezTo>
                  <a:pt x="196" y="106"/>
                  <a:pt x="182" y="101"/>
                  <a:pt x="167" y="101"/>
                </a:cubicBezTo>
                <a:cubicBezTo>
                  <a:pt x="128" y="101"/>
                  <a:pt x="96" y="132"/>
                  <a:pt x="96" y="171"/>
                </a:cubicBezTo>
                <a:cubicBezTo>
                  <a:pt x="41" y="185"/>
                  <a:pt x="0" y="234"/>
                  <a:pt x="0" y="293"/>
                </a:cubicBezTo>
                <a:cubicBezTo>
                  <a:pt x="0" y="362"/>
                  <a:pt x="56" y="418"/>
                  <a:pt x="125" y="418"/>
                </a:cubicBezTo>
                <a:cubicBezTo>
                  <a:pt x="126" y="418"/>
                  <a:pt x="126" y="418"/>
                  <a:pt x="128" y="418"/>
                </a:cubicBezTo>
                <a:cubicBezTo>
                  <a:pt x="129" y="418"/>
                  <a:pt x="130" y="418"/>
                  <a:pt x="131" y="418"/>
                </a:cubicBezTo>
                <a:lnTo>
                  <a:pt x="535" y="418"/>
                </a:lnTo>
                <a:cubicBezTo>
                  <a:pt x="618" y="418"/>
                  <a:pt x="684" y="351"/>
                  <a:pt x="684" y="269"/>
                </a:cubicBezTo>
                <a:cubicBezTo>
                  <a:pt x="684" y="187"/>
                  <a:pt x="618" y="120"/>
                  <a:pt x="535" y="120"/>
                </a:cubicBezTo>
                <a:close/>
              </a:path>
            </a:pathLst>
          </a:custGeom>
          <a:solidFill>
            <a:srgbClr val="F8F8F8"/>
          </a:solidFill>
          <a:ln>
            <a:noFill/>
          </a:ln>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11" name="Freeform 561"/>
          <p:cNvSpPr>
            <a:spLocks noEditPoints="1"/>
          </p:cNvSpPr>
          <p:nvPr/>
        </p:nvSpPr>
        <p:spPr bwMode="auto">
          <a:xfrm>
            <a:off x="3185692" y="2734204"/>
            <a:ext cx="2124511" cy="679701"/>
          </a:xfrm>
          <a:custGeom>
            <a:avLst/>
            <a:gdLst>
              <a:gd name="T0" fmla="*/ 3503 w 4108"/>
              <a:gd name="T1" fmla="*/ 657 h 1314"/>
              <a:gd name="T2" fmla="*/ 3503 w 4108"/>
              <a:gd name="T3" fmla="*/ 657 h 1314"/>
              <a:gd name="T4" fmla="*/ 3503 w 4108"/>
              <a:gd name="T5" fmla="*/ 1267 h 1314"/>
              <a:gd name="T6" fmla="*/ 3800 w 4108"/>
              <a:gd name="T7" fmla="*/ 657 h 1314"/>
              <a:gd name="T8" fmla="*/ 3800 w 4108"/>
              <a:gd name="T9" fmla="*/ 657 h 1314"/>
              <a:gd name="T10" fmla="*/ 3948 w 4108"/>
              <a:gd name="T11" fmla="*/ 352 h 1314"/>
              <a:gd name="T12" fmla="*/ 4066 w 4108"/>
              <a:gd name="T13" fmla="*/ 112 h 1314"/>
              <a:gd name="T14" fmla="*/ 4108 w 4108"/>
              <a:gd name="T15" fmla="*/ 0 h 1314"/>
              <a:gd name="T16" fmla="*/ 3503 w 4108"/>
              <a:gd name="T17" fmla="*/ 0 h 1314"/>
              <a:gd name="T18" fmla="*/ 3503 w 4108"/>
              <a:gd name="T19" fmla="*/ 0 h 1314"/>
              <a:gd name="T20" fmla="*/ 2781 w 4108"/>
              <a:gd name="T21" fmla="*/ 0 h 1314"/>
              <a:gd name="T22" fmla="*/ 2058 w 4108"/>
              <a:gd name="T23" fmla="*/ 0 h 1314"/>
              <a:gd name="T24" fmla="*/ 1335 w 4108"/>
              <a:gd name="T25" fmla="*/ 0 h 1314"/>
              <a:gd name="T26" fmla="*/ 612 w 4108"/>
              <a:gd name="T27" fmla="*/ 0 h 1314"/>
              <a:gd name="T28" fmla="*/ 612 w 4108"/>
              <a:gd name="T29" fmla="*/ 657 h 1314"/>
              <a:gd name="T30" fmla="*/ 1335 w 4108"/>
              <a:gd name="T31" fmla="*/ 657 h 1314"/>
              <a:gd name="T32" fmla="*/ 1335 w 4108"/>
              <a:gd name="T33" fmla="*/ 1314 h 1314"/>
              <a:gd name="T34" fmla="*/ 2058 w 4108"/>
              <a:gd name="T35" fmla="*/ 1314 h 1314"/>
              <a:gd name="T36" fmla="*/ 2781 w 4108"/>
              <a:gd name="T37" fmla="*/ 1314 h 1314"/>
              <a:gd name="T38" fmla="*/ 2781 w 4108"/>
              <a:gd name="T39" fmla="*/ 1314 h 1314"/>
              <a:gd name="T40" fmla="*/ 3481 w 4108"/>
              <a:gd name="T41" fmla="*/ 1314 h 1314"/>
              <a:gd name="T42" fmla="*/ 3503 w 4108"/>
              <a:gd name="T43" fmla="*/ 1267 h 1314"/>
              <a:gd name="T44" fmla="*/ 3503 w 4108"/>
              <a:gd name="T45" fmla="*/ 657 h 1314"/>
              <a:gd name="T46" fmla="*/ 2781 w 4108"/>
              <a:gd name="T47" fmla="*/ 657 h 1314"/>
              <a:gd name="T48" fmla="*/ 3503 w 4108"/>
              <a:gd name="T49" fmla="*/ 657 h 1314"/>
              <a:gd name="T50" fmla="*/ 3503 w 4108"/>
              <a:gd name="T51" fmla="*/ 657 h 1314"/>
              <a:gd name="T52" fmla="*/ 2781 w 4108"/>
              <a:gd name="T53" fmla="*/ 657 h 1314"/>
              <a:gd name="T54" fmla="*/ 612 w 4108"/>
              <a:gd name="T55" fmla="*/ 657 h 1314"/>
              <a:gd name="T56" fmla="*/ 612 w 4108"/>
              <a:gd name="T57" fmla="*/ 657 h 1314"/>
              <a:gd name="T58" fmla="*/ 612 w 4108"/>
              <a:gd name="T59" fmla="*/ 657 h 1314"/>
              <a:gd name="T60" fmla="*/ 612 w 4108"/>
              <a:gd name="T61" fmla="*/ 0 h 1314"/>
              <a:gd name="T62" fmla="*/ 0 w 4108"/>
              <a:gd name="T63" fmla="*/ 0 h 1314"/>
              <a:gd name="T64" fmla="*/ 42 w 4108"/>
              <a:gd name="T65" fmla="*/ 112 h 1314"/>
              <a:gd name="T66" fmla="*/ 160 w 4108"/>
              <a:gd name="T67" fmla="*/ 352 h 1314"/>
              <a:gd name="T68" fmla="*/ 308 w 4108"/>
              <a:gd name="T69" fmla="*/ 657 h 1314"/>
              <a:gd name="T70" fmla="*/ 308 w 4108"/>
              <a:gd name="T71" fmla="*/ 657 h 1314"/>
              <a:gd name="T72" fmla="*/ 612 w 4108"/>
              <a:gd name="T73" fmla="*/ 1283 h 1314"/>
              <a:gd name="T74" fmla="*/ 612 w 4108"/>
              <a:gd name="T75" fmla="*/ 1283 h 1314"/>
              <a:gd name="T76" fmla="*/ 612 w 4108"/>
              <a:gd name="T77" fmla="*/ 1283 h 1314"/>
              <a:gd name="T78" fmla="*/ 627 w 4108"/>
              <a:gd name="T79" fmla="*/ 1314 h 1314"/>
              <a:gd name="T80" fmla="*/ 1335 w 4108"/>
              <a:gd name="T81" fmla="*/ 1314 h 1314"/>
              <a:gd name="T82" fmla="*/ 1335 w 4108"/>
              <a:gd name="T83" fmla="*/ 657 h 1314"/>
              <a:gd name="T84" fmla="*/ 612 w 4108"/>
              <a:gd name="T85" fmla="*/ 657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108" h="1314">
                <a:moveTo>
                  <a:pt x="3503" y="657"/>
                </a:moveTo>
                <a:lnTo>
                  <a:pt x="3503" y="657"/>
                </a:lnTo>
                <a:lnTo>
                  <a:pt x="3503" y="1267"/>
                </a:lnTo>
                <a:cubicBezTo>
                  <a:pt x="3597" y="1073"/>
                  <a:pt x="3704" y="853"/>
                  <a:pt x="3800" y="657"/>
                </a:cubicBezTo>
                <a:lnTo>
                  <a:pt x="3800" y="657"/>
                </a:lnTo>
                <a:cubicBezTo>
                  <a:pt x="3855" y="544"/>
                  <a:pt x="3906" y="439"/>
                  <a:pt x="3948" y="352"/>
                </a:cubicBezTo>
                <a:cubicBezTo>
                  <a:pt x="3993" y="275"/>
                  <a:pt x="4032" y="195"/>
                  <a:pt x="4066" y="112"/>
                </a:cubicBezTo>
                <a:cubicBezTo>
                  <a:pt x="4081" y="76"/>
                  <a:pt x="4095" y="38"/>
                  <a:pt x="4108" y="0"/>
                </a:cubicBezTo>
                <a:lnTo>
                  <a:pt x="3503" y="0"/>
                </a:lnTo>
                <a:lnTo>
                  <a:pt x="3503" y="0"/>
                </a:lnTo>
                <a:lnTo>
                  <a:pt x="2781" y="0"/>
                </a:lnTo>
                <a:lnTo>
                  <a:pt x="2058" y="0"/>
                </a:lnTo>
                <a:lnTo>
                  <a:pt x="1335" y="0"/>
                </a:lnTo>
                <a:lnTo>
                  <a:pt x="612" y="0"/>
                </a:lnTo>
                <a:lnTo>
                  <a:pt x="612" y="657"/>
                </a:lnTo>
                <a:lnTo>
                  <a:pt x="1335" y="657"/>
                </a:lnTo>
                <a:lnTo>
                  <a:pt x="1335" y="1314"/>
                </a:lnTo>
                <a:lnTo>
                  <a:pt x="2058" y="1314"/>
                </a:lnTo>
                <a:lnTo>
                  <a:pt x="2781" y="1314"/>
                </a:lnTo>
                <a:lnTo>
                  <a:pt x="2781" y="1314"/>
                </a:lnTo>
                <a:lnTo>
                  <a:pt x="3481" y="1314"/>
                </a:lnTo>
                <a:cubicBezTo>
                  <a:pt x="3488" y="1298"/>
                  <a:pt x="3496" y="1283"/>
                  <a:pt x="3503" y="1267"/>
                </a:cubicBezTo>
                <a:lnTo>
                  <a:pt x="3503" y="657"/>
                </a:lnTo>
                <a:close/>
                <a:moveTo>
                  <a:pt x="2781" y="657"/>
                </a:moveTo>
                <a:lnTo>
                  <a:pt x="3503" y="657"/>
                </a:lnTo>
                <a:lnTo>
                  <a:pt x="3503" y="657"/>
                </a:lnTo>
                <a:lnTo>
                  <a:pt x="2781" y="657"/>
                </a:lnTo>
                <a:close/>
                <a:moveTo>
                  <a:pt x="612" y="657"/>
                </a:moveTo>
                <a:lnTo>
                  <a:pt x="612" y="657"/>
                </a:lnTo>
                <a:lnTo>
                  <a:pt x="612" y="657"/>
                </a:lnTo>
                <a:lnTo>
                  <a:pt x="612" y="0"/>
                </a:lnTo>
                <a:lnTo>
                  <a:pt x="0" y="0"/>
                </a:lnTo>
                <a:cubicBezTo>
                  <a:pt x="13" y="38"/>
                  <a:pt x="27" y="76"/>
                  <a:pt x="42" y="112"/>
                </a:cubicBezTo>
                <a:cubicBezTo>
                  <a:pt x="76" y="195"/>
                  <a:pt x="115" y="275"/>
                  <a:pt x="160" y="352"/>
                </a:cubicBezTo>
                <a:cubicBezTo>
                  <a:pt x="202" y="439"/>
                  <a:pt x="253" y="544"/>
                  <a:pt x="308" y="657"/>
                </a:cubicBezTo>
                <a:lnTo>
                  <a:pt x="308" y="657"/>
                </a:lnTo>
                <a:cubicBezTo>
                  <a:pt x="407" y="859"/>
                  <a:pt x="517" y="1085"/>
                  <a:pt x="612" y="1283"/>
                </a:cubicBezTo>
                <a:lnTo>
                  <a:pt x="612" y="1283"/>
                </a:lnTo>
                <a:lnTo>
                  <a:pt x="612" y="1283"/>
                </a:lnTo>
                <a:lnTo>
                  <a:pt x="627" y="1314"/>
                </a:lnTo>
                <a:lnTo>
                  <a:pt x="1335" y="1314"/>
                </a:lnTo>
                <a:lnTo>
                  <a:pt x="1335" y="657"/>
                </a:lnTo>
                <a:lnTo>
                  <a:pt x="612" y="657"/>
                </a:lnTo>
                <a:close/>
              </a:path>
            </a:pathLst>
          </a:custGeom>
          <a:solidFill>
            <a:srgbClr val="00B0F0"/>
          </a:solidFill>
          <a:ln>
            <a:noFill/>
          </a:ln>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grpSp>
        <p:nvGrpSpPr>
          <p:cNvPr id="112" name="组合 111"/>
          <p:cNvGrpSpPr/>
          <p:nvPr/>
        </p:nvGrpSpPr>
        <p:grpSpPr>
          <a:xfrm>
            <a:off x="4279615" y="2746434"/>
            <a:ext cx="387036" cy="422947"/>
            <a:chOff x="3933825" y="3878262"/>
            <a:chExt cx="430213" cy="449262"/>
          </a:xfrm>
          <a:solidFill>
            <a:srgbClr val="F8F8F8"/>
          </a:solidFill>
        </p:grpSpPr>
        <p:sp>
          <p:nvSpPr>
            <p:cNvPr id="113" name="Oval 5"/>
            <p:cNvSpPr>
              <a:spLocks noChangeArrowheads="1"/>
            </p:cNvSpPr>
            <p:nvPr/>
          </p:nvSpPr>
          <p:spPr bwMode="auto">
            <a:xfrm>
              <a:off x="4054475" y="3878262"/>
              <a:ext cx="192088" cy="193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14" name="Freeform 6"/>
            <p:cNvSpPr/>
            <p:nvPr/>
          </p:nvSpPr>
          <p:spPr bwMode="auto">
            <a:xfrm>
              <a:off x="3933825" y="4071937"/>
              <a:ext cx="430213" cy="255587"/>
            </a:xfrm>
            <a:custGeom>
              <a:avLst/>
              <a:gdLst>
                <a:gd name="T0" fmla="*/ 620 w 621"/>
                <a:gd name="T1" fmla="*/ 161 h 370"/>
                <a:gd name="T2" fmla="*/ 619 w 621"/>
                <a:gd name="T3" fmla="*/ 159 h 370"/>
                <a:gd name="T4" fmla="*/ 383 w 621"/>
                <a:gd name="T5" fmla="*/ 22 h 370"/>
                <a:gd name="T6" fmla="*/ 369 w 621"/>
                <a:gd name="T7" fmla="*/ 19 h 370"/>
                <a:gd name="T8" fmla="*/ 274 w 621"/>
                <a:gd name="T9" fmla="*/ 19 h 370"/>
                <a:gd name="T10" fmla="*/ 0 w 621"/>
                <a:gd name="T11" fmla="*/ 178 h 370"/>
                <a:gd name="T12" fmla="*/ 0 w 621"/>
                <a:gd name="T13" fmla="*/ 370 h 370"/>
                <a:gd name="T14" fmla="*/ 128 w 621"/>
                <a:gd name="T15" fmla="*/ 370 h 370"/>
                <a:gd name="T16" fmla="*/ 128 w 621"/>
                <a:gd name="T17" fmla="*/ 266 h 370"/>
                <a:gd name="T18" fmla="*/ 151 w 621"/>
                <a:gd name="T19" fmla="*/ 266 h 370"/>
                <a:gd name="T20" fmla="*/ 151 w 621"/>
                <a:gd name="T21" fmla="*/ 370 h 370"/>
                <a:gd name="T22" fmla="*/ 473 w 621"/>
                <a:gd name="T23" fmla="*/ 370 h 370"/>
                <a:gd name="T24" fmla="*/ 473 w 621"/>
                <a:gd name="T25" fmla="*/ 266 h 370"/>
                <a:gd name="T26" fmla="*/ 494 w 621"/>
                <a:gd name="T27" fmla="*/ 266 h 370"/>
                <a:gd name="T28" fmla="*/ 494 w 621"/>
                <a:gd name="T29" fmla="*/ 370 h 370"/>
                <a:gd name="T30" fmla="*/ 621 w 621"/>
                <a:gd name="T31" fmla="*/ 370 h 370"/>
                <a:gd name="T32" fmla="*/ 621 w 621"/>
                <a:gd name="T33" fmla="*/ 172 h 370"/>
                <a:gd name="T34" fmla="*/ 621 w 621"/>
                <a:gd name="T35" fmla="*/ 166 h 370"/>
                <a:gd name="T36" fmla="*/ 620 w 621"/>
                <a:gd name="T37" fmla="*/ 161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1" h="370">
                  <a:moveTo>
                    <a:pt x="620" y="161"/>
                  </a:moveTo>
                  <a:cubicBezTo>
                    <a:pt x="620" y="161"/>
                    <a:pt x="620" y="160"/>
                    <a:pt x="619" y="159"/>
                  </a:cubicBezTo>
                  <a:cubicBezTo>
                    <a:pt x="604" y="52"/>
                    <a:pt x="452" y="27"/>
                    <a:pt x="383" y="22"/>
                  </a:cubicBezTo>
                  <a:cubicBezTo>
                    <a:pt x="378" y="21"/>
                    <a:pt x="373" y="19"/>
                    <a:pt x="369" y="19"/>
                  </a:cubicBezTo>
                  <a:lnTo>
                    <a:pt x="274" y="19"/>
                  </a:lnTo>
                  <a:cubicBezTo>
                    <a:pt x="274" y="19"/>
                    <a:pt x="0" y="0"/>
                    <a:pt x="0" y="178"/>
                  </a:cubicBezTo>
                  <a:lnTo>
                    <a:pt x="0" y="370"/>
                  </a:lnTo>
                  <a:lnTo>
                    <a:pt x="128" y="370"/>
                  </a:lnTo>
                  <a:lnTo>
                    <a:pt x="128" y="266"/>
                  </a:lnTo>
                  <a:lnTo>
                    <a:pt x="151" y="266"/>
                  </a:lnTo>
                  <a:lnTo>
                    <a:pt x="151" y="370"/>
                  </a:lnTo>
                  <a:lnTo>
                    <a:pt x="473" y="370"/>
                  </a:lnTo>
                  <a:lnTo>
                    <a:pt x="473" y="266"/>
                  </a:lnTo>
                  <a:lnTo>
                    <a:pt x="494" y="266"/>
                  </a:lnTo>
                  <a:lnTo>
                    <a:pt x="494" y="370"/>
                  </a:lnTo>
                  <a:lnTo>
                    <a:pt x="621" y="370"/>
                  </a:lnTo>
                  <a:lnTo>
                    <a:pt x="621" y="172"/>
                  </a:lnTo>
                  <a:cubicBezTo>
                    <a:pt x="621" y="170"/>
                    <a:pt x="621" y="169"/>
                    <a:pt x="621" y="166"/>
                  </a:cubicBezTo>
                  <a:cubicBezTo>
                    <a:pt x="621" y="165"/>
                    <a:pt x="620" y="163"/>
                    <a:pt x="620"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grpSp>
      <p:sp>
        <p:nvSpPr>
          <p:cNvPr id="115" name="Freeform 562"/>
          <p:cNvSpPr>
            <a:spLocks noEditPoints="1"/>
          </p:cNvSpPr>
          <p:nvPr/>
        </p:nvSpPr>
        <p:spPr bwMode="auto">
          <a:xfrm>
            <a:off x="3534475" y="3459819"/>
            <a:ext cx="1445996" cy="679701"/>
          </a:xfrm>
          <a:custGeom>
            <a:avLst/>
            <a:gdLst>
              <a:gd name="T0" fmla="*/ 2125 w 2796"/>
              <a:gd name="T1" fmla="*/ 657 h 1314"/>
              <a:gd name="T2" fmla="*/ 2620 w 2796"/>
              <a:gd name="T3" fmla="*/ 657 h 1314"/>
              <a:gd name="T4" fmla="*/ 2622 w 2796"/>
              <a:gd name="T5" fmla="*/ 572 h 1314"/>
              <a:gd name="T6" fmla="*/ 2736 w 2796"/>
              <a:gd name="T7" fmla="*/ 126 h 1314"/>
              <a:gd name="T8" fmla="*/ 2796 w 2796"/>
              <a:gd name="T9" fmla="*/ 0 h 1314"/>
              <a:gd name="T10" fmla="*/ 2125 w 2796"/>
              <a:gd name="T11" fmla="*/ 0 h 1314"/>
              <a:gd name="T12" fmla="*/ 2125 w 2796"/>
              <a:gd name="T13" fmla="*/ 0 h 1314"/>
              <a:gd name="T14" fmla="*/ 1402 w 2796"/>
              <a:gd name="T15" fmla="*/ 0 h 1314"/>
              <a:gd name="T16" fmla="*/ 679 w 2796"/>
              <a:gd name="T17" fmla="*/ 0 h 1314"/>
              <a:gd name="T18" fmla="*/ 679 w 2796"/>
              <a:gd name="T19" fmla="*/ 657 h 1314"/>
              <a:gd name="T20" fmla="*/ 679 w 2796"/>
              <a:gd name="T21" fmla="*/ 657 h 1314"/>
              <a:gd name="T22" fmla="*/ 176 w 2796"/>
              <a:gd name="T23" fmla="*/ 657 h 1314"/>
              <a:gd name="T24" fmla="*/ 236 w 2796"/>
              <a:gd name="T25" fmla="*/ 997 h 1314"/>
              <a:gd name="T26" fmla="*/ 569 w 2796"/>
              <a:gd name="T27" fmla="*/ 1314 h 1314"/>
              <a:gd name="T28" fmla="*/ 679 w 2796"/>
              <a:gd name="T29" fmla="*/ 1314 h 1314"/>
              <a:gd name="T30" fmla="*/ 1398 w 2796"/>
              <a:gd name="T31" fmla="*/ 1314 h 1314"/>
              <a:gd name="T32" fmla="*/ 1402 w 2796"/>
              <a:gd name="T33" fmla="*/ 1314 h 1314"/>
              <a:gd name="T34" fmla="*/ 1402 w 2796"/>
              <a:gd name="T35" fmla="*/ 657 h 1314"/>
              <a:gd name="T36" fmla="*/ 1402 w 2796"/>
              <a:gd name="T37" fmla="*/ 657 h 1314"/>
              <a:gd name="T38" fmla="*/ 1402 w 2796"/>
              <a:gd name="T39" fmla="*/ 1314 h 1314"/>
              <a:gd name="T40" fmla="*/ 2125 w 2796"/>
              <a:gd name="T41" fmla="*/ 1314 h 1314"/>
              <a:gd name="T42" fmla="*/ 2226 w 2796"/>
              <a:gd name="T43" fmla="*/ 1314 h 1314"/>
              <a:gd name="T44" fmla="*/ 2559 w 2796"/>
              <a:gd name="T45" fmla="*/ 997 h 1314"/>
              <a:gd name="T46" fmla="*/ 2620 w 2796"/>
              <a:gd name="T47" fmla="*/ 657 h 1314"/>
              <a:gd name="T48" fmla="*/ 2125 w 2796"/>
              <a:gd name="T49" fmla="*/ 657 h 1314"/>
              <a:gd name="T50" fmla="*/ 174 w 2796"/>
              <a:gd name="T51" fmla="*/ 572 h 1314"/>
              <a:gd name="T52" fmla="*/ 176 w 2796"/>
              <a:gd name="T53" fmla="*/ 657 h 1314"/>
              <a:gd name="T54" fmla="*/ 679 w 2796"/>
              <a:gd name="T55" fmla="*/ 657 h 1314"/>
              <a:gd name="T56" fmla="*/ 679 w 2796"/>
              <a:gd name="T57" fmla="*/ 0 h 1314"/>
              <a:gd name="T58" fmla="*/ 0 w 2796"/>
              <a:gd name="T59" fmla="*/ 0 h 1314"/>
              <a:gd name="T60" fmla="*/ 60 w 2796"/>
              <a:gd name="T61" fmla="*/ 126 h 1314"/>
              <a:gd name="T62" fmla="*/ 174 w 2796"/>
              <a:gd name="T63" fmla="*/ 572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96" h="1314">
                <a:moveTo>
                  <a:pt x="2125" y="657"/>
                </a:moveTo>
                <a:lnTo>
                  <a:pt x="2620" y="657"/>
                </a:lnTo>
                <a:cubicBezTo>
                  <a:pt x="2621" y="626"/>
                  <a:pt x="2622" y="598"/>
                  <a:pt x="2622" y="572"/>
                </a:cubicBezTo>
                <a:cubicBezTo>
                  <a:pt x="2622" y="447"/>
                  <a:pt x="2736" y="126"/>
                  <a:pt x="2736" y="126"/>
                </a:cubicBezTo>
                <a:cubicBezTo>
                  <a:pt x="2755" y="87"/>
                  <a:pt x="2775" y="44"/>
                  <a:pt x="2796" y="0"/>
                </a:cubicBezTo>
                <a:lnTo>
                  <a:pt x="2125" y="0"/>
                </a:lnTo>
                <a:lnTo>
                  <a:pt x="2125" y="0"/>
                </a:lnTo>
                <a:lnTo>
                  <a:pt x="1402" y="0"/>
                </a:lnTo>
                <a:lnTo>
                  <a:pt x="679" y="0"/>
                </a:lnTo>
                <a:lnTo>
                  <a:pt x="679" y="657"/>
                </a:lnTo>
                <a:lnTo>
                  <a:pt x="679" y="657"/>
                </a:lnTo>
                <a:lnTo>
                  <a:pt x="176" y="657"/>
                </a:lnTo>
                <a:cubicBezTo>
                  <a:pt x="180" y="774"/>
                  <a:pt x="195" y="915"/>
                  <a:pt x="236" y="997"/>
                </a:cubicBezTo>
                <a:cubicBezTo>
                  <a:pt x="265" y="1055"/>
                  <a:pt x="360" y="1203"/>
                  <a:pt x="569" y="1314"/>
                </a:cubicBezTo>
                <a:lnTo>
                  <a:pt x="679" y="1314"/>
                </a:lnTo>
                <a:lnTo>
                  <a:pt x="1398" y="1314"/>
                </a:lnTo>
                <a:lnTo>
                  <a:pt x="1402" y="1314"/>
                </a:lnTo>
                <a:lnTo>
                  <a:pt x="1402" y="657"/>
                </a:lnTo>
                <a:lnTo>
                  <a:pt x="1402" y="657"/>
                </a:lnTo>
                <a:lnTo>
                  <a:pt x="1402" y="1314"/>
                </a:lnTo>
                <a:lnTo>
                  <a:pt x="2125" y="1314"/>
                </a:lnTo>
                <a:lnTo>
                  <a:pt x="2226" y="1314"/>
                </a:lnTo>
                <a:cubicBezTo>
                  <a:pt x="2436" y="1203"/>
                  <a:pt x="2531" y="1055"/>
                  <a:pt x="2559" y="997"/>
                </a:cubicBezTo>
                <a:cubicBezTo>
                  <a:pt x="2600" y="915"/>
                  <a:pt x="2616" y="774"/>
                  <a:pt x="2620" y="657"/>
                </a:cubicBezTo>
                <a:lnTo>
                  <a:pt x="2125" y="657"/>
                </a:lnTo>
                <a:close/>
                <a:moveTo>
                  <a:pt x="174" y="572"/>
                </a:moveTo>
                <a:cubicBezTo>
                  <a:pt x="174" y="598"/>
                  <a:pt x="175" y="626"/>
                  <a:pt x="176" y="657"/>
                </a:cubicBezTo>
                <a:lnTo>
                  <a:pt x="679" y="657"/>
                </a:lnTo>
                <a:lnTo>
                  <a:pt x="679" y="0"/>
                </a:lnTo>
                <a:lnTo>
                  <a:pt x="0" y="0"/>
                </a:lnTo>
                <a:cubicBezTo>
                  <a:pt x="21" y="44"/>
                  <a:pt x="41" y="87"/>
                  <a:pt x="60" y="126"/>
                </a:cubicBezTo>
                <a:cubicBezTo>
                  <a:pt x="60" y="126"/>
                  <a:pt x="174" y="447"/>
                  <a:pt x="174" y="572"/>
                </a:cubicBezTo>
                <a:close/>
              </a:path>
            </a:pathLst>
          </a:custGeom>
          <a:solidFill>
            <a:srgbClr val="0070C0"/>
          </a:solidFill>
          <a:ln>
            <a:noFill/>
          </a:ln>
        </p:spPr>
        <p:txBody>
          <a:bodyPr vert="horz" wrap="square" lIns="91440" tIns="45720" rIns="91440" bIns="45720" numCol="1" anchor="t" anchorCtr="0" compatLnSpc="1"/>
          <a:lstStyle/>
          <a:p>
            <a:pPr fontAlgn="base">
              <a:spcBef>
                <a:spcPct val="0"/>
              </a:spcBef>
              <a:spcAft>
                <a:spcPct val="0"/>
              </a:spcAft>
              <a:buFont typeface="Arial" pitchFamily="34" charset="0"/>
              <a:buNone/>
              <a:defRPr/>
            </a:pPr>
            <a:endParaRPr lang="zh-CN" altLang="en-US" kern="0" smtClean="0">
              <a:solidFill>
                <a:srgbClr val="21A3D0"/>
              </a:solidFill>
              <a:latin typeface="Arial" pitchFamily="34" charset="0"/>
              <a:ea typeface="宋体"/>
            </a:endParaRPr>
          </a:p>
        </p:txBody>
      </p:sp>
      <p:grpSp>
        <p:nvGrpSpPr>
          <p:cNvPr id="116" name="组合 115"/>
          <p:cNvGrpSpPr/>
          <p:nvPr/>
        </p:nvGrpSpPr>
        <p:grpSpPr>
          <a:xfrm>
            <a:off x="4183090" y="3513073"/>
            <a:ext cx="367336" cy="358858"/>
            <a:chOff x="7627938" y="3005138"/>
            <a:chExt cx="412750" cy="403225"/>
          </a:xfrm>
          <a:solidFill>
            <a:srgbClr val="F8F8F8"/>
          </a:solidFill>
        </p:grpSpPr>
        <p:sp>
          <p:nvSpPr>
            <p:cNvPr id="117" name="Freeform 534"/>
            <p:cNvSpPr>
              <a:spLocks noEditPoints="1"/>
            </p:cNvSpPr>
            <p:nvPr/>
          </p:nvSpPr>
          <p:spPr bwMode="auto">
            <a:xfrm>
              <a:off x="7627938" y="3005138"/>
              <a:ext cx="412750" cy="403225"/>
            </a:xfrm>
            <a:custGeom>
              <a:avLst/>
              <a:gdLst>
                <a:gd name="T0" fmla="*/ 26 w 597"/>
                <a:gd name="T1" fmla="*/ 344 h 582"/>
                <a:gd name="T2" fmla="*/ 26 w 597"/>
                <a:gd name="T3" fmla="*/ 62 h 582"/>
                <a:gd name="T4" fmla="*/ 62 w 597"/>
                <a:gd name="T5" fmla="*/ 25 h 582"/>
                <a:gd name="T6" fmla="*/ 535 w 597"/>
                <a:gd name="T7" fmla="*/ 25 h 582"/>
                <a:gd name="T8" fmla="*/ 571 w 597"/>
                <a:gd name="T9" fmla="*/ 62 h 582"/>
                <a:gd name="T10" fmla="*/ 571 w 597"/>
                <a:gd name="T11" fmla="*/ 344 h 582"/>
                <a:gd name="T12" fmla="*/ 535 w 597"/>
                <a:gd name="T13" fmla="*/ 380 h 582"/>
                <a:gd name="T14" fmla="*/ 62 w 597"/>
                <a:gd name="T15" fmla="*/ 380 h 582"/>
                <a:gd name="T16" fmla="*/ 26 w 597"/>
                <a:gd name="T17" fmla="*/ 344 h 582"/>
                <a:gd name="T18" fmla="*/ 535 w 597"/>
                <a:gd name="T19" fmla="*/ 406 h 582"/>
                <a:gd name="T20" fmla="*/ 597 w 597"/>
                <a:gd name="T21" fmla="*/ 344 h 582"/>
                <a:gd name="T22" fmla="*/ 597 w 597"/>
                <a:gd name="T23" fmla="*/ 62 h 582"/>
                <a:gd name="T24" fmla="*/ 535 w 597"/>
                <a:gd name="T25" fmla="*/ 0 h 582"/>
                <a:gd name="T26" fmla="*/ 62 w 597"/>
                <a:gd name="T27" fmla="*/ 0 h 582"/>
                <a:gd name="T28" fmla="*/ 0 w 597"/>
                <a:gd name="T29" fmla="*/ 62 h 582"/>
                <a:gd name="T30" fmla="*/ 0 w 597"/>
                <a:gd name="T31" fmla="*/ 344 h 582"/>
                <a:gd name="T32" fmla="*/ 62 w 597"/>
                <a:gd name="T33" fmla="*/ 406 h 582"/>
                <a:gd name="T34" fmla="*/ 246 w 597"/>
                <a:gd name="T35" fmla="*/ 406 h 582"/>
                <a:gd name="T36" fmla="*/ 246 w 597"/>
                <a:gd name="T37" fmla="*/ 461 h 582"/>
                <a:gd name="T38" fmla="*/ 62 w 597"/>
                <a:gd name="T39" fmla="*/ 461 h 582"/>
                <a:gd name="T40" fmla="*/ 0 w 597"/>
                <a:gd name="T41" fmla="*/ 523 h 582"/>
                <a:gd name="T42" fmla="*/ 0 w 597"/>
                <a:gd name="T43" fmla="*/ 569 h 582"/>
                <a:gd name="T44" fmla="*/ 13 w 597"/>
                <a:gd name="T45" fmla="*/ 582 h 582"/>
                <a:gd name="T46" fmla="*/ 584 w 597"/>
                <a:gd name="T47" fmla="*/ 582 h 582"/>
                <a:gd name="T48" fmla="*/ 597 w 597"/>
                <a:gd name="T49" fmla="*/ 569 h 582"/>
                <a:gd name="T50" fmla="*/ 597 w 597"/>
                <a:gd name="T51" fmla="*/ 523 h 582"/>
                <a:gd name="T52" fmla="*/ 535 w 597"/>
                <a:gd name="T53" fmla="*/ 461 h 582"/>
                <a:gd name="T54" fmla="*/ 351 w 597"/>
                <a:gd name="T55" fmla="*/ 461 h 582"/>
                <a:gd name="T56" fmla="*/ 351 w 597"/>
                <a:gd name="T57" fmla="*/ 406 h 582"/>
                <a:gd name="T58" fmla="*/ 535 w 597"/>
                <a:gd name="T59" fmla="*/ 40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7" h="582">
                  <a:moveTo>
                    <a:pt x="26" y="344"/>
                  </a:moveTo>
                  <a:lnTo>
                    <a:pt x="26" y="62"/>
                  </a:lnTo>
                  <a:cubicBezTo>
                    <a:pt x="26" y="42"/>
                    <a:pt x="42" y="25"/>
                    <a:pt x="62" y="25"/>
                  </a:cubicBezTo>
                  <a:lnTo>
                    <a:pt x="535" y="25"/>
                  </a:lnTo>
                  <a:cubicBezTo>
                    <a:pt x="555" y="25"/>
                    <a:pt x="571" y="42"/>
                    <a:pt x="571" y="62"/>
                  </a:cubicBezTo>
                  <a:lnTo>
                    <a:pt x="571" y="344"/>
                  </a:lnTo>
                  <a:cubicBezTo>
                    <a:pt x="571" y="364"/>
                    <a:pt x="555" y="380"/>
                    <a:pt x="535" y="380"/>
                  </a:cubicBezTo>
                  <a:lnTo>
                    <a:pt x="62" y="380"/>
                  </a:lnTo>
                  <a:cubicBezTo>
                    <a:pt x="42" y="380"/>
                    <a:pt x="26" y="364"/>
                    <a:pt x="26" y="344"/>
                  </a:cubicBezTo>
                  <a:close/>
                  <a:moveTo>
                    <a:pt x="535" y="406"/>
                  </a:moveTo>
                  <a:cubicBezTo>
                    <a:pt x="569" y="406"/>
                    <a:pt x="597" y="378"/>
                    <a:pt x="597" y="344"/>
                  </a:cubicBezTo>
                  <a:lnTo>
                    <a:pt x="597" y="62"/>
                  </a:lnTo>
                  <a:cubicBezTo>
                    <a:pt x="597" y="27"/>
                    <a:pt x="569" y="0"/>
                    <a:pt x="535" y="0"/>
                  </a:cubicBezTo>
                  <a:lnTo>
                    <a:pt x="62" y="0"/>
                  </a:lnTo>
                  <a:cubicBezTo>
                    <a:pt x="28" y="0"/>
                    <a:pt x="0" y="27"/>
                    <a:pt x="0" y="62"/>
                  </a:cubicBezTo>
                  <a:lnTo>
                    <a:pt x="0" y="344"/>
                  </a:lnTo>
                  <a:cubicBezTo>
                    <a:pt x="0" y="378"/>
                    <a:pt x="28" y="406"/>
                    <a:pt x="62" y="406"/>
                  </a:cubicBezTo>
                  <a:lnTo>
                    <a:pt x="246" y="406"/>
                  </a:lnTo>
                  <a:lnTo>
                    <a:pt x="246" y="461"/>
                  </a:lnTo>
                  <a:lnTo>
                    <a:pt x="62" y="461"/>
                  </a:lnTo>
                  <a:cubicBezTo>
                    <a:pt x="28" y="461"/>
                    <a:pt x="0" y="489"/>
                    <a:pt x="0" y="523"/>
                  </a:cubicBezTo>
                  <a:lnTo>
                    <a:pt x="0" y="569"/>
                  </a:lnTo>
                  <a:cubicBezTo>
                    <a:pt x="0" y="576"/>
                    <a:pt x="6" y="582"/>
                    <a:pt x="13" y="582"/>
                  </a:cubicBezTo>
                  <a:lnTo>
                    <a:pt x="584" y="582"/>
                  </a:lnTo>
                  <a:cubicBezTo>
                    <a:pt x="591" y="582"/>
                    <a:pt x="597" y="576"/>
                    <a:pt x="597" y="569"/>
                  </a:cubicBezTo>
                  <a:lnTo>
                    <a:pt x="597" y="523"/>
                  </a:lnTo>
                  <a:cubicBezTo>
                    <a:pt x="597" y="489"/>
                    <a:pt x="569" y="461"/>
                    <a:pt x="535" y="461"/>
                  </a:cubicBezTo>
                  <a:lnTo>
                    <a:pt x="351" y="461"/>
                  </a:lnTo>
                  <a:lnTo>
                    <a:pt x="351" y="406"/>
                  </a:lnTo>
                  <a:lnTo>
                    <a:pt x="535"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sp>
          <p:nvSpPr>
            <p:cNvPr id="118" name="Freeform 535"/>
            <p:cNvSpPr/>
            <p:nvPr/>
          </p:nvSpPr>
          <p:spPr bwMode="auto">
            <a:xfrm>
              <a:off x="7664450" y="3041650"/>
              <a:ext cx="341313" cy="209550"/>
            </a:xfrm>
            <a:custGeom>
              <a:avLst/>
              <a:gdLst>
                <a:gd name="T0" fmla="*/ 493 w 493"/>
                <a:gd name="T1" fmla="*/ 293 h 303"/>
                <a:gd name="T2" fmla="*/ 493 w 493"/>
                <a:gd name="T3" fmla="*/ 11 h 303"/>
                <a:gd name="T4" fmla="*/ 483 w 493"/>
                <a:gd name="T5" fmla="*/ 0 h 303"/>
                <a:gd name="T6" fmla="*/ 10 w 493"/>
                <a:gd name="T7" fmla="*/ 0 h 303"/>
                <a:gd name="T8" fmla="*/ 0 w 493"/>
                <a:gd name="T9" fmla="*/ 11 h 303"/>
                <a:gd name="T10" fmla="*/ 0 w 493"/>
                <a:gd name="T11" fmla="*/ 293 h 303"/>
                <a:gd name="T12" fmla="*/ 10 w 493"/>
                <a:gd name="T13" fmla="*/ 303 h 303"/>
                <a:gd name="T14" fmla="*/ 483 w 493"/>
                <a:gd name="T15" fmla="*/ 303 h 303"/>
                <a:gd name="T16" fmla="*/ 493 w 493"/>
                <a:gd name="T17" fmla="*/ 29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303">
                  <a:moveTo>
                    <a:pt x="493" y="293"/>
                  </a:moveTo>
                  <a:lnTo>
                    <a:pt x="493" y="11"/>
                  </a:lnTo>
                  <a:cubicBezTo>
                    <a:pt x="493" y="5"/>
                    <a:pt x="489" y="0"/>
                    <a:pt x="483" y="0"/>
                  </a:cubicBezTo>
                  <a:lnTo>
                    <a:pt x="10" y="0"/>
                  </a:lnTo>
                  <a:cubicBezTo>
                    <a:pt x="4" y="0"/>
                    <a:pt x="0" y="5"/>
                    <a:pt x="0" y="11"/>
                  </a:cubicBezTo>
                  <a:lnTo>
                    <a:pt x="0" y="293"/>
                  </a:lnTo>
                  <a:cubicBezTo>
                    <a:pt x="0" y="299"/>
                    <a:pt x="4" y="303"/>
                    <a:pt x="10" y="303"/>
                  </a:cubicBezTo>
                  <a:lnTo>
                    <a:pt x="483" y="303"/>
                  </a:lnTo>
                  <a:cubicBezTo>
                    <a:pt x="489" y="303"/>
                    <a:pt x="493" y="299"/>
                    <a:pt x="493" y="2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base">
                <a:spcBef>
                  <a:spcPct val="0"/>
                </a:spcBef>
                <a:spcAft>
                  <a:spcPct val="0"/>
                </a:spcAft>
                <a:buFont typeface="Arial" pitchFamily="34" charset="0"/>
                <a:buNone/>
              </a:pPr>
              <a:endParaRPr lang="zh-CN" altLang="en-US">
                <a:solidFill>
                  <a:srgbClr val="21A3D0"/>
                </a:solidFill>
                <a:latin typeface="Arial" pitchFamily="34" charset="0"/>
                <a:ea typeface="宋体"/>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anim calcmode="lin" valueType="num">
                                          <p:cBhvr>
                                            <p:cTn id="8" dur="500" fill="hold"/>
                                            <p:tgtEl>
                                              <p:spTgt spid="99"/>
                                            </p:tgtEl>
                                            <p:attrNameLst>
                                              <p:attrName>ppt_x</p:attrName>
                                            </p:attrNameLst>
                                          </p:cBhvr>
                                          <p:tavLst>
                                            <p:tav tm="0">
                                              <p:val>
                                                <p:strVal val="#ppt_x"/>
                                              </p:val>
                                            </p:tav>
                                            <p:tav tm="100000">
                                              <p:val>
                                                <p:strVal val="#ppt_x"/>
                                              </p:val>
                                            </p:tav>
                                          </p:tavLst>
                                        </p:anim>
                                        <p:anim calcmode="lin" valueType="num">
                                          <p:cBhvr>
                                            <p:cTn id="9" dur="50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down)">
                                          <p:cBhvr>
                                            <p:cTn id="16" dur="500"/>
                                            <p:tgtEl>
                                              <p:spTgt spid="116"/>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wipe(down)">
                                          <p:cBhvr>
                                            <p:cTn id="20" dur="500"/>
                                            <p:tgtEl>
                                              <p:spTgt spid="11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down)">
                                          <p:cBhvr>
                                            <p:cTn id="23" dur="500"/>
                                            <p:tgtEl>
                                              <p:spTgt spid="11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down)">
                                          <p:cBhvr>
                                            <p:cTn id="27" dur="500"/>
                                            <p:tgtEl>
                                              <p:spTgt spid="10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down)">
                                          <p:cBhvr>
                                            <p:cTn id="30" dur="500"/>
                                            <p:tgtEl>
                                              <p:spTgt spid="110"/>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ipe(down)">
                                          <p:cBhvr>
                                            <p:cTn id="34" dur="500"/>
                                            <p:tgtEl>
                                              <p:spTgt spid="100"/>
                                            </p:tgtEl>
                                          </p:cBhvr>
                                        </p:animEffect>
                                      </p:childTnLst>
                                    </p:cTn>
                                  </p:par>
                                  <p:par>
                                    <p:cTn id="35" presetID="22" presetClass="entr" presetSubtype="4"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down)">
                                          <p:cBhvr>
                                            <p:cTn id="37" dur="500"/>
                                            <p:tgtEl>
                                              <p:spTgt spid="101"/>
                                            </p:tgtEl>
                                          </p:cBhvr>
                                        </p:animEffect>
                                      </p:childTnLst>
                                    </p:cTn>
                                  </p:par>
                                </p:childTnLst>
                              </p:cTn>
                            </p:par>
                            <p:par>
                              <p:cTn id="38" fill="hold">
                                <p:stCondLst>
                                  <p:cond delay="2500"/>
                                </p:stCondLst>
                                <p:childTnLst>
                                  <p:par>
                                    <p:cTn id="39" presetID="1" presetClass="entr" presetSubtype="0" fill="hold" nodeType="afterEffect">
                                      <p:stCondLst>
                                        <p:cond delay="500"/>
                                      </p:stCondLst>
                                      <p:childTnLst>
                                        <p:set>
                                          <p:cBhvr>
                                            <p:cTn id="40" dur="1" fill="hold">
                                              <p:stCondLst>
                                                <p:cond delay="0"/>
                                              </p:stCondLst>
                                            </p:cTn>
                                            <p:tgtEl>
                                              <p:spTgt spid="83"/>
                                            </p:tgtEl>
                                            <p:attrNameLst>
                                              <p:attrName>style.visibility</p:attrName>
                                            </p:attrNameLst>
                                          </p:cBhvr>
                                          <p:to>
                                            <p:strVal val="visible"/>
                                          </p:to>
                                        </p:set>
                                      </p:childTnLst>
                                    </p:cTn>
                                  </p:par>
                                  <p:par>
                                    <p:cTn id="41"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42" dur="400" fill="hold"/>
                                            <p:tgtEl>
                                              <p:spTgt spid="83"/>
                                            </p:tgtEl>
                                            <p:attrNameLst>
                                              <p:attrName>ppt_x</p:attrName>
                                              <p:attrName>ppt_y</p:attrName>
                                            </p:attrNameLst>
                                          </p:cBhvr>
                                          <p:rCtr x="-5230" y="0"/>
                                        </p:animMotion>
                                      </p:childTnLst>
                                    </p:cTn>
                                  </p:par>
                                  <p:par>
                                    <p:cTn id="43" presetID="1" presetClass="entr" presetSubtype="0"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childTnLst>
                                    </p:cTn>
                                  </p:par>
                                  <p:par>
                                    <p:cTn id="45" presetID="35" presetClass="path" presetSubtype="0" accel="50000" fill="hold" nodeType="withEffect" p14:presetBounceEnd="25000">
                                      <p:stCondLst>
                                        <p:cond delay="500"/>
                                      </p:stCondLst>
                                      <p:childTnLst>
                                        <p:animMotion origin="layout" path="M 0.10446 -3.33333E-6 L -2.0294E-7 -3.33333E-6 " pathEditMode="relative" rAng="0" ptsTypes="AA" p14:bounceEnd="25000">
                                          <p:cBhvr>
                                            <p:cTn id="46" dur="400" fill="hold"/>
                                            <p:tgtEl>
                                              <p:spTgt spid="76"/>
                                            </p:tgtEl>
                                            <p:attrNameLst>
                                              <p:attrName>ppt_x</p:attrName>
                                              <p:attrName>ppt_y</p:attrName>
                                            </p:attrNameLst>
                                          </p:cBhvr>
                                          <p:rCtr x="-5230" y="0"/>
                                        </p:animMotion>
                                      </p:childTnLst>
                                    </p:cTn>
                                  </p:par>
                                  <p:par>
                                    <p:cTn id="47" presetID="1" presetClass="entr" presetSubtype="0" fill="hold" nodeType="withEffect">
                                      <p:stCondLst>
                                        <p:cond delay="500"/>
                                      </p:stCondLst>
                                      <p:childTnLst>
                                        <p:set>
                                          <p:cBhvr>
                                            <p:cTn id="48" dur="1" fill="hold">
                                              <p:stCondLst>
                                                <p:cond delay="0"/>
                                              </p:stCondLst>
                                            </p:cTn>
                                            <p:tgtEl>
                                              <p:spTgt spid="79"/>
                                            </p:tgtEl>
                                            <p:attrNameLst>
                                              <p:attrName>style.visibility</p:attrName>
                                            </p:attrNameLst>
                                          </p:cBhvr>
                                          <p:to>
                                            <p:strVal val="visible"/>
                                          </p:to>
                                        </p:set>
                                      </p:childTnLst>
                                    </p:cTn>
                                  </p:par>
                                  <p:par>
                                    <p:cTn id="49" presetID="35" presetClass="path" presetSubtype="0" accel="50000" fill="hold" nodeType="withEffect" p14:presetBounceEnd="25000">
                                      <p:stCondLst>
                                        <p:cond delay="500"/>
                                      </p:stCondLst>
                                      <p:childTnLst>
                                        <p:animMotion origin="layout" path="M 1.1539E-6 3.33333E-6 L -0.10446 3.33333E-6 " pathEditMode="relative" rAng="0" ptsTypes="AA" p14:bounceEnd="25000">
                                          <p:cBhvr>
                                            <p:cTn id="50" dur="400" spd="-100000" fill="hold"/>
                                            <p:tgtEl>
                                              <p:spTgt spid="79"/>
                                            </p:tgtEl>
                                            <p:attrNameLst>
                                              <p:attrName>ppt_x</p:attrName>
                                              <p:attrName>ppt_y</p:attrName>
                                            </p:attrNameLst>
                                          </p:cBhvr>
                                          <p:rCtr x="-5230" y="0"/>
                                        </p:animMotion>
                                      </p:childTnLst>
                                    </p:cTn>
                                  </p:par>
                                  <p:par>
                                    <p:cTn id="51" presetID="1" presetClass="entr" presetSubtype="0" fill="hold" grpId="0" nodeType="withEffect">
                                      <p:stCondLst>
                                        <p:cond delay="500"/>
                                      </p:stCondLst>
                                      <p:childTnLst>
                                        <p:set>
                                          <p:cBhvr>
                                            <p:cTn id="52" dur="1" fill="hold">
                                              <p:stCondLst>
                                                <p:cond delay="0"/>
                                              </p:stCondLst>
                                            </p:cTn>
                                            <p:tgtEl>
                                              <p:spTgt spid="82"/>
                                            </p:tgtEl>
                                            <p:attrNameLst>
                                              <p:attrName>style.visibility</p:attrName>
                                            </p:attrNameLst>
                                          </p:cBhvr>
                                          <p:to>
                                            <p:strVal val="visible"/>
                                          </p:to>
                                        </p:set>
                                      </p:childTnLst>
                                    </p:cTn>
                                  </p:par>
                                  <p:par>
                                    <p:cTn id="53" presetID="35" presetClass="path" presetSubtype="0" accel="50000" fill="hold" grpId="1" nodeType="withEffect" p14:presetBounceEnd="25000">
                                      <p:stCondLst>
                                        <p:cond delay="500"/>
                                      </p:stCondLst>
                                      <p:childTnLst>
                                        <p:animMotion origin="layout" path="M 1.1539E-6 3.33333E-6 L -0.10446 3.33333E-6 " pathEditMode="relative" rAng="0" ptsTypes="AA" p14:bounceEnd="25000">
                                          <p:cBhvr>
                                            <p:cTn id="54" dur="400" spd="-100000" fill="hold"/>
                                            <p:tgtEl>
                                              <p:spTgt spid="82"/>
                                            </p:tgtEl>
                                            <p:attrNameLst>
                                              <p:attrName>ppt_x</p:attrName>
                                              <p:attrName>ppt_y</p:attrName>
                                            </p:attrNameLst>
                                          </p:cBhvr>
                                          <p:rCtr x="-5230" y="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left)">
                                          <p:cBhvr>
                                            <p:cTn id="61" dur="500"/>
                                            <p:tgtEl>
                                              <p:spTgt spid="9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91"/>
                                            </p:tgtEl>
                                            <p:attrNameLst>
                                              <p:attrName>style.visibility</p:attrName>
                                            </p:attrNameLst>
                                          </p:cBhvr>
                                          <p:to>
                                            <p:strVal val="visible"/>
                                          </p:to>
                                        </p:set>
                                        <p:animEffect transition="in" filter="wipe(right)">
                                          <p:cBhvr>
                                            <p:cTn id="70" dur="500"/>
                                            <p:tgtEl>
                                              <p:spTgt spid="9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wipe(right)">
                                          <p:cBhvr>
                                            <p:cTn id="73" dur="500"/>
                                            <p:tgtEl>
                                              <p:spTgt spid="92"/>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right)">
                                          <p:cBhvr>
                                            <p:cTn id="76" dur="500"/>
                                            <p:tgtEl>
                                              <p:spTgt spid="97"/>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righ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91" grpId="0"/>
          <p:bldP spid="92" grpId="0"/>
          <p:bldP spid="93" grpId="0"/>
          <p:bldP spid="94" grpId="0"/>
          <p:bldP spid="95" grpId="0"/>
          <p:bldP spid="96" grpId="0"/>
          <p:bldP spid="97" grpId="0"/>
          <p:bldP spid="98" grpId="0"/>
          <p:bldP spid="99" grpId="0" animBg="1"/>
          <p:bldP spid="100" grpId="0" animBg="1"/>
          <p:bldP spid="109" grpId="0" animBg="1"/>
          <p:bldP spid="110" grpId="0" animBg="1"/>
          <p:bldP spid="111" grpId="0" animBg="1"/>
          <p:bldP spid="1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anim calcmode="lin" valueType="num">
                                          <p:cBhvr>
                                            <p:cTn id="8" dur="500" fill="hold"/>
                                            <p:tgtEl>
                                              <p:spTgt spid="99"/>
                                            </p:tgtEl>
                                            <p:attrNameLst>
                                              <p:attrName>ppt_x</p:attrName>
                                            </p:attrNameLst>
                                          </p:cBhvr>
                                          <p:tavLst>
                                            <p:tav tm="0">
                                              <p:val>
                                                <p:strVal val="#ppt_x"/>
                                              </p:val>
                                            </p:tav>
                                            <p:tav tm="100000">
                                              <p:val>
                                                <p:strVal val="#ppt_x"/>
                                              </p:val>
                                            </p:tav>
                                          </p:tavLst>
                                        </p:anim>
                                        <p:anim calcmode="lin" valueType="num">
                                          <p:cBhvr>
                                            <p:cTn id="9" dur="500" fill="hold"/>
                                            <p:tgtEl>
                                              <p:spTgt spid="9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6"/>
                                            </p:tgtEl>
                                            <p:attrNameLst>
                                              <p:attrName>style.visibility</p:attrName>
                                            </p:attrNameLst>
                                          </p:cBhvr>
                                          <p:to>
                                            <p:strVal val="visible"/>
                                          </p:to>
                                        </p:set>
                                        <p:animEffect transition="in" filter="wipe(down)">
                                          <p:cBhvr>
                                            <p:cTn id="16" dur="500"/>
                                            <p:tgtEl>
                                              <p:spTgt spid="116"/>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112"/>
                                            </p:tgtEl>
                                            <p:attrNameLst>
                                              <p:attrName>style.visibility</p:attrName>
                                            </p:attrNameLst>
                                          </p:cBhvr>
                                          <p:to>
                                            <p:strVal val="visible"/>
                                          </p:to>
                                        </p:set>
                                        <p:animEffect transition="in" filter="wipe(down)">
                                          <p:cBhvr>
                                            <p:cTn id="20" dur="500"/>
                                            <p:tgtEl>
                                              <p:spTgt spid="112"/>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animEffect transition="in" filter="wipe(down)">
                                          <p:cBhvr>
                                            <p:cTn id="23" dur="500"/>
                                            <p:tgtEl>
                                              <p:spTgt spid="111"/>
                                            </p:tgtEl>
                                          </p:cBhvr>
                                        </p:animEffect>
                                      </p:childTnLst>
                                    </p:cTn>
                                  </p:par>
                                </p:childTnLst>
                              </p:cTn>
                            </p:par>
                            <p:par>
                              <p:cTn id="24" fill="hold">
                                <p:stCondLst>
                                  <p:cond delay="1500"/>
                                </p:stCondLst>
                                <p:childTnLst>
                                  <p:par>
                                    <p:cTn id="25" presetID="22" presetClass="entr" presetSubtype="4"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wipe(down)">
                                          <p:cBhvr>
                                            <p:cTn id="27" dur="500"/>
                                            <p:tgtEl>
                                              <p:spTgt spid="109"/>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10"/>
                                            </p:tgtEl>
                                            <p:attrNameLst>
                                              <p:attrName>style.visibility</p:attrName>
                                            </p:attrNameLst>
                                          </p:cBhvr>
                                          <p:to>
                                            <p:strVal val="visible"/>
                                          </p:to>
                                        </p:set>
                                        <p:animEffect transition="in" filter="wipe(down)">
                                          <p:cBhvr>
                                            <p:cTn id="30" dur="500"/>
                                            <p:tgtEl>
                                              <p:spTgt spid="110"/>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100"/>
                                            </p:tgtEl>
                                            <p:attrNameLst>
                                              <p:attrName>style.visibility</p:attrName>
                                            </p:attrNameLst>
                                          </p:cBhvr>
                                          <p:to>
                                            <p:strVal val="visible"/>
                                          </p:to>
                                        </p:set>
                                        <p:animEffect transition="in" filter="wipe(down)">
                                          <p:cBhvr>
                                            <p:cTn id="34" dur="500"/>
                                            <p:tgtEl>
                                              <p:spTgt spid="100"/>
                                            </p:tgtEl>
                                          </p:cBhvr>
                                        </p:animEffect>
                                      </p:childTnLst>
                                    </p:cTn>
                                  </p:par>
                                  <p:par>
                                    <p:cTn id="35" presetID="22" presetClass="entr" presetSubtype="4" fill="hold" nodeType="withEffect">
                                      <p:stCondLst>
                                        <p:cond delay="0"/>
                                      </p:stCondLst>
                                      <p:childTnLst>
                                        <p:set>
                                          <p:cBhvr>
                                            <p:cTn id="36" dur="1" fill="hold">
                                              <p:stCondLst>
                                                <p:cond delay="0"/>
                                              </p:stCondLst>
                                            </p:cTn>
                                            <p:tgtEl>
                                              <p:spTgt spid="101"/>
                                            </p:tgtEl>
                                            <p:attrNameLst>
                                              <p:attrName>style.visibility</p:attrName>
                                            </p:attrNameLst>
                                          </p:cBhvr>
                                          <p:to>
                                            <p:strVal val="visible"/>
                                          </p:to>
                                        </p:set>
                                        <p:animEffect transition="in" filter="wipe(down)">
                                          <p:cBhvr>
                                            <p:cTn id="37" dur="500"/>
                                            <p:tgtEl>
                                              <p:spTgt spid="101"/>
                                            </p:tgtEl>
                                          </p:cBhvr>
                                        </p:animEffect>
                                      </p:childTnLst>
                                    </p:cTn>
                                  </p:par>
                                </p:childTnLst>
                              </p:cTn>
                            </p:par>
                            <p:par>
                              <p:cTn id="38" fill="hold">
                                <p:stCondLst>
                                  <p:cond delay="2500"/>
                                </p:stCondLst>
                                <p:childTnLst>
                                  <p:par>
                                    <p:cTn id="39" presetID="1" presetClass="entr" presetSubtype="0" fill="hold" nodeType="afterEffect">
                                      <p:stCondLst>
                                        <p:cond delay="500"/>
                                      </p:stCondLst>
                                      <p:childTnLst>
                                        <p:set>
                                          <p:cBhvr>
                                            <p:cTn id="40" dur="1" fill="hold">
                                              <p:stCondLst>
                                                <p:cond delay="0"/>
                                              </p:stCondLst>
                                            </p:cTn>
                                            <p:tgtEl>
                                              <p:spTgt spid="83"/>
                                            </p:tgtEl>
                                            <p:attrNameLst>
                                              <p:attrName>style.visibility</p:attrName>
                                            </p:attrNameLst>
                                          </p:cBhvr>
                                          <p:to>
                                            <p:strVal val="visible"/>
                                          </p:to>
                                        </p:set>
                                      </p:childTnLst>
                                    </p:cTn>
                                  </p:par>
                                  <p:par>
                                    <p:cTn id="41" presetID="35" presetClass="path" presetSubtype="0" accel="50000" fill="hold" nodeType="withEffect">
                                      <p:stCondLst>
                                        <p:cond delay="500"/>
                                      </p:stCondLst>
                                      <p:childTnLst>
                                        <p:animMotion origin="layout" path="M 0.10446 -3.33333E-6 L -2.0294E-7 -3.33333E-6 " pathEditMode="relative" rAng="0" ptsTypes="AA">
                                          <p:cBhvr>
                                            <p:cTn id="42" dur="400" fill="hold"/>
                                            <p:tgtEl>
                                              <p:spTgt spid="83"/>
                                            </p:tgtEl>
                                            <p:attrNameLst>
                                              <p:attrName>ppt_x</p:attrName>
                                              <p:attrName>ppt_y</p:attrName>
                                            </p:attrNameLst>
                                          </p:cBhvr>
                                          <p:rCtr x="-5230" y="0"/>
                                        </p:animMotion>
                                      </p:childTnLst>
                                    </p:cTn>
                                  </p:par>
                                  <p:par>
                                    <p:cTn id="43" presetID="1" presetClass="entr" presetSubtype="0" fill="hold" nodeType="withEffect">
                                      <p:stCondLst>
                                        <p:cond delay="500"/>
                                      </p:stCondLst>
                                      <p:childTnLst>
                                        <p:set>
                                          <p:cBhvr>
                                            <p:cTn id="44" dur="1" fill="hold">
                                              <p:stCondLst>
                                                <p:cond delay="0"/>
                                              </p:stCondLst>
                                            </p:cTn>
                                            <p:tgtEl>
                                              <p:spTgt spid="76"/>
                                            </p:tgtEl>
                                            <p:attrNameLst>
                                              <p:attrName>style.visibility</p:attrName>
                                            </p:attrNameLst>
                                          </p:cBhvr>
                                          <p:to>
                                            <p:strVal val="visible"/>
                                          </p:to>
                                        </p:set>
                                      </p:childTnLst>
                                    </p:cTn>
                                  </p:par>
                                  <p:par>
                                    <p:cTn id="45" presetID="35" presetClass="path" presetSubtype="0" accel="50000" fill="hold" nodeType="withEffect">
                                      <p:stCondLst>
                                        <p:cond delay="500"/>
                                      </p:stCondLst>
                                      <p:childTnLst>
                                        <p:animMotion origin="layout" path="M 0.10446 -3.33333E-6 L -2.0294E-7 -3.33333E-6 " pathEditMode="relative" rAng="0" ptsTypes="AA">
                                          <p:cBhvr>
                                            <p:cTn id="46" dur="400" fill="hold"/>
                                            <p:tgtEl>
                                              <p:spTgt spid="76"/>
                                            </p:tgtEl>
                                            <p:attrNameLst>
                                              <p:attrName>ppt_x</p:attrName>
                                              <p:attrName>ppt_y</p:attrName>
                                            </p:attrNameLst>
                                          </p:cBhvr>
                                          <p:rCtr x="-5230" y="0"/>
                                        </p:animMotion>
                                      </p:childTnLst>
                                    </p:cTn>
                                  </p:par>
                                  <p:par>
                                    <p:cTn id="47" presetID="1" presetClass="entr" presetSubtype="0" fill="hold" nodeType="withEffect">
                                      <p:stCondLst>
                                        <p:cond delay="500"/>
                                      </p:stCondLst>
                                      <p:childTnLst>
                                        <p:set>
                                          <p:cBhvr>
                                            <p:cTn id="48" dur="1" fill="hold">
                                              <p:stCondLst>
                                                <p:cond delay="0"/>
                                              </p:stCondLst>
                                            </p:cTn>
                                            <p:tgtEl>
                                              <p:spTgt spid="79"/>
                                            </p:tgtEl>
                                            <p:attrNameLst>
                                              <p:attrName>style.visibility</p:attrName>
                                            </p:attrNameLst>
                                          </p:cBhvr>
                                          <p:to>
                                            <p:strVal val="visible"/>
                                          </p:to>
                                        </p:set>
                                      </p:childTnLst>
                                    </p:cTn>
                                  </p:par>
                                  <p:par>
                                    <p:cTn id="49" presetID="35" presetClass="path" presetSubtype="0" accel="50000" fill="hold" nodeType="withEffect">
                                      <p:stCondLst>
                                        <p:cond delay="500"/>
                                      </p:stCondLst>
                                      <p:childTnLst>
                                        <p:animMotion origin="layout" path="M 1.1539E-6 3.33333E-6 L -0.10446 3.33333E-6 " pathEditMode="relative" rAng="0" ptsTypes="AA">
                                          <p:cBhvr>
                                            <p:cTn id="50" dur="400" spd="-100000" fill="hold"/>
                                            <p:tgtEl>
                                              <p:spTgt spid="79"/>
                                            </p:tgtEl>
                                            <p:attrNameLst>
                                              <p:attrName>ppt_x</p:attrName>
                                              <p:attrName>ppt_y</p:attrName>
                                            </p:attrNameLst>
                                          </p:cBhvr>
                                          <p:rCtr x="-5230" y="0"/>
                                        </p:animMotion>
                                      </p:childTnLst>
                                    </p:cTn>
                                  </p:par>
                                  <p:par>
                                    <p:cTn id="51" presetID="1" presetClass="entr" presetSubtype="0" fill="hold" grpId="0" nodeType="withEffect">
                                      <p:stCondLst>
                                        <p:cond delay="500"/>
                                      </p:stCondLst>
                                      <p:childTnLst>
                                        <p:set>
                                          <p:cBhvr>
                                            <p:cTn id="52" dur="1" fill="hold">
                                              <p:stCondLst>
                                                <p:cond delay="0"/>
                                              </p:stCondLst>
                                            </p:cTn>
                                            <p:tgtEl>
                                              <p:spTgt spid="82"/>
                                            </p:tgtEl>
                                            <p:attrNameLst>
                                              <p:attrName>style.visibility</p:attrName>
                                            </p:attrNameLst>
                                          </p:cBhvr>
                                          <p:to>
                                            <p:strVal val="visible"/>
                                          </p:to>
                                        </p:set>
                                      </p:childTnLst>
                                    </p:cTn>
                                  </p:par>
                                  <p:par>
                                    <p:cTn id="53" presetID="35" presetClass="path" presetSubtype="0" accel="50000" fill="hold" grpId="1" nodeType="withEffect">
                                      <p:stCondLst>
                                        <p:cond delay="500"/>
                                      </p:stCondLst>
                                      <p:childTnLst>
                                        <p:animMotion origin="layout" path="M 1.1539E-6 3.33333E-6 L -0.10446 3.33333E-6 " pathEditMode="relative" rAng="0" ptsTypes="AA">
                                          <p:cBhvr>
                                            <p:cTn id="54" dur="400" spd="-100000" fill="hold"/>
                                            <p:tgtEl>
                                              <p:spTgt spid="82"/>
                                            </p:tgtEl>
                                            <p:attrNameLst>
                                              <p:attrName>ppt_x</p:attrName>
                                              <p:attrName>ppt_y</p:attrName>
                                            </p:attrNameLst>
                                          </p:cBhvr>
                                          <p:rCtr x="-5230" y="0"/>
                                        </p:animMotion>
                                      </p:childTnLst>
                                    </p:cTn>
                                  </p:par>
                                </p:childTnLst>
                              </p:cTn>
                            </p:par>
                            <p:par>
                              <p:cTn id="55" fill="hold">
                                <p:stCondLst>
                                  <p:cond delay="3000"/>
                                </p:stCondLst>
                                <p:childTnLst>
                                  <p:par>
                                    <p:cTn id="56" presetID="22" presetClass="entr" presetSubtype="8"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Effect transition="in" filter="wipe(left)">
                                          <p:cBhvr>
                                            <p:cTn id="58" dur="500"/>
                                            <p:tgtEl>
                                              <p:spTgt spid="93"/>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wipe(left)">
                                          <p:cBhvr>
                                            <p:cTn id="61" dur="500"/>
                                            <p:tgtEl>
                                              <p:spTgt spid="94"/>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left)">
                                          <p:cBhvr>
                                            <p:cTn id="64" dur="500"/>
                                            <p:tgtEl>
                                              <p:spTgt spid="9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left)">
                                          <p:cBhvr>
                                            <p:cTn id="67" dur="500"/>
                                            <p:tgtEl>
                                              <p:spTgt spid="96"/>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91"/>
                                            </p:tgtEl>
                                            <p:attrNameLst>
                                              <p:attrName>style.visibility</p:attrName>
                                            </p:attrNameLst>
                                          </p:cBhvr>
                                          <p:to>
                                            <p:strVal val="visible"/>
                                          </p:to>
                                        </p:set>
                                        <p:animEffect transition="in" filter="wipe(right)">
                                          <p:cBhvr>
                                            <p:cTn id="70" dur="500"/>
                                            <p:tgtEl>
                                              <p:spTgt spid="91"/>
                                            </p:tgtEl>
                                          </p:cBhvr>
                                        </p:animEffect>
                                      </p:childTnLst>
                                    </p:cTn>
                                  </p:par>
                                  <p:par>
                                    <p:cTn id="71" presetID="22" presetClass="entr" presetSubtype="2" fill="hold" grpId="0" nodeType="withEffect">
                                      <p:stCondLst>
                                        <p:cond delay="0"/>
                                      </p:stCondLst>
                                      <p:childTnLst>
                                        <p:set>
                                          <p:cBhvr>
                                            <p:cTn id="72" dur="1" fill="hold">
                                              <p:stCondLst>
                                                <p:cond delay="0"/>
                                              </p:stCondLst>
                                            </p:cTn>
                                            <p:tgtEl>
                                              <p:spTgt spid="92"/>
                                            </p:tgtEl>
                                            <p:attrNameLst>
                                              <p:attrName>style.visibility</p:attrName>
                                            </p:attrNameLst>
                                          </p:cBhvr>
                                          <p:to>
                                            <p:strVal val="visible"/>
                                          </p:to>
                                        </p:set>
                                        <p:animEffect transition="in" filter="wipe(right)">
                                          <p:cBhvr>
                                            <p:cTn id="73" dur="500"/>
                                            <p:tgtEl>
                                              <p:spTgt spid="92"/>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97"/>
                                            </p:tgtEl>
                                            <p:attrNameLst>
                                              <p:attrName>style.visibility</p:attrName>
                                            </p:attrNameLst>
                                          </p:cBhvr>
                                          <p:to>
                                            <p:strVal val="visible"/>
                                          </p:to>
                                        </p:set>
                                        <p:animEffect transition="in" filter="wipe(right)">
                                          <p:cBhvr>
                                            <p:cTn id="76" dur="500"/>
                                            <p:tgtEl>
                                              <p:spTgt spid="97"/>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wipe(right)">
                                          <p:cBhvr>
                                            <p:cTn id="79"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2" grpId="1" animBg="1"/>
          <p:bldP spid="91" grpId="0"/>
          <p:bldP spid="92" grpId="0"/>
          <p:bldP spid="93" grpId="0"/>
          <p:bldP spid="94" grpId="0"/>
          <p:bldP spid="95" grpId="0"/>
          <p:bldP spid="96" grpId="0"/>
          <p:bldP spid="97" grpId="0"/>
          <p:bldP spid="98" grpId="0"/>
          <p:bldP spid="99" grpId="0" animBg="1"/>
          <p:bldP spid="100" grpId="0" animBg="1"/>
          <p:bldP spid="109" grpId="0" animBg="1"/>
          <p:bldP spid="110" grpId="0" animBg="1"/>
          <p:bldP spid="111" grpId="0" animBg="1"/>
          <p:bldP spid="115" grpId="0" animBg="1"/>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 name="Picture 3" descr="D:\小星星星星星星星\星.素材\shutterstock收费图片\8.医药医疗卫生健康\shutterstock_9467504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8558"/>
          <a:stretch>
            <a:fillRect/>
          </a:stretch>
        </p:blipFill>
        <p:spPr bwMode="auto">
          <a:xfrm>
            <a:off x="0" y="1"/>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69" name="文本框 21"/>
          <p:cNvSpPr txBox="1"/>
          <p:nvPr/>
        </p:nvSpPr>
        <p:spPr>
          <a:xfrm>
            <a:off x="4427984" y="1913037"/>
            <a:ext cx="3168352" cy="938719"/>
          </a:xfrm>
          <a:prstGeom prst="rect">
            <a:avLst/>
          </a:prstGeom>
          <a:noFill/>
        </p:spPr>
        <p:txBody>
          <a:bodyPr wrap="square" rtlCol="0">
            <a:spAutoFit/>
          </a:bodyPr>
          <a:lstStyle/>
          <a:p>
            <a:r>
              <a:rPr lang="zh-CN" altLang="en-US" sz="5500" b="1" spc="300" dirty="0" smtClean="0">
                <a:solidFill>
                  <a:schemeClr val="tx1">
                    <a:lumMod val="90000"/>
                    <a:lumOff val="10000"/>
                  </a:schemeClr>
                </a:solidFill>
                <a:latin typeface="微软雅黑" pitchFamily="34" charset="-122"/>
                <a:ea typeface="微软雅黑" pitchFamily="34" charset="-122"/>
              </a:rPr>
              <a:t>医学医疗</a:t>
            </a:r>
            <a:endParaRPr lang="zh-CN" altLang="en-US" sz="5500" b="1" spc="300" dirty="0">
              <a:solidFill>
                <a:schemeClr val="tx1">
                  <a:lumMod val="90000"/>
                  <a:lumOff val="10000"/>
                </a:schemeClr>
              </a:solidFill>
              <a:latin typeface="微软雅黑" pitchFamily="34" charset="-122"/>
              <a:ea typeface="微软雅黑" pitchFamily="34" charset="-122"/>
            </a:endParaRPr>
          </a:p>
        </p:txBody>
      </p:sp>
      <p:sp>
        <p:nvSpPr>
          <p:cNvPr id="174" name="矩形 17"/>
          <p:cNvSpPr>
            <a:spLocks noChangeArrowheads="1"/>
          </p:cNvSpPr>
          <p:nvPr/>
        </p:nvSpPr>
        <p:spPr bwMode="auto">
          <a:xfrm>
            <a:off x="4569778" y="2870331"/>
            <a:ext cx="3962662"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r>
              <a:rPr lang="en-US" altLang="zh-CN" sz="1700" dirty="0">
                <a:solidFill>
                  <a:srgbClr val="080808">
                    <a:lumMod val="50000"/>
                  </a:srgbClr>
                </a:solidFill>
                <a:latin typeface="微软雅黑" pitchFamily="34" charset="-122"/>
                <a:ea typeface="微软雅黑" pitchFamily="34" charset="-122"/>
              </a:rPr>
              <a:t>Business report </a:t>
            </a:r>
            <a:r>
              <a:rPr lang="en-US" altLang="zh-CN" sz="1700" dirty="0" smtClean="0">
                <a:solidFill>
                  <a:srgbClr val="080808">
                    <a:lumMod val="50000"/>
                  </a:srgbClr>
                </a:solidFill>
                <a:latin typeface="微软雅黑" pitchFamily="34" charset="-122"/>
                <a:ea typeface="微软雅黑" pitchFamily="34" charset="-122"/>
              </a:rPr>
              <a:t>template </a:t>
            </a:r>
            <a:r>
              <a:rPr lang="en-US" altLang="zh-CN" sz="1700" dirty="0" err="1" smtClean="0">
                <a:solidFill>
                  <a:srgbClr val="080808">
                    <a:lumMod val="50000"/>
                  </a:srgbClr>
                </a:solidFill>
                <a:latin typeface="微软雅黑" pitchFamily="34" charset="-122"/>
                <a:ea typeface="微软雅黑" pitchFamily="34" charset="-122"/>
              </a:rPr>
              <a:t>poweroint</a:t>
            </a:r>
            <a:endParaRPr lang="zh-CN" altLang="en-US" sz="1700" dirty="0">
              <a:solidFill>
                <a:srgbClr val="080808">
                  <a:lumMod val="50000"/>
                </a:srgb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withEffect">
                                  <p:stCondLst>
                                    <p:cond delay="0"/>
                                  </p:stCondLst>
                                  <p:childTnLst>
                                    <p:set>
                                      <p:cBhvr>
                                        <p:cTn id="6" dur="1" fill="hold">
                                          <p:stCondLst>
                                            <p:cond delay="0"/>
                                          </p:stCondLst>
                                        </p:cTn>
                                        <p:tgtEl>
                                          <p:spTgt spid="167"/>
                                        </p:tgtEl>
                                        <p:attrNameLst>
                                          <p:attrName>style.visibility</p:attrName>
                                        </p:attrNameLst>
                                      </p:cBhvr>
                                      <p:to>
                                        <p:strVal val="visible"/>
                                      </p:to>
                                    </p:set>
                                    <p:anim calcmode="lin" valueType="num">
                                      <p:cBhvr>
                                        <p:cTn id="7" dur="3700" fill="hold"/>
                                        <p:tgtEl>
                                          <p:spTgt spid="167"/>
                                        </p:tgtEl>
                                        <p:attrNameLst>
                                          <p:attrName>ppt_w</p:attrName>
                                        </p:attrNameLst>
                                      </p:cBhvr>
                                      <p:tavLst>
                                        <p:tav tm="0">
                                          <p:val>
                                            <p:strVal val="4/3*#ppt_w"/>
                                          </p:val>
                                        </p:tav>
                                        <p:tav tm="100000">
                                          <p:val>
                                            <p:strVal val="#ppt_w"/>
                                          </p:val>
                                        </p:tav>
                                      </p:tavLst>
                                    </p:anim>
                                    <p:anim calcmode="lin" valueType="num">
                                      <p:cBhvr>
                                        <p:cTn id="8" dur="3700" fill="hold"/>
                                        <p:tgtEl>
                                          <p:spTgt spid="167"/>
                                        </p:tgtEl>
                                        <p:attrNameLst>
                                          <p:attrName>ppt_h</p:attrName>
                                        </p:attrNameLst>
                                      </p:cBhvr>
                                      <p:tavLst>
                                        <p:tav tm="0">
                                          <p:val>
                                            <p:strVal val="4/3*#ppt_h"/>
                                          </p:val>
                                        </p:tav>
                                        <p:tav tm="100000">
                                          <p:val>
                                            <p:strVal val="#ppt_h"/>
                                          </p:val>
                                        </p:tav>
                                      </p:tavLst>
                                    </p:anim>
                                  </p:childTnLst>
                                </p:cTn>
                              </p:par>
                              <p:par>
                                <p:cTn id="9" presetID="39" presetClass="entr" presetSubtype="0" accel="100000" fill="hold" grpId="0" nodeType="withEffect">
                                  <p:stCondLst>
                                    <p:cond delay="1300"/>
                                  </p:stCondLst>
                                  <p:iterate type="lt">
                                    <p:tmPct val="10000"/>
                                  </p:iterate>
                                  <p:childTnLst>
                                    <p:set>
                                      <p:cBhvr>
                                        <p:cTn id="10" dur="1" fill="hold">
                                          <p:stCondLst>
                                            <p:cond delay="0"/>
                                          </p:stCondLst>
                                        </p:cTn>
                                        <p:tgtEl>
                                          <p:spTgt spid="169"/>
                                        </p:tgtEl>
                                        <p:attrNameLst>
                                          <p:attrName>style.visibility</p:attrName>
                                        </p:attrNameLst>
                                      </p:cBhvr>
                                      <p:to>
                                        <p:strVal val="visible"/>
                                      </p:to>
                                    </p:set>
                                    <p:anim calcmode="lin" valueType="num">
                                      <p:cBhvr>
                                        <p:cTn id="11" dur="500" fill="hold"/>
                                        <p:tgtEl>
                                          <p:spTgt spid="169"/>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169"/>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169"/>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169"/>
                                        </p:tgtEl>
                                        <p:attrNameLst>
                                          <p:attrName>ppt_y</p:attrName>
                                        </p:attrNameLst>
                                      </p:cBhvr>
                                      <p:tavLst>
                                        <p:tav tm="0">
                                          <p:val>
                                            <p:strVal val="#ppt_y"/>
                                          </p:val>
                                        </p:tav>
                                        <p:tav tm="100000">
                                          <p:val>
                                            <p:strVal val="#ppt_y"/>
                                          </p:val>
                                        </p:tav>
                                      </p:tavLst>
                                    </p:anim>
                                  </p:childTnLst>
                                </p:cTn>
                              </p:par>
                              <p:par>
                                <p:cTn id="15" presetID="39" presetClass="entr" presetSubtype="0" accel="100000" fill="hold" grpId="0" nodeType="withEffect">
                                  <p:stCondLst>
                                    <p:cond delay="2000"/>
                                  </p:stCondLst>
                                  <p:iterate type="lt">
                                    <p:tmPct val="10000"/>
                                  </p:iterate>
                                  <p:childTnLst>
                                    <p:set>
                                      <p:cBhvr>
                                        <p:cTn id="16" dur="1" fill="hold">
                                          <p:stCondLst>
                                            <p:cond delay="0"/>
                                          </p:stCondLst>
                                        </p:cTn>
                                        <p:tgtEl>
                                          <p:spTgt spid="174"/>
                                        </p:tgtEl>
                                        <p:attrNameLst>
                                          <p:attrName>style.visibility</p:attrName>
                                        </p:attrNameLst>
                                      </p:cBhvr>
                                      <p:to>
                                        <p:strVal val="visible"/>
                                      </p:to>
                                    </p:set>
                                    <p:anim calcmode="lin" valueType="num">
                                      <p:cBhvr>
                                        <p:cTn id="17" dur="500" fill="hold"/>
                                        <p:tgtEl>
                                          <p:spTgt spid="174"/>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174"/>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174"/>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1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4"/>
</p:tagLst>
</file>

<file path=ppt/theme/theme1.xml><?xml version="1.0" encoding="utf-8"?>
<a:theme xmlns:a="http://schemas.openxmlformats.org/drawingml/2006/main" name="Office 主题​​">
  <a:themeElements>
    <a:clrScheme name="自定义 1">
      <a:dk1>
        <a:srgbClr val="080808"/>
      </a:dk1>
      <a:lt1>
        <a:srgbClr val="FFFFFF"/>
      </a:lt1>
      <a:dk2>
        <a:srgbClr val="00B0F0"/>
      </a:dk2>
      <a:lt2>
        <a:srgbClr val="0070C0"/>
      </a:lt2>
      <a:accent1>
        <a:srgbClr val="080808"/>
      </a:accent1>
      <a:accent2>
        <a:srgbClr val="FFFFFF"/>
      </a:accent2>
      <a:accent3>
        <a:srgbClr val="949494"/>
      </a:accent3>
      <a:accent4>
        <a:srgbClr val="080808"/>
      </a:accent4>
      <a:accent5>
        <a:srgbClr val="080808"/>
      </a:accent5>
      <a:accent6>
        <a:srgbClr val="080808"/>
      </a:accent6>
      <a:hlink>
        <a:srgbClr val="080808"/>
      </a:hlink>
      <a:folHlink>
        <a:srgbClr val="080808"/>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3997</Words>
  <Application>Microsoft Office PowerPoint</Application>
  <PresentationFormat>全屏显示(16:9)</PresentationFormat>
  <Paragraphs>497</Paragraphs>
  <Slides>45</Slides>
  <Notes>45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45</vt:i4>
      </vt:variant>
    </vt:vector>
  </HeadingPairs>
  <TitlesOfParts>
    <vt:vector size="56" baseType="lpstr">
      <vt:lpstr>Arial Unicode MS</vt:lpstr>
      <vt:lpstr>Gulim</vt:lpstr>
      <vt:lpstr>华文黑体</vt:lpstr>
      <vt:lpstr>宋体</vt:lpstr>
      <vt:lpstr>微软雅黑</vt:lpstr>
      <vt:lpstr>Arial</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14</dc:title>
  <dc:creator>CHENYING0907</dc:creator>
  <cp:lastModifiedBy>Administrator</cp:lastModifiedBy>
  <cp:revision>183</cp:revision>
  <dcterms:created xsi:type="dcterms:W3CDTF">2014-12-16T06:14:00Z</dcterms:created>
  <dcterms:modified xsi:type="dcterms:W3CDTF">2020-02-04T02:13:23Z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2052-10.1.0.5559</vt:lpwstr>
  </property>
</Properties>
</file>