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64" r:id="rId4"/>
    <p:sldMasterId id="2147483668" r:id="rId5"/>
    <p:sldMasterId id="2147483672" r:id="rId6"/>
    <p:sldMasterId id="2147483676" r:id="rId7"/>
    <p:sldMasterId id="2147483680" r:id="rId8"/>
    <p:sldMasterId id="2147483684" r:id="rId9"/>
    <p:sldMasterId id="2147483688" r:id="rId10"/>
    <p:sldMasterId id="2147483692" r:id="rId11"/>
  </p:sldMasterIdLst>
  <p:notesMasterIdLst>
    <p:notesMasterId r:id="rId13"/>
  </p:notesMasterIdLst>
  <p:sldIdLst>
    <p:sldId id="470" r:id="rId12"/>
    <p:sldId id="353" r:id="rId14"/>
    <p:sldId id="471" r:id="rId15"/>
    <p:sldId id="352" r:id="rId16"/>
    <p:sldId id="494" r:id="rId17"/>
    <p:sldId id="495" r:id="rId18"/>
    <p:sldId id="496" r:id="rId19"/>
    <p:sldId id="497" r:id="rId20"/>
    <p:sldId id="491" r:id="rId21"/>
    <p:sldId id="498" r:id="rId22"/>
    <p:sldId id="499" r:id="rId23"/>
    <p:sldId id="500" r:id="rId24"/>
    <p:sldId id="501" r:id="rId25"/>
    <p:sldId id="492" r:id="rId26"/>
    <p:sldId id="502" r:id="rId27"/>
    <p:sldId id="503" r:id="rId28"/>
    <p:sldId id="504" r:id="rId29"/>
    <p:sldId id="505" r:id="rId30"/>
    <p:sldId id="493" r:id="rId31"/>
    <p:sldId id="506" r:id="rId32"/>
    <p:sldId id="507" r:id="rId33"/>
    <p:sldId id="508" r:id="rId34"/>
    <p:sldId id="509" r:id="rId35"/>
    <p:sldId id="297" r:id="rId36"/>
  </p:sldIdLst>
  <p:sldSz cx="12190095" cy="685927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9482"/>
    <a:srgbClr val="F0F0F0"/>
    <a:srgbClr val="DA8164"/>
    <a:srgbClr val="78584D"/>
    <a:srgbClr val="3296A8"/>
    <a:srgbClr val="6D8AAB"/>
    <a:srgbClr val="31709C"/>
    <a:srgbClr val="7697B3"/>
    <a:srgbClr val="6FA094"/>
    <a:srgbClr val="94B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67" autoAdjust="0"/>
    <p:restoredTop sz="97778" autoAdjust="0"/>
  </p:normalViewPr>
  <p:slideViewPr>
    <p:cSldViewPr snapToGrid="0" showGuides="1">
      <p:cViewPr varScale="1">
        <p:scale>
          <a:sx n="107" d="100"/>
          <a:sy n="107" d="100"/>
        </p:scale>
        <p:origin x="132" y="156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Master" Target="slideMasters/slideMaster8.xml"/><Relationship Id="rId8" Type="http://schemas.openxmlformats.org/officeDocument/2006/relationships/slideMaster" Target="slideMasters/slideMaster7.xml"/><Relationship Id="rId7" Type="http://schemas.openxmlformats.org/officeDocument/2006/relationships/slideMaster" Target="slideMasters/slideMaster6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0" Type="http://schemas.openxmlformats.org/officeDocument/2006/relationships/tags" Target="tags/tag2.xml"/><Relationship Id="rId4" Type="http://schemas.openxmlformats.org/officeDocument/2006/relationships/slideMaster" Target="slideMasters/slideMaster3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24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17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0" Type="http://schemas.openxmlformats.org/officeDocument/2006/relationships/slide" Target="slides/slide8.xml"/><Relationship Id="rId2" Type="http://schemas.openxmlformats.org/officeDocument/2006/relationships/theme" Target="theme/theme1.xml"/><Relationship Id="rId19" Type="http://schemas.openxmlformats.org/officeDocument/2006/relationships/slide" Target="slides/slide7.xml"/><Relationship Id="rId18" Type="http://schemas.openxmlformats.org/officeDocument/2006/relationships/slide" Target="slides/slide6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1.xml"/><Relationship Id="rId11" Type="http://schemas.openxmlformats.org/officeDocument/2006/relationships/slideMaster" Target="slideMasters/slideMaster10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A8948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A8948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5958016"/>
        <c:axId val="165959552"/>
      </c:barChart>
      <c:catAx>
        <c:axId val="165958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5959552"/>
        <c:crosses val="autoZero"/>
        <c:auto val="1"/>
        <c:lblAlgn val="ctr"/>
        <c:lblOffset val="100"/>
        <c:noMultiLvlLbl val="0"/>
      </c:catAx>
      <c:valAx>
        <c:axId val="165959552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lang="zh-CN" sz="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65958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34.xml.rels><?xml version="1.0" encoding="UTF-8" standalone="yes"?>
<Relationships xmlns="http://schemas.openxmlformats.org/package/2006/relationships"><Relationship Id="rId4" Type="http://schemas.microsoft.com/office/2007/relationships/hdphoto" Target="../media/image4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802" y="1122624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3802" y="3602873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3" y="1710135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743" y="4590527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679" y="1681553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679" y="2505656"/>
            <a:ext cx="5157116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1398" y="1681553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1398" y="2505656"/>
            <a:ext cx="5182513" cy="3685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679" y="457307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2514" y="987654"/>
            <a:ext cx="6171397" cy="487475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679" y="2057877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092" y="365209"/>
            <a:ext cx="7733293" cy="581318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0435F3-CE51-FE47-901D-12AFFB0ECE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xiaoer.yanj.cn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4904" y="479935"/>
            <a:ext cx="8365514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52"/>
            <a:ext cx="3125772" cy="569565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2323" y="175669"/>
            <a:ext cx="838091" cy="743984"/>
            <a:chOff x="39833" y="101457"/>
            <a:chExt cx="838200" cy="74381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259" y="206382"/>
            <a:ext cx="3050391" cy="547102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5" y="0"/>
            <a:ext cx="12202286" cy="6859588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2" y="2130922"/>
            <a:ext cx="10361851" cy="1470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63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960" y="4407923"/>
            <a:ext cx="10361851" cy="1362390"/>
          </a:xfrm>
        </p:spPr>
        <p:txBody>
          <a:bodyPr anchor="t"/>
          <a:lstStyle>
            <a:lvl1pPr algn="l">
              <a:defRPr sz="54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960" y="2907387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2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600572"/>
            <a:ext cx="5384099" cy="4527011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2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2" y="2175380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7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200" b="1"/>
            </a:lvl4pPr>
            <a:lvl5pPr marL="2438400" indent="0">
              <a:buNone/>
              <a:defRPr sz="2200" b="1"/>
            </a:lvl5pPr>
            <a:lvl6pPr marL="3048000" indent="0">
              <a:buNone/>
              <a:defRPr sz="2200" b="1"/>
            </a:lvl6pPr>
            <a:lvl7pPr marL="3657600" indent="0">
              <a:buNone/>
              <a:defRPr sz="2200" b="1"/>
            </a:lvl7pPr>
            <a:lvl8pPr marL="4267200" indent="0">
              <a:buNone/>
              <a:defRPr sz="2200" b="1"/>
            </a:lvl8pPr>
            <a:lvl9pPr marL="4876800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7" y="2175380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485" y="1031497"/>
            <a:ext cx="9911444" cy="4290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899289" y="6453393"/>
            <a:ext cx="391838" cy="2201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2992" y="6397708"/>
            <a:ext cx="2844430" cy="365210"/>
          </a:xfr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4" y="273113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113" y="273117"/>
            <a:ext cx="6814780" cy="5854468"/>
          </a:xfrm>
        </p:spPr>
        <p:txBody>
          <a:bodyPr/>
          <a:lstStyle>
            <a:lvl1pPr>
              <a:defRPr sz="4300"/>
            </a:lvl1pPr>
            <a:lvl2pPr>
              <a:defRPr sz="38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24" y="1435437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06" y="4801714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06" y="612918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600" indent="0">
              <a:buNone/>
              <a:defRPr sz="3800"/>
            </a:lvl2pPr>
            <a:lvl3pPr marL="1219200" indent="0">
              <a:buNone/>
              <a:defRPr sz="3200"/>
            </a:lvl3pPr>
            <a:lvl4pPr marL="1828800" indent="0">
              <a:buNone/>
              <a:defRPr sz="2700"/>
            </a:lvl4pPr>
            <a:lvl5pPr marL="2438400" indent="0">
              <a:buNone/>
              <a:defRPr sz="2700"/>
            </a:lvl5pPr>
            <a:lvl6pPr marL="3048000" indent="0">
              <a:buNone/>
              <a:defRPr sz="2700"/>
            </a:lvl6pPr>
            <a:lvl7pPr marL="3657600" indent="0">
              <a:buNone/>
              <a:defRPr sz="2700"/>
            </a:lvl7pPr>
            <a:lvl8pPr marL="4267200" indent="0">
              <a:buNone/>
              <a:defRPr sz="2700"/>
            </a:lvl8pPr>
            <a:lvl9pPr marL="4876800" indent="0">
              <a:buNone/>
              <a:defRPr sz="27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06" y="5368584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200" indent="0">
              <a:buNone/>
              <a:defRPr sz="1400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3" cy="5852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22" y="274704"/>
            <a:ext cx="8025355" cy="5852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5" Type="http://schemas.openxmlformats.org/officeDocument/2006/relationships/theme" Target="../theme/theme2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5" Type="http://schemas.openxmlformats.org/officeDocument/2006/relationships/theme" Target="../theme/theme3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5" Type="http://schemas.openxmlformats.org/officeDocument/2006/relationships/theme" Target="../theme/theme4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5" Type="http://schemas.openxmlformats.org/officeDocument/2006/relationships/theme" Target="../theme/theme5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/Relationships>
</file>

<file path=ppt/slideMasters/_rels/slideMaster6.xml.rels><?xml version="1.0" encoding="UTF-8" standalone="yes"?>
<Relationships xmlns="http://schemas.openxmlformats.org/package/2006/relationships"><Relationship Id="rId5" Type="http://schemas.openxmlformats.org/officeDocument/2006/relationships/theme" Target="../theme/theme6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/Relationships>
</file>

<file path=ppt/slideMasters/_rels/slideMaster7.xml.rels><?xml version="1.0" encoding="UTF-8" standalone="yes"?>
<Relationships xmlns="http://schemas.openxmlformats.org/package/2006/relationships"><Relationship Id="rId5" Type="http://schemas.openxmlformats.org/officeDocument/2006/relationships/theme" Target="../theme/theme7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5" Type="http://schemas.openxmlformats.org/officeDocument/2006/relationships/theme" Target="../theme/theme8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9.xml.rels><?xml version="1.0" encoding="UTF-8" standalone="yes"?>
<Relationships xmlns="http://schemas.openxmlformats.org/package/2006/relationships"><Relationship Id="rId5" Type="http://schemas.openxmlformats.org/officeDocument/2006/relationships/theme" Target="../theme/theme9.xml"/><Relationship Id="rId4" Type="http://schemas.openxmlformats.org/officeDocument/2006/relationships/image" Target="../media/image1.png"/><Relationship Id="rId3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/Relationships>
</file>

<file path=ppt/slideMasters/_rels/slideMaster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4" Type="http://schemas.openxmlformats.org/officeDocument/2006/relationships/theme" Target="../theme/theme10.xml"/><Relationship Id="rId1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3" cy="68595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35568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3"/>
            <a:ext cx="10971372" cy="4166564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5248" y="6045087"/>
            <a:ext cx="541705" cy="47993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36" tIns="45718" rIns="91436" bIns="45718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39636" y="177842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6620504-D840-6A40-90BC-6F3747762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3400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prstClr val="white">
                    <a:lumMod val="65000"/>
                  </a:prstClr>
                </a:solidFill>
              </a:rPr>
              <a:t>WWW.DESIGNERSPARADISE.COM</a:t>
            </a:r>
            <a:endParaRPr lang="en-US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694" y="6275254"/>
            <a:ext cx="10463438" cy="19604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1415" y="6145720"/>
            <a:ext cx="479938" cy="304871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>
              <a:defRPr/>
            </a:pPr>
            <a:fld id="{857B18ED-D931-45F4-8873-1BEDAB4DC03E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ftr="0" dt="0"/>
  <p:txStyles>
    <p:titleStyle>
      <a:lvl1pPr algn="l" defTabSz="1219200" rtl="0" eaLnBrk="1" latinLnBrk="0" hangingPunct="1">
        <a:spcBef>
          <a:spcPct val="0"/>
        </a:spcBef>
        <a:buNone/>
        <a:defRPr sz="4600" kern="1200">
          <a:solidFill>
            <a:srgbClr val="17375E"/>
          </a:solidFill>
          <a:latin typeface="Signika"/>
          <a:ea typeface="Open Sans Extrabold" panose="020B0906030804020204" pitchFamily="34" charset="0"/>
          <a:cs typeface="Signika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900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1900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3"/>
            <a:ext cx="10971372" cy="1143265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9" y="6357825"/>
            <a:ext cx="3860297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5"/>
            <a:ext cx="2844430" cy="365210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</p:sldLayoutIdLst>
  <p:hf hdr="0" ftr="0" dt="0"/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43.xml"/><Relationship Id="rId5" Type="http://schemas.openxmlformats.org/officeDocument/2006/relationships/image" Target="../media/image6.png"/><Relationship Id="rId4" Type="http://schemas.openxmlformats.org/officeDocument/2006/relationships/tags" Target="../tags/tag1.xml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3.xml"/><Relationship Id="rId1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43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3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4" name="TextBox 4"/>
          <p:cNvSpPr txBox="1"/>
          <p:nvPr/>
        </p:nvSpPr>
        <p:spPr>
          <a:xfrm>
            <a:off x="3245583" y="2653679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教学工作汇报</a:t>
            </a:r>
            <a:endParaRPr lang="en-US" altLang="zh-CN" sz="7200" dirty="0">
              <a:solidFill>
                <a:srgbClr val="A8948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77119" y="4018990"/>
            <a:ext cx="5389510" cy="520775"/>
          </a:xfrm>
          <a:prstGeom prst="rect">
            <a:avLst/>
          </a:prstGeom>
          <a:noFill/>
          <a:ln>
            <a:solidFill>
              <a:srgbClr val="A894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4"/>
          <p:cNvSpPr txBox="1"/>
          <p:nvPr/>
        </p:nvSpPr>
        <p:spPr>
          <a:xfrm>
            <a:off x="3744750" y="4039232"/>
            <a:ext cx="4778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通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用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清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新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endParaRPr lang="en-US" altLang="zh-CN" sz="2400" spc="800" dirty="0">
              <a:solidFill>
                <a:srgbClr val="A8948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7" name="TextBox 23"/>
          <p:cNvSpPr txBox="1"/>
          <p:nvPr/>
        </p:nvSpPr>
        <p:spPr>
          <a:xfrm>
            <a:off x="3889758" y="4699615"/>
            <a:ext cx="44026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paste in this box, and select only the text. Your content to play here, or through your copy, paste in this box, and select only the text.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4487238" y="1641519"/>
            <a:ext cx="3169272" cy="15240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ts val="4800"/>
              </a:lnSpc>
              <a:spcBef>
                <a:spcPct val="0"/>
              </a:spcBef>
              <a:buNone/>
              <a:defRPr sz="9000" b="0" kern="1200">
                <a:solidFill>
                  <a:schemeClr val="accent6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altLang="zh-CN" sz="8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20XX</a:t>
            </a:r>
            <a:endParaRPr lang="id-ID" sz="8800" dirty="0">
              <a:solidFill>
                <a:srgbClr val="A8948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9" name="PA_MakeIt La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-765599" y="-1676722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4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35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1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4" grpId="0"/>
      <p:bldP spid="15" grpId="0" animBg="1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5263625" y="1865896"/>
            <a:ext cx="3417349" cy="3127794"/>
            <a:chOff x="4979807" y="1742046"/>
            <a:chExt cx="3615358" cy="3309025"/>
          </a:xfrm>
          <a:noFill/>
        </p:grpSpPr>
        <p:sp>
          <p:nvSpPr>
            <p:cNvPr id="36" name="文本框 3"/>
            <p:cNvSpPr txBox="1"/>
            <p:nvPr/>
          </p:nvSpPr>
          <p:spPr>
            <a:xfrm>
              <a:off x="4979810" y="1742046"/>
              <a:ext cx="3615354" cy="488415"/>
            </a:xfrm>
            <a:prstGeom prst="rect">
              <a:avLst/>
            </a:prstGeom>
            <a:grpFill/>
            <a:ln w="12700">
              <a:solidFill>
                <a:srgbClr val="A8948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01</a:t>
              </a:r>
              <a:r>
                <a:rPr kumimoji="1" lang="zh-CN" altLang="en-US" sz="24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      年度工作概述</a:t>
              </a:r>
              <a:endParaRPr kumimoji="1" lang="zh-CN" altLang="en-US" sz="24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7" name="文本框 4"/>
            <p:cNvSpPr txBox="1"/>
            <p:nvPr/>
          </p:nvSpPr>
          <p:spPr>
            <a:xfrm>
              <a:off x="4979807" y="2669549"/>
              <a:ext cx="3615356" cy="488415"/>
            </a:xfrm>
            <a:prstGeom prst="rect">
              <a:avLst/>
            </a:prstGeom>
            <a:grpFill/>
            <a:ln w="12700">
              <a:solidFill>
                <a:srgbClr val="A8948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02     </a:t>
              </a:r>
              <a:r>
                <a:rPr kumimoji="1" lang="zh-CN" altLang="en-US" sz="24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工作完成情况</a:t>
              </a:r>
              <a:endParaRPr kumimoji="1" lang="zh-CN" altLang="en-US" sz="24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8" name="文本框 7"/>
            <p:cNvSpPr txBox="1"/>
            <p:nvPr/>
          </p:nvSpPr>
          <p:spPr>
            <a:xfrm>
              <a:off x="4979809" y="3597051"/>
              <a:ext cx="3615356" cy="488416"/>
            </a:xfrm>
            <a:prstGeom prst="rect">
              <a:avLst/>
            </a:prstGeom>
            <a:grpFill/>
            <a:ln w="12700">
              <a:solidFill>
                <a:srgbClr val="A8948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03     </a:t>
              </a:r>
              <a:r>
                <a:rPr kumimoji="1" lang="zh-CN" altLang="en-US" sz="24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成功项目展示</a:t>
              </a:r>
              <a:endParaRPr kumimoji="1" lang="zh-CN" altLang="en-US" sz="24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9" name="文本框 8"/>
            <p:cNvSpPr txBox="1"/>
            <p:nvPr/>
          </p:nvSpPr>
          <p:spPr>
            <a:xfrm>
              <a:off x="4979809" y="4562656"/>
              <a:ext cx="3615356" cy="488415"/>
            </a:xfrm>
            <a:prstGeom prst="rect">
              <a:avLst/>
            </a:prstGeom>
            <a:grpFill/>
            <a:ln w="12700">
              <a:solidFill>
                <a:srgbClr val="A8948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zh-CN" sz="24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04     </a:t>
              </a:r>
              <a:r>
                <a:rPr kumimoji="1" lang="zh-CN" altLang="en-US" sz="24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明年工作计划</a:t>
              </a:r>
              <a:endParaRPr kumimoji="1" lang="zh-CN" altLang="en-US" sz="24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 bwMode="auto">
          <a:xfrm>
            <a:off x="3243898" y="2516421"/>
            <a:ext cx="1322709" cy="1899456"/>
            <a:chOff x="5663114" y="393780"/>
            <a:chExt cx="865773" cy="2122993"/>
          </a:xfrm>
        </p:grpSpPr>
        <p:grpSp>
          <p:nvGrpSpPr>
            <p:cNvPr id="42" name="组合 15"/>
            <p:cNvGrpSpPr/>
            <p:nvPr/>
          </p:nvGrpSpPr>
          <p:grpSpPr bwMode="auto">
            <a:xfrm>
              <a:off x="5853645" y="503969"/>
              <a:ext cx="490208" cy="1835171"/>
              <a:chOff x="5759697" y="1022582"/>
              <a:chExt cx="490208" cy="1835171"/>
            </a:xfrm>
          </p:grpSpPr>
          <p:grpSp>
            <p:nvGrpSpPr>
              <p:cNvPr id="44" name="组合 13"/>
              <p:cNvGrpSpPr/>
              <p:nvPr/>
            </p:nvGrpSpPr>
            <p:grpSpPr bwMode="auto">
              <a:xfrm>
                <a:off x="5759697" y="1022582"/>
                <a:ext cx="490208" cy="1835171"/>
                <a:chOff x="5461316" y="1022582"/>
                <a:chExt cx="490208" cy="1835171"/>
              </a:xfrm>
            </p:grpSpPr>
            <p:sp>
              <p:nvSpPr>
                <p:cNvPr id="46" name="矩形 12"/>
                <p:cNvSpPr>
                  <a:spLocks noChangeArrowheads="1"/>
                </p:cNvSpPr>
                <p:nvPr/>
              </p:nvSpPr>
              <p:spPr bwMode="auto">
                <a:xfrm>
                  <a:off x="5461316" y="1022582"/>
                  <a:ext cx="490205" cy="8599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4400" dirty="0">
                      <a:solidFill>
                        <a:srgbClr val="A89482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目</a:t>
                  </a:r>
                  <a:endParaRPr lang="zh-CN" altLang="en-US" sz="4400" dirty="0">
                    <a:solidFill>
                      <a:srgbClr val="A8948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  <p:sp>
              <p:nvSpPr>
                <p:cNvPr id="47" name="矩形 33"/>
                <p:cNvSpPr>
                  <a:spLocks noChangeArrowheads="1"/>
                </p:cNvSpPr>
                <p:nvPr/>
              </p:nvSpPr>
              <p:spPr bwMode="auto">
                <a:xfrm>
                  <a:off x="5461319" y="1997761"/>
                  <a:ext cx="490205" cy="8599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lang="zh-CN" altLang="en-US" sz="4400" dirty="0">
                      <a:solidFill>
                        <a:srgbClr val="A89482"/>
                      </a:solidFill>
                      <a:latin typeface="华文中宋" panose="02010600040101010101" pitchFamily="2" charset="-122"/>
                      <a:ea typeface="华文中宋" panose="02010600040101010101" pitchFamily="2" charset="-122"/>
                    </a:rPr>
                    <a:t>录</a:t>
                  </a:r>
                  <a:endParaRPr lang="zh-CN" altLang="en-US" sz="4400" dirty="0">
                    <a:solidFill>
                      <a:srgbClr val="A89482"/>
                    </a:solidFill>
                    <a:latin typeface="华文中宋" panose="02010600040101010101" pitchFamily="2" charset="-122"/>
                    <a:ea typeface="华文中宋" panose="02010600040101010101" pitchFamily="2" charset="-122"/>
                  </a:endParaRPr>
                </a:p>
              </p:txBody>
            </p:sp>
          </p:grpSp>
          <p:sp>
            <p:nvSpPr>
              <p:cNvPr id="45" name="椭圆 44"/>
              <p:cNvSpPr/>
              <p:nvPr/>
            </p:nvSpPr>
            <p:spPr>
              <a:xfrm>
                <a:off x="5959770" y="1871799"/>
                <a:ext cx="85426" cy="13750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5663114" y="393780"/>
              <a:ext cx="865773" cy="21229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7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8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2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 bwMode="auto">
          <a:xfrm>
            <a:off x="3260210" y="2038350"/>
            <a:ext cx="1322710" cy="2434926"/>
            <a:chOff x="5663114" y="364952"/>
            <a:chExt cx="865773" cy="2156432"/>
          </a:xfrm>
        </p:grpSpPr>
        <p:sp>
          <p:nvSpPr>
            <p:cNvPr id="14" name="矩形 12"/>
            <p:cNvSpPr>
              <a:spLocks noChangeArrowheads="1"/>
            </p:cNvSpPr>
            <p:nvPr/>
          </p:nvSpPr>
          <p:spPr bwMode="auto">
            <a:xfrm>
              <a:off x="5854255" y="364952"/>
              <a:ext cx="483489" cy="2156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第一章</a:t>
              </a:r>
              <a:endParaRPr lang="zh-CN" altLang="en-US" sz="36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63114" y="393780"/>
              <a:ext cx="865773" cy="21229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1921" y="3002834"/>
            <a:ext cx="4195880" cy="1427136"/>
            <a:chOff x="4746145" y="2970594"/>
            <a:chExt cx="6250389" cy="1174427"/>
          </a:xfrm>
        </p:grpSpPr>
        <p:sp>
          <p:nvSpPr>
            <p:cNvPr id="18" name="矩形 17"/>
            <p:cNvSpPr/>
            <p:nvPr/>
          </p:nvSpPr>
          <p:spPr>
            <a:xfrm>
              <a:off x="4746145" y="2970594"/>
              <a:ext cx="6250389" cy="6331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44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年度工作概述</a:t>
              </a:r>
              <a:endParaRPr kumimoji="1" lang="zh-CN" altLang="en-US" sz="44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89667" y="3673926"/>
              <a:ext cx="5801182" cy="471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点击此处添加文本内容，如关键词、部分简单介绍等。点击此处添加文本内容，如关键词、部分简单介绍等。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年度工作概述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52529" y="5125976"/>
            <a:ext cx="3057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9768" y="1956663"/>
            <a:ext cx="4915446" cy="2891492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490875" y="1859505"/>
            <a:ext cx="4514108" cy="4242304"/>
            <a:chOff x="6459260" y="1628712"/>
            <a:chExt cx="5022149" cy="4719754"/>
          </a:xfrm>
        </p:grpSpPr>
        <p:sp>
          <p:nvSpPr>
            <p:cNvPr id="11" name="矩形 83"/>
            <p:cNvSpPr>
              <a:spLocks noChangeArrowheads="1"/>
            </p:cNvSpPr>
            <p:nvPr/>
          </p:nvSpPr>
          <p:spPr bwMode="auto">
            <a:xfrm>
              <a:off x="6520226" y="1720171"/>
              <a:ext cx="4863138" cy="4536836"/>
            </a:xfrm>
            <a:prstGeom prst="rect">
              <a:avLst/>
            </a:prstGeom>
            <a:noFill/>
            <a:ln w="9525" cmpd="sng">
              <a:solidFill>
                <a:srgbClr val="A89482"/>
              </a:solidFill>
              <a:miter lim="800000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TextBox 84"/>
            <p:cNvSpPr txBox="1">
              <a:spLocks noChangeArrowheads="1"/>
            </p:cNvSpPr>
            <p:nvPr/>
          </p:nvSpPr>
          <p:spPr bwMode="auto">
            <a:xfrm>
              <a:off x="6987898" y="2523733"/>
              <a:ext cx="4099907" cy="3824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这里输入产品形式的简介，这里输入产品形式的简介，这里输入产品形式的简介，这里输入产品形式的简介，这里输入产品形式的简介，里输入产品形式的简介，这里输入产品形式的简介，这里输入产品形式的简介，这里输入产品形式的简介，这里输入产品形式的简介，这里输入产品形式的简介，里输入产品形式的简介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这里输入产品形式的简介，这里输入产品形式的简介，这里输入产品形式的简介，这里输入产品形式的简介，这里输入产品形式的简介，里输入产品形式的简介。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459260" y="1628712"/>
              <a:ext cx="528638" cy="530225"/>
            </a:xfrm>
            <a:custGeom>
              <a:avLst/>
              <a:gdLst>
                <a:gd name="T0" fmla="*/ 0 w 1446"/>
                <a:gd name="T1" fmla="*/ 0 h 1446"/>
                <a:gd name="T2" fmla="*/ 1446 w 1446"/>
                <a:gd name="T3" fmla="*/ 0 h 1446"/>
                <a:gd name="T4" fmla="*/ 1446 w 1446"/>
                <a:gd name="T5" fmla="*/ 458 h 1446"/>
                <a:gd name="T6" fmla="*/ 438 w 1446"/>
                <a:gd name="T7" fmla="*/ 458 h 1446"/>
                <a:gd name="T8" fmla="*/ 438 w 1446"/>
                <a:gd name="T9" fmla="*/ 1446 h 1446"/>
                <a:gd name="T10" fmla="*/ 0 w 1446"/>
                <a:gd name="T11" fmla="*/ 1446 h 1446"/>
                <a:gd name="T12" fmla="*/ 0 w 1446"/>
                <a:gd name="T13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1446">
                  <a:moveTo>
                    <a:pt x="0" y="0"/>
                  </a:moveTo>
                  <a:lnTo>
                    <a:pt x="1446" y="0"/>
                  </a:lnTo>
                  <a:lnTo>
                    <a:pt x="1446" y="458"/>
                  </a:lnTo>
                  <a:lnTo>
                    <a:pt x="438" y="458"/>
                  </a:lnTo>
                  <a:lnTo>
                    <a:pt x="438" y="1446"/>
                  </a:lnTo>
                  <a:lnTo>
                    <a:pt x="0" y="14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 flipH="1" flipV="1">
              <a:off x="10952771" y="5794070"/>
              <a:ext cx="528638" cy="530225"/>
            </a:xfrm>
            <a:custGeom>
              <a:avLst/>
              <a:gdLst>
                <a:gd name="T0" fmla="*/ 0 w 1446"/>
                <a:gd name="T1" fmla="*/ 0 h 1446"/>
                <a:gd name="T2" fmla="*/ 1446 w 1446"/>
                <a:gd name="T3" fmla="*/ 0 h 1446"/>
                <a:gd name="T4" fmla="*/ 1446 w 1446"/>
                <a:gd name="T5" fmla="*/ 458 h 1446"/>
                <a:gd name="T6" fmla="*/ 438 w 1446"/>
                <a:gd name="T7" fmla="*/ 458 h 1446"/>
                <a:gd name="T8" fmla="*/ 438 w 1446"/>
                <a:gd name="T9" fmla="*/ 1446 h 1446"/>
                <a:gd name="T10" fmla="*/ 0 w 1446"/>
                <a:gd name="T11" fmla="*/ 1446 h 1446"/>
                <a:gd name="T12" fmla="*/ 0 w 1446"/>
                <a:gd name="T13" fmla="*/ 0 h 1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1446">
                  <a:moveTo>
                    <a:pt x="0" y="0"/>
                  </a:moveTo>
                  <a:lnTo>
                    <a:pt x="1446" y="0"/>
                  </a:lnTo>
                  <a:lnTo>
                    <a:pt x="1446" y="458"/>
                  </a:lnTo>
                  <a:lnTo>
                    <a:pt x="438" y="458"/>
                  </a:lnTo>
                  <a:lnTo>
                    <a:pt x="438" y="1446"/>
                  </a:lnTo>
                  <a:lnTo>
                    <a:pt x="0" y="14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年度工作概述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431340" y="2669585"/>
            <a:ext cx="5419974" cy="2910795"/>
            <a:chOff x="1144581" y="2749502"/>
            <a:chExt cx="6286265" cy="2325390"/>
          </a:xfrm>
        </p:grpSpPr>
        <p:grpSp>
          <p:nvGrpSpPr>
            <p:cNvPr id="8" name="组合 7"/>
            <p:cNvGrpSpPr/>
            <p:nvPr/>
          </p:nvGrpSpPr>
          <p:grpSpPr>
            <a:xfrm>
              <a:off x="1144581" y="2793973"/>
              <a:ext cx="3039838" cy="941716"/>
              <a:chOff x="4047817" y="1272381"/>
              <a:chExt cx="2252375" cy="697766"/>
            </a:xfrm>
          </p:grpSpPr>
          <p:sp>
            <p:nvSpPr>
              <p:cNvPr id="19" name="Rounded Rectangle 72"/>
              <p:cNvSpPr/>
              <p:nvPr/>
            </p:nvSpPr>
            <p:spPr>
              <a:xfrm>
                <a:off x="4064000" y="1272381"/>
                <a:ext cx="2092176" cy="296863"/>
              </a:xfrm>
              <a:prstGeom prst="roundRect">
                <a:avLst>
                  <a:gd name="adj" fmla="val 21110"/>
                </a:avLst>
              </a:prstGeom>
              <a:solidFill>
                <a:srgbClr val="A894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单击输入标题内容</a:t>
                </a:r>
                <a:endParaRPr 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8"/>
              <p:cNvSpPr txBox="1"/>
              <p:nvPr/>
            </p:nvSpPr>
            <p:spPr>
              <a:xfrm>
                <a:off x="4047817" y="1647031"/>
                <a:ext cx="2252375" cy="32311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请在此处输入您的文本，或者复制您的文本粘贴到此处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4368773" y="2749502"/>
              <a:ext cx="3039838" cy="941716"/>
              <a:chOff x="6436790" y="1239430"/>
              <a:chExt cx="2252375" cy="697766"/>
            </a:xfrm>
          </p:grpSpPr>
          <p:sp>
            <p:nvSpPr>
              <p:cNvPr id="17" name="Rounded Rectangle 72"/>
              <p:cNvSpPr/>
              <p:nvPr/>
            </p:nvSpPr>
            <p:spPr>
              <a:xfrm>
                <a:off x="6452973" y="1239430"/>
                <a:ext cx="2092176" cy="296863"/>
              </a:xfrm>
              <a:prstGeom prst="roundRect">
                <a:avLst>
                  <a:gd name="adj" fmla="val 21110"/>
                </a:avLst>
              </a:prstGeom>
              <a:solidFill>
                <a:srgbClr val="A894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单击输入标题内容</a:t>
                </a:r>
                <a:endParaRPr 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文本框 8"/>
              <p:cNvSpPr txBox="1"/>
              <p:nvPr/>
            </p:nvSpPr>
            <p:spPr>
              <a:xfrm>
                <a:off x="6436790" y="1614080"/>
                <a:ext cx="2252375" cy="32311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请在此处输入您的文本，或者复制您的文本粘贴到此处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1166815" y="4133192"/>
              <a:ext cx="3039838" cy="941700"/>
              <a:chOff x="4064292" y="2264668"/>
              <a:chExt cx="2252375" cy="697751"/>
            </a:xfrm>
          </p:grpSpPr>
          <p:sp>
            <p:nvSpPr>
              <p:cNvPr id="15" name="Rounded Rectangle 72"/>
              <p:cNvSpPr/>
              <p:nvPr/>
            </p:nvSpPr>
            <p:spPr>
              <a:xfrm>
                <a:off x="4080475" y="2264668"/>
                <a:ext cx="2092176" cy="296863"/>
              </a:xfrm>
              <a:prstGeom prst="roundRect">
                <a:avLst>
                  <a:gd name="adj" fmla="val 21110"/>
                </a:avLst>
              </a:prstGeom>
              <a:solidFill>
                <a:srgbClr val="A894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单击输入标题内容</a:t>
                </a:r>
                <a:endParaRPr 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文本框 8"/>
              <p:cNvSpPr txBox="1"/>
              <p:nvPr/>
            </p:nvSpPr>
            <p:spPr>
              <a:xfrm>
                <a:off x="4064292" y="2639303"/>
                <a:ext cx="2252375" cy="32311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请在此处输入您的文本，或者复制您的文本粘贴到此处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4391008" y="4088693"/>
              <a:ext cx="3039838" cy="941718"/>
              <a:chOff x="6453265" y="2231708"/>
              <a:chExt cx="2252375" cy="697768"/>
            </a:xfrm>
          </p:grpSpPr>
          <p:sp>
            <p:nvSpPr>
              <p:cNvPr id="13" name="Rounded Rectangle 72"/>
              <p:cNvSpPr/>
              <p:nvPr/>
            </p:nvSpPr>
            <p:spPr>
              <a:xfrm>
                <a:off x="6469448" y="2231708"/>
                <a:ext cx="2092176" cy="296863"/>
              </a:xfrm>
              <a:prstGeom prst="roundRect">
                <a:avLst>
                  <a:gd name="adj" fmla="val 21110"/>
                </a:avLst>
              </a:prstGeom>
              <a:solidFill>
                <a:srgbClr val="A894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dirty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单击输入标题内容</a:t>
                </a:r>
                <a:endParaRPr lang="en-US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框 8"/>
              <p:cNvSpPr txBox="1"/>
              <p:nvPr/>
            </p:nvSpPr>
            <p:spPr>
              <a:xfrm>
                <a:off x="6453265" y="2606360"/>
                <a:ext cx="2252375" cy="323116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请在此处输入您的文本，或者复制您的文本粘贴到此处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549188" y="2352797"/>
            <a:ext cx="3302918" cy="3303939"/>
            <a:chOff x="3452814" y="1439511"/>
            <a:chExt cx="2241550" cy="2242243"/>
          </a:xfrm>
        </p:grpSpPr>
        <p:sp>
          <p:nvSpPr>
            <p:cNvPr id="22" name="Freeform 22"/>
            <p:cNvSpPr/>
            <p:nvPr/>
          </p:nvSpPr>
          <p:spPr bwMode="auto">
            <a:xfrm>
              <a:off x="4625975" y="1439512"/>
              <a:ext cx="1068388" cy="1281508"/>
            </a:xfrm>
            <a:custGeom>
              <a:avLst/>
              <a:gdLst>
                <a:gd name="T0" fmla="*/ 0 w 285"/>
                <a:gd name="T1" fmla="*/ 0 h 342"/>
                <a:gd name="T2" fmla="*/ 0 w 285"/>
                <a:gd name="T3" fmla="*/ 68 h 342"/>
                <a:gd name="T4" fmla="*/ 52 w 285"/>
                <a:gd name="T5" fmla="*/ 143 h 342"/>
                <a:gd name="T6" fmla="*/ 0 w 285"/>
                <a:gd name="T7" fmla="*/ 217 h 342"/>
                <a:gd name="T8" fmla="*/ 0 w 285"/>
                <a:gd name="T9" fmla="*/ 285 h 342"/>
                <a:gd name="T10" fmla="*/ 86 w 285"/>
                <a:gd name="T11" fmla="*/ 285 h 342"/>
                <a:gd name="T12" fmla="*/ 142 w 285"/>
                <a:gd name="T13" fmla="*/ 342 h 342"/>
                <a:gd name="T14" fmla="*/ 199 w 285"/>
                <a:gd name="T15" fmla="*/ 285 h 342"/>
                <a:gd name="T16" fmla="*/ 285 w 285"/>
                <a:gd name="T17" fmla="*/ 285 h 342"/>
                <a:gd name="T18" fmla="*/ 285 w 285"/>
                <a:gd name="T19" fmla="*/ 0 h 342"/>
                <a:gd name="T20" fmla="*/ 0 w 285"/>
                <a:gd name="T21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42">
                  <a:moveTo>
                    <a:pt x="0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30" y="79"/>
                    <a:pt x="52" y="108"/>
                    <a:pt x="52" y="143"/>
                  </a:cubicBezTo>
                  <a:cubicBezTo>
                    <a:pt x="52" y="177"/>
                    <a:pt x="30" y="206"/>
                    <a:pt x="0" y="217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86" y="285"/>
                    <a:pt x="86" y="285"/>
                    <a:pt x="86" y="285"/>
                  </a:cubicBezTo>
                  <a:cubicBezTo>
                    <a:pt x="86" y="316"/>
                    <a:pt x="111" y="342"/>
                    <a:pt x="142" y="342"/>
                  </a:cubicBezTo>
                  <a:cubicBezTo>
                    <a:pt x="173" y="342"/>
                    <a:pt x="199" y="316"/>
                    <a:pt x="199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5" y="0"/>
                    <a:pt x="285" y="0"/>
                    <a:pt x="28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5054600" y="1734877"/>
              <a:ext cx="292100" cy="401762"/>
              <a:chOff x="5054600" y="1884362"/>
              <a:chExt cx="292100" cy="401638"/>
            </a:xfrm>
            <a:solidFill>
              <a:srgbClr val="F8F8F8"/>
            </a:solidFill>
          </p:grpSpPr>
          <p:sp>
            <p:nvSpPr>
              <p:cNvPr id="36" name="Freeform 26"/>
              <p:cNvSpPr/>
              <p:nvPr/>
            </p:nvSpPr>
            <p:spPr bwMode="auto">
              <a:xfrm>
                <a:off x="5099050" y="1884362"/>
                <a:ext cx="209550" cy="123825"/>
              </a:xfrm>
              <a:custGeom>
                <a:avLst/>
                <a:gdLst>
                  <a:gd name="T0" fmla="*/ 13 w 56"/>
                  <a:gd name="T1" fmla="*/ 33 h 33"/>
                  <a:gd name="T2" fmla="*/ 13 w 56"/>
                  <a:gd name="T3" fmla="*/ 22 h 33"/>
                  <a:gd name="T4" fmla="*/ 22 w 56"/>
                  <a:gd name="T5" fmla="*/ 12 h 33"/>
                  <a:gd name="T6" fmla="*/ 33 w 56"/>
                  <a:gd name="T7" fmla="*/ 12 h 33"/>
                  <a:gd name="T8" fmla="*/ 43 w 56"/>
                  <a:gd name="T9" fmla="*/ 22 h 33"/>
                  <a:gd name="T10" fmla="*/ 43 w 56"/>
                  <a:gd name="T11" fmla="*/ 33 h 33"/>
                  <a:gd name="T12" fmla="*/ 56 w 56"/>
                  <a:gd name="T13" fmla="*/ 33 h 33"/>
                  <a:gd name="T14" fmla="*/ 56 w 56"/>
                  <a:gd name="T15" fmla="*/ 22 h 33"/>
                  <a:gd name="T16" fmla="*/ 33 w 56"/>
                  <a:gd name="T17" fmla="*/ 0 h 33"/>
                  <a:gd name="T18" fmla="*/ 22 w 56"/>
                  <a:gd name="T19" fmla="*/ 0 h 33"/>
                  <a:gd name="T20" fmla="*/ 0 w 56"/>
                  <a:gd name="T21" fmla="*/ 22 h 33"/>
                  <a:gd name="T22" fmla="*/ 0 w 56"/>
                  <a:gd name="T23" fmla="*/ 33 h 33"/>
                  <a:gd name="T24" fmla="*/ 13 w 56"/>
                  <a:gd name="T2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33">
                    <a:moveTo>
                      <a:pt x="13" y="33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17"/>
                      <a:pt x="17" y="13"/>
                      <a:pt x="22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9" y="13"/>
                      <a:pt x="43" y="17"/>
                      <a:pt x="43" y="2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10"/>
                      <a:pt x="46" y="0"/>
                      <a:pt x="3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33"/>
                      <a:pt x="0" y="33"/>
                      <a:pt x="0" y="33"/>
                    </a:cubicBezTo>
                    <a:lnTo>
                      <a:pt x="13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7" name="Freeform 27"/>
              <p:cNvSpPr>
                <a:spLocks noEditPoints="1"/>
              </p:cNvSpPr>
              <p:nvPr/>
            </p:nvSpPr>
            <p:spPr bwMode="auto">
              <a:xfrm>
                <a:off x="5054600" y="2030412"/>
                <a:ext cx="292100" cy="255588"/>
              </a:xfrm>
              <a:custGeom>
                <a:avLst/>
                <a:gdLst>
                  <a:gd name="T0" fmla="*/ 0 w 78"/>
                  <a:gd name="T1" fmla="*/ 0 h 68"/>
                  <a:gd name="T2" fmla="*/ 0 w 78"/>
                  <a:gd name="T3" fmla="*/ 35 h 68"/>
                  <a:gd name="T4" fmla="*/ 34 w 78"/>
                  <a:gd name="T5" fmla="*/ 68 h 68"/>
                  <a:gd name="T6" fmla="*/ 44 w 78"/>
                  <a:gd name="T7" fmla="*/ 68 h 68"/>
                  <a:gd name="T8" fmla="*/ 78 w 78"/>
                  <a:gd name="T9" fmla="*/ 35 h 68"/>
                  <a:gd name="T10" fmla="*/ 78 w 78"/>
                  <a:gd name="T11" fmla="*/ 0 h 68"/>
                  <a:gd name="T12" fmla="*/ 0 w 78"/>
                  <a:gd name="T13" fmla="*/ 0 h 68"/>
                  <a:gd name="T14" fmla="*/ 44 w 78"/>
                  <a:gd name="T15" fmla="*/ 31 h 68"/>
                  <a:gd name="T16" fmla="*/ 44 w 78"/>
                  <a:gd name="T17" fmla="*/ 46 h 68"/>
                  <a:gd name="T18" fmla="*/ 41 w 78"/>
                  <a:gd name="T19" fmla="*/ 50 h 68"/>
                  <a:gd name="T20" fmla="*/ 37 w 78"/>
                  <a:gd name="T21" fmla="*/ 46 h 68"/>
                  <a:gd name="T22" fmla="*/ 37 w 78"/>
                  <a:gd name="T23" fmla="*/ 31 h 68"/>
                  <a:gd name="T24" fmla="*/ 32 w 78"/>
                  <a:gd name="T25" fmla="*/ 23 h 68"/>
                  <a:gd name="T26" fmla="*/ 41 w 78"/>
                  <a:gd name="T27" fmla="*/ 14 h 68"/>
                  <a:gd name="T28" fmla="*/ 50 w 78"/>
                  <a:gd name="T29" fmla="*/ 23 h 68"/>
                  <a:gd name="T30" fmla="*/ 44 w 78"/>
                  <a:gd name="T31" fmla="*/ 3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8" h="68">
                    <a:moveTo>
                      <a:pt x="0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53"/>
                      <a:pt x="15" y="68"/>
                      <a:pt x="34" y="68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63" y="68"/>
                      <a:pt x="78" y="53"/>
                      <a:pt x="78" y="35"/>
                    </a:cubicBezTo>
                    <a:cubicBezTo>
                      <a:pt x="78" y="0"/>
                      <a:pt x="78" y="0"/>
                      <a:pt x="78" y="0"/>
                    </a:cubicBezTo>
                    <a:lnTo>
                      <a:pt x="0" y="0"/>
                    </a:lnTo>
                    <a:close/>
                    <a:moveTo>
                      <a:pt x="44" y="31"/>
                    </a:moveTo>
                    <a:cubicBezTo>
                      <a:pt x="44" y="46"/>
                      <a:pt x="44" y="46"/>
                      <a:pt x="44" y="46"/>
                    </a:cubicBezTo>
                    <a:cubicBezTo>
                      <a:pt x="44" y="48"/>
                      <a:pt x="43" y="50"/>
                      <a:pt x="41" y="50"/>
                    </a:cubicBezTo>
                    <a:cubicBezTo>
                      <a:pt x="39" y="50"/>
                      <a:pt x="37" y="48"/>
                      <a:pt x="37" y="46"/>
                    </a:cubicBezTo>
                    <a:cubicBezTo>
                      <a:pt x="37" y="31"/>
                      <a:pt x="37" y="31"/>
                      <a:pt x="37" y="31"/>
                    </a:cubicBezTo>
                    <a:cubicBezTo>
                      <a:pt x="34" y="30"/>
                      <a:pt x="32" y="27"/>
                      <a:pt x="32" y="23"/>
                    </a:cubicBezTo>
                    <a:cubicBezTo>
                      <a:pt x="32" y="18"/>
                      <a:pt x="36" y="14"/>
                      <a:pt x="41" y="14"/>
                    </a:cubicBezTo>
                    <a:cubicBezTo>
                      <a:pt x="46" y="14"/>
                      <a:pt x="50" y="18"/>
                      <a:pt x="50" y="23"/>
                    </a:cubicBezTo>
                    <a:cubicBezTo>
                      <a:pt x="50" y="27"/>
                      <a:pt x="47" y="30"/>
                      <a:pt x="44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4" name="Freeform 23"/>
            <p:cNvSpPr/>
            <p:nvPr/>
          </p:nvSpPr>
          <p:spPr bwMode="auto">
            <a:xfrm>
              <a:off x="4413251" y="2613037"/>
              <a:ext cx="1281113" cy="1068717"/>
            </a:xfrm>
            <a:custGeom>
              <a:avLst/>
              <a:gdLst>
                <a:gd name="T0" fmla="*/ 274 w 342"/>
                <a:gd name="T1" fmla="*/ 0 h 285"/>
                <a:gd name="T2" fmla="*/ 199 w 342"/>
                <a:gd name="T3" fmla="*/ 52 h 285"/>
                <a:gd name="T4" fmla="*/ 124 w 342"/>
                <a:gd name="T5" fmla="*/ 0 h 285"/>
                <a:gd name="T6" fmla="*/ 57 w 342"/>
                <a:gd name="T7" fmla="*/ 0 h 285"/>
                <a:gd name="T8" fmla="*/ 57 w 342"/>
                <a:gd name="T9" fmla="*/ 86 h 285"/>
                <a:gd name="T10" fmla="*/ 0 w 342"/>
                <a:gd name="T11" fmla="*/ 142 h 285"/>
                <a:gd name="T12" fmla="*/ 57 w 342"/>
                <a:gd name="T13" fmla="*/ 199 h 285"/>
                <a:gd name="T14" fmla="*/ 57 w 342"/>
                <a:gd name="T15" fmla="*/ 285 h 285"/>
                <a:gd name="T16" fmla="*/ 342 w 342"/>
                <a:gd name="T17" fmla="*/ 285 h 285"/>
                <a:gd name="T18" fmla="*/ 342 w 342"/>
                <a:gd name="T19" fmla="*/ 0 h 285"/>
                <a:gd name="T20" fmla="*/ 274 w 342"/>
                <a:gd name="T21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85">
                  <a:moveTo>
                    <a:pt x="274" y="0"/>
                  </a:moveTo>
                  <a:cubicBezTo>
                    <a:pt x="263" y="30"/>
                    <a:pt x="234" y="52"/>
                    <a:pt x="199" y="52"/>
                  </a:cubicBezTo>
                  <a:cubicBezTo>
                    <a:pt x="165" y="52"/>
                    <a:pt x="136" y="30"/>
                    <a:pt x="12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25" y="86"/>
                    <a:pt x="0" y="111"/>
                    <a:pt x="0" y="142"/>
                  </a:cubicBezTo>
                  <a:cubicBezTo>
                    <a:pt x="0" y="173"/>
                    <a:pt x="25" y="199"/>
                    <a:pt x="57" y="199"/>
                  </a:cubicBezTo>
                  <a:cubicBezTo>
                    <a:pt x="57" y="285"/>
                    <a:pt x="57" y="285"/>
                    <a:pt x="57" y="285"/>
                  </a:cubicBezTo>
                  <a:cubicBezTo>
                    <a:pt x="342" y="285"/>
                    <a:pt x="342" y="285"/>
                    <a:pt x="342" y="285"/>
                  </a:cubicBezTo>
                  <a:cubicBezTo>
                    <a:pt x="342" y="0"/>
                    <a:pt x="342" y="0"/>
                    <a:pt x="342" y="0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986339" y="3010034"/>
              <a:ext cx="434975" cy="427169"/>
              <a:chOff x="4986338" y="3159125"/>
              <a:chExt cx="434975" cy="427037"/>
            </a:xfrm>
            <a:solidFill>
              <a:srgbClr val="F8F8F8"/>
            </a:solidFill>
          </p:grpSpPr>
          <p:sp>
            <p:nvSpPr>
              <p:cNvPr id="34" name="Freeform 28"/>
              <p:cNvSpPr/>
              <p:nvPr/>
            </p:nvSpPr>
            <p:spPr bwMode="auto">
              <a:xfrm>
                <a:off x="5129213" y="3302000"/>
                <a:ext cx="146050" cy="142875"/>
              </a:xfrm>
              <a:custGeom>
                <a:avLst/>
                <a:gdLst>
                  <a:gd name="T0" fmla="*/ 37 w 39"/>
                  <a:gd name="T1" fmla="*/ 2 h 38"/>
                  <a:gd name="T2" fmla="*/ 37 w 39"/>
                  <a:gd name="T3" fmla="*/ 9 h 38"/>
                  <a:gd name="T4" fmla="*/ 9 w 39"/>
                  <a:gd name="T5" fmla="*/ 36 h 38"/>
                  <a:gd name="T6" fmla="*/ 2 w 39"/>
                  <a:gd name="T7" fmla="*/ 36 h 38"/>
                  <a:gd name="T8" fmla="*/ 2 w 39"/>
                  <a:gd name="T9" fmla="*/ 36 h 38"/>
                  <a:gd name="T10" fmla="*/ 2 w 39"/>
                  <a:gd name="T11" fmla="*/ 30 h 38"/>
                  <a:gd name="T12" fmla="*/ 30 w 39"/>
                  <a:gd name="T13" fmla="*/ 2 h 38"/>
                  <a:gd name="T14" fmla="*/ 37 w 39"/>
                  <a:gd name="T15" fmla="*/ 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38">
                    <a:moveTo>
                      <a:pt x="37" y="2"/>
                    </a:moveTo>
                    <a:cubicBezTo>
                      <a:pt x="39" y="4"/>
                      <a:pt x="39" y="7"/>
                      <a:pt x="37" y="9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7" y="38"/>
                      <a:pt x="4" y="38"/>
                      <a:pt x="2" y="36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0" y="35"/>
                      <a:pt x="0" y="32"/>
                      <a:pt x="2" y="30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2" y="0"/>
                      <a:pt x="35" y="0"/>
                      <a:pt x="3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5" name="Freeform 29"/>
              <p:cNvSpPr>
                <a:spLocks noEditPoints="1"/>
              </p:cNvSpPr>
              <p:nvPr/>
            </p:nvSpPr>
            <p:spPr bwMode="auto">
              <a:xfrm>
                <a:off x="4986338" y="3159125"/>
                <a:ext cx="434975" cy="427037"/>
              </a:xfrm>
              <a:custGeom>
                <a:avLst/>
                <a:gdLst>
                  <a:gd name="T0" fmla="*/ 28 w 116"/>
                  <a:gd name="T1" fmla="*/ 96 h 114"/>
                  <a:gd name="T2" fmla="*/ 20 w 116"/>
                  <a:gd name="T3" fmla="*/ 96 h 114"/>
                  <a:gd name="T4" fmla="*/ 18 w 116"/>
                  <a:gd name="T5" fmla="*/ 94 h 114"/>
                  <a:gd name="T6" fmla="*/ 18 w 116"/>
                  <a:gd name="T7" fmla="*/ 86 h 114"/>
                  <a:gd name="T8" fmla="*/ 32 w 116"/>
                  <a:gd name="T9" fmla="*/ 73 h 114"/>
                  <a:gd name="T10" fmla="*/ 41 w 116"/>
                  <a:gd name="T11" fmla="*/ 57 h 114"/>
                  <a:gd name="T12" fmla="*/ 22 w 116"/>
                  <a:gd name="T13" fmla="*/ 62 h 114"/>
                  <a:gd name="T14" fmla="*/ 8 w 116"/>
                  <a:gd name="T15" fmla="*/ 76 h 114"/>
                  <a:gd name="T16" fmla="*/ 8 w 116"/>
                  <a:gd name="T17" fmla="*/ 104 h 114"/>
                  <a:gd name="T18" fmla="*/ 9 w 116"/>
                  <a:gd name="T19" fmla="*/ 106 h 114"/>
                  <a:gd name="T20" fmla="*/ 38 w 116"/>
                  <a:gd name="T21" fmla="*/ 106 h 114"/>
                  <a:gd name="T22" fmla="*/ 53 w 116"/>
                  <a:gd name="T23" fmla="*/ 92 h 114"/>
                  <a:gd name="T24" fmla="*/ 58 w 116"/>
                  <a:gd name="T25" fmla="*/ 73 h 114"/>
                  <a:gd name="T26" fmla="*/ 42 w 116"/>
                  <a:gd name="T27" fmla="*/ 82 h 114"/>
                  <a:gd name="T28" fmla="*/ 28 w 116"/>
                  <a:gd name="T29" fmla="*/ 96 h 114"/>
                  <a:gd name="T30" fmla="*/ 77 w 116"/>
                  <a:gd name="T31" fmla="*/ 8 h 114"/>
                  <a:gd name="T32" fmla="*/ 63 w 116"/>
                  <a:gd name="T33" fmla="*/ 22 h 114"/>
                  <a:gd name="T34" fmla="*/ 57 w 116"/>
                  <a:gd name="T35" fmla="*/ 40 h 114"/>
                  <a:gd name="T36" fmla="*/ 74 w 116"/>
                  <a:gd name="T37" fmla="*/ 32 h 114"/>
                  <a:gd name="T38" fmla="*/ 88 w 116"/>
                  <a:gd name="T39" fmla="*/ 18 h 114"/>
                  <a:gd name="T40" fmla="*/ 96 w 116"/>
                  <a:gd name="T41" fmla="*/ 18 h 114"/>
                  <a:gd name="T42" fmla="*/ 98 w 116"/>
                  <a:gd name="T43" fmla="*/ 20 h 114"/>
                  <a:gd name="T44" fmla="*/ 98 w 116"/>
                  <a:gd name="T45" fmla="*/ 28 h 114"/>
                  <a:gd name="T46" fmla="*/ 84 w 116"/>
                  <a:gd name="T47" fmla="*/ 42 h 114"/>
                  <a:gd name="T48" fmla="*/ 75 w 116"/>
                  <a:gd name="T49" fmla="*/ 57 h 114"/>
                  <a:gd name="T50" fmla="*/ 94 w 116"/>
                  <a:gd name="T51" fmla="*/ 52 h 114"/>
                  <a:gd name="T52" fmla="*/ 108 w 116"/>
                  <a:gd name="T53" fmla="*/ 38 h 114"/>
                  <a:gd name="T54" fmla="*/ 108 w 116"/>
                  <a:gd name="T55" fmla="*/ 10 h 114"/>
                  <a:gd name="T56" fmla="*/ 106 w 116"/>
                  <a:gd name="T57" fmla="*/ 8 h 114"/>
                  <a:gd name="T58" fmla="*/ 77 w 116"/>
                  <a:gd name="T59" fmla="*/ 8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16" h="114">
                    <a:moveTo>
                      <a:pt x="28" y="96"/>
                    </a:moveTo>
                    <a:cubicBezTo>
                      <a:pt x="26" y="98"/>
                      <a:pt x="22" y="98"/>
                      <a:pt x="20" y="96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6" y="92"/>
                      <a:pt x="16" y="88"/>
                      <a:pt x="18" y="86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3" y="71"/>
                      <a:pt x="38" y="65"/>
                      <a:pt x="41" y="57"/>
                    </a:cubicBezTo>
                    <a:cubicBezTo>
                      <a:pt x="34" y="55"/>
                      <a:pt x="27" y="57"/>
                      <a:pt x="22" y="62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0" y="84"/>
                      <a:pt x="0" y="97"/>
                      <a:pt x="8" y="104"/>
                    </a:cubicBezTo>
                    <a:cubicBezTo>
                      <a:pt x="9" y="106"/>
                      <a:pt x="9" y="106"/>
                      <a:pt x="9" y="106"/>
                    </a:cubicBezTo>
                    <a:cubicBezTo>
                      <a:pt x="17" y="114"/>
                      <a:pt x="30" y="114"/>
                      <a:pt x="38" y="106"/>
                    </a:cubicBezTo>
                    <a:cubicBezTo>
                      <a:pt x="53" y="92"/>
                      <a:pt x="53" y="92"/>
                      <a:pt x="53" y="92"/>
                    </a:cubicBezTo>
                    <a:cubicBezTo>
                      <a:pt x="58" y="87"/>
                      <a:pt x="60" y="80"/>
                      <a:pt x="58" y="73"/>
                    </a:cubicBezTo>
                    <a:cubicBezTo>
                      <a:pt x="52" y="76"/>
                      <a:pt x="46" y="79"/>
                      <a:pt x="42" y="82"/>
                    </a:cubicBezTo>
                    <a:lnTo>
                      <a:pt x="28" y="96"/>
                    </a:lnTo>
                    <a:close/>
                    <a:moveTo>
                      <a:pt x="77" y="8"/>
                    </a:moveTo>
                    <a:cubicBezTo>
                      <a:pt x="63" y="22"/>
                      <a:pt x="63" y="22"/>
                      <a:pt x="63" y="22"/>
                    </a:cubicBezTo>
                    <a:cubicBezTo>
                      <a:pt x="58" y="27"/>
                      <a:pt x="56" y="34"/>
                      <a:pt x="57" y="40"/>
                    </a:cubicBezTo>
                    <a:cubicBezTo>
                      <a:pt x="62" y="38"/>
                      <a:pt x="67" y="36"/>
                      <a:pt x="74" y="32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90" y="16"/>
                      <a:pt x="94" y="16"/>
                      <a:pt x="96" y="18"/>
                    </a:cubicBezTo>
                    <a:cubicBezTo>
                      <a:pt x="98" y="20"/>
                      <a:pt x="98" y="20"/>
                      <a:pt x="98" y="20"/>
                    </a:cubicBezTo>
                    <a:cubicBezTo>
                      <a:pt x="100" y="22"/>
                      <a:pt x="100" y="26"/>
                      <a:pt x="98" y="28"/>
                    </a:cubicBezTo>
                    <a:cubicBezTo>
                      <a:pt x="84" y="42"/>
                      <a:pt x="84" y="42"/>
                      <a:pt x="84" y="42"/>
                    </a:cubicBezTo>
                    <a:cubicBezTo>
                      <a:pt x="78" y="49"/>
                      <a:pt x="76" y="54"/>
                      <a:pt x="75" y="57"/>
                    </a:cubicBezTo>
                    <a:cubicBezTo>
                      <a:pt x="82" y="59"/>
                      <a:pt x="89" y="57"/>
                      <a:pt x="94" y="52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16" y="30"/>
                      <a:pt x="116" y="17"/>
                      <a:pt x="108" y="10"/>
                    </a:cubicBezTo>
                    <a:cubicBezTo>
                      <a:pt x="106" y="8"/>
                      <a:pt x="106" y="8"/>
                      <a:pt x="106" y="8"/>
                    </a:cubicBezTo>
                    <a:cubicBezTo>
                      <a:pt x="98" y="0"/>
                      <a:pt x="85" y="0"/>
                      <a:pt x="7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6" name="Freeform 24"/>
            <p:cNvSpPr/>
            <p:nvPr/>
          </p:nvSpPr>
          <p:spPr bwMode="auto">
            <a:xfrm>
              <a:off x="3452814" y="2398657"/>
              <a:ext cx="1068387" cy="1283096"/>
            </a:xfrm>
            <a:custGeom>
              <a:avLst/>
              <a:gdLst>
                <a:gd name="T0" fmla="*/ 285 w 285"/>
                <a:gd name="T1" fmla="*/ 124 h 342"/>
                <a:gd name="T2" fmla="*/ 285 w 285"/>
                <a:gd name="T3" fmla="*/ 57 h 342"/>
                <a:gd name="T4" fmla="*/ 199 w 285"/>
                <a:gd name="T5" fmla="*/ 57 h 342"/>
                <a:gd name="T6" fmla="*/ 142 w 285"/>
                <a:gd name="T7" fmla="*/ 0 h 342"/>
                <a:gd name="T8" fmla="*/ 86 w 285"/>
                <a:gd name="T9" fmla="*/ 57 h 342"/>
                <a:gd name="T10" fmla="*/ 0 w 285"/>
                <a:gd name="T11" fmla="*/ 57 h 342"/>
                <a:gd name="T12" fmla="*/ 0 w 285"/>
                <a:gd name="T13" fmla="*/ 342 h 342"/>
                <a:gd name="T14" fmla="*/ 285 w 285"/>
                <a:gd name="T15" fmla="*/ 342 h 342"/>
                <a:gd name="T16" fmla="*/ 285 w 285"/>
                <a:gd name="T17" fmla="*/ 274 h 342"/>
                <a:gd name="T18" fmla="*/ 233 w 285"/>
                <a:gd name="T19" fmla="*/ 199 h 342"/>
                <a:gd name="T20" fmla="*/ 285 w 285"/>
                <a:gd name="T21" fmla="*/ 124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42">
                  <a:moveTo>
                    <a:pt x="285" y="124"/>
                  </a:moveTo>
                  <a:cubicBezTo>
                    <a:pt x="285" y="57"/>
                    <a:pt x="285" y="57"/>
                    <a:pt x="285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199" y="25"/>
                    <a:pt x="174" y="0"/>
                    <a:pt x="142" y="0"/>
                  </a:cubicBezTo>
                  <a:cubicBezTo>
                    <a:pt x="111" y="0"/>
                    <a:pt x="86" y="25"/>
                    <a:pt x="86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85" y="342"/>
                    <a:pt x="285" y="342"/>
                    <a:pt x="285" y="342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55" y="263"/>
                    <a:pt x="233" y="234"/>
                    <a:pt x="233" y="199"/>
                  </a:cubicBezTo>
                  <a:cubicBezTo>
                    <a:pt x="233" y="165"/>
                    <a:pt x="255" y="136"/>
                    <a:pt x="285" y="124"/>
                  </a:cubicBez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3802063" y="2916342"/>
              <a:ext cx="352424" cy="479573"/>
              <a:chOff x="3802063" y="3065462"/>
              <a:chExt cx="352424" cy="479425"/>
            </a:xfrm>
            <a:solidFill>
              <a:srgbClr val="F8F8F8"/>
            </a:solidFill>
          </p:grpSpPr>
          <p:sp>
            <p:nvSpPr>
              <p:cNvPr id="30" name="Freeform 30"/>
              <p:cNvSpPr>
                <a:spLocks noEditPoints="1"/>
              </p:cNvSpPr>
              <p:nvPr/>
            </p:nvSpPr>
            <p:spPr bwMode="auto">
              <a:xfrm>
                <a:off x="3862388" y="3117850"/>
                <a:ext cx="157162" cy="195263"/>
              </a:xfrm>
              <a:custGeom>
                <a:avLst/>
                <a:gdLst>
                  <a:gd name="T0" fmla="*/ 40 w 42"/>
                  <a:gd name="T1" fmla="*/ 10 h 52"/>
                  <a:gd name="T2" fmla="*/ 1 w 42"/>
                  <a:gd name="T3" fmla="*/ 10 h 52"/>
                  <a:gd name="T4" fmla="*/ 0 w 42"/>
                  <a:gd name="T5" fmla="*/ 11 h 52"/>
                  <a:gd name="T6" fmla="*/ 1 w 42"/>
                  <a:gd name="T7" fmla="*/ 13 h 52"/>
                  <a:gd name="T8" fmla="*/ 40 w 42"/>
                  <a:gd name="T9" fmla="*/ 13 h 52"/>
                  <a:gd name="T10" fmla="*/ 42 w 42"/>
                  <a:gd name="T11" fmla="*/ 11 h 52"/>
                  <a:gd name="T12" fmla="*/ 40 w 42"/>
                  <a:gd name="T13" fmla="*/ 10 h 52"/>
                  <a:gd name="T14" fmla="*/ 1 w 42"/>
                  <a:gd name="T15" fmla="*/ 3 h 52"/>
                  <a:gd name="T16" fmla="*/ 40 w 42"/>
                  <a:gd name="T17" fmla="*/ 3 h 52"/>
                  <a:gd name="T18" fmla="*/ 42 w 42"/>
                  <a:gd name="T19" fmla="*/ 1 h 52"/>
                  <a:gd name="T20" fmla="*/ 40 w 42"/>
                  <a:gd name="T21" fmla="*/ 0 h 52"/>
                  <a:gd name="T22" fmla="*/ 1 w 42"/>
                  <a:gd name="T23" fmla="*/ 0 h 52"/>
                  <a:gd name="T24" fmla="*/ 0 w 42"/>
                  <a:gd name="T25" fmla="*/ 1 h 52"/>
                  <a:gd name="T26" fmla="*/ 1 w 42"/>
                  <a:gd name="T27" fmla="*/ 3 h 52"/>
                  <a:gd name="T28" fmla="*/ 0 w 42"/>
                  <a:gd name="T29" fmla="*/ 21 h 52"/>
                  <a:gd name="T30" fmla="*/ 1 w 42"/>
                  <a:gd name="T31" fmla="*/ 23 h 52"/>
                  <a:gd name="T32" fmla="*/ 29 w 42"/>
                  <a:gd name="T33" fmla="*/ 23 h 52"/>
                  <a:gd name="T34" fmla="*/ 39 w 42"/>
                  <a:gd name="T35" fmla="*/ 19 h 52"/>
                  <a:gd name="T36" fmla="*/ 1 w 42"/>
                  <a:gd name="T37" fmla="*/ 19 h 52"/>
                  <a:gd name="T38" fmla="*/ 0 w 42"/>
                  <a:gd name="T39" fmla="*/ 21 h 52"/>
                  <a:gd name="T40" fmla="*/ 0 w 42"/>
                  <a:gd name="T41" fmla="*/ 31 h 52"/>
                  <a:gd name="T42" fmla="*/ 1 w 42"/>
                  <a:gd name="T43" fmla="*/ 33 h 52"/>
                  <a:gd name="T44" fmla="*/ 18 w 42"/>
                  <a:gd name="T45" fmla="*/ 33 h 52"/>
                  <a:gd name="T46" fmla="*/ 21 w 42"/>
                  <a:gd name="T47" fmla="*/ 29 h 52"/>
                  <a:gd name="T48" fmla="*/ 1 w 42"/>
                  <a:gd name="T49" fmla="*/ 29 h 52"/>
                  <a:gd name="T50" fmla="*/ 0 w 42"/>
                  <a:gd name="T51" fmla="*/ 31 h 52"/>
                  <a:gd name="T52" fmla="*/ 0 w 42"/>
                  <a:gd name="T53" fmla="*/ 41 h 52"/>
                  <a:gd name="T54" fmla="*/ 1 w 42"/>
                  <a:gd name="T55" fmla="*/ 43 h 52"/>
                  <a:gd name="T56" fmla="*/ 12 w 42"/>
                  <a:gd name="T57" fmla="*/ 43 h 52"/>
                  <a:gd name="T58" fmla="*/ 14 w 42"/>
                  <a:gd name="T59" fmla="*/ 39 h 52"/>
                  <a:gd name="T60" fmla="*/ 1 w 42"/>
                  <a:gd name="T61" fmla="*/ 39 h 52"/>
                  <a:gd name="T62" fmla="*/ 0 w 42"/>
                  <a:gd name="T63" fmla="*/ 41 h 52"/>
                  <a:gd name="T64" fmla="*/ 0 w 42"/>
                  <a:gd name="T65" fmla="*/ 51 h 52"/>
                  <a:gd name="T66" fmla="*/ 1 w 42"/>
                  <a:gd name="T67" fmla="*/ 52 h 52"/>
                  <a:gd name="T68" fmla="*/ 11 w 42"/>
                  <a:gd name="T69" fmla="*/ 52 h 52"/>
                  <a:gd name="T70" fmla="*/ 11 w 42"/>
                  <a:gd name="T71" fmla="*/ 49 h 52"/>
                  <a:gd name="T72" fmla="*/ 1 w 42"/>
                  <a:gd name="T73" fmla="*/ 49 h 52"/>
                  <a:gd name="T74" fmla="*/ 0 w 42"/>
                  <a:gd name="T75" fmla="*/ 5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2" h="52">
                    <a:moveTo>
                      <a:pt x="40" y="10"/>
                    </a:moveTo>
                    <a:cubicBezTo>
                      <a:pt x="1" y="10"/>
                      <a:pt x="1" y="10"/>
                      <a:pt x="1" y="10"/>
                    </a:cubicBezTo>
                    <a:cubicBezTo>
                      <a:pt x="0" y="10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1" y="13"/>
                      <a:pt x="42" y="12"/>
                      <a:pt x="42" y="11"/>
                    </a:cubicBezTo>
                    <a:cubicBezTo>
                      <a:pt x="42" y="10"/>
                      <a:pt x="41" y="10"/>
                      <a:pt x="40" y="10"/>
                    </a:cubicBezTo>
                    <a:close/>
                    <a:moveTo>
                      <a:pt x="1" y="3"/>
                    </a:moveTo>
                    <a:cubicBezTo>
                      <a:pt x="40" y="3"/>
                      <a:pt x="40" y="3"/>
                      <a:pt x="40" y="3"/>
                    </a:cubicBezTo>
                    <a:cubicBezTo>
                      <a:pt x="41" y="3"/>
                      <a:pt x="42" y="2"/>
                      <a:pt x="42" y="1"/>
                    </a:cubicBezTo>
                    <a:cubicBezTo>
                      <a:pt x="42" y="0"/>
                      <a:pt x="41" y="0"/>
                      <a:pt x="4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  <a:moveTo>
                      <a:pt x="0" y="21"/>
                    </a:moveTo>
                    <a:cubicBezTo>
                      <a:pt x="0" y="22"/>
                      <a:pt x="0" y="23"/>
                      <a:pt x="1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2" y="21"/>
                      <a:pt x="36" y="20"/>
                      <a:pt x="39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9"/>
                      <a:pt x="0" y="20"/>
                      <a:pt x="0" y="21"/>
                    </a:cubicBezTo>
                    <a:close/>
                    <a:moveTo>
                      <a:pt x="0" y="31"/>
                    </a:moveTo>
                    <a:cubicBezTo>
                      <a:pt x="0" y="32"/>
                      <a:pt x="0" y="33"/>
                      <a:pt x="1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9" y="32"/>
                      <a:pt x="20" y="30"/>
                      <a:pt x="2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9"/>
                      <a:pt x="0" y="30"/>
                      <a:pt x="0" y="31"/>
                    </a:cubicBezTo>
                    <a:close/>
                    <a:moveTo>
                      <a:pt x="0" y="41"/>
                    </a:moveTo>
                    <a:cubicBezTo>
                      <a:pt x="0" y="42"/>
                      <a:pt x="0" y="43"/>
                      <a:pt x="1" y="43"/>
                    </a:cubicBezTo>
                    <a:cubicBezTo>
                      <a:pt x="12" y="43"/>
                      <a:pt x="12" y="43"/>
                      <a:pt x="12" y="43"/>
                    </a:cubicBezTo>
                    <a:cubicBezTo>
                      <a:pt x="13" y="41"/>
                      <a:pt x="13" y="40"/>
                      <a:pt x="14" y="39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40"/>
                      <a:pt x="0" y="41"/>
                    </a:cubicBezTo>
                    <a:close/>
                    <a:moveTo>
                      <a:pt x="0" y="51"/>
                    </a:moveTo>
                    <a:cubicBezTo>
                      <a:pt x="0" y="52"/>
                      <a:pt x="0" y="52"/>
                      <a:pt x="1" y="52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11" y="51"/>
                      <a:pt x="11" y="50"/>
                      <a:pt x="11" y="49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0" y="49"/>
                      <a:pt x="0" y="50"/>
                      <a:pt x="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1" name="Freeform 31"/>
              <p:cNvSpPr>
                <a:spLocks noEditPoints="1"/>
              </p:cNvSpPr>
              <p:nvPr/>
            </p:nvSpPr>
            <p:spPr bwMode="auto">
              <a:xfrm>
                <a:off x="3917950" y="3205162"/>
                <a:ext cx="236537" cy="231775"/>
              </a:xfrm>
              <a:custGeom>
                <a:avLst/>
                <a:gdLst>
                  <a:gd name="T0" fmla="*/ 52 w 63"/>
                  <a:gd name="T1" fmla="*/ 11 h 62"/>
                  <a:gd name="T2" fmla="*/ 11 w 63"/>
                  <a:gd name="T3" fmla="*/ 11 h 62"/>
                  <a:gd name="T4" fmla="*/ 11 w 63"/>
                  <a:gd name="T5" fmla="*/ 51 h 62"/>
                  <a:gd name="T6" fmla="*/ 52 w 63"/>
                  <a:gd name="T7" fmla="*/ 51 h 62"/>
                  <a:gd name="T8" fmla="*/ 52 w 63"/>
                  <a:gd name="T9" fmla="*/ 11 h 62"/>
                  <a:gd name="T10" fmla="*/ 17 w 63"/>
                  <a:gd name="T11" fmla="*/ 45 h 62"/>
                  <a:gd name="T12" fmla="*/ 17 w 63"/>
                  <a:gd name="T13" fmla="*/ 17 h 62"/>
                  <a:gd name="T14" fmla="*/ 46 w 63"/>
                  <a:gd name="T15" fmla="*/ 17 h 62"/>
                  <a:gd name="T16" fmla="*/ 46 w 63"/>
                  <a:gd name="T17" fmla="*/ 45 h 62"/>
                  <a:gd name="T18" fmla="*/ 17 w 63"/>
                  <a:gd name="T19" fmla="*/ 4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3" h="62">
                    <a:moveTo>
                      <a:pt x="52" y="11"/>
                    </a:moveTo>
                    <a:cubicBezTo>
                      <a:pt x="40" y="0"/>
                      <a:pt x="22" y="0"/>
                      <a:pt x="11" y="11"/>
                    </a:cubicBezTo>
                    <a:cubicBezTo>
                      <a:pt x="0" y="22"/>
                      <a:pt x="0" y="40"/>
                      <a:pt x="11" y="51"/>
                    </a:cubicBezTo>
                    <a:cubicBezTo>
                      <a:pt x="22" y="62"/>
                      <a:pt x="40" y="62"/>
                      <a:pt x="52" y="51"/>
                    </a:cubicBezTo>
                    <a:cubicBezTo>
                      <a:pt x="63" y="40"/>
                      <a:pt x="63" y="22"/>
                      <a:pt x="52" y="11"/>
                    </a:cubicBezTo>
                    <a:close/>
                    <a:moveTo>
                      <a:pt x="17" y="45"/>
                    </a:moveTo>
                    <a:cubicBezTo>
                      <a:pt x="9" y="37"/>
                      <a:pt x="9" y="25"/>
                      <a:pt x="17" y="17"/>
                    </a:cubicBezTo>
                    <a:cubicBezTo>
                      <a:pt x="25" y="9"/>
                      <a:pt x="38" y="9"/>
                      <a:pt x="46" y="17"/>
                    </a:cubicBezTo>
                    <a:cubicBezTo>
                      <a:pt x="53" y="25"/>
                      <a:pt x="53" y="37"/>
                      <a:pt x="46" y="45"/>
                    </a:cubicBezTo>
                    <a:cubicBezTo>
                      <a:pt x="38" y="53"/>
                      <a:pt x="25" y="53"/>
                      <a:pt x="17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2" name="Freeform 32"/>
              <p:cNvSpPr>
                <a:spLocks noEditPoints="1"/>
              </p:cNvSpPr>
              <p:nvPr/>
            </p:nvSpPr>
            <p:spPr bwMode="auto">
              <a:xfrm>
                <a:off x="3802063" y="3398837"/>
                <a:ext cx="149225" cy="146050"/>
              </a:xfrm>
              <a:custGeom>
                <a:avLst/>
                <a:gdLst>
                  <a:gd name="T0" fmla="*/ 38 w 40"/>
                  <a:gd name="T1" fmla="*/ 2 h 39"/>
                  <a:gd name="T2" fmla="*/ 30 w 40"/>
                  <a:gd name="T3" fmla="*/ 2 h 39"/>
                  <a:gd name="T4" fmla="*/ 30 w 40"/>
                  <a:gd name="T5" fmla="*/ 2 h 39"/>
                  <a:gd name="T6" fmla="*/ 38 w 40"/>
                  <a:gd name="T7" fmla="*/ 11 h 39"/>
                  <a:gd name="T8" fmla="*/ 38 w 40"/>
                  <a:gd name="T9" fmla="*/ 10 h 39"/>
                  <a:gd name="T10" fmla="*/ 38 w 40"/>
                  <a:gd name="T11" fmla="*/ 2 h 39"/>
                  <a:gd name="T12" fmla="*/ 2 w 40"/>
                  <a:gd name="T13" fmla="*/ 29 h 39"/>
                  <a:gd name="T14" fmla="*/ 2 w 40"/>
                  <a:gd name="T15" fmla="*/ 37 h 39"/>
                  <a:gd name="T16" fmla="*/ 11 w 40"/>
                  <a:gd name="T17" fmla="*/ 37 h 39"/>
                  <a:gd name="T18" fmla="*/ 35 w 40"/>
                  <a:gd name="T19" fmla="*/ 13 h 39"/>
                  <a:gd name="T20" fmla="*/ 27 w 40"/>
                  <a:gd name="T21" fmla="*/ 5 h 39"/>
                  <a:gd name="T22" fmla="*/ 2 w 40"/>
                  <a:gd name="T23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39">
                    <a:moveTo>
                      <a:pt x="38" y="2"/>
                    </a:moveTo>
                    <a:cubicBezTo>
                      <a:pt x="36" y="0"/>
                      <a:pt x="32" y="0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40" y="8"/>
                      <a:pt x="40" y="4"/>
                      <a:pt x="38" y="2"/>
                    </a:cubicBezTo>
                    <a:close/>
                    <a:moveTo>
                      <a:pt x="2" y="29"/>
                    </a:moveTo>
                    <a:cubicBezTo>
                      <a:pt x="0" y="31"/>
                      <a:pt x="0" y="35"/>
                      <a:pt x="2" y="37"/>
                    </a:cubicBezTo>
                    <a:cubicBezTo>
                      <a:pt x="5" y="39"/>
                      <a:pt x="8" y="39"/>
                      <a:pt x="11" y="37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27" y="5"/>
                      <a:pt x="27" y="5"/>
                      <a:pt x="27" y="5"/>
                    </a:cubicBezTo>
                    <a:lnTo>
                      <a:pt x="2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" name="Freeform 33"/>
              <p:cNvSpPr/>
              <p:nvPr/>
            </p:nvSpPr>
            <p:spPr bwMode="auto">
              <a:xfrm>
                <a:off x="3810000" y="3065462"/>
                <a:ext cx="261937" cy="296863"/>
              </a:xfrm>
              <a:custGeom>
                <a:avLst/>
                <a:gdLst>
                  <a:gd name="T0" fmla="*/ 33 w 70"/>
                  <a:gd name="T1" fmla="*/ 73 h 79"/>
                  <a:gd name="T2" fmla="*/ 11 w 70"/>
                  <a:gd name="T3" fmla="*/ 73 h 79"/>
                  <a:gd name="T4" fmla="*/ 7 w 70"/>
                  <a:gd name="T5" fmla="*/ 69 h 79"/>
                  <a:gd name="T6" fmla="*/ 7 w 70"/>
                  <a:gd name="T7" fmla="*/ 10 h 79"/>
                  <a:gd name="T8" fmla="*/ 11 w 70"/>
                  <a:gd name="T9" fmla="*/ 6 h 79"/>
                  <a:gd name="T10" fmla="*/ 59 w 70"/>
                  <a:gd name="T11" fmla="*/ 6 h 79"/>
                  <a:gd name="T12" fmla="*/ 63 w 70"/>
                  <a:gd name="T13" fmla="*/ 10 h 79"/>
                  <a:gd name="T14" fmla="*/ 63 w 70"/>
                  <a:gd name="T15" fmla="*/ 41 h 79"/>
                  <a:gd name="T16" fmla="*/ 70 w 70"/>
                  <a:gd name="T17" fmla="*/ 42 h 79"/>
                  <a:gd name="T18" fmla="*/ 70 w 70"/>
                  <a:gd name="T19" fmla="*/ 10 h 79"/>
                  <a:gd name="T20" fmla="*/ 59 w 70"/>
                  <a:gd name="T21" fmla="*/ 0 h 79"/>
                  <a:gd name="T22" fmla="*/ 11 w 70"/>
                  <a:gd name="T23" fmla="*/ 0 h 79"/>
                  <a:gd name="T24" fmla="*/ 0 w 70"/>
                  <a:gd name="T25" fmla="*/ 10 h 79"/>
                  <a:gd name="T26" fmla="*/ 0 w 70"/>
                  <a:gd name="T27" fmla="*/ 69 h 79"/>
                  <a:gd name="T28" fmla="*/ 11 w 70"/>
                  <a:gd name="T29" fmla="*/ 79 h 79"/>
                  <a:gd name="T30" fmla="*/ 36 w 70"/>
                  <a:gd name="T31" fmla="*/ 79 h 79"/>
                  <a:gd name="T32" fmla="*/ 33 w 70"/>
                  <a:gd name="T33" fmla="*/ 7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79">
                    <a:moveTo>
                      <a:pt x="33" y="73"/>
                    </a:moveTo>
                    <a:cubicBezTo>
                      <a:pt x="11" y="73"/>
                      <a:pt x="11" y="73"/>
                      <a:pt x="11" y="73"/>
                    </a:cubicBezTo>
                    <a:cubicBezTo>
                      <a:pt x="9" y="73"/>
                      <a:pt x="7" y="71"/>
                      <a:pt x="7" y="69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8"/>
                      <a:pt x="9" y="6"/>
                      <a:pt x="11" y="6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61" y="6"/>
                      <a:pt x="63" y="8"/>
                      <a:pt x="63" y="10"/>
                    </a:cubicBezTo>
                    <a:cubicBezTo>
                      <a:pt x="63" y="41"/>
                      <a:pt x="63" y="41"/>
                      <a:pt x="63" y="41"/>
                    </a:cubicBezTo>
                    <a:cubicBezTo>
                      <a:pt x="65" y="41"/>
                      <a:pt x="68" y="41"/>
                      <a:pt x="70" y="42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0" y="4"/>
                      <a:pt x="65" y="0"/>
                      <a:pt x="59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5"/>
                      <a:pt x="5" y="79"/>
                      <a:pt x="11" y="79"/>
                    </a:cubicBezTo>
                    <a:cubicBezTo>
                      <a:pt x="36" y="79"/>
                      <a:pt x="36" y="79"/>
                      <a:pt x="36" y="79"/>
                    </a:cubicBezTo>
                    <a:cubicBezTo>
                      <a:pt x="35" y="77"/>
                      <a:pt x="34" y="75"/>
                      <a:pt x="33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28" name="Freeform 25"/>
            <p:cNvSpPr/>
            <p:nvPr/>
          </p:nvSpPr>
          <p:spPr bwMode="auto">
            <a:xfrm>
              <a:off x="3452814" y="1439511"/>
              <a:ext cx="1277937" cy="1068718"/>
            </a:xfrm>
            <a:custGeom>
              <a:avLst/>
              <a:gdLst>
                <a:gd name="T0" fmla="*/ 217 w 341"/>
                <a:gd name="T1" fmla="*/ 285 h 285"/>
                <a:gd name="T2" fmla="*/ 285 w 341"/>
                <a:gd name="T3" fmla="*/ 285 h 285"/>
                <a:gd name="T4" fmla="*/ 285 w 341"/>
                <a:gd name="T5" fmla="*/ 199 h 285"/>
                <a:gd name="T6" fmla="*/ 341 w 341"/>
                <a:gd name="T7" fmla="*/ 143 h 285"/>
                <a:gd name="T8" fmla="*/ 285 w 341"/>
                <a:gd name="T9" fmla="*/ 86 h 285"/>
                <a:gd name="T10" fmla="*/ 285 w 341"/>
                <a:gd name="T11" fmla="*/ 0 h 285"/>
                <a:gd name="T12" fmla="*/ 0 w 341"/>
                <a:gd name="T13" fmla="*/ 0 h 285"/>
                <a:gd name="T14" fmla="*/ 0 w 341"/>
                <a:gd name="T15" fmla="*/ 285 h 285"/>
                <a:gd name="T16" fmla="*/ 68 w 341"/>
                <a:gd name="T17" fmla="*/ 285 h 285"/>
                <a:gd name="T18" fmla="*/ 142 w 341"/>
                <a:gd name="T19" fmla="*/ 233 h 285"/>
                <a:gd name="T20" fmla="*/ 217 w 341"/>
                <a:gd name="T21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85">
                  <a:moveTo>
                    <a:pt x="217" y="285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285" y="199"/>
                    <a:pt x="285" y="199"/>
                    <a:pt x="285" y="199"/>
                  </a:cubicBezTo>
                  <a:cubicBezTo>
                    <a:pt x="316" y="199"/>
                    <a:pt x="341" y="174"/>
                    <a:pt x="341" y="143"/>
                  </a:cubicBezTo>
                  <a:cubicBezTo>
                    <a:pt x="341" y="111"/>
                    <a:pt x="316" y="86"/>
                    <a:pt x="285" y="86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68" y="285"/>
                    <a:pt x="68" y="285"/>
                    <a:pt x="68" y="285"/>
                  </a:cubicBezTo>
                  <a:cubicBezTo>
                    <a:pt x="79" y="255"/>
                    <a:pt x="108" y="233"/>
                    <a:pt x="142" y="233"/>
                  </a:cubicBezTo>
                  <a:cubicBezTo>
                    <a:pt x="177" y="233"/>
                    <a:pt x="206" y="255"/>
                    <a:pt x="217" y="285"/>
                  </a:cubicBez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Freeform 34"/>
            <p:cNvSpPr>
              <a:spLocks noEditPoints="1"/>
            </p:cNvSpPr>
            <p:nvPr/>
          </p:nvSpPr>
          <p:spPr bwMode="auto">
            <a:xfrm>
              <a:off x="3730626" y="1734878"/>
              <a:ext cx="415925" cy="390646"/>
            </a:xfrm>
            <a:custGeom>
              <a:avLst/>
              <a:gdLst>
                <a:gd name="T0" fmla="*/ 18 w 111"/>
                <a:gd name="T1" fmla="*/ 67 h 104"/>
                <a:gd name="T2" fmla="*/ 16 w 111"/>
                <a:gd name="T3" fmla="*/ 60 h 104"/>
                <a:gd name="T4" fmla="*/ 14 w 111"/>
                <a:gd name="T5" fmla="*/ 16 h 104"/>
                <a:gd name="T6" fmla="*/ 34 w 111"/>
                <a:gd name="T7" fmla="*/ 17 h 104"/>
                <a:gd name="T8" fmla="*/ 34 w 111"/>
                <a:gd name="T9" fmla="*/ 0 h 104"/>
                <a:gd name="T10" fmla="*/ 77 w 111"/>
                <a:gd name="T11" fmla="*/ 18 h 104"/>
                <a:gd name="T12" fmla="*/ 80 w 111"/>
                <a:gd name="T13" fmla="*/ 20 h 104"/>
                <a:gd name="T14" fmla="*/ 111 w 111"/>
                <a:gd name="T15" fmla="*/ 54 h 104"/>
                <a:gd name="T16" fmla="*/ 93 w 111"/>
                <a:gd name="T17" fmla="*/ 64 h 104"/>
                <a:gd name="T18" fmla="*/ 104 w 111"/>
                <a:gd name="T19" fmla="*/ 78 h 104"/>
                <a:gd name="T20" fmla="*/ 60 w 111"/>
                <a:gd name="T21" fmla="*/ 90 h 104"/>
                <a:gd name="T22" fmla="*/ 55 w 111"/>
                <a:gd name="T23" fmla="*/ 90 h 104"/>
                <a:gd name="T24" fmla="*/ 54 w 111"/>
                <a:gd name="T25" fmla="*/ 90 h 104"/>
                <a:gd name="T26" fmla="*/ 9 w 111"/>
                <a:gd name="T27" fmla="*/ 79 h 104"/>
                <a:gd name="T28" fmla="*/ 25 w 111"/>
                <a:gd name="T29" fmla="*/ 53 h 104"/>
                <a:gd name="T30" fmla="*/ 29 w 111"/>
                <a:gd name="T31" fmla="*/ 65 h 104"/>
                <a:gd name="T32" fmla="*/ 30 w 111"/>
                <a:gd name="T33" fmla="*/ 68 h 104"/>
                <a:gd name="T34" fmla="*/ 42 w 111"/>
                <a:gd name="T35" fmla="*/ 90 h 104"/>
                <a:gd name="T36" fmla="*/ 52 w 111"/>
                <a:gd name="T37" fmla="*/ 80 h 104"/>
                <a:gd name="T38" fmla="*/ 55 w 111"/>
                <a:gd name="T39" fmla="*/ 80 h 104"/>
                <a:gd name="T40" fmla="*/ 61 w 111"/>
                <a:gd name="T41" fmla="*/ 80 h 104"/>
                <a:gd name="T42" fmla="*/ 72 w 111"/>
                <a:gd name="T43" fmla="*/ 89 h 104"/>
                <a:gd name="T44" fmla="*/ 82 w 111"/>
                <a:gd name="T45" fmla="*/ 65 h 104"/>
                <a:gd name="T46" fmla="*/ 85 w 111"/>
                <a:gd name="T47" fmla="*/ 55 h 104"/>
                <a:gd name="T48" fmla="*/ 86 w 111"/>
                <a:gd name="T49" fmla="*/ 52 h 104"/>
                <a:gd name="T50" fmla="*/ 92 w 111"/>
                <a:gd name="T51" fmla="*/ 26 h 104"/>
                <a:gd name="T52" fmla="*/ 76 w 111"/>
                <a:gd name="T53" fmla="*/ 29 h 104"/>
                <a:gd name="T54" fmla="*/ 69 w 111"/>
                <a:gd name="T55" fmla="*/ 25 h 104"/>
                <a:gd name="T56" fmla="*/ 67 w 111"/>
                <a:gd name="T57" fmla="*/ 10 h 104"/>
                <a:gd name="T58" fmla="*/ 44 w 111"/>
                <a:gd name="T59" fmla="*/ 23 h 104"/>
                <a:gd name="T60" fmla="*/ 34 w 111"/>
                <a:gd name="T61" fmla="*/ 30 h 104"/>
                <a:gd name="T62" fmla="*/ 32 w 111"/>
                <a:gd name="T63" fmla="*/ 32 h 104"/>
                <a:gd name="T64" fmla="*/ 13 w 111"/>
                <a:gd name="T65" fmla="*/ 49 h 104"/>
                <a:gd name="T66" fmla="*/ 56 w 111"/>
                <a:gd name="T67" fmla="*/ 33 h 104"/>
                <a:gd name="T68" fmla="*/ 74 w 111"/>
                <a:gd name="T69" fmla="*/ 51 h 104"/>
                <a:gd name="T70" fmla="*/ 56 w 111"/>
                <a:gd name="T71" fmla="*/ 68 h 104"/>
                <a:gd name="T72" fmla="*/ 56 w 111"/>
                <a:gd name="T73" fmla="*/ 63 h 104"/>
                <a:gd name="T74" fmla="*/ 64 w 111"/>
                <a:gd name="T75" fmla="*/ 51 h 104"/>
                <a:gd name="T76" fmla="*/ 56 w 111"/>
                <a:gd name="T77" fmla="*/ 43 h 104"/>
                <a:gd name="T78" fmla="*/ 49 w 111"/>
                <a:gd name="T79" fmla="*/ 51 h 104"/>
                <a:gd name="T80" fmla="*/ 56 w 111"/>
                <a:gd name="T81" fmla="*/ 58 h 104"/>
                <a:gd name="T82" fmla="*/ 56 w 111"/>
                <a:gd name="T83" fmla="*/ 63 h 104"/>
                <a:gd name="T84" fmla="*/ 39 w 111"/>
                <a:gd name="T85" fmla="*/ 5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1" h="104">
                  <a:moveTo>
                    <a:pt x="9" y="79"/>
                  </a:moveTo>
                  <a:cubicBezTo>
                    <a:pt x="18" y="67"/>
                    <a:pt x="18" y="67"/>
                    <a:pt x="18" y="67"/>
                  </a:cubicBezTo>
                  <a:cubicBezTo>
                    <a:pt x="18" y="65"/>
                    <a:pt x="17" y="62"/>
                    <a:pt x="16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1" y="19"/>
                    <a:pt x="32" y="18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8" y="18"/>
                    <a:pt x="79" y="19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98" y="14"/>
                    <a:pt x="98" y="14"/>
                    <a:pt x="98" y="1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61"/>
                    <a:pt x="94" y="62"/>
                    <a:pt x="93" y="64"/>
                  </a:cubicBezTo>
                  <a:cubicBezTo>
                    <a:pt x="93" y="64"/>
                    <a:pt x="93" y="64"/>
                    <a:pt x="93" y="64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58" y="90"/>
                    <a:pt x="57" y="90"/>
                    <a:pt x="55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5" y="90"/>
                    <a:pt x="54" y="90"/>
                    <a:pt x="54" y="90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44" y="104"/>
                    <a:pt x="44" y="104"/>
                    <a:pt x="44" y="104"/>
                  </a:cubicBezTo>
                  <a:cubicBezTo>
                    <a:pt x="9" y="79"/>
                    <a:pt x="9" y="79"/>
                    <a:pt x="9" y="79"/>
                  </a:cubicBezTo>
                  <a:close/>
                  <a:moveTo>
                    <a:pt x="13" y="49"/>
                  </a:moveTo>
                  <a:cubicBezTo>
                    <a:pt x="25" y="53"/>
                    <a:pt x="25" y="53"/>
                    <a:pt x="25" y="53"/>
                  </a:cubicBezTo>
                  <a:cubicBezTo>
                    <a:pt x="25" y="56"/>
                    <a:pt x="25" y="56"/>
                    <a:pt x="25" y="56"/>
                  </a:cubicBezTo>
                  <a:cubicBezTo>
                    <a:pt x="26" y="59"/>
                    <a:pt x="27" y="62"/>
                    <a:pt x="29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3" y="80"/>
                    <a:pt x="54" y="80"/>
                    <a:pt x="55" y="80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7" y="80"/>
                    <a:pt x="59" y="80"/>
                    <a:pt x="61" y="80"/>
                  </a:cubicBezTo>
                  <a:cubicBezTo>
                    <a:pt x="61" y="80"/>
                    <a:pt x="61" y="80"/>
                    <a:pt x="61" y="80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90" y="76"/>
                    <a:pt x="90" y="76"/>
                    <a:pt x="90" y="76"/>
                  </a:cubicBezTo>
                  <a:cubicBezTo>
                    <a:pt x="82" y="65"/>
                    <a:pt x="82" y="65"/>
                    <a:pt x="82" y="65"/>
                  </a:cubicBezTo>
                  <a:cubicBezTo>
                    <a:pt x="83" y="62"/>
                    <a:pt x="83" y="62"/>
                    <a:pt x="83" y="62"/>
                  </a:cubicBezTo>
                  <a:cubicBezTo>
                    <a:pt x="84" y="60"/>
                    <a:pt x="85" y="58"/>
                    <a:pt x="85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6" y="52"/>
                    <a:pt x="86" y="52"/>
                    <a:pt x="86" y="52"/>
                  </a:cubicBezTo>
                  <a:cubicBezTo>
                    <a:pt x="99" y="48"/>
                    <a:pt x="99" y="48"/>
                    <a:pt x="99" y="48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6" y="29"/>
                    <a:pt x="76" y="29"/>
                    <a:pt x="76" y="29"/>
                  </a:cubicBezTo>
                  <a:cubicBezTo>
                    <a:pt x="74" y="27"/>
                    <a:pt x="72" y="26"/>
                    <a:pt x="6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10"/>
                    <a:pt x="67" y="10"/>
                    <a:pt x="67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39" y="26"/>
                    <a:pt x="36" y="28"/>
                    <a:pt x="34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3" y="49"/>
                    <a:pt x="13" y="49"/>
                    <a:pt x="13" y="49"/>
                  </a:cubicBezTo>
                  <a:close/>
                  <a:moveTo>
                    <a:pt x="39" y="51"/>
                  </a:moveTo>
                  <a:cubicBezTo>
                    <a:pt x="39" y="41"/>
                    <a:pt x="46" y="33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66" y="33"/>
                    <a:pt x="74" y="41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4" y="60"/>
                    <a:pt x="66" y="68"/>
                    <a:pt x="56" y="68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60" y="58"/>
                    <a:pt x="64" y="55"/>
                    <a:pt x="64" y="51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64" y="46"/>
                    <a:pt x="60" y="43"/>
                    <a:pt x="56" y="43"/>
                  </a:cubicBezTo>
                  <a:cubicBezTo>
                    <a:pt x="56" y="43"/>
                    <a:pt x="56" y="43"/>
                    <a:pt x="56" y="43"/>
                  </a:cubicBezTo>
                  <a:cubicBezTo>
                    <a:pt x="52" y="43"/>
                    <a:pt x="49" y="46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5"/>
                    <a:pt x="52" y="58"/>
                    <a:pt x="56" y="58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46" y="68"/>
                    <a:pt x="39" y="60"/>
                    <a:pt x="39" y="5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年度工作概述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71896" y="2324267"/>
            <a:ext cx="4239846" cy="3337292"/>
            <a:chOff x="7239890" y="2537081"/>
            <a:chExt cx="4207610" cy="3311920"/>
          </a:xfrm>
          <a:solidFill>
            <a:srgbClr val="A89482"/>
          </a:solidFill>
        </p:grpSpPr>
        <p:cxnSp>
          <p:nvCxnSpPr>
            <p:cNvPr id="8" name="Straight Connector 34"/>
            <p:cNvCxnSpPr/>
            <p:nvPr/>
          </p:nvCxnSpPr>
          <p:spPr>
            <a:xfrm>
              <a:off x="7454318" y="3766804"/>
              <a:ext cx="2887253" cy="1"/>
            </a:xfrm>
            <a:prstGeom prst="line">
              <a:avLst/>
            </a:prstGeom>
            <a:grpFill/>
            <a:ln w="254000">
              <a:solidFill>
                <a:srgbClr val="A894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36"/>
            <p:cNvCxnSpPr/>
            <p:nvPr/>
          </p:nvCxnSpPr>
          <p:spPr>
            <a:xfrm>
              <a:off x="7621374" y="4643091"/>
              <a:ext cx="3450619" cy="1"/>
            </a:xfrm>
            <a:prstGeom prst="line">
              <a:avLst/>
            </a:prstGeom>
            <a:grpFill/>
            <a:ln w="254000">
              <a:solidFill>
                <a:srgbClr val="A894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7785618" y="2889282"/>
              <a:ext cx="3661882" cy="1"/>
            </a:xfrm>
            <a:prstGeom prst="line">
              <a:avLst/>
            </a:prstGeom>
            <a:grpFill/>
            <a:ln w="254000">
              <a:solidFill>
                <a:srgbClr val="A894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ounded Rectangle 17"/>
            <p:cNvSpPr/>
            <p:nvPr/>
          </p:nvSpPr>
          <p:spPr>
            <a:xfrm>
              <a:off x="7239890" y="2537081"/>
              <a:ext cx="705492" cy="681824"/>
            </a:xfrm>
            <a:prstGeom prst="roundRect">
              <a:avLst/>
            </a:prstGeom>
            <a:grp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ea"/>
                  <a:ea typeface="+mj-ea"/>
                  <a:cs typeface="Open Sans" panose="020B0606030504020204" pitchFamily="34" charset="0"/>
                </a:rPr>
                <a:t>100%</a:t>
              </a:r>
              <a:endParaRPr lang="en-US" sz="1400" dirty="0">
                <a:latin typeface="+mj-ea"/>
                <a:ea typeface="+mj-ea"/>
                <a:cs typeface="Open Sans" panose="020B0606030504020204" pitchFamily="34" charset="0"/>
              </a:endParaRPr>
            </a:p>
          </p:txBody>
        </p:sp>
        <p:sp>
          <p:nvSpPr>
            <p:cNvPr id="13" name="Rounded Rectangle 18"/>
            <p:cNvSpPr/>
            <p:nvPr/>
          </p:nvSpPr>
          <p:spPr>
            <a:xfrm>
              <a:off x="7239890" y="3414603"/>
              <a:ext cx="705492" cy="681824"/>
            </a:xfrm>
            <a:prstGeom prst="roundRect">
              <a:avLst/>
            </a:prstGeom>
            <a:grp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ea"/>
                  <a:ea typeface="+mj-ea"/>
                  <a:cs typeface="Open Sans" panose="020B0606030504020204" pitchFamily="34" charset="0"/>
                </a:rPr>
                <a:t>80%</a:t>
              </a:r>
              <a:endParaRPr lang="en-US" sz="1400" dirty="0">
                <a:latin typeface="+mj-ea"/>
                <a:ea typeface="+mj-ea"/>
                <a:cs typeface="Open Sans" panose="020B0606030504020204" pitchFamily="34" charset="0"/>
              </a:endParaRPr>
            </a:p>
          </p:txBody>
        </p:sp>
        <p:sp>
          <p:nvSpPr>
            <p:cNvPr id="14" name="Rounded Rectangle 19"/>
            <p:cNvSpPr/>
            <p:nvPr/>
          </p:nvSpPr>
          <p:spPr>
            <a:xfrm>
              <a:off x="7239890" y="4290890"/>
              <a:ext cx="705492" cy="681824"/>
            </a:xfrm>
            <a:prstGeom prst="roundRect">
              <a:avLst/>
            </a:prstGeom>
            <a:grp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ea"/>
                  <a:ea typeface="+mj-ea"/>
                  <a:cs typeface="Open Sans" panose="020B0606030504020204" pitchFamily="34" charset="0"/>
                </a:rPr>
                <a:t>75%</a:t>
              </a:r>
              <a:endParaRPr lang="en-US" sz="1400" dirty="0">
                <a:latin typeface="+mj-ea"/>
                <a:ea typeface="+mj-ea"/>
                <a:cs typeface="Open Sans" panose="020B0606030504020204" pitchFamily="34" charset="0"/>
              </a:endParaRPr>
            </a:p>
          </p:txBody>
        </p:sp>
        <p:cxnSp>
          <p:nvCxnSpPr>
            <p:cNvPr id="15" name="Straight Connector 36"/>
            <p:cNvCxnSpPr/>
            <p:nvPr/>
          </p:nvCxnSpPr>
          <p:spPr>
            <a:xfrm>
              <a:off x="7621374" y="5519378"/>
              <a:ext cx="3450619" cy="1"/>
            </a:xfrm>
            <a:prstGeom prst="line">
              <a:avLst/>
            </a:prstGeom>
            <a:grpFill/>
            <a:ln w="254000">
              <a:solidFill>
                <a:srgbClr val="A894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9"/>
            <p:cNvSpPr/>
            <p:nvPr/>
          </p:nvSpPr>
          <p:spPr>
            <a:xfrm>
              <a:off x="7239890" y="5167177"/>
              <a:ext cx="705492" cy="681824"/>
            </a:xfrm>
            <a:prstGeom prst="roundRect">
              <a:avLst/>
            </a:prstGeom>
            <a:grp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ea"/>
                  <a:ea typeface="+mj-ea"/>
                  <a:cs typeface="Open Sans" panose="020B0606030504020204" pitchFamily="34" charset="0"/>
                </a:rPr>
                <a:t>75%</a:t>
              </a:r>
              <a:endParaRPr lang="en-US" sz="1400" dirty="0">
                <a:latin typeface="+mj-ea"/>
                <a:ea typeface="+mj-ea"/>
                <a:cs typeface="Open Sans" panose="020B0606030504020204" pitchFamily="34" charset="0"/>
              </a:endParaRPr>
            </a:p>
          </p:txBody>
        </p:sp>
      </p:grpSp>
      <p:sp>
        <p:nvSpPr>
          <p:cNvPr id="17" name="文本框 29"/>
          <p:cNvSpPr txBox="1"/>
          <p:nvPr/>
        </p:nvSpPr>
        <p:spPr>
          <a:xfrm>
            <a:off x="6461651" y="2546150"/>
            <a:ext cx="4109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A894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加入你的标题描述</a:t>
            </a:r>
            <a:endParaRPr lang="en-US" altLang="zh-CN" sz="2800" b="1" dirty="0">
              <a:solidFill>
                <a:srgbClr val="A8948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30"/>
          <p:cNvSpPr txBox="1"/>
          <p:nvPr/>
        </p:nvSpPr>
        <p:spPr>
          <a:xfrm>
            <a:off x="6461651" y="3274115"/>
            <a:ext cx="4800032" cy="246221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年度工作概述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8252349" y="2522019"/>
            <a:ext cx="2546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93373" y="2522019"/>
            <a:ext cx="2546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52349" y="5153457"/>
            <a:ext cx="2546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93373" y="5153457"/>
            <a:ext cx="2546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281714" y="2113849"/>
            <a:ext cx="3657600" cy="3659002"/>
            <a:chOff x="4563063" y="2505075"/>
            <a:chExt cx="3065874" cy="3067050"/>
          </a:xfrm>
        </p:grpSpPr>
        <p:sp>
          <p:nvSpPr>
            <p:cNvPr id="13" name="任意多边形 16"/>
            <p:cNvSpPr/>
            <p:nvPr/>
          </p:nvSpPr>
          <p:spPr>
            <a:xfrm>
              <a:off x="4563063" y="2505075"/>
              <a:ext cx="1532937" cy="1533525"/>
            </a:xfrm>
            <a:custGeom>
              <a:avLst/>
              <a:gdLst>
                <a:gd name="connsiteX0" fmla="*/ 1675960 w 1784914"/>
                <a:gd name="connsiteY0" fmla="*/ 0 h 1785599"/>
                <a:gd name="connsiteX1" fmla="*/ 1675960 w 1784914"/>
                <a:gd name="connsiteY1" fmla="*/ 91822 h 1785599"/>
                <a:gd name="connsiteX2" fmla="*/ 1742714 w 1784914"/>
                <a:gd name="connsiteY2" fmla="*/ 192530 h 1785599"/>
                <a:gd name="connsiteX3" fmla="*/ 1784914 w 1784914"/>
                <a:gd name="connsiteY3" fmla="*/ 201050 h 1785599"/>
                <a:gd name="connsiteX4" fmla="*/ 1784914 w 1784914"/>
                <a:gd name="connsiteY4" fmla="*/ 1785599 h 1785599"/>
                <a:gd name="connsiteX5" fmla="*/ 200774 w 1784914"/>
                <a:gd name="connsiteY5" fmla="*/ 1785599 h 1785599"/>
                <a:gd name="connsiteX6" fmla="*/ 192186 w 1784914"/>
                <a:gd name="connsiteY6" fmla="*/ 1743057 h 1785599"/>
                <a:gd name="connsiteX7" fmla="*/ 91477 w 1784914"/>
                <a:gd name="connsiteY7" fmla="*/ 1676303 h 1785599"/>
                <a:gd name="connsiteX8" fmla="*/ 0 w 1784914"/>
                <a:gd name="connsiteY8" fmla="*/ 1676303 h 1785599"/>
                <a:gd name="connsiteX9" fmla="*/ 3727 w 1784914"/>
                <a:gd name="connsiteY9" fmla="*/ 1602503 h 1785599"/>
                <a:gd name="connsiteX10" fmla="*/ 26655 w 1784914"/>
                <a:gd name="connsiteY10" fmla="*/ 1445916 h 1785599"/>
                <a:gd name="connsiteX11" fmla="*/ 30766 w 1784914"/>
                <a:gd name="connsiteY11" fmla="*/ 1428639 h 1785599"/>
                <a:gd name="connsiteX12" fmla="*/ 120902 w 1784914"/>
                <a:gd name="connsiteY12" fmla="*/ 1452791 h 1785599"/>
                <a:gd name="connsiteX13" fmla="*/ 254764 w 1784914"/>
                <a:gd name="connsiteY13" fmla="*/ 1375506 h 1785599"/>
                <a:gd name="connsiteX14" fmla="*/ 254765 w 1784914"/>
                <a:gd name="connsiteY14" fmla="*/ 1375507 h 1785599"/>
                <a:gd name="connsiteX15" fmla="*/ 177480 w 1784914"/>
                <a:gd name="connsiteY15" fmla="*/ 1241645 h 1785599"/>
                <a:gd name="connsiteX16" fmla="*/ 88165 w 1784914"/>
                <a:gd name="connsiteY16" fmla="*/ 1217714 h 1785599"/>
                <a:gd name="connsiteX17" fmla="*/ 111529 w 1784914"/>
                <a:gd name="connsiteY17" fmla="*/ 1147442 h 1785599"/>
                <a:gd name="connsiteX18" fmla="*/ 172252 w 1784914"/>
                <a:gd name="connsiteY18" fmla="*/ 1006779 h 1785599"/>
                <a:gd name="connsiteX19" fmla="*/ 183017 w 1784914"/>
                <a:gd name="connsiteY19" fmla="*/ 986752 h 1785599"/>
                <a:gd name="connsiteX20" fmla="*/ 263752 w 1784914"/>
                <a:gd name="connsiteY20" fmla="*/ 1033364 h 1785599"/>
                <a:gd name="connsiteX21" fmla="*/ 413054 w 1784914"/>
                <a:gd name="connsiteY21" fmla="*/ 993359 h 1785599"/>
                <a:gd name="connsiteX22" fmla="*/ 413055 w 1784914"/>
                <a:gd name="connsiteY22" fmla="*/ 993359 h 1785599"/>
                <a:gd name="connsiteX23" fmla="*/ 373050 w 1784914"/>
                <a:gd name="connsiteY23" fmla="*/ 844056 h 1785599"/>
                <a:gd name="connsiteX24" fmla="*/ 293118 w 1784914"/>
                <a:gd name="connsiteY24" fmla="*/ 797908 h 1785599"/>
                <a:gd name="connsiteX25" fmla="*/ 327214 w 1784914"/>
                <a:gd name="connsiteY25" fmla="*/ 745653 h 1785599"/>
                <a:gd name="connsiteX26" fmla="*/ 414132 w 1784914"/>
                <a:gd name="connsiteY26" fmla="*/ 633628 h 1785599"/>
                <a:gd name="connsiteX27" fmla="*/ 444911 w 1784914"/>
                <a:gd name="connsiteY27" fmla="*/ 599824 h 1785599"/>
                <a:gd name="connsiteX28" fmla="*/ 510288 w 1784914"/>
                <a:gd name="connsiteY28" fmla="*/ 665202 h 1785599"/>
                <a:gd name="connsiteX29" fmla="*/ 664857 w 1784914"/>
                <a:gd name="connsiteY29" fmla="*/ 665202 h 1785599"/>
                <a:gd name="connsiteX30" fmla="*/ 664858 w 1784914"/>
                <a:gd name="connsiteY30" fmla="*/ 665202 h 1785599"/>
                <a:gd name="connsiteX31" fmla="*/ 664858 w 1784914"/>
                <a:gd name="connsiteY31" fmla="*/ 510633 h 1785599"/>
                <a:gd name="connsiteX32" fmla="*/ 599070 w 1784914"/>
                <a:gd name="connsiteY32" fmla="*/ 444845 h 1785599"/>
                <a:gd name="connsiteX33" fmla="*/ 612725 w 1784914"/>
                <a:gd name="connsiteY33" fmla="*/ 432033 h 1785599"/>
                <a:gd name="connsiteX34" fmla="*/ 723393 w 1784914"/>
                <a:gd name="connsiteY34" fmla="*/ 343470 h 1785599"/>
                <a:gd name="connsiteX35" fmla="*/ 798037 w 1784914"/>
                <a:gd name="connsiteY35" fmla="*/ 294280 h 1785599"/>
                <a:gd name="connsiteX36" fmla="*/ 843713 w 1784914"/>
                <a:gd name="connsiteY36" fmla="*/ 373393 h 1785599"/>
                <a:gd name="connsiteX37" fmla="*/ 993016 w 1784914"/>
                <a:gd name="connsiteY37" fmla="*/ 413399 h 1785599"/>
                <a:gd name="connsiteX38" fmla="*/ 1033022 w 1784914"/>
                <a:gd name="connsiteY38" fmla="*/ 264097 h 1785599"/>
                <a:gd name="connsiteX39" fmla="*/ 987192 w 1784914"/>
                <a:gd name="connsiteY39" fmla="*/ 184718 h 1785599"/>
                <a:gd name="connsiteX40" fmla="*/ 1050922 w 1784914"/>
                <a:gd name="connsiteY40" fmla="*/ 151827 h 1785599"/>
                <a:gd name="connsiteX41" fmla="*/ 1184466 w 1784914"/>
                <a:gd name="connsiteY41" fmla="*/ 98096 h 1785599"/>
                <a:gd name="connsiteX42" fmla="*/ 1217213 w 1784914"/>
                <a:gd name="connsiteY42" fmla="*/ 87922 h 1785599"/>
                <a:gd name="connsiteX43" fmla="*/ 1241301 w 1784914"/>
                <a:gd name="connsiteY43" fmla="*/ 177823 h 1785599"/>
                <a:gd name="connsiteX44" fmla="*/ 1375163 w 1784914"/>
                <a:gd name="connsiteY44" fmla="*/ 255107 h 1785599"/>
                <a:gd name="connsiteX45" fmla="*/ 1375163 w 1784914"/>
                <a:gd name="connsiteY45" fmla="*/ 255109 h 1785599"/>
                <a:gd name="connsiteX46" fmla="*/ 1452447 w 1784914"/>
                <a:gd name="connsiteY46" fmla="*/ 121247 h 1785599"/>
                <a:gd name="connsiteX47" fmla="*/ 1428421 w 1784914"/>
                <a:gd name="connsiteY47" fmla="*/ 31578 h 1785599"/>
                <a:gd name="connsiteX48" fmla="*/ 1466236 w 1784914"/>
                <a:gd name="connsiteY48" fmla="*/ 23158 h 1785599"/>
                <a:gd name="connsiteX49" fmla="*/ 1613458 w 1784914"/>
                <a:gd name="connsiteY49" fmla="*/ 2960 h 1785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84914" h="1785599">
                  <a:moveTo>
                    <a:pt x="1675960" y="0"/>
                  </a:moveTo>
                  <a:lnTo>
                    <a:pt x="1675960" y="91822"/>
                  </a:lnTo>
                  <a:cubicBezTo>
                    <a:pt x="1675960" y="137094"/>
                    <a:pt x="1703485" y="175937"/>
                    <a:pt x="1742714" y="192530"/>
                  </a:cubicBezTo>
                  <a:lnTo>
                    <a:pt x="1784914" y="201050"/>
                  </a:lnTo>
                  <a:lnTo>
                    <a:pt x="1784914" y="1785599"/>
                  </a:lnTo>
                  <a:lnTo>
                    <a:pt x="200774" y="1785599"/>
                  </a:lnTo>
                  <a:lnTo>
                    <a:pt x="192186" y="1743057"/>
                  </a:lnTo>
                  <a:cubicBezTo>
                    <a:pt x="175593" y="1703829"/>
                    <a:pt x="136750" y="1676303"/>
                    <a:pt x="91477" y="1676303"/>
                  </a:cubicBezTo>
                  <a:lnTo>
                    <a:pt x="0" y="1676303"/>
                  </a:lnTo>
                  <a:lnTo>
                    <a:pt x="3727" y="1602503"/>
                  </a:lnTo>
                  <a:cubicBezTo>
                    <a:pt x="9100" y="1549592"/>
                    <a:pt x="16777" y="1497363"/>
                    <a:pt x="26655" y="1445916"/>
                  </a:cubicBezTo>
                  <a:lnTo>
                    <a:pt x="30766" y="1428639"/>
                  </a:lnTo>
                  <a:lnTo>
                    <a:pt x="120902" y="1452791"/>
                  </a:lnTo>
                  <a:cubicBezTo>
                    <a:pt x="179209" y="1468414"/>
                    <a:pt x="239141" y="1433812"/>
                    <a:pt x="254764" y="1375506"/>
                  </a:cubicBezTo>
                  <a:lnTo>
                    <a:pt x="254765" y="1375507"/>
                  </a:lnTo>
                  <a:cubicBezTo>
                    <a:pt x="270387" y="1317200"/>
                    <a:pt x="235786" y="1257269"/>
                    <a:pt x="177480" y="1241645"/>
                  </a:cubicBezTo>
                  <a:lnTo>
                    <a:pt x="88165" y="1217714"/>
                  </a:lnTo>
                  <a:lnTo>
                    <a:pt x="111529" y="1147442"/>
                  </a:lnTo>
                  <a:cubicBezTo>
                    <a:pt x="129806" y="1099534"/>
                    <a:pt x="150081" y="1052612"/>
                    <a:pt x="172252" y="1006779"/>
                  </a:cubicBezTo>
                  <a:lnTo>
                    <a:pt x="183017" y="986752"/>
                  </a:lnTo>
                  <a:lnTo>
                    <a:pt x="263752" y="1033364"/>
                  </a:lnTo>
                  <a:cubicBezTo>
                    <a:pt x="316027" y="1063546"/>
                    <a:pt x="382873" y="1045634"/>
                    <a:pt x="413054" y="993359"/>
                  </a:cubicBezTo>
                  <a:lnTo>
                    <a:pt x="413055" y="993359"/>
                  </a:lnTo>
                  <a:cubicBezTo>
                    <a:pt x="443237" y="941083"/>
                    <a:pt x="425325" y="874238"/>
                    <a:pt x="373050" y="844056"/>
                  </a:cubicBezTo>
                  <a:lnTo>
                    <a:pt x="293118" y="797908"/>
                  </a:lnTo>
                  <a:lnTo>
                    <a:pt x="327214" y="745653"/>
                  </a:lnTo>
                  <a:cubicBezTo>
                    <a:pt x="354727" y="707148"/>
                    <a:pt x="383728" y="669779"/>
                    <a:pt x="414132" y="633628"/>
                  </a:cubicBezTo>
                  <a:lnTo>
                    <a:pt x="444911" y="599824"/>
                  </a:lnTo>
                  <a:lnTo>
                    <a:pt x="510288" y="665202"/>
                  </a:lnTo>
                  <a:cubicBezTo>
                    <a:pt x="552971" y="707884"/>
                    <a:pt x="622175" y="707884"/>
                    <a:pt x="664857" y="665202"/>
                  </a:cubicBezTo>
                  <a:lnTo>
                    <a:pt x="664858" y="665202"/>
                  </a:lnTo>
                  <a:cubicBezTo>
                    <a:pt x="707542" y="622519"/>
                    <a:pt x="707542" y="553316"/>
                    <a:pt x="664858" y="510633"/>
                  </a:cubicBezTo>
                  <a:lnTo>
                    <a:pt x="599070" y="444845"/>
                  </a:lnTo>
                  <a:lnTo>
                    <a:pt x="612725" y="432033"/>
                  </a:lnTo>
                  <a:cubicBezTo>
                    <a:pt x="648407" y="401096"/>
                    <a:pt x="685325" y="371547"/>
                    <a:pt x="723393" y="343470"/>
                  </a:cubicBezTo>
                  <a:lnTo>
                    <a:pt x="798037" y="294280"/>
                  </a:lnTo>
                  <a:lnTo>
                    <a:pt x="843713" y="373393"/>
                  </a:lnTo>
                  <a:cubicBezTo>
                    <a:pt x="873894" y="425669"/>
                    <a:pt x="940740" y="443581"/>
                    <a:pt x="993016" y="413399"/>
                  </a:cubicBezTo>
                  <a:cubicBezTo>
                    <a:pt x="1045292" y="383218"/>
                    <a:pt x="1063203" y="316373"/>
                    <a:pt x="1033022" y="264097"/>
                  </a:cubicBezTo>
                  <a:lnTo>
                    <a:pt x="987192" y="184718"/>
                  </a:lnTo>
                  <a:lnTo>
                    <a:pt x="1050922" y="151827"/>
                  </a:lnTo>
                  <a:cubicBezTo>
                    <a:pt x="1094537" y="132194"/>
                    <a:pt x="1139080" y="114255"/>
                    <a:pt x="1184466" y="98096"/>
                  </a:cubicBezTo>
                  <a:lnTo>
                    <a:pt x="1217213" y="87922"/>
                  </a:lnTo>
                  <a:lnTo>
                    <a:pt x="1241301" y="177823"/>
                  </a:lnTo>
                  <a:cubicBezTo>
                    <a:pt x="1256925" y="236129"/>
                    <a:pt x="1316856" y="270731"/>
                    <a:pt x="1375163" y="255107"/>
                  </a:cubicBezTo>
                  <a:lnTo>
                    <a:pt x="1375163" y="255109"/>
                  </a:lnTo>
                  <a:cubicBezTo>
                    <a:pt x="1433469" y="239485"/>
                    <a:pt x="1468070" y="179554"/>
                    <a:pt x="1452447" y="121247"/>
                  </a:cubicBezTo>
                  <a:lnTo>
                    <a:pt x="1428421" y="31578"/>
                  </a:lnTo>
                  <a:lnTo>
                    <a:pt x="1466236" y="23158"/>
                  </a:lnTo>
                  <a:cubicBezTo>
                    <a:pt x="1514663" y="14450"/>
                    <a:pt x="1563764" y="7689"/>
                    <a:pt x="1613458" y="2960"/>
                  </a:cubicBezTo>
                  <a:close/>
                </a:path>
              </a:pathLst>
            </a:custGeom>
            <a:solidFill>
              <a:srgbClr val="A8948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任意多边形 17"/>
            <p:cNvSpPr/>
            <p:nvPr/>
          </p:nvSpPr>
          <p:spPr>
            <a:xfrm flipH="1">
              <a:off x="6096000" y="2505075"/>
              <a:ext cx="1532937" cy="1533525"/>
            </a:xfrm>
            <a:custGeom>
              <a:avLst/>
              <a:gdLst>
                <a:gd name="connsiteX0" fmla="*/ 1675960 w 1784914"/>
                <a:gd name="connsiteY0" fmla="*/ 0 h 1785599"/>
                <a:gd name="connsiteX1" fmla="*/ 1675960 w 1784914"/>
                <a:gd name="connsiteY1" fmla="*/ 91822 h 1785599"/>
                <a:gd name="connsiteX2" fmla="*/ 1742714 w 1784914"/>
                <a:gd name="connsiteY2" fmla="*/ 192530 h 1785599"/>
                <a:gd name="connsiteX3" fmla="*/ 1784914 w 1784914"/>
                <a:gd name="connsiteY3" fmla="*/ 201050 h 1785599"/>
                <a:gd name="connsiteX4" fmla="*/ 1784914 w 1784914"/>
                <a:gd name="connsiteY4" fmla="*/ 1785599 h 1785599"/>
                <a:gd name="connsiteX5" fmla="*/ 200774 w 1784914"/>
                <a:gd name="connsiteY5" fmla="*/ 1785599 h 1785599"/>
                <a:gd name="connsiteX6" fmla="*/ 192186 w 1784914"/>
                <a:gd name="connsiteY6" fmla="*/ 1743057 h 1785599"/>
                <a:gd name="connsiteX7" fmla="*/ 91477 w 1784914"/>
                <a:gd name="connsiteY7" fmla="*/ 1676303 h 1785599"/>
                <a:gd name="connsiteX8" fmla="*/ 0 w 1784914"/>
                <a:gd name="connsiteY8" fmla="*/ 1676303 h 1785599"/>
                <a:gd name="connsiteX9" fmla="*/ 3727 w 1784914"/>
                <a:gd name="connsiteY9" fmla="*/ 1602503 h 1785599"/>
                <a:gd name="connsiteX10" fmla="*/ 26655 w 1784914"/>
                <a:gd name="connsiteY10" fmla="*/ 1445916 h 1785599"/>
                <a:gd name="connsiteX11" fmla="*/ 30766 w 1784914"/>
                <a:gd name="connsiteY11" fmla="*/ 1428639 h 1785599"/>
                <a:gd name="connsiteX12" fmla="*/ 120902 w 1784914"/>
                <a:gd name="connsiteY12" fmla="*/ 1452791 h 1785599"/>
                <a:gd name="connsiteX13" fmla="*/ 254764 w 1784914"/>
                <a:gd name="connsiteY13" fmla="*/ 1375506 h 1785599"/>
                <a:gd name="connsiteX14" fmla="*/ 254765 w 1784914"/>
                <a:gd name="connsiteY14" fmla="*/ 1375507 h 1785599"/>
                <a:gd name="connsiteX15" fmla="*/ 177480 w 1784914"/>
                <a:gd name="connsiteY15" fmla="*/ 1241645 h 1785599"/>
                <a:gd name="connsiteX16" fmla="*/ 88165 w 1784914"/>
                <a:gd name="connsiteY16" fmla="*/ 1217714 h 1785599"/>
                <a:gd name="connsiteX17" fmla="*/ 111529 w 1784914"/>
                <a:gd name="connsiteY17" fmla="*/ 1147442 h 1785599"/>
                <a:gd name="connsiteX18" fmla="*/ 172252 w 1784914"/>
                <a:gd name="connsiteY18" fmla="*/ 1006779 h 1785599"/>
                <a:gd name="connsiteX19" fmla="*/ 183017 w 1784914"/>
                <a:gd name="connsiteY19" fmla="*/ 986752 h 1785599"/>
                <a:gd name="connsiteX20" fmla="*/ 263752 w 1784914"/>
                <a:gd name="connsiteY20" fmla="*/ 1033364 h 1785599"/>
                <a:gd name="connsiteX21" fmla="*/ 413054 w 1784914"/>
                <a:gd name="connsiteY21" fmla="*/ 993359 h 1785599"/>
                <a:gd name="connsiteX22" fmla="*/ 413055 w 1784914"/>
                <a:gd name="connsiteY22" fmla="*/ 993359 h 1785599"/>
                <a:gd name="connsiteX23" fmla="*/ 373050 w 1784914"/>
                <a:gd name="connsiteY23" fmla="*/ 844056 h 1785599"/>
                <a:gd name="connsiteX24" fmla="*/ 293118 w 1784914"/>
                <a:gd name="connsiteY24" fmla="*/ 797908 h 1785599"/>
                <a:gd name="connsiteX25" fmla="*/ 327214 w 1784914"/>
                <a:gd name="connsiteY25" fmla="*/ 745653 h 1785599"/>
                <a:gd name="connsiteX26" fmla="*/ 414132 w 1784914"/>
                <a:gd name="connsiteY26" fmla="*/ 633628 h 1785599"/>
                <a:gd name="connsiteX27" fmla="*/ 444911 w 1784914"/>
                <a:gd name="connsiteY27" fmla="*/ 599824 h 1785599"/>
                <a:gd name="connsiteX28" fmla="*/ 510288 w 1784914"/>
                <a:gd name="connsiteY28" fmla="*/ 665202 h 1785599"/>
                <a:gd name="connsiteX29" fmla="*/ 664857 w 1784914"/>
                <a:gd name="connsiteY29" fmla="*/ 665202 h 1785599"/>
                <a:gd name="connsiteX30" fmla="*/ 664858 w 1784914"/>
                <a:gd name="connsiteY30" fmla="*/ 665202 h 1785599"/>
                <a:gd name="connsiteX31" fmla="*/ 664858 w 1784914"/>
                <a:gd name="connsiteY31" fmla="*/ 510633 h 1785599"/>
                <a:gd name="connsiteX32" fmla="*/ 599070 w 1784914"/>
                <a:gd name="connsiteY32" fmla="*/ 444845 h 1785599"/>
                <a:gd name="connsiteX33" fmla="*/ 612725 w 1784914"/>
                <a:gd name="connsiteY33" fmla="*/ 432033 h 1785599"/>
                <a:gd name="connsiteX34" fmla="*/ 723393 w 1784914"/>
                <a:gd name="connsiteY34" fmla="*/ 343470 h 1785599"/>
                <a:gd name="connsiteX35" fmla="*/ 798037 w 1784914"/>
                <a:gd name="connsiteY35" fmla="*/ 294280 h 1785599"/>
                <a:gd name="connsiteX36" fmla="*/ 843713 w 1784914"/>
                <a:gd name="connsiteY36" fmla="*/ 373393 h 1785599"/>
                <a:gd name="connsiteX37" fmla="*/ 993016 w 1784914"/>
                <a:gd name="connsiteY37" fmla="*/ 413399 h 1785599"/>
                <a:gd name="connsiteX38" fmla="*/ 1033022 w 1784914"/>
                <a:gd name="connsiteY38" fmla="*/ 264097 h 1785599"/>
                <a:gd name="connsiteX39" fmla="*/ 987192 w 1784914"/>
                <a:gd name="connsiteY39" fmla="*/ 184718 h 1785599"/>
                <a:gd name="connsiteX40" fmla="*/ 1050922 w 1784914"/>
                <a:gd name="connsiteY40" fmla="*/ 151827 h 1785599"/>
                <a:gd name="connsiteX41" fmla="*/ 1184466 w 1784914"/>
                <a:gd name="connsiteY41" fmla="*/ 98096 h 1785599"/>
                <a:gd name="connsiteX42" fmla="*/ 1217213 w 1784914"/>
                <a:gd name="connsiteY42" fmla="*/ 87922 h 1785599"/>
                <a:gd name="connsiteX43" fmla="*/ 1241301 w 1784914"/>
                <a:gd name="connsiteY43" fmla="*/ 177823 h 1785599"/>
                <a:gd name="connsiteX44" fmla="*/ 1375163 w 1784914"/>
                <a:gd name="connsiteY44" fmla="*/ 255107 h 1785599"/>
                <a:gd name="connsiteX45" fmla="*/ 1375163 w 1784914"/>
                <a:gd name="connsiteY45" fmla="*/ 255109 h 1785599"/>
                <a:gd name="connsiteX46" fmla="*/ 1452447 w 1784914"/>
                <a:gd name="connsiteY46" fmla="*/ 121247 h 1785599"/>
                <a:gd name="connsiteX47" fmla="*/ 1428421 w 1784914"/>
                <a:gd name="connsiteY47" fmla="*/ 31578 h 1785599"/>
                <a:gd name="connsiteX48" fmla="*/ 1466236 w 1784914"/>
                <a:gd name="connsiteY48" fmla="*/ 23158 h 1785599"/>
                <a:gd name="connsiteX49" fmla="*/ 1613458 w 1784914"/>
                <a:gd name="connsiteY49" fmla="*/ 2960 h 1785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84914" h="1785599">
                  <a:moveTo>
                    <a:pt x="1675960" y="0"/>
                  </a:moveTo>
                  <a:lnTo>
                    <a:pt x="1675960" y="91822"/>
                  </a:lnTo>
                  <a:cubicBezTo>
                    <a:pt x="1675960" y="137094"/>
                    <a:pt x="1703485" y="175937"/>
                    <a:pt x="1742714" y="192530"/>
                  </a:cubicBezTo>
                  <a:lnTo>
                    <a:pt x="1784914" y="201050"/>
                  </a:lnTo>
                  <a:lnTo>
                    <a:pt x="1784914" y="1785599"/>
                  </a:lnTo>
                  <a:lnTo>
                    <a:pt x="200774" y="1785599"/>
                  </a:lnTo>
                  <a:lnTo>
                    <a:pt x="192186" y="1743057"/>
                  </a:lnTo>
                  <a:cubicBezTo>
                    <a:pt x="175593" y="1703829"/>
                    <a:pt x="136750" y="1676303"/>
                    <a:pt x="91477" y="1676303"/>
                  </a:cubicBezTo>
                  <a:lnTo>
                    <a:pt x="0" y="1676303"/>
                  </a:lnTo>
                  <a:lnTo>
                    <a:pt x="3727" y="1602503"/>
                  </a:lnTo>
                  <a:cubicBezTo>
                    <a:pt x="9100" y="1549592"/>
                    <a:pt x="16777" y="1497363"/>
                    <a:pt x="26655" y="1445916"/>
                  </a:cubicBezTo>
                  <a:lnTo>
                    <a:pt x="30766" y="1428639"/>
                  </a:lnTo>
                  <a:lnTo>
                    <a:pt x="120902" y="1452791"/>
                  </a:lnTo>
                  <a:cubicBezTo>
                    <a:pt x="179209" y="1468414"/>
                    <a:pt x="239141" y="1433812"/>
                    <a:pt x="254764" y="1375506"/>
                  </a:cubicBezTo>
                  <a:lnTo>
                    <a:pt x="254765" y="1375507"/>
                  </a:lnTo>
                  <a:cubicBezTo>
                    <a:pt x="270387" y="1317200"/>
                    <a:pt x="235786" y="1257269"/>
                    <a:pt x="177480" y="1241645"/>
                  </a:cubicBezTo>
                  <a:lnTo>
                    <a:pt x="88165" y="1217714"/>
                  </a:lnTo>
                  <a:lnTo>
                    <a:pt x="111529" y="1147442"/>
                  </a:lnTo>
                  <a:cubicBezTo>
                    <a:pt x="129806" y="1099534"/>
                    <a:pt x="150081" y="1052612"/>
                    <a:pt x="172252" y="1006779"/>
                  </a:cubicBezTo>
                  <a:lnTo>
                    <a:pt x="183017" y="986752"/>
                  </a:lnTo>
                  <a:lnTo>
                    <a:pt x="263752" y="1033364"/>
                  </a:lnTo>
                  <a:cubicBezTo>
                    <a:pt x="316027" y="1063546"/>
                    <a:pt x="382873" y="1045634"/>
                    <a:pt x="413054" y="993359"/>
                  </a:cubicBezTo>
                  <a:lnTo>
                    <a:pt x="413055" y="993359"/>
                  </a:lnTo>
                  <a:cubicBezTo>
                    <a:pt x="443237" y="941083"/>
                    <a:pt x="425325" y="874238"/>
                    <a:pt x="373050" y="844056"/>
                  </a:cubicBezTo>
                  <a:lnTo>
                    <a:pt x="293118" y="797908"/>
                  </a:lnTo>
                  <a:lnTo>
                    <a:pt x="327214" y="745653"/>
                  </a:lnTo>
                  <a:cubicBezTo>
                    <a:pt x="354727" y="707148"/>
                    <a:pt x="383728" y="669779"/>
                    <a:pt x="414132" y="633628"/>
                  </a:cubicBezTo>
                  <a:lnTo>
                    <a:pt x="444911" y="599824"/>
                  </a:lnTo>
                  <a:lnTo>
                    <a:pt x="510288" y="665202"/>
                  </a:lnTo>
                  <a:cubicBezTo>
                    <a:pt x="552971" y="707884"/>
                    <a:pt x="622175" y="707884"/>
                    <a:pt x="664857" y="665202"/>
                  </a:cubicBezTo>
                  <a:lnTo>
                    <a:pt x="664858" y="665202"/>
                  </a:lnTo>
                  <a:cubicBezTo>
                    <a:pt x="707542" y="622519"/>
                    <a:pt x="707542" y="553316"/>
                    <a:pt x="664858" y="510633"/>
                  </a:cubicBezTo>
                  <a:lnTo>
                    <a:pt x="599070" y="444845"/>
                  </a:lnTo>
                  <a:lnTo>
                    <a:pt x="612725" y="432033"/>
                  </a:lnTo>
                  <a:cubicBezTo>
                    <a:pt x="648407" y="401096"/>
                    <a:pt x="685325" y="371547"/>
                    <a:pt x="723393" y="343470"/>
                  </a:cubicBezTo>
                  <a:lnTo>
                    <a:pt x="798037" y="294280"/>
                  </a:lnTo>
                  <a:lnTo>
                    <a:pt x="843713" y="373393"/>
                  </a:lnTo>
                  <a:cubicBezTo>
                    <a:pt x="873894" y="425669"/>
                    <a:pt x="940740" y="443581"/>
                    <a:pt x="993016" y="413399"/>
                  </a:cubicBezTo>
                  <a:cubicBezTo>
                    <a:pt x="1045292" y="383218"/>
                    <a:pt x="1063203" y="316373"/>
                    <a:pt x="1033022" y="264097"/>
                  </a:cubicBezTo>
                  <a:lnTo>
                    <a:pt x="987192" y="184718"/>
                  </a:lnTo>
                  <a:lnTo>
                    <a:pt x="1050922" y="151827"/>
                  </a:lnTo>
                  <a:cubicBezTo>
                    <a:pt x="1094537" y="132194"/>
                    <a:pt x="1139080" y="114255"/>
                    <a:pt x="1184466" y="98096"/>
                  </a:cubicBezTo>
                  <a:lnTo>
                    <a:pt x="1217213" y="87922"/>
                  </a:lnTo>
                  <a:lnTo>
                    <a:pt x="1241301" y="177823"/>
                  </a:lnTo>
                  <a:cubicBezTo>
                    <a:pt x="1256925" y="236129"/>
                    <a:pt x="1316856" y="270731"/>
                    <a:pt x="1375163" y="255107"/>
                  </a:cubicBezTo>
                  <a:lnTo>
                    <a:pt x="1375163" y="255109"/>
                  </a:lnTo>
                  <a:cubicBezTo>
                    <a:pt x="1433469" y="239485"/>
                    <a:pt x="1468070" y="179554"/>
                    <a:pt x="1452447" y="121247"/>
                  </a:cubicBezTo>
                  <a:lnTo>
                    <a:pt x="1428421" y="31578"/>
                  </a:lnTo>
                  <a:lnTo>
                    <a:pt x="1466236" y="23158"/>
                  </a:lnTo>
                  <a:cubicBezTo>
                    <a:pt x="1514663" y="14450"/>
                    <a:pt x="1563764" y="7689"/>
                    <a:pt x="1613458" y="2960"/>
                  </a:cubicBezTo>
                  <a:close/>
                </a:path>
              </a:pathLst>
            </a:custGeom>
            <a:solidFill>
              <a:srgbClr val="A8948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任意多边形 18"/>
            <p:cNvSpPr/>
            <p:nvPr/>
          </p:nvSpPr>
          <p:spPr>
            <a:xfrm flipV="1">
              <a:off x="4563063" y="4038600"/>
              <a:ext cx="1532937" cy="1533525"/>
            </a:xfrm>
            <a:custGeom>
              <a:avLst/>
              <a:gdLst>
                <a:gd name="connsiteX0" fmla="*/ 1675960 w 1784914"/>
                <a:gd name="connsiteY0" fmla="*/ 0 h 1785599"/>
                <a:gd name="connsiteX1" fmla="*/ 1675960 w 1784914"/>
                <a:gd name="connsiteY1" fmla="*/ 91822 h 1785599"/>
                <a:gd name="connsiteX2" fmla="*/ 1742714 w 1784914"/>
                <a:gd name="connsiteY2" fmla="*/ 192530 h 1785599"/>
                <a:gd name="connsiteX3" fmla="*/ 1784914 w 1784914"/>
                <a:gd name="connsiteY3" fmla="*/ 201050 h 1785599"/>
                <a:gd name="connsiteX4" fmla="*/ 1784914 w 1784914"/>
                <a:gd name="connsiteY4" fmla="*/ 1785599 h 1785599"/>
                <a:gd name="connsiteX5" fmla="*/ 200774 w 1784914"/>
                <a:gd name="connsiteY5" fmla="*/ 1785599 h 1785599"/>
                <a:gd name="connsiteX6" fmla="*/ 192186 w 1784914"/>
                <a:gd name="connsiteY6" fmla="*/ 1743057 h 1785599"/>
                <a:gd name="connsiteX7" fmla="*/ 91477 w 1784914"/>
                <a:gd name="connsiteY7" fmla="*/ 1676303 h 1785599"/>
                <a:gd name="connsiteX8" fmla="*/ 0 w 1784914"/>
                <a:gd name="connsiteY8" fmla="*/ 1676303 h 1785599"/>
                <a:gd name="connsiteX9" fmla="*/ 3727 w 1784914"/>
                <a:gd name="connsiteY9" fmla="*/ 1602503 h 1785599"/>
                <a:gd name="connsiteX10" fmla="*/ 26655 w 1784914"/>
                <a:gd name="connsiteY10" fmla="*/ 1445916 h 1785599"/>
                <a:gd name="connsiteX11" fmla="*/ 30766 w 1784914"/>
                <a:gd name="connsiteY11" fmla="*/ 1428639 h 1785599"/>
                <a:gd name="connsiteX12" fmla="*/ 120902 w 1784914"/>
                <a:gd name="connsiteY12" fmla="*/ 1452791 h 1785599"/>
                <a:gd name="connsiteX13" fmla="*/ 254764 w 1784914"/>
                <a:gd name="connsiteY13" fmla="*/ 1375506 h 1785599"/>
                <a:gd name="connsiteX14" fmla="*/ 254765 w 1784914"/>
                <a:gd name="connsiteY14" fmla="*/ 1375507 h 1785599"/>
                <a:gd name="connsiteX15" fmla="*/ 177480 w 1784914"/>
                <a:gd name="connsiteY15" fmla="*/ 1241645 h 1785599"/>
                <a:gd name="connsiteX16" fmla="*/ 88165 w 1784914"/>
                <a:gd name="connsiteY16" fmla="*/ 1217714 h 1785599"/>
                <a:gd name="connsiteX17" fmla="*/ 111529 w 1784914"/>
                <a:gd name="connsiteY17" fmla="*/ 1147442 h 1785599"/>
                <a:gd name="connsiteX18" fmla="*/ 172252 w 1784914"/>
                <a:gd name="connsiteY18" fmla="*/ 1006779 h 1785599"/>
                <a:gd name="connsiteX19" fmla="*/ 183017 w 1784914"/>
                <a:gd name="connsiteY19" fmla="*/ 986752 h 1785599"/>
                <a:gd name="connsiteX20" fmla="*/ 263752 w 1784914"/>
                <a:gd name="connsiteY20" fmla="*/ 1033364 h 1785599"/>
                <a:gd name="connsiteX21" fmla="*/ 413054 w 1784914"/>
                <a:gd name="connsiteY21" fmla="*/ 993359 h 1785599"/>
                <a:gd name="connsiteX22" fmla="*/ 413055 w 1784914"/>
                <a:gd name="connsiteY22" fmla="*/ 993359 h 1785599"/>
                <a:gd name="connsiteX23" fmla="*/ 373050 w 1784914"/>
                <a:gd name="connsiteY23" fmla="*/ 844056 h 1785599"/>
                <a:gd name="connsiteX24" fmla="*/ 293118 w 1784914"/>
                <a:gd name="connsiteY24" fmla="*/ 797908 h 1785599"/>
                <a:gd name="connsiteX25" fmla="*/ 327214 w 1784914"/>
                <a:gd name="connsiteY25" fmla="*/ 745653 h 1785599"/>
                <a:gd name="connsiteX26" fmla="*/ 414132 w 1784914"/>
                <a:gd name="connsiteY26" fmla="*/ 633628 h 1785599"/>
                <a:gd name="connsiteX27" fmla="*/ 444911 w 1784914"/>
                <a:gd name="connsiteY27" fmla="*/ 599824 h 1785599"/>
                <a:gd name="connsiteX28" fmla="*/ 510288 w 1784914"/>
                <a:gd name="connsiteY28" fmla="*/ 665202 h 1785599"/>
                <a:gd name="connsiteX29" fmla="*/ 664857 w 1784914"/>
                <a:gd name="connsiteY29" fmla="*/ 665202 h 1785599"/>
                <a:gd name="connsiteX30" fmla="*/ 664858 w 1784914"/>
                <a:gd name="connsiteY30" fmla="*/ 665202 h 1785599"/>
                <a:gd name="connsiteX31" fmla="*/ 664858 w 1784914"/>
                <a:gd name="connsiteY31" fmla="*/ 510633 h 1785599"/>
                <a:gd name="connsiteX32" fmla="*/ 599070 w 1784914"/>
                <a:gd name="connsiteY32" fmla="*/ 444845 h 1785599"/>
                <a:gd name="connsiteX33" fmla="*/ 612725 w 1784914"/>
                <a:gd name="connsiteY33" fmla="*/ 432033 h 1785599"/>
                <a:gd name="connsiteX34" fmla="*/ 723393 w 1784914"/>
                <a:gd name="connsiteY34" fmla="*/ 343470 h 1785599"/>
                <a:gd name="connsiteX35" fmla="*/ 798037 w 1784914"/>
                <a:gd name="connsiteY35" fmla="*/ 294280 h 1785599"/>
                <a:gd name="connsiteX36" fmla="*/ 843713 w 1784914"/>
                <a:gd name="connsiteY36" fmla="*/ 373393 h 1785599"/>
                <a:gd name="connsiteX37" fmla="*/ 993016 w 1784914"/>
                <a:gd name="connsiteY37" fmla="*/ 413399 h 1785599"/>
                <a:gd name="connsiteX38" fmla="*/ 1033022 w 1784914"/>
                <a:gd name="connsiteY38" fmla="*/ 264097 h 1785599"/>
                <a:gd name="connsiteX39" fmla="*/ 987192 w 1784914"/>
                <a:gd name="connsiteY39" fmla="*/ 184718 h 1785599"/>
                <a:gd name="connsiteX40" fmla="*/ 1050922 w 1784914"/>
                <a:gd name="connsiteY40" fmla="*/ 151827 h 1785599"/>
                <a:gd name="connsiteX41" fmla="*/ 1184466 w 1784914"/>
                <a:gd name="connsiteY41" fmla="*/ 98096 h 1785599"/>
                <a:gd name="connsiteX42" fmla="*/ 1217213 w 1784914"/>
                <a:gd name="connsiteY42" fmla="*/ 87922 h 1785599"/>
                <a:gd name="connsiteX43" fmla="*/ 1241301 w 1784914"/>
                <a:gd name="connsiteY43" fmla="*/ 177823 h 1785599"/>
                <a:gd name="connsiteX44" fmla="*/ 1375163 w 1784914"/>
                <a:gd name="connsiteY44" fmla="*/ 255107 h 1785599"/>
                <a:gd name="connsiteX45" fmla="*/ 1375163 w 1784914"/>
                <a:gd name="connsiteY45" fmla="*/ 255109 h 1785599"/>
                <a:gd name="connsiteX46" fmla="*/ 1452447 w 1784914"/>
                <a:gd name="connsiteY46" fmla="*/ 121247 h 1785599"/>
                <a:gd name="connsiteX47" fmla="*/ 1428421 w 1784914"/>
                <a:gd name="connsiteY47" fmla="*/ 31578 h 1785599"/>
                <a:gd name="connsiteX48" fmla="*/ 1466236 w 1784914"/>
                <a:gd name="connsiteY48" fmla="*/ 23158 h 1785599"/>
                <a:gd name="connsiteX49" fmla="*/ 1613458 w 1784914"/>
                <a:gd name="connsiteY49" fmla="*/ 2960 h 1785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84914" h="1785599">
                  <a:moveTo>
                    <a:pt x="1675960" y="0"/>
                  </a:moveTo>
                  <a:lnTo>
                    <a:pt x="1675960" y="91822"/>
                  </a:lnTo>
                  <a:cubicBezTo>
                    <a:pt x="1675960" y="137094"/>
                    <a:pt x="1703485" y="175937"/>
                    <a:pt x="1742714" y="192530"/>
                  </a:cubicBezTo>
                  <a:lnTo>
                    <a:pt x="1784914" y="201050"/>
                  </a:lnTo>
                  <a:lnTo>
                    <a:pt x="1784914" y="1785599"/>
                  </a:lnTo>
                  <a:lnTo>
                    <a:pt x="200774" y="1785599"/>
                  </a:lnTo>
                  <a:lnTo>
                    <a:pt x="192186" y="1743057"/>
                  </a:lnTo>
                  <a:cubicBezTo>
                    <a:pt x="175593" y="1703829"/>
                    <a:pt x="136750" y="1676303"/>
                    <a:pt x="91477" y="1676303"/>
                  </a:cubicBezTo>
                  <a:lnTo>
                    <a:pt x="0" y="1676303"/>
                  </a:lnTo>
                  <a:lnTo>
                    <a:pt x="3727" y="1602503"/>
                  </a:lnTo>
                  <a:cubicBezTo>
                    <a:pt x="9100" y="1549592"/>
                    <a:pt x="16777" y="1497363"/>
                    <a:pt x="26655" y="1445916"/>
                  </a:cubicBezTo>
                  <a:lnTo>
                    <a:pt x="30766" y="1428639"/>
                  </a:lnTo>
                  <a:lnTo>
                    <a:pt x="120902" y="1452791"/>
                  </a:lnTo>
                  <a:cubicBezTo>
                    <a:pt x="179209" y="1468414"/>
                    <a:pt x="239141" y="1433812"/>
                    <a:pt x="254764" y="1375506"/>
                  </a:cubicBezTo>
                  <a:lnTo>
                    <a:pt x="254765" y="1375507"/>
                  </a:lnTo>
                  <a:cubicBezTo>
                    <a:pt x="270387" y="1317200"/>
                    <a:pt x="235786" y="1257269"/>
                    <a:pt x="177480" y="1241645"/>
                  </a:cubicBezTo>
                  <a:lnTo>
                    <a:pt x="88165" y="1217714"/>
                  </a:lnTo>
                  <a:lnTo>
                    <a:pt x="111529" y="1147442"/>
                  </a:lnTo>
                  <a:cubicBezTo>
                    <a:pt x="129806" y="1099534"/>
                    <a:pt x="150081" y="1052612"/>
                    <a:pt x="172252" y="1006779"/>
                  </a:cubicBezTo>
                  <a:lnTo>
                    <a:pt x="183017" y="986752"/>
                  </a:lnTo>
                  <a:lnTo>
                    <a:pt x="263752" y="1033364"/>
                  </a:lnTo>
                  <a:cubicBezTo>
                    <a:pt x="316027" y="1063546"/>
                    <a:pt x="382873" y="1045634"/>
                    <a:pt x="413054" y="993359"/>
                  </a:cubicBezTo>
                  <a:lnTo>
                    <a:pt x="413055" y="993359"/>
                  </a:lnTo>
                  <a:cubicBezTo>
                    <a:pt x="443237" y="941083"/>
                    <a:pt x="425325" y="874238"/>
                    <a:pt x="373050" y="844056"/>
                  </a:cubicBezTo>
                  <a:lnTo>
                    <a:pt x="293118" y="797908"/>
                  </a:lnTo>
                  <a:lnTo>
                    <a:pt x="327214" y="745653"/>
                  </a:lnTo>
                  <a:cubicBezTo>
                    <a:pt x="354727" y="707148"/>
                    <a:pt x="383728" y="669779"/>
                    <a:pt x="414132" y="633628"/>
                  </a:cubicBezTo>
                  <a:lnTo>
                    <a:pt x="444911" y="599824"/>
                  </a:lnTo>
                  <a:lnTo>
                    <a:pt x="510288" y="665202"/>
                  </a:lnTo>
                  <a:cubicBezTo>
                    <a:pt x="552971" y="707884"/>
                    <a:pt x="622175" y="707884"/>
                    <a:pt x="664857" y="665202"/>
                  </a:cubicBezTo>
                  <a:lnTo>
                    <a:pt x="664858" y="665202"/>
                  </a:lnTo>
                  <a:cubicBezTo>
                    <a:pt x="707542" y="622519"/>
                    <a:pt x="707542" y="553316"/>
                    <a:pt x="664858" y="510633"/>
                  </a:cubicBezTo>
                  <a:lnTo>
                    <a:pt x="599070" y="444845"/>
                  </a:lnTo>
                  <a:lnTo>
                    <a:pt x="612725" y="432033"/>
                  </a:lnTo>
                  <a:cubicBezTo>
                    <a:pt x="648407" y="401096"/>
                    <a:pt x="685325" y="371547"/>
                    <a:pt x="723393" y="343470"/>
                  </a:cubicBezTo>
                  <a:lnTo>
                    <a:pt x="798037" y="294280"/>
                  </a:lnTo>
                  <a:lnTo>
                    <a:pt x="843713" y="373393"/>
                  </a:lnTo>
                  <a:cubicBezTo>
                    <a:pt x="873894" y="425669"/>
                    <a:pt x="940740" y="443581"/>
                    <a:pt x="993016" y="413399"/>
                  </a:cubicBezTo>
                  <a:cubicBezTo>
                    <a:pt x="1045292" y="383218"/>
                    <a:pt x="1063203" y="316373"/>
                    <a:pt x="1033022" y="264097"/>
                  </a:cubicBezTo>
                  <a:lnTo>
                    <a:pt x="987192" y="184718"/>
                  </a:lnTo>
                  <a:lnTo>
                    <a:pt x="1050922" y="151827"/>
                  </a:lnTo>
                  <a:cubicBezTo>
                    <a:pt x="1094537" y="132194"/>
                    <a:pt x="1139080" y="114255"/>
                    <a:pt x="1184466" y="98096"/>
                  </a:cubicBezTo>
                  <a:lnTo>
                    <a:pt x="1217213" y="87922"/>
                  </a:lnTo>
                  <a:lnTo>
                    <a:pt x="1241301" y="177823"/>
                  </a:lnTo>
                  <a:cubicBezTo>
                    <a:pt x="1256925" y="236129"/>
                    <a:pt x="1316856" y="270731"/>
                    <a:pt x="1375163" y="255107"/>
                  </a:cubicBezTo>
                  <a:lnTo>
                    <a:pt x="1375163" y="255109"/>
                  </a:lnTo>
                  <a:cubicBezTo>
                    <a:pt x="1433469" y="239485"/>
                    <a:pt x="1468070" y="179554"/>
                    <a:pt x="1452447" y="121247"/>
                  </a:cubicBezTo>
                  <a:lnTo>
                    <a:pt x="1428421" y="31578"/>
                  </a:lnTo>
                  <a:lnTo>
                    <a:pt x="1466236" y="23158"/>
                  </a:lnTo>
                  <a:cubicBezTo>
                    <a:pt x="1514663" y="14450"/>
                    <a:pt x="1563764" y="7689"/>
                    <a:pt x="1613458" y="2960"/>
                  </a:cubicBezTo>
                  <a:close/>
                </a:path>
              </a:pathLst>
            </a:custGeom>
            <a:solidFill>
              <a:srgbClr val="A8948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任意多边形 19"/>
            <p:cNvSpPr/>
            <p:nvPr/>
          </p:nvSpPr>
          <p:spPr>
            <a:xfrm flipH="1" flipV="1">
              <a:off x="6096000" y="4038600"/>
              <a:ext cx="1532937" cy="1533525"/>
            </a:xfrm>
            <a:custGeom>
              <a:avLst/>
              <a:gdLst>
                <a:gd name="connsiteX0" fmla="*/ 1675960 w 1784914"/>
                <a:gd name="connsiteY0" fmla="*/ 0 h 1785599"/>
                <a:gd name="connsiteX1" fmla="*/ 1675960 w 1784914"/>
                <a:gd name="connsiteY1" fmla="*/ 91822 h 1785599"/>
                <a:gd name="connsiteX2" fmla="*/ 1742714 w 1784914"/>
                <a:gd name="connsiteY2" fmla="*/ 192530 h 1785599"/>
                <a:gd name="connsiteX3" fmla="*/ 1784914 w 1784914"/>
                <a:gd name="connsiteY3" fmla="*/ 201050 h 1785599"/>
                <a:gd name="connsiteX4" fmla="*/ 1784914 w 1784914"/>
                <a:gd name="connsiteY4" fmla="*/ 1785599 h 1785599"/>
                <a:gd name="connsiteX5" fmla="*/ 200774 w 1784914"/>
                <a:gd name="connsiteY5" fmla="*/ 1785599 h 1785599"/>
                <a:gd name="connsiteX6" fmla="*/ 192186 w 1784914"/>
                <a:gd name="connsiteY6" fmla="*/ 1743057 h 1785599"/>
                <a:gd name="connsiteX7" fmla="*/ 91477 w 1784914"/>
                <a:gd name="connsiteY7" fmla="*/ 1676303 h 1785599"/>
                <a:gd name="connsiteX8" fmla="*/ 0 w 1784914"/>
                <a:gd name="connsiteY8" fmla="*/ 1676303 h 1785599"/>
                <a:gd name="connsiteX9" fmla="*/ 3727 w 1784914"/>
                <a:gd name="connsiteY9" fmla="*/ 1602503 h 1785599"/>
                <a:gd name="connsiteX10" fmla="*/ 26655 w 1784914"/>
                <a:gd name="connsiteY10" fmla="*/ 1445916 h 1785599"/>
                <a:gd name="connsiteX11" fmla="*/ 30766 w 1784914"/>
                <a:gd name="connsiteY11" fmla="*/ 1428639 h 1785599"/>
                <a:gd name="connsiteX12" fmla="*/ 120902 w 1784914"/>
                <a:gd name="connsiteY12" fmla="*/ 1452791 h 1785599"/>
                <a:gd name="connsiteX13" fmla="*/ 254764 w 1784914"/>
                <a:gd name="connsiteY13" fmla="*/ 1375506 h 1785599"/>
                <a:gd name="connsiteX14" fmla="*/ 254765 w 1784914"/>
                <a:gd name="connsiteY14" fmla="*/ 1375507 h 1785599"/>
                <a:gd name="connsiteX15" fmla="*/ 177480 w 1784914"/>
                <a:gd name="connsiteY15" fmla="*/ 1241645 h 1785599"/>
                <a:gd name="connsiteX16" fmla="*/ 88165 w 1784914"/>
                <a:gd name="connsiteY16" fmla="*/ 1217714 h 1785599"/>
                <a:gd name="connsiteX17" fmla="*/ 111529 w 1784914"/>
                <a:gd name="connsiteY17" fmla="*/ 1147442 h 1785599"/>
                <a:gd name="connsiteX18" fmla="*/ 172252 w 1784914"/>
                <a:gd name="connsiteY18" fmla="*/ 1006779 h 1785599"/>
                <a:gd name="connsiteX19" fmla="*/ 183017 w 1784914"/>
                <a:gd name="connsiteY19" fmla="*/ 986752 h 1785599"/>
                <a:gd name="connsiteX20" fmla="*/ 263752 w 1784914"/>
                <a:gd name="connsiteY20" fmla="*/ 1033364 h 1785599"/>
                <a:gd name="connsiteX21" fmla="*/ 413054 w 1784914"/>
                <a:gd name="connsiteY21" fmla="*/ 993359 h 1785599"/>
                <a:gd name="connsiteX22" fmla="*/ 413055 w 1784914"/>
                <a:gd name="connsiteY22" fmla="*/ 993359 h 1785599"/>
                <a:gd name="connsiteX23" fmla="*/ 373050 w 1784914"/>
                <a:gd name="connsiteY23" fmla="*/ 844056 h 1785599"/>
                <a:gd name="connsiteX24" fmla="*/ 293118 w 1784914"/>
                <a:gd name="connsiteY24" fmla="*/ 797908 h 1785599"/>
                <a:gd name="connsiteX25" fmla="*/ 327214 w 1784914"/>
                <a:gd name="connsiteY25" fmla="*/ 745653 h 1785599"/>
                <a:gd name="connsiteX26" fmla="*/ 414132 w 1784914"/>
                <a:gd name="connsiteY26" fmla="*/ 633628 h 1785599"/>
                <a:gd name="connsiteX27" fmla="*/ 444911 w 1784914"/>
                <a:gd name="connsiteY27" fmla="*/ 599824 h 1785599"/>
                <a:gd name="connsiteX28" fmla="*/ 510288 w 1784914"/>
                <a:gd name="connsiteY28" fmla="*/ 665202 h 1785599"/>
                <a:gd name="connsiteX29" fmla="*/ 664857 w 1784914"/>
                <a:gd name="connsiteY29" fmla="*/ 665202 h 1785599"/>
                <a:gd name="connsiteX30" fmla="*/ 664858 w 1784914"/>
                <a:gd name="connsiteY30" fmla="*/ 665202 h 1785599"/>
                <a:gd name="connsiteX31" fmla="*/ 664858 w 1784914"/>
                <a:gd name="connsiteY31" fmla="*/ 510633 h 1785599"/>
                <a:gd name="connsiteX32" fmla="*/ 599070 w 1784914"/>
                <a:gd name="connsiteY32" fmla="*/ 444845 h 1785599"/>
                <a:gd name="connsiteX33" fmla="*/ 612725 w 1784914"/>
                <a:gd name="connsiteY33" fmla="*/ 432033 h 1785599"/>
                <a:gd name="connsiteX34" fmla="*/ 723393 w 1784914"/>
                <a:gd name="connsiteY34" fmla="*/ 343470 h 1785599"/>
                <a:gd name="connsiteX35" fmla="*/ 798037 w 1784914"/>
                <a:gd name="connsiteY35" fmla="*/ 294280 h 1785599"/>
                <a:gd name="connsiteX36" fmla="*/ 843713 w 1784914"/>
                <a:gd name="connsiteY36" fmla="*/ 373393 h 1785599"/>
                <a:gd name="connsiteX37" fmla="*/ 993016 w 1784914"/>
                <a:gd name="connsiteY37" fmla="*/ 413399 h 1785599"/>
                <a:gd name="connsiteX38" fmla="*/ 1033022 w 1784914"/>
                <a:gd name="connsiteY38" fmla="*/ 264097 h 1785599"/>
                <a:gd name="connsiteX39" fmla="*/ 987192 w 1784914"/>
                <a:gd name="connsiteY39" fmla="*/ 184718 h 1785599"/>
                <a:gd name="connsiteX40" fmla="*/ 1050922 w 1784914"/>
                <a:gd name="connsiteY40" fmla="*/ 151827 h 1785599"/>
                <a:gd name="connsiteX41" fmla="*/ 1184466 w 1784914"/>
                <a:gd name="connsiteY41" fmla="*/ 98096 h 1785599"/>
                <a:gd name="connsiteX42" fmla="*/ 1217213 w 1784914"/>
                <a:gd name="connsiteY42" fmla="*/ 87922 h 1785599"/>
                <a:gd name="connsiteX43" fmla="*/ 1241301 w 1784914"/>
                <a:gd name="connsiteY43" fmla="*/ 177823 h 1785599"/>
                <a:gd name="connsiteX44" fmla="*/ 1375163 w 1784914"/>
                <a:gd name="connsiteY44" fmla="*/ 255107 h 1785599"/>
                <a:gd name="connsiteX45" fmla="*/ 1375163 w 1784914"/>
                <a:gd name="connsiteY45" fmla="*/ 255109 h 1785599"/>
                <a:gd name="connsiteX46" fmla="*/ 1452447 w 1784914"/>
                <a:gd name="connsiteY46" fmla="*/ 121247 h 1785599"/>
                <a:gd name="connsiteX47" fmla="*/ 1428421 w 1784914"/>
                <a:gd name="connsiteY47" fmla="*/ 31578 h 1785599"/>
                <a:gd name="connsiteX48" fmla="*/ 1466236 w 1784914"/>
                <a:gd name="connsiteY48" fmla="*/ 23158 h 1785599"/>
                <a:gd name="connsiteX49" fmla="*/ 1613458 w 1784914"/>
                <a:gd name="connsiteY49" fmla="*/ 2960 h 1785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1784914" h="1785599">
                  <a:moveTo>
                    <a:pt x="1675960" y="0"/>
                  </a:moveTo>
                  <a:lnTo>
                    <a:pt x="1675960" y="91822"/>
                  </a:lnTo>
                  <a:cubicBezTo>
                    <a:pt x="1675960" y="137094"/>
                    <a:pt x="1703485" y="175937"/>
                    <a:pt x="1742714" y="192530"/>
                  </a:cubicBezTo>
                  <a:lnTo>
                    <a:pt x="1784914" y="201050"/>
                  </a:lnTo>
                  <a:lnTo>
                    <a:pt x="1784914" y="1785599"/>
                  </a:lnTo>
                  <a:lnTo>
                    <a:pt x="200774" y="1785599"/>
                  </a:lnTo>
                  <a:lnTo>
                    <a:pt x="192186" y="1743057"/>
                  </a:lnTo>
                  <a:cubicBezTo>
                    <a:pt x="175593" y="1703829"/>
                    <a:pt x="136750" y="1676303"/>
                    <a:pt x="91477" y="1676303"/>
                  </a:cubicBezTo>
                  <a:lnTo>
                    <a:pt x="0" y="1676303"/>
                  </a:lnTo>
                  <a:lnTo>
                    <a:pt x="3727" y="1602503"/>
                  </a:lnTo>
                  <a:cubicBezTo>
                    <a:pt x="9100" y="1549592"/>
                    <a:pt x="16777" y="1497363"/>
                    <a:pt x="26655" y="1445916"/>
                  </a:cubicBezTo>
                  <a:lnTo>
                    <a:pt x="30766" y="1428639"/>
                  </a:lnTo>
                  <a:lnTo>
                    <a:pt x="120902" y="1452791"/>
                  </a:lnTo>
                  <a:cubicBezTo>
                    <a:pt x="179209" y="1468414"/>
                    <a:pt x="239141" y="1433812"/>
                    <a:pt x="254764" y="1375506"/>
                  </a:cubicBezTo>
                  <a:lnTo>
                    <a:pt x="254765" y="1375507"/>
                  </a:lnTo>
                  <a:cubicBezTo>
                    <a:pt x="270387" y="1317200"/>
                    <a:pt x="235786" y="1257269"/>
                    <a:pt x="177480" y="1241645"/>
                  </a:cubicBezTo>
                  <a:lnTo>
                    <a:pt x="88165" y="1217714"/>
                  </a:lnTo>
                  <a:lnTo>
                    <a:pt x="111529" y="1147442"/>
                  </a:lnTo>
                  <a:cubicBezTo>
                    <a:pt x="129806" y="1099534"/>
                    <a:pt x="150081" y="1052612"/>
                    <a:pt x="172252" y="1006779"/>
                  </a:cubicBezTo>
                  <a:lnTo>
                    <a:pt x="183017" y="986752"/>
                  </a:lnTo>
                  <a:lnTo>
                    <a:pt x="263752" y="1033364"/>
                  </a:lnTo>
                  <a:cubicBezTo>
                    <a:pt x="316027" y="1063546"/>
                    <a:pt x="382873" y="1045634"/>
                    <a:pt x="413054" y="993359"/>
                  </a:cubicBezTo>
                  <a:lnTo>
                    <a:pt x="413055" y="993359"/>
                  </a:lnTo>
                  <a:cubicBezTo>
                    <a:pt x="443237" y="941083"/>
                    <a:pt x="425325" y="874238"/>
                    <a:pt x="373050" y="844056"/>
                  </a:cubicBezTo>
                  <a:lnTo>
                    <a:pt x="293118" y="797908"/>
                  </a:lnTo>
                  <a:lnTo>
                    <a:pt x="327214" y="745653"/>
                  </a:lnTo>
                  <a:cubicBezTo>
                    <a:pt x="354727" y="707148"/>
                    <a:pt x="383728" y="669779"/>
                    <a:pt x="414132" y="633628"/>
                  </a:cubicBezTo>
                  <a:lnTo>
                    <a:pt x="444911" y="599824"/>
                  </a:lnTo>
                  <a:lnTo>
                    <a:pt x="510288" y="665202"/>
                  </a:lnTo>
                  <a:cubicBezTo>
                    <a:pt x="552971" y="707884"/>
                    <a:pt x="622175" y="707884"/>
                    <a:pt x="664857" y="665202"/>
                  </a:cubicBezTo>
                  <a:lnTo>
                    <a:pt x="664858" y="665202"/>
                  </a:lnTo>
                  <a:cubicBezTo>
                    <a:pt x="707542" y="622519"/>
                    <a:pt x="707542" y="553316"/>
                    <a:pt x="664858" y="510633"/>
                  </a:cubicBezTo>
                  <a:lnTo>
                    <a:pt x="599070" y="444845"/>
                  </a:lnTo>
                  <a:lnTo>
                    <a:pt x="612725" y="432033"/>
                  </a:lnTo>
                  <a:cubicBezTo>
                    <a:pt x="648407" y="401096"/>
                    <a:pt x="685325" y="371547"/>
                    <a:pt x="723393" y="343470"/>
                  </a:cubicBezTo>
                  <a:lnTo>
                    <a:pt x="798037" y="294280"/>
                  </a:lnTo>
                  <a:lnTo>
                    <a:pt x="843713" y="373393"/>
                  </a:lnTo>
                  <a:cubicBezTo>
                    <a:pt x="873894" y="425669"/>
                    <a:pt x="940740" y="443581"/>
                    <a:pt x="993016" y="413399"/>
                  </a:cubicBezTo>
                  <a:cubicBezTo>
                    <a:pt x="1045292" y="383218"/>
                    <a:pt x="1063203" y="316373"/>
                    <a:pt x="1033022" y="264097"/>
                  </a:cubicBezTo>
                  <a:lnTo>
                    <a:pt x="987192" y="184718"/>
                  </a:lnTo>
                  <a:lnTo>
                    <a:pt x="1050922" y="151827"/>
                  </a:lnTo>
                  <a:cubicBezTo>
                    <a:pt x="1094537" y="132194"/>
                    <a:pt x="1139080" y="114255"/>
                    <a:pt x="1184466" y="98096"/>
                  </a:cubicBezTo>
                  <a:lnTo>
                    <a:pt x="1217213" y="87922"/>
                  </a:lnTo>
                  <a:lnTo>
                    <a:pt x="1241301" y="177823"/>
                  </a:lnTo>
                  <a:cubicBezTo>
                    <a:pt x="1256925" y="236129"/>
                    <a:pt x="1316856" y="270731"/>
                    <a:pt x="1375163" y="255107"/>
                  </a:cubicBezTo>
                  <a:lnTo>
                    <a:pt x="1375163" y="255109"/>
                  </a:lnTo>
                  <a:cubicBezTo>
                    <a:pt x="1433469" y="239485"/>
                    <a:pt x="1468070" y="179554"/>
                    <a:pt x="1452447" y="121247"/>
                  </a:cubicBezTo>
                  <a:lnTo>
                    <a:pt x="1428421" y="31578"/>
                  </a:lnTo>
                  <a:lnTo>
                    <a:pt x="1466236" y="23158"/>
                  </a:lnTo>
                  <a:cubicBezTo>
                    <a:pt x="1514663" y="14450"/>
                    <a:pt x="1563764" y="7689"/>
                    <a:pt x="1613458" y="2960"/>
                  </a:cubicBezTo>
                  <a:close/>
                </a:path>
              </a:pathLst>
            </a:custGeom>
            <a:solidFill>
              <a:srgbClr val="A89482"/>
            </a:solidFill>
            <a:ln w="381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57"/>
            <p:cNvSpPr>
              <a:spLocks noChangeAspect="1" noEditPoints="1"/>
            </p:cNvSpPr>
            <p:nvPr/>
          </p:nvSpPr>
          <p:spPr bwMode="auto">
            <a:xfrm>
              <a:off x="5219291" y="4450030"/>
              <a:ext cx="270757" cy="298723"/>
            </a:xfrm>
            <a:custGeom>
              <a:avLst/>
              <a:gdLst>
                <a:gd name="T0" fmla="*/ 25 w 99"/>
                <a:gd name="T1" fmla="*/ 58 h 109"/>
                <a:gd name="T2" fmla="*/ 15 w 99"/>
                <a:gd name="T3" fmla="*/ 61 h 109"/>
                <a:gd name="T4" fmla="*/ 51 w 99"/>
                <a:gd name="T5" fmla="*/ 55 h 109"/>
                <a:gd name="T6" fmla="*/ 63 w 99"/>
                <a:gd name="T7" fmla="*/ 46 h 109"/>
                <a:gd name="T8" fmla="*/ 56 w 99"/>
                <a:gd name="T9" fmla="*/ 59 h 109"/>
                <a:gd name="T10" fmla="*/ 51 w 99"/>
                <a:gd name="T11" fmla="*/ 67 h 109"/>
                <a:gd name="T12" fmla="*/ 46 w 99"/>
                <a:gd name="T13" fmla="*/ 57 h 109"/>
                <a:gd name="T14" fmla="*/ 38 w 99"/>
                <a:gd name="T15" fmla="*/ 37 h 109"/>
                <a:gd name="T16" fmla="*/ 51 w 99"/>
                <a:gd name="T17" fmla="*/ 55 h 109"/>
                <a:gd name="T18" fmla="*/ 42 w 99"/>
                <a:gd name="T19" fmla="*/ 33 h 109"/>
                <a:gd name="T20" fmla="*/ 42 w 99"/>
                <a:gd name="T21" fmla="*/ 0 h 109"/>
                <a:gd name="T22" fmla="*/ 15 w 99"/>
                <a:gd name="T23" fmla="*/ 25 h 109"/>
                <a:gd name="T24" fmla="*/ 15 w 99"/>
                <a:gd name="T25" fmla="*/ 94 h 109"/>
                <a:gd name="T26" fmla="*/ 84 w 99"/>
                <a:gd name="T27" fmla="*/ 94 h 109"/>
                <a:gd name="T28" fmla="*/ 97 w 99"/>
                <a:gd name="T29" fmla="*/ 73 h 109"/>
                <a:gd name="T30" fmla="*/ 85 w 99"/>
                <a:gd name="T31" fmla="*/ 71 h 109"/>
                <a:gd name="T32" fmla="*/ 49 w 99"/>
                <a:gd name="T33" fmla="*/ 97 h 109"/>
                <a:gd name="T34" fmla="*/ 12 w 99"/>
                <a:gd name="T35" fmla="*/ 60 h 109"/>
                <a:gd name="T36" fmla="*/ 42 w 99"/>
                <a:gd name="T37" fmla="*/ 22 h 109"/>
                <a:gd name="T38" fmla="*/ 85 w 99"/>
                <a:gd name="T39" fmla="*/ 47 h 109"/>
                <a:gd name="T40" fmla="*/ 95 w 99"/>
                <a:gd name="T41" fmla="*/ 41 h 109"/>
                <a:gd name="T42" fmla="*/ 98 w 99"/>
                <a:gd name="T43" fmla="*/ 53 h 109"/>
                <a:gd name="T44" fmla="*/ 87 w 99"/>
                <a:gd name="T45" fmla="*/ 56 h 109"/>
                <a:gd name="T46" fmla="*/ 87 w 99"/>
                <a:gd name="T47" fmla="*/ 67 h 109"/>
                <a:gd name="T48" fmla="*/ 87 w 99"/>
                <a:gd name="T49" fmla="*/ 59 h 109"/>
                <a:gd name="T50" fmla="*/ 99 w 99"/>
                <a:gd name="T51" fmla="*/ 57 h 109"/>
                <a:gd name="T52" fmla="*/ 99 w 99"/>
                <a:gd name="T53" fmla="*/ 60 h 109"/>
                <a:gd name="T54" fmla="*/ 97 w 99"/>
                <a:gd name="T55" fmla="*/ 71 h 109"/>
                <a:gd name="T56" fmla="*/ 87 w 99"/>
                <a:gd name="T57" fmla="*/ 67 h 109"/>
                <a:gd name="T58" fmla="*/ 80 w 99"/>
                <a:gd name="T59" fmla="*/ 37 h 109"/>
                <a:gd name="T60" fmla="*/ 88 w 99"/>
                <a:gd name="T61" fmla="*/ 28 h 109"/>
                <a:gd name="T62" fmla="*/ 94 w 99"/>
                <a:gd name="T63" fmla="*/ 38 h 109"/>
                <a:gd name="T64" fmla="*/ 84 w 99"/>
                <a:gd name="T65" fmla="*/ 44 h 109"/>
                <a:gd name="T66" fmla="*/ 77 w 99"/>
                <a:gd name="T67" fmla="*/ 34 h 109"/>
                <a:gd name="T68" fmla="*/ 71 w 99"/>
                <a:gd name="T69" fmla="*/ 28 h 109"/>
                <a:gd name="T70" fmla="*/ 76 w 99"/>
                <a:gd name="T71" fmla="*/ 18 h 109"/>
                <a:gd name="T72" fmla="*/ 84 w 99"/>
                <a:gd name="T73" fmla="*/ 25 h 109"/>
                <a:gd name="T74" fmla="*/ 86 w 99"/>
                <a:gd name="T75" fmla="*/ 27 h 109"/>
                <a:gd name="T76" fmla="*/ 50 w 99"/>
                <a:gd name="T77" fmla="*/ 93 h 109"/>
                <a:gd name="T78" fmla="*/ 53 w 99"/>
                <a:gd name="T79" fmla="*/ 83 h 109"/>
                <a:gd name="T80" fmla="*/ 50 w 99"/>
                <a:gd name="T81" fmla="*/ 93 h 109"/>
                <a:gd name="T82" fmla="*/ 67 w 99"/>
                <a:gd name="T83" fmla="*/ 76 h 109"/>
                <a:gd name="T84" fmla="*/ 77 w 99"/>
                <a:gd name="T85" fmla="*/ 81 h 109"/>
                <a:gd name="T86" fmla="*/ 25 w 99"/>
                <a:gd name="T87" fmla="*/ 83 h 109"/>
                <a:gd name="T88" fmla="*/ 34 w 99"/>
                <a:gd name="T89" fmla="*/ 78 h 109"/>
                <a:gd name="T90" fmla="*/ 25 w 99"/>
                <a:gd name="T91" fmla="*/ 83 h 109"/>
                <a:gd name="T92" fmla="*/ 33 w 99"/>
                <a:gd name="T93" fmla="*/ 40 h 109"/>
                <a:gd name="T94" fmla="*/ 23 w 99"/>
                <a:gd name="T95" fmla="*/ 36 h 109"/>
                <a:gd name="T96" fmla="*/ 75 w 99"/>
                <a:gd name="T97" fmla="*/ 34 h 109"/>
                <a:gd name="T98" fmla="*/ 66 w 99"/>
                <a:gd name="T99" fmla="*/ 39 h 109"/>
                <a:gd name="T100" fmla="*/ 75 w 99"/>
                <a:gd name="T101" fmla="*/ 34 h 109"/>
                <a:gd name="T102" fmla="*/ 75 w 99"/>
                <a:gd name="T103" fmla="*/ 59 h 109"/>
                <a:gd name="T104" fmla="*/ 85 w 99"/>
                <a:gd name="T105" fmla="*/ 5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17"/>
            <p:cNvGrpSpPr>
              <a:grpSpLocks noChangeAspect="1"/>
            </p:cNvGrpSpPr>
            <p:nvPr/>
          </p:nvGrpSpPr>
          <p:grpSpPr>
            <a:xfrm>
              <a:off x="6694345" y="4532876"/>
              <a:ext cx="240570" cy="324277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27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>
              <a:grpSpLocks noChangeAspect="1"/>
            </p:cNvGrpSpPr>
            <p:nvPr/>
          </p:nvGrpSpPr>
          <p:grpSpPr>
            <a:xfrm>
              <a:off x="6658187" y="3161490"/>
              <a:ext cx="312886" cy="266228"/>
              <a:chOff x="7909299" y="3772690"/>
              <a:chExt cx="667095" cy="567616"/>
            </a:xfrm>
            <a:solidFill>
              <a:schemeClr val="bg1"/>
            </a:solidFill>
          </p:grpSpPr>
          <p:sp>
            <p:nvSpPr>
              <p:cNvPr id="25" name="Freeform 16"/>
              <p:cNvSpPr>
                <a:spLocks noEditPoints="1"/>
              </p:cNvSpPr>
              <p:nvPr/>
            </p:nvSpPr>
            <p:spPr bwMode="auto">
              <a:xfrm>
                <a:off x="7909299" y="3772690"/>
                <a:ext cx="623207" cy="567616"/>
              </a:xfrm>
              <a:custGeom>
                <a:avLst/>
                <a:gdLst>
                  <a:gd name="T0" fmla="*/ 499 w 721"/>
                  <a:gd name="T1" fmla="*/ 196 h 657"/>
                  <a:gd name="T2" fmla="*/ 637 w 721"/>
                  <a:gd name="T3" fmla="*/ 322 h 657"/>
                  <a:gd name="T4" fmla="*/ 646 w 721"/>
                  <a:gd name="T5" fmla="*/ 329 h 657"/>
                  <a:gd name="T6" fmla="*/ 672 w 721"/>
                  <a:gd name="T7" fmla="*/ 353 h 657"/>
                  <a:gd name="T8" fmla="*/ 686 w 721"/>
                  <a:gd name="T9" fmla="*/ 367 h 657"/>
                  <a:gd name="T10" fmla="*/ 669 w 721"/>
                  <a:gd name="T11" fmla="*/ 472 h 657"/>
                  <a:gd name="T12" fmla="*/ 611 w 721"/>
                  <a:gd name="T13" fmla="*/ 550 h 657"/>
                  <a:gd name="T14" fmla="*/ 539 w 721"/>
                  <a:gd name="T15" fmla="*/ 598 h 657"/>
                  <a:gd name="T16" fmla="*/ 439 w 721"/>
                  <a:gd name="T17" fmla="*/ 633 h 657"/>
                  <a:gd name="T18" fmla="*/ 433 w 721"/>
                  <a:gd name="T19" fmla="*/ 629 h 657"/>
                  <a:gd name="T20" fmla="*/ 449 w 721"/>
                  <a:gd name="T21" fmla="*/ 594 h 657"/>
                  <a:gd name="T22" fmla="*/ 481 w 721"/>
                  <a:gd name="T23" fmla="*/ 606 h 657"/>
                  <a:gd name="T24" fmla="*/ 501 w 721"/>
                  <a:gd name="T25" fmla="*/ 591 h 657"/>
                  <a:gd name="T26" fmla="*/ 501 w 721"/>
                  <a:gd name="T27" fmla="*/ 577 h 657"/>
                  <a:gd name="T28" fmla="*/ 452 w 721"/>
                  <a:gd name="T29" fmla="*/ 538 h 657"/>
                  <a:gd name="T30" fmla="*/ 449 w 721"/>
                  <a:gd name="T31" fmla="*/ 511 h 657"/>
                  <a:gd name="T32" fmla="*/ 475 w 721"/>
                  <a:gd name="T33" fmla="*/ 508 h 657"/>
                  <a:gd name="T34" fmla="*/ 530 w 721"/>
                  <a:gd name="T35" fmla="*/ 551 h 657"/>
                  <a:gd name="T36" fmla="*/ 567 w 721"/>
                  <a:gd name="T37" fmla="*/ 557 h 657"/>
                  <a:gd name="T38" fmla="*/ 572 w 721"/>
                  <a:gd name="T39" fmla="*/ 549 h 657"/>
                  <a:gd name="T40" fmla="*/ 570 w 721"/>
                  <a:gd name="T41" fmla="*/ 532 h 657"/>
                  <a:gd name="T42" fmla="*/ 506 w 721"/>
                  <a:gd name="T43" fmla="*/ 481 h 657"/>
                  <a:gd name="T44" fmla="*/ 503 w 721"/>
                  <a:gd name="T45" fmla="*/ 455 h 657"/>
                  <a:gd name="T46" fmla="*/ 529 w 721"/>
                  <a:gd name="T47" fmla="*/ 451 h 657"/>
                  <a:gd name="T48" fmla="*/ 596 w 721"/>
                  <a:gd name="T49" fmla="*/ 504 h 657"/>
                  <a:gd name="T50" fmla="*/ 598 w 721"/>
                  <a:gd name="T51" fmla="*/ 505 h 657"/>
                  <a:gd name="T52" fmla="*/ 620 w 721"/>
                  <a:gd name="T53" fmla="*/ 467 h 657"/>
                  <a:gd name="T54" fmla="*/ 549 w 721"/>
                  <a:gd name="T55" fmla="*/ 414 h 657"/>
                  <a:gd name="T56" fmla="*/ 546 w 721"/>
                  <a:gd name="T57" fmla="*/ 388 h 657"/>
                  <a:gd name="T58" fmla="*/ 572 w 721"/>
                  <a:gd name="T59" fmla="*/ 384 h 657"/>
                  <a:gd name="T60" fmla="*/ 642 w 721"/>
                  <a:gd name="T61" fmla="*/ 437 h 657"/>
                  <a:gd name="T62" fmla="*/ 663 w 721"/>
                  <a:gd name="T63" fmla="*/ 429 h 657"/>
                  <a:gd name="T64" fmla="*/ 659 w 721"/>
                  <a:gd name="T65" fmla="*/ 394 h 657"/>
                  <a:gd name="T66" fmla="*/ 645 w 721"/>
                  <a:gd name="T67" fmla="*/ 379 h 657"/>
                  <a:gd name="T68" fmla="*/ 457 w 721"/>
                  <a:gd name="T69" fmla="*/ 209 h 657"/>
                  <a:gd name="T70" fmla="*/ 462 w 721"/>
                  <a:gd name="T71" fmla="*/ 198 h 657"/>
                  <a:gd name="T72" fmla="*/ 496 w 721"/>
                  <a:gd name="T73" fmla="*/ 196 h 657"/>
                  <a:gd name="T74" fmla="*/ 499 w 721"/>
                  <a:gd name="T75" fmla="*/ 196 h 657"/>
                  <a:gd name="T76" fmla="*/ 86 w 721"/>
                  <a:gd name="T77" fmla="*/ 355 h 657"/>
                  <a:gd name="T78" fmla="*/ 59 w 721"/>
                  <a:gd name="T79" fmla="*/ 262 h 657"/>
                  <a:gd name="T80" fmla="*/ 35 w 721"/>
                  <a:gd name="T81" fmla="*/ 239 h 657"/>
                  <a:gd name="T82" fmla="*/ 0 w 721"/>
                  <a:gd name="T83" fmla="*/ 176 h 657"/>
                  <a:gd name="T84" fmla="*/ 16 w 721"/>
                  <a:gd name="T85" fmla="*/ 135 h 657"/>
                  <a:gd name="T86" fmla="*/ 116 w 721"/>
                  <a:gd name="T87" fmla="*/ 27 h 657"/>
                  <a:gd name="T88" fmla="*/ 199 w 721"/>
                  <a:gd name="T89" fmla="*/ 20 h 657"/>
                  <a:gd name="T90" fmla="*/ 242 w 721"/>
                  <a:gd name="T91" fmla="*/ 46 h 657"/>
                  <a:gd name="T92" fmla="*/ 254 w 721"/>
                  <a:gd name="T93" fmla="*/ 50 h 657"/>
                  <a:gd name="T94" fmla="*/ 350 w 721"/>
                  <a:gd name="T95" fmla="*/ 33 h 657"/>
                  <a:gd name="T96" fmla="*/ 284 w 721"/>
                  <a:gd name="T97" fmla="*/ 82 h 657"/>
                  <a:gd name="T98" fmla="*/ 260 w 721"/>
                  <a:gd name="T99" fmla="*/ 87 h 657"/>
                  <a:gd name="T100" fmla="*/ 195 w 721"/>
                  <a:gd name="T101" fmla="*/ 64 h 657"/>
                  <a:gd name="T102" fmla="*/ 176 w 721"/>
                  <a:gd name="T103" fmla="*/ 50 h 657"/>
                  <a:gd name="T104" fmla="*/ 144 w 721"/>
                  <a:gd name="T105" fmla="*/ 53 h 657"/>
                  <a:gd name="T106" fmla="*/ 44 w 721"/>
                  <a:gd name="T107" fmla="*/ 161 h 657"/>
                  <a:gd name="T108" fmla="*/ 44 w 721"/>
                  <a:gd name="T109" fmla="*/ 193 h 657"/>
                  <a:gd name="T110" fmla="*/ 69 w 721"/>
                  <a:gd name="T111" fmla="*/ 220 h 657"/>
                  <a:gd name="T112" fmla="*/ 97 w 721"/>
                  <a:gd name="T113" fmla="*/ 257 h 657"/>
                  <a:gd name="T114" fmla="*/ 115 w 721"/>
                  <a:gd name="T115" fmla="*/ 330 h 657"/>
                  <a:gd name="T116" fmla="*/ 86 w 721"/>
                  <a:gd name="T117" fmla="*/ 355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21" h="657">
                    <a:moveTo>
                      <a:pt x="499" y="196"/>
                    </a:moveTo>
                    <a:cubicBezTo>
                      <a:pt x="545" y="237"/>
                      <a:pt x="592" y="279"/>
                      <a:pt x="637" y="322"/>
                    </a:cubicBezTo>
                    <a:cubicBezTo>
                      <a:pt x="640" y="325"/>
                      <a:pt x="643" y="327"/>
                      <a:pt x="646" y="329"/>
                    </a:cubicBezTo>
                    <a:cubicBezTo>
                      <a:pt x="672" y="353"/>
                      <a:pt x="672" y="353"/>
                      <a:pt x="672" y="353"/>
                    </a:cubicBezTo>
                    <a:cubicBezTo>
                      <a:pt x="686" y="367"/>
                      <a:pt x="686" y="367"/>
                      <a:pt x="686" y="367"/>
                    </a:cubicBezTo>
                    <a:cubicBezTo>
                      <a:pt x="721" y="403"/>
                      <a:pt x="707" y="456"/>
                      <a:pt x="669" y="472"/>
                    </a:cubicBezTo>
                    <a:cubicBezTo>
                      <a:pt x="685" y="513"/>
                      <a:pt x="652" y="552"/>
                      <a:pt x="611" y="550"/>
                    </a:cubicBezTo>
                    <a:cubicBezTo>
                      <a:pt x="606" y="584"/>
                      <a:pt x="574" y="607"/>
                      <a:pt x="539" y="598"/>
                    </a:cubicBezTo>
                    <a:cubicBezTo>
                      <a:pt x="529" y="641"/>
                      <a:pt x="479" y="657"/>
                      <a:pt x="439" y="633"/>
                    </a:cubicBezTo>
                    <a:cubicBezTo>
                      <a:pt x="433" y="629"/>
                      <a:pt x="433" y="629"/>
                      <a:pt x="433" y="629"/>
                    </a:cubicBezTo>
                    <a:cubicBezTo>
                      <a:pt x="441" y="619"/>
                      <a:pt x="446" y="607"/>
                      <a:pt x="449" y="594"/>
                    </a:cubicBezTo>
                    <a:cubicBezTo>
                      <a:pt x="460" y="601"/>
                      <a:pt x="468" y="607"/>
                      <a:pt x="481" y="606"/>
                    </a:cubicBezTo>
                    <a:cubicBezTo>
                      <a:pt x="490" y="605"/>
                      <a:pt x="499" y="600"/>
                      <a:pt x="501" y="591"/>
                    </a:cubicBezTo>
                    <a:cubicBezTo>
                      <a:pt x="502" y="587"/>
                      <a:pt x="502" y="583"/>
                      <a:pt x="501" y="577"/>
                    </a:cubicBezTo>
                    <a:cubicBezTo>
                      <a:pt x="452" y="538"/>
                      <a:pt x="452" y="538"/>
                      <a:pt x="452" y="538"/>
                    </a:cubicBezTo>
                    <a:cubicBezTo>
                      <a:pt x="444" y="531"/>
                      <a:pt x="442" y="519"/>
                      <a:pt x="449" y="511"/>
                    </a:cubicBezTo>
                    <a:cubicBezTo>
                      <a:pt x="455" y="503"/>
                      <a:pt x="467" y="502"/>
                      <a:pt x="475" y="508"/>
                    </a:cubicBezTo>
                    <a:cubicBezTo>
                      <a:pt x="530" y="551"/>
                      <a:pt x="530" y="551"/>
                      <a:pt x="530" y="551"/>
                    </a:cubicBezTo>
                    <a:cubicBezTo>
                      <a:pt x="543" y="562"/>
                      <a:pt x="556" y="566"/>
                      <a:pt x="567" y="557"/>
                    </a:cubicBezTo>
                    <a:cubicBezTo>
                      <a:pt x="569" y="555"/>
                      <a:pt x="571" y="552"/>
                      <a:pt x="572" y="549"/>
                    </a:cubicBezTo>
                    <a:cubicBezTo>
                      <a:pt x="574" y="544"/>
                      <a:pt x="576" y="536"/>
                      <a:pt x="570" y="532"/>
                    </a:cubicBezTo>
                    <a:cubicBezTo>
                      <a:pt x="506" y="481"/>
                      <a:pt x="506" y="481"/>
                      <a:pt x="506" y="481"/>
                    </a:cubicBezTo>
                    <a:cubicBezTo>
                      <a:pt x="498" y="475"/>
                      <a:pt x="496" y="463"/>
                      <a:pt x="503" y="455"/>
                    </a:cubicBezTo>
                    <a:cubicBezTo>
                      <a:pt x="509" y="446"/>
                      <a:pt x="521" y="445"/>
                      <a:pt x="529" y="451"/>
                    </a:cubicBezTo>
                    <a:cubicBezTo>
                      <a:pt x="596" y="504"/>
                      <a:pt x="596" y="504"/>
                      <a:pt x="596" y="504"/>
                    </a:cubicBezTo>
                    <a:cubicBezTo>
                      <a:pt x="597" y="504"/>
                      <a:pt x="597" y="505"/>
                      <a:pt x="598" y="505"/>
                    </a:cubicBezTo>
                    <a:cubicBezTo>
                      <a:pt x="620" y="525"/>
                      <a:pt x="656" y="496"/>
                      <a:pt x="620" y="467"/>
                    </a:cubicBezTo>
                    <a:cubicBezTo>
                      <a:pt x="549" y="414"/>
                      <a:pt x="549" y="414"/>
                      <a:pt x="549" y="414"/>
                    </a:cubicBezTo>
                    <a:cubicBezTo>
                      <a:pt x="541" y="408"/>
                      <a:pt x="539" y="396"/>
                      <a:pt x="546" y="388"/>
                    </a:cubicBezTo>
                    <a:cubicBezTo>
                      <a:pt x="552" y="379"/>
                      <a:pt x="564" y="378"/>
                      <a:pt x="572" y="384"/>
                    </a:cubicBezTo>
                    <a:cubicBezTo>
                      <a:pt x="642" y="437"/>
                      <a:pt x="642" y="437"/>
                      <a:pt x="642" y="437"/>
                    </a:cubicBezTo>
                    <a:cubicBezTo>
                      <a:pt x="649" y="441"/>
                      <a:pt x="659" y="436"/>
                      <a:pt x="663" y="429"/>
                    </a:cubicBezTo>
                    <a:cubicBezTo>
                      <a:pt x="671" y="419"/>
                      <a:pt x="670" y="405"/>
                      <a:pt x="659" y="394"/>
                    </a:cubicBezTo>
                    <a:cubicBezTo>
                      <a:pt x="645" y="379"/>
                      <a:pt x="645" y="379"/>
                      <a:pt x="645" y="379"/>
                    </a:cubicBezTo>
                    <a:cubicBezTo>
                      <a:pt x="457" y="209"/>
                      <a:pt x="457" y="209"/>
                      <a:pt x="457" y="209"/>
                    </a:cubicBezTo>
                    <a:cubicBezTo>
                      <a:pt x="453" y="205"/>
                      <a:pt x="456" y="198"/>
                      <a:pt x="462" y="198"/>
                    </a:cubicBezTo>
                    <a:cubicBezTo>
                      <a:pt x="473" y="198"/>
                      <a:pt x="485" y="198"/>
                      <a:pt x="496" y="196"/>
                    </a:cubicBezTo>
                    <a:cubicBezTo>
                      <a:pt x="497" y="196"/>
                      <a:pt x="498" y="196"/>
                      <a:pt x="499" y="196"/>
                    </a:cubicBezTo>
                    <a:close/>
                    <a:moveTo>
                      <a:pt x="86" y="355"/>
                    </a:moveTo>
                    <a:cubicBezTo>
                      <a:pt x="66" y="330"/>
                      <a:pt x="64" y="295"/>
                      <a:pt x="59" y="262"/>
                    </a:cubicBezTo>
                    <a:cubicBezTo>
                      <a:pt x="35" y="239"/>
                      <a:pt x="35" y="239"/>
                      <a:pt x="35" y="239"/>
                    </a:cubicBezTo>
                    <a:cubicBezTo>
                      <a:pt x="17" y="219"/>
                      <a:pt x="0" y="205"/>
                      <a:pt x="0" y="176"/>
                    </a:cubicBezTo>
                    <a:cubicBezTo>
                      <a:pt x="0" y="161"/>
                      <a:pt x="6" y="147"/>
                      <a:pt x="16" y="135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38" y="3"/>
                      <a:pt x="174" y="0"/>
                      <a:pt x="199" y="20"/>
                    </a:cubicBezTo>
                    <a:cubicBezTo>
                      <a:pt x="215" y="31"/>
                      <a:pt x="221" y="38"/>
                      <a:pt x="242" y="46"/>
                    </a:cubicBezTo>
                    <a:cubicBezTo>
                      <a:pt x="248" y="48"/>
                      <a:pt x="253" y="50"/>
                      <a:pt x="254" y="50"/>
                    </a:cubicBezTo>
                    <a:cubicBezTo>
                      <a:pt x="284" y="46"/>
                      <a:pt x="316" y="32"/>
                      <a:pt x="350" y="33"/>
                    </a:cubicBezTo>
                    <a:cubicBezTo>
                      <a:pt x="337" y="42"/>
                      <a:pt x="286" y="82"/>
                      <a:pt x="284" y="82"/>
                    </a:cubicBezTo>
                    <a:cubicBezTo>
                      <a:pt x="276" y="84"/>
                      <a:pt x="268" y="86"/>
                      <a:pt x="260" y="87"/>
                    </a:cubicBezTo>
                    <a:cubicBezTo>
                      <a:pt x="241" y="90"/>
                      <a:pt x="208" y="74"/>
                      <a:pt x="195" y="64"/>
                    </a:cubicBezTo>
                    <a:cubicBezTo>
                      <a:pt x="176" y="50"/>
                      <a:pt x="176" y="50"/>
                      <a:pt x="176" y="50"/>
                    </a:cubicBezTo>
                    <a:cubicBezTo>
                      <a:pt x="166" y="42"/>
                      <a:pt x="152" y="44"/>
                      <a:pt x="144" y="53"/>
                    </a:cubicBezTo>
                    <a:cubicBezTo>
                      <a:pt x="44" y="161"/>
                      <a:pt x="44" y="161"/>
                      <a:pt x="44" y="161"/>
                    </a:cubicBezTo>
                    <a:cubicBezTo>
                      <a:pt x="36" y="170"/>
                      <a:pt x="36" y="184"/>
                      <a:pt x="44" y="193"/>
                    </a:cubicBezTo>
                    <a:cubicBezTo>
                      <a:pt x="53" y="203"/>
                      <a:pt x="59" y="210"/>
                      <a:pt x="69" y="220"/>
                    </a:cubicBezTo>
                    <a:cubicBezTo>
                      <a:pt x="80" y="230"/>
                      <a:pt x="95" y="244"/>
                      <a:pt x="97" y="257"/>
                    </a:cubicBezTo>
                    <a:cubicBezTo>
                      <a:pt x="100" y="280"/>
                      <a:pt x="102" y="313"/>
                      <a:pt x="115" y="330"/>
                    </a:cubicBezTo>
                    <a:cubicBezTo>
                      <a:pt x="102" y="337"/>
                      <a:pt x="95" y="344"/>
                      <a:pt x="86" y="3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7"/>
              <p:cNvSpPr>
                <a:spLocks noEditPoints="1"/>
              </p:cNvSpPr>
              <p:nvPr/>
            </p:nvSpPr>
            <p:spPr bwMode="auto">
              <a:xfrm>
                <a:off x="7980982" y="3772690"/>
                <a:ext cx="595412" cy="551158"/>
              </a:xfrm>
              <a:custGeom>
                <a:avLst/>
                <a:gdLst>
                  <a:gd name="T0" fmla="*/ 319 w 689"/>
                  <a:gd name="T1" fmla="*/ 543 h 638"/>
                  <a:gd name="T2" fmla="*/ 262 w 689"/>
                  <a:gd name="T3" fmla="*/ 538 h 638"/>
                  <a:gd name="T4" fmla="*/ 258 w 689"/>
                  <a:gd name="T5" fmla="*/ 538 h 638"/>
                  <a:gd name="T6" fmla="*/ 257 w 689"/>
                  <a:gd name="T7" fmla="*/ 535 h 638"/>
                  <a:gd name="T8" fmla="*/ 241 w 689"/>
                  <a:gd name="T9" fmla="*/ 489 h 638"/>
                  <a:gd name="T10" fmla="*/ 241 w 689"/>
                  <a:gd name="T11" fmla="*/ 489 h 638"/>
                  <a:gd name="T12" fmla="*/ 185 w 689"/>
                  <a:gd name="T13" fmla="*/ 484 h 638"/>
                  <a:gd name="T14" fmla="*/ 181 w 689"/>
                  <a:gd name="T15" fmla="*/ 484 h 638"/>
                  <a:gd name="T16" fmla="*/ 180 w 689"/>
                  <a:gd name="T17" fmla="*/ 481 h 638"/>
                  <a:gd name="T18" fmla="*/ 164 w 689"/>
                  <a:gd name="T19" fmla="*/ 435 h 638"/>
                  <a:gd name="T20" fmla="*/ 164 w 689"/>
                  <a:gd name="T21" fmla="*/ 435 h 638"/>
                  <a:gd name="T22" fmla="*/ 117 w 689"/>
                  <a:gd name="T23" fmla="*/ 425 h 638"/>
                  <a:gd name="T24" fmla="*/ 113 w 689"/>
                  <a:gd name="T25" fmla="*/ 425 h 638"/>
                  <a:gd name="T26" fmla="*/ 113 w 689"/>
                  <a:gd name="T27" fmla="*/ 421 h 638"/>
                  <a:gd name="T28" fmla="*/ 100 w 689"/>
                  <a:gd name="T29" fmla="*/ 365 h 638"/>
                  <a:gd name="T30" fmla="*/ 100 w 689"/>
                  <a:gd name="T31" fmla="*/ 365 h 638"/>
                  <a:gd name="T32" fmla="*/ 32 w 689"/>
                  <a:gd name="T33" fmla="*/ 370 h 638"/>
                  <a:gd name="T34" fmla="*/ 18 w 689"/>
                  <a:gd name="T35" fmla="*/ 386 h 638"/>
                  <a:gd name="T36" fmla="*/ 23 w 689"/>
                  <a:gd name="T37" fmla="*/ 455 h 638"/>
                  <a:gd name="T38" fmla="*/ 23 w 689"/>
                  <a:gd name="T39" fmla="*/ 455 h 638"/>
                  <a:gd name="T40" fmla="*/ 66 w 689"/>
                  <a:gd name="T41" fmla="*/ 465 h 638"/>
                  <a:gd name="T42" fmla="*/ 70 w 689"/>
                  <a:gd name="T43" fmla="*/ 466 h 638"/>
                  <a:gd name="T44" fmla="*/ 69 w 689"/>
                  <a:gd name="T45" fmla="*/ 470 h 638"/>
                  <a:gd name="T46" fmla="*/ 76 w 689"/>
                  <a:gd name="T47" fmla="*/ 536 h 638"/>
                  <a:gd name="T48" fmla="*/ 76 w 689"/>
                  <a:gd name="T49" fmla="*/ 536 h 638"/>
                  <a:gd name="T50" fmla="*/ 142 w 689"/>
                  <a:gd name="T51" fmla="*/ 534 h 638"/>
                  <a:gd name="T52" fmla="*/ 145 w 689"/>
                  <a:gd name="T53" fmla="*/ 534 h 638"/>
                  <a:gd name="T54" fmla="*/ 147 w 689"/>
                  <a:gd name="T55" fmla="*/ 537 h 638"/>
                  <a:gd name="T56" fmla="*/ 164 w 689"/>
                  <a:gd name="T57" fmla="*/ 578 h 638"/>
                  <a:gd name="T58" fmla="*/ 164 w 689"/>
                  <a:gd name="T59" fmla="*/ 578 h 638"/>
                  <a:gd name="T60" fmla="*/ 230 w 689"/>
                  <a:gd name="T61" fmla="*/ 576 h 638"/>
                  <a:gd name="T62" fmla="*/ 233 w 689"/>
                  <a:gd name="T63" fmla="*/ 576 h 638"/>
                  <a:gd name="T64" fmla="*/ 235 w 689"/>
                  <a:gd name="T65" fmla="*/ 579 h 638"/>
                  <a:gd name="T66" fmla="*/ 252 w 689"/>
                  <a:gd name="T67" fmla="*/ 621 h 638"/>
                  <a:gd name="T68" fmla="*/ 320 w 689"/>
                  <a:gd name="T69" fmla="*/ 615 h 638"/>
                  <a:gd name="T70" fmla="*/ 324 w 689"/>
                  <a:gd name="T71" fmla="*/ 611 h 638"/>
                  <a:gd name="T72" fmla="*/ 319 w 689"/>
                  <a:gd name="T73" fmla="*/ 543 h 638"/>
                  <a:gd name="T74" fmla="*/ 449 w 689"/>
                  <a:gd name="T75" fmla="*/ 177 h 638"/>
                  <a:gd name="T76" fmla="*/ 576 w 689"/>
                  <a:gd name="T77" fmla="*/ 299 h 638"/>
                  <a:gd name="T78" fmla="*/ 597 w 689"/>
                  <a:gd name="T79" fmla="*/ 306 h 638"/>
                  <a:gd name="T80" fmla="*/ 616 w 689"/>
                  <a:gd name="T81" fmla="*/ 293 h 638"/>
                  <a:gd name="T82" fmla="*/ 636 w 689"/>
                  <a:gd name="T83" fmla="*/ 234 h 638"/>
                  <a:gd name="T84" fmla="*/ 649 w 689"/>
                  <a:gd name="T85" fmla="*/ 209 h 638"/>
                  <a:gd name="T86" fmla="*/ 671 w 689"/>
                  <a:gd name="T87" fmla="*/ 186 h 638"/>
                  <a:gd name="T88" fmla="*/ 672 w 689"/>
                  <a:gd name="T89" fmla="*/ 121 h 638"/>
                  <a:gd name="T90" fmla="*/ 580 w 689"/>
                  <a:gd name="T91" fmla="*/ 21 h 638"/>
                  <a:gd name="T92" fmla="*/ 515 w 689"/>
                  <a:gd name="T93" fmla="*/ 16 h 638"/>
                  <a:gd name="T94" fmla="*/ 493 w 689"/>
                  <a:gd name="T95" fmla="*/ 34 h 638"/>
                  <a:gd name="T96" fmla="*/ 457 w 689"/>
                  <a:gd name="T97" fmla="*/ 44 h 638"/>
                  <a:gd name="T98" fmla="*/ 390 w 689"/>
                  <a:gd name="T99" fmla="*/ 36 h 638"/>
                  <a:gd name="T100" fmla="*/ 274 w 689"/>
                  <a:gd name="T101" fmla="*/ 67 h 638"/>
                  <a:gd name="T102" fmla="*/ 139 w 689"/>
                  <a:gd name="T103" fmla="*/ 171 h 638"/>
                  <a:gd name="T104" fmla="*/ 203 w 689"/>
                  <a:gd name="T105" fmla="*/ 222 h 638"/>
                  <a:gd name="T106" fmla="*/ 301 w 689"/>
                  <a:gd name="T107" fmla="*/ 161 h 638"/>
                  <a:gd name="T108" fmla="*/ 346 w 689"/>
                  <a:gd name="T109" fmla="*/ 158 h 638"/>
                  <a:gd name="T110" fmla="*/ 408 w 689"/>
                  <a:gd name="T111" fmla="*/ 165 h 638"/>
                  <a:gd name="T112" fmla="*/ 449 w 689"/>
                  <a:gd name="T113" fmla="*/ 177 h 6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89" h="638">
                    <a:moveTo>
                      <a:pt x="319" y="543"/>
                    </a:moveTo>
                    <a:cubicBezTo>
                      <a:pt x="302" y="529"/>
                      <a:pt x="279" y="528"/>
                      <a:pt x="262" y="538"/>
                    </a:cubicBezTo>
                    <a:cubicBezTo>
                      <a:pt x="261" y="539"/>
                      <a:pt x="259" y="539"/>
                      <a:pt x="258" y="538"/>
                    </a:cubicBezTo>
                    <a:cubicBezTo>
                      <a:pt x="257" y="537"/>
                      <a:pt x="257" y="536"/>
                      <a:pt x="257" y="535"/>
                    </a:cubicBezTo>
                    <a:cubicBezTo>
                      <a:pt x="260" y="518"/>
                      <a:pt x="255" y="500"/>
                      <a:pt x="241" y="489"/>
                    </a:cubicBezTo>
                    <a:cubicBezTo>
                      <a:pt x="241" y="489"/>
                      <a:pt x="241" y="489"/>
                      <a:pt x="241" y="489"/>
                    </a:cubicBezTo>
                    <a:cubicBezTo>
                      <a:pt x="225" y="475"/>
                      <a:pt x="202" y="473"/>
                      <a:pt x="185" y="484"/>
                    </a:cubicBezTo>
                    <a:cubicBezTo>
                      <a:pt x="183" y="485"/>
                      <a:pt x="182" y="484"/>
                      <a:pt x="181" y="484"/>
                    </a:cubicBezTo>
                    <a:cubicBezTo>
                      <a:pt x="180" y="483"/>
                      <a:pt x="180" y="482"/>
                      <a:pt x="180" y="481"/>
                    </a:cubicBezTo>
                    <a:cubicBezTo>
                      <a:pt x="183" y="464"/>
                      <a:pt x="177" y="446"/>
                      <a:pt x="164" y="435"/>
                    </a:cubicBezTo>
                    <a:cubicBezTo>
                      <a:pt x="164" y="435"/>
                      <a:pt x="164" y="435"/>
                      <a:pt x="164" y="435"/>
                    </a:cubicBezTo>
                    <a:cubicBezTo>
                      <a:pt x="150" y="423"/>
                      <a:pt x="132" y="420"/>
                      <a:pt x="117" y="425"/>
                    </a:cubicBezTo>
                    <a:cubicBezTo>
                      <a:pt x="115" y="426"/>
                      <a:pt x="114" y="425"/>
                      <a:pt x="113" y="425"/>
                    </a:cubicBezTo>
                    <a:cubicBezTo>
                      <a:pt x="112" y="424"/>
                      <a:pt x="112" y="422"/>
                      <a:pt x="113" y="421"/>
                    </a:cubicBezTo>
                    <a:cubicBezTo>
                      <a:pt x="121" y="402"/>
                      <a:pt x="116" y="379"/>
                      <a:pt x="100" y="365"/>
                    </a:cubicBezTo>
                    <a:cubicBezTo>
                      <a:pt x="100" y="365"/>
                      <a:pt x="100" y="365"/>
                      <a:pt x="100" y="365"/>
                    </a:cubicBezTo>
                    <a:cubicBezTo>
                      <a:pt x="80" y="347"/>
                      <a:pt x="49" y="350"/>
                      <a:pt x="32" y="370"/>
                    </a:cubicBezTo>
                    <a:cubicBezTo>
                      <a:pt x="18" y="386"/>
                      <a:pt x="18" y="386"/>
                      <a:pt x="18" y="386"/>
                    </a:cubicBezTo>
                    <a:cubicBezTo>
                      <a:pt x="0" y="406"/>
                      <a:pt x="2" y="437"/>
                      <a:pt x="23" y="455"/>
                    </a:cubicBezTo>
                    <a:cubicBezTo>
                      <a:pt x="23" y="455"/>
                      <a:pt x="23" y="455"/>
                      <a:pt x="23" y="455"/>
                    </a:cubicBezTo>
                    <a:cubicBezTo>
                      <a:pt x="35" y="465"/>
                      <a:pt x="51" y="469"/>
                      <a:pt x="66" y="465"/>
                    </a:cubicBezTo>
                    <a:cubicBezTo>
                      <a:pt x="68" y="465"/>
                      <a:pt x="69" y="465"/>
                      <a:pt x="70" y="466"/>
                    </a:cubicBezTo>
                    <a:cubicBezTo>
                      <a:pt x="70" y="467"/>
                      <a:pt x="70" y="469"/>
                      <a:pt x="69" y="470"/>
                    </a:cubicBezTo>
                    <a:cubicBezTo>
                      <a:pt x="54" y="490"/>
                      <a:pt x="57" y="519"/>
                      <a:pt x="76" y="536"/>
                    </a:cubicBezTo>
                    <a:cubicBezTo>
                      <a:pt x="76" y="536"/>
                      <a:pt x="76" y="536"/>
                      <a:pt x="76" y="536"/>
                    </a:cubicBezTo>
                    <a:cubicBezTo>
                      <a:pt x="95" y="553"/>
                      <a:pt x="124" y="552"/>
                      <a:pt x="142" y="534"/>
                    </a:cubicBezTo>
                    <a:cubicBezTo>
                      <a:pt x="143" y="533"/>
                      <a:pt x="144" y="533"/>
                      <a:pt x="145" y="534"/>
                    </a:cubicBezTo>
                    <a:cubicBezTo>
                      <a:pt x="147" y="534"/>
                      <a:pt x="147" y="535"/>
                      <a:pt x="147" y="537"/>
                    </a:cubicBezTo>
                    <a:cubicBezTo>
                      <a:pt x="146" y="552"/>
                      <a:pt x="151" y="568"/>
                      <a:pt x="164" y="578"/>
                    </a:cubicBezTo>
                    <a:cubicBezTo>
                      <a:pt x="164" y="578"/>
                      <a:pt x="164" y="578"/>
                      <a:pt x="164" y="578"/>
                    </a:cubicBezTo>
                    <a:cubicBezTo>
                      <a:pt x="183" y="595"/>
                      <a:pt x="212" y="594"/>
                      <a:pt x="230" y="576"/>
                    </a:cubicBezTo>
                    <a:cubicBezTo>
                      <a:pt x="231" y="575"/>
                      <a:pt x="232" y="575"/>
                      <a:pt x="233" y="576"/>
                    </a:cubicBezTo>
                    <a:cubicBezTo>
                      <a:pt x="234" y="576"/>
                      <a:pt x="235" y="577"/>
                      <a:pt x="235" y="579"/>
                    </a:cubicBezTo>
                    <a:cubicBezTo>
                      <a:pt x="233" y="594"/>
                      <a:pt x="239" y="610"/>
                      <a:pt x="252" y="621"/>
                    </a:cubicBezTo>
                    <a:cubicBezTo>
                      <a:pt x="272" y="638"/>
                      <a:pt x="303" y="636"/>
                      <a:pt x="320" y="615"/>
                    </a:cubicBezTo>
                    <a:cubicBezTo>
                      <a:pt x="324" y="611"/>
                      <a:pt x="324" y="611"/>
                      <a:pt x="324" y="611"/>
                    </a:cubicBezTo>
                    <a:cubicBezTo>
                      <a:pt x="341" y="591"/>
                      <a:pt x="339" y="560"/>
                      <a:pt x="319" y="543"/>
                    </a:cubicBezTo>
                    <a:close/>
                    <a:moveTo>
                      <a:pt x="449" y="177"/>
                    </a:moveTo>
                    <a:cubicBezTo>
                      <a:pt x="489" y="216"/>
                      <a:pt x="535" y="260"/>
                      <a:pt x="576" y="299"/>
                    </a:cubicBezTo>
                    <a:cubicBezTo>
                      <a:pt x="582" y="305"/>
                      <a:pt x="589" y="307"/>
                      <a:pt x="597" y="306"/>
                    </a:cubicBezTo>
                    <a:cubicBezTo>
                      <a:pt x="605" y="305"/>
                      <a:pt x="612" y="300"/>
                      <a:pt x="616" y="293"/>
                    </a:cubicBezTo>
                    <a:cubicBezTo>
                      <a:pt x="626" y="275"/>
                      <a:pt x="632" y="256"/>
                      <a:pt x="636" y="234"/>
                    </a:cubicBezTo>
                    <a:cubicBezTo>
                      <a:pt x="638" y="224"/>
                      <a:pt x="642" y="216"/>
                      <a:pt x="649" y="209"/>
                    </a:cubicBezTo>
                    <a:cubicBezTo>
                      <a:pt x="671" y="186"/>
                      <a:pt x="671" y="186"/>
                      <a:pt x="671" y="186"/>
                    </a:cubicBezTo>
                    <a:cubicBezTo>
                      <a:pt x="688" y="168"/>
                      <a:pt x="689" y="139"/>
                      <a:pt x="672" y="121"/>
                    </a:cubicBezTo>
                    <a:cubicBezTo>
                      <a:pt x="580" y="21"/>
                      <a:pt x="580" y="21"/>
                      <a:pt x="580" y="21"/>
                    </a:cubicBezTo>
                    <a:cubicBezTo>
                      <a:pt x="563" y="3"/>
                      <a:pt x="534" y="0"/>
                      <a:pt x="515" y="16"/>
                    </a:cubicBezTo>
                    <a:cubicBezTo>
                      <a:pt x="493" y="34"/>
                      <a:pt x="493" y="34"/>
                      <a:pt x="493" y="34"/>
                    </a:cubicBezTo>
                    <a:cubicBezTo>
                      <a:pt x="483" y="42"/>
                      <a:pt x="471" y="45"/>
                      <a:pt x="457" y="44"/>
                    </a:cubicBezTo>
                    <a:cubicBezTo>
                      <a:pt x="435" y="41"/>
                      <a:pt x="412" y="38"/>
                      <a:pt x="390" y="36"/>
                    </a:cubicBezTo>
                    <a:cubicBezTo>
                      <a:pt x="347" y="30"/>
                      <a:pt x="308" y="41"/>
                      <a:pt x="274" y="67"/>
                    </a:cubicBezTo>
                    <a:cubicBezTo>
                      <a:pt x="229" y="101"/>
                      <a:pt x="184" y="136"/>
                      <a:pt x="139" y="171"/>
                    </a:cubicBezTo>
                    <a:cubicBezTo>
                      <a:pt x="95" y="207"/>
                      <a:pt x="151" y="255"/>
                      <a:pt x="203" y="222"/>
                    </a:cubicBezTo>
                    <a:cubicBezTo>
                      <a:pt x="301" y="161"/>
                      <a:pt x="301" y="161"/>
                      <a:pt x="301" y="161"/>
                    </a:cubicBezTo>
                    <a:cubicBezTo>
                      <a:pt x="315" y="153"/>
                      <a:pt x="331" y="152"/>
                      <a:pt x="346" y="158"/>
                    </a:cubicBezTo>
                    <a:cubicBezTo>
                      <a:pt x="364" y="167"/>
                      <a:pt x="388" y="168"/>
                      <a:pt x="408" y="165"/>
                    </a:cubicBezTo>
                    <a:cubicBezTo>
                      <a:pt x="423" y="162"/>
                      <a:pt x="437" y="166"/>
                      <a:pt x="449" y="1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5206857" y="3165075"/>
              <a:ext cx="295624" cy="295912"/>
              <a:chOff x="5240338" y="2657475"/>
              <a:chExt cx="1630363" cy="1631951"/>
            </a:xfrm>
            <a:solidFill>
              <a:schemeClr val="bg1"/>
            </a:solidFill>
          </p:grpSpPr>
          <p:sp>
            <p:nvSpPr>
              <p:cNvPr id="21" name="Freeform 5"/>
              <p:cNvSpPr/>
              <p:nvPr/>
            </p:nvSpPr>
            <p:spPr bwMode="auto">
              <a:xfrm>
                <a:off x="5240338" y="2735263"/>
                <a:ext cx="1552575" cy="1554163"/>
              </a:xfrm>
              <a:custGeom>
                <a:avLst/>
                <a:gdLst>
                  <a:gd name="T0" fmla="*/ 391 w 517"/>
                  <a:gd name="T1" fmla="*/ 73 h 519"/>
                  <a:gd name="T2" fmla="*/ 346 w 517"/>
                  <a:gd name="T3" fmla="*/ 101 h 519"/>
                  <a:gd name="T4" fmla="*/ 325 w 517"/>
                  <a:gd name="T5" fmla="*/ 98 h 519"/>
                  <a:gd name="T6" fmla="*/ 122 w 517"/>
                  <a:gd name="T7" fmla="*/ 151 h 519"/>
                  <a:gd name="T8" fmla="*/ 125 w 517"/>
                  <a:gd name="T9" fmla="*/ 369 h 519"/>
                  <a:gd name="T10" fmla="*/ 332 w 517"/>
                  <a:gd name="T11" fmla="*/ 416 h 519"/>
                  <a:gd name="T12" fmla="*/ 421 w 517"/>
                  <a:gd name="T13" fmla="*/ 197 h 519"/>
                  <a:gd name="T14" fmla="*/ 425 w 517"/>
                  <a:gd name="T15" fmla="*/ 155 h 519"/>
                  <a:gd name="T16" fmla="*/ 443 w 517"/>
                  <a:gd name="T17" fmla="*/ 127 h 519"/>
                  <a:gd name="T18" fmla="*/ 444 w 517"/>
                  <a:gd name="T19" fmla="*/ 398 h 519"/>
                  <a:gd name="T20" fmla="*/ 113 w 517"/>
                  <a:gd name="T21" fmla="*/ 438 h 519"/>
                  <a:gd name="T22" fmla="*/ 88 w 517"/>
                  <a:gd name="T23" fmla="*/ 101 h 519"/>
                  <a:gd name="T24" fmla="*/ 391 w 517"/>
                  <a:gd name="T25" fmla="*/ 73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17" h="519">
                    <a:moveTo>
                      <a:pt x="391" y="73"/>
                    </a:moveTo>
                    <a:cubicBezTo>
                      <a:pt x="376" y="83"/>
                      <a:pt x="361" y="93"/>
                      <a:pt x="346" y="101"/>
                    </a:cubicBezTo>
                    <a:cubicBezTo>
                      <a:pt x="340" y="103"/>
                      <a:pt x="331" y="100"/>
                      <a:pt x="325" y="98"/>
                    </a:cubicBezTo>
                    <a:cubicBezTo>
                      <a:pt x="252" y="68"/>
                      <a:pt x="166" y="91"/>
                      <a:pt x="122" y="151"/>
                    </a:cubicBezTo>
                    <a:cubicBezTo>
                      <a:pt x="72" y="219"/>
                      <a:pt x="73" y="305"/>
                      <a:pt x="125" y="369"/>
                    </a:cubicBezTo>
                    <a:cubicBezTo>
                      <a:pt x="174" y="429"/>
                      <a:pt x="261" y="449"/>
                      <a:pt x="332" y="416"/>
                    </a:cubicBezTo>
                    <a:cubicBezTo>
                      <a:pt x="413" y="379"/>
                      <a:pt x="454" y="279"/>
                      <a:pt x="421" y="197"/>
                    </a:cubicBezTo>
                    <a:cubicBezTo>
                      <a:pt x="414" y="181"/>
                      <a:pt x="415" y="169"/>
                      <a:pt x="425" y="155"/>
                    </a:cubicBezTo>
                    <a:cubicBezTo>
                      <a:pt x="432" y="146"/>
                      <a:pt x="437" y="136"/>
                      <a:pt x="443" y="127"/>
                    </a:cubicBezTo>
                    <a:cubicBezTo>
                      <a:pt x="491" y="165"/>
                      <a:pt x="517" y="302"/>
                      <a:pt x="444" y="398"/>
                    </a:cubicBezTo>
                    <a:cubicBezTo>
                      <a:pt x="366" y="501"/>
                      <a:pt x="209" y="519"/>
                      <a:pt x="113" y="438"/>
                    </a:cubicBezTo>
                    <a:cubicBezTo>
                      <a:pt x="0" y="343"/>
                      <a:pt x="9" y="187"/>
                      <a:pt x="88" y="101"/>
                    </a:cubicBezTo>
                    <a:cubicBezTo>
                      <a:pt x="181" y="0"/>
                      <a:pt x="336" y="17"/>
                      <a:pt x="391" y="7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6"/>
              <p:cNvSpPr/>
              <p:nvPr/>
            </p:nvSpPr>
            <p:spPr bwMode="auto">
              <a:xfrm>
                <a:off x="5618163" y="3103563"/>
                <a:ext cx="793750" cy="793750"/>
              </a:xfrm>
              <a:custGeom>
                <a:avLst/>
                <a:gdLst>
                  <a:gd name="T0" fmla="*/ 132 w 264"/>
                  <a:gd name="T1" fmla="*/ 265 h 265"/>
                  <a:gd name="T2" fmla="*/ 3 w 264"/>
                  <a:gd name="T3" fmla="*/ 128 h 265"/>
                  <a:gd name="T4" fmla="*/ 141 w 264"/>
                  <a:gd name="T5" fmla="*/ 5 h 265"/>
                  <a:gd name="T6" fmla="*/ 161 w 264"/>
                  <a:gd name="T7" fmla="*/ 8 h 265"/>
                  <a:gd name="T8" fmla="*/ 168 w 264"/>
                  <a:gd name="T9" fmla="*/ 27 h 265"/>
                  <a:gd name="T10" fmla="*/ 156 w 264"/>
                  <a:gd name="T11" fmla="*/ 50 h 265"/>
                  <a:gd name="T12" fmla="*/ 135 w 264"/>
                  <a:gd name="T13" fmla="*/ 63 h 265"/>
                  <a:gd name="T14" fmla="*/ 60 w 264"/>
                  <a:gd name="T15" fmla="*/ 131 h 265"/>
                  <a:gd name="T16" fmla="*/ 124 w 264"/>
                  <a:gd name="T17" fmla="*/ 207 h 265"/>
                  <a:gd name="T18" fmla="*/ 205 w 264"/>
                  <a:gd name="T19" fmla="*/ 136 h 265"/>
                  <a:gd name="T20" fmla="*/ 224 w 264"/>
                  <a:gd name="T21" fmla="*/ 110 h 265"/>
                  <a:gd name="T22" fmla="*/ 226 w 264"/>
                  <a:gd name="T23" fmla="*/ 109 h 265"/>
                  <a:gd name="T24" fmla="*/ 254 w 264"/>
                  <a:gd name="T25" fmla="*/ 97 h 265"/>
                  <a:gd name="T26" fmla="*/ 263 w 264"/>
                  <a:gd name="T27" fmla="*/ 135 h 265"/>
                  <a:gd name="T28" fmla="*/ 132 w 264"/>
                  <a:gd name="T2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4" h="265">
                    <a:moveTo>
                      <a:pt x="132" y="265"/>
                    </a:moveTo>
                    <a:cubicBezTo>
                      <a:pt x="57" y="265"/>
                      <a:pt x="0" y="205"/>
                      <a:pt x="3" y="128"/>
                    </a:cubicBezTo>
                    <a:cubicBezTo>
                      <a:pt x="5" y="58"/>
                      <a:pt x="70" y="0"/>
                      <a:pt x="141" y="5"/>
                    </a:cubicBezTo>
                    <a:cubicBezTo>
                      <a:pt x="148" y="6"/>
                      <a:pt x="155" y="7"/>
                      <a:pt x="161" y="8"/>
                    </a:cubicBezTo>
                    <a:cubicBezTo>
                      <a:pt x="173" y="11"/>
                      <a:pt x="175" y="17"/>
                      <a:pt x="168" y="27"/>
                    </a:cubicBezTo>
                    <a:cubicBezTo>
                      <a:pt x="164" y="34"/>
                      <a:pt x="159" y="42"/>
                      <a:pt x="156" y="50"/>
                    </a:cubicBezTo>
                    <a:cubicBezTo>
                      <a:pt x="152" y="60"/>
                      <a:pt x="147" y="63"/>
                      <a:pt x="135" y="63"/>
                    </a:cubicBezTo>
                    <a:cubicBezTo>
                      <a:pt x="94" y="63"/>
                      <a:pt x="63" y="92"/>
                      <a:pt x="60" y="131"/>
                    </a:cubicBezTo>
                    <a:cubicBezTo>
                      <a:pt x="57" y="167"/>
                      <a:pt x="85" y="200"/>
                      <a:pt x="124" y="207"/>
                    </a:cubicBezTo>
                    <a:cubicBezTo>
                      <a:pt x="164" y="214"/>
                      <a:pt x="204" y="180"/>
                      <a:pt x="205" y="136"/>
                    </a:cubicBezTo>
                    <a:cubicBezTo>
                      <a:pt x="205" y="120"/>
                      <a:pt x="209" y="113"/>
                      <a:pt x="224" y="110"/>
                    </a:cubicBezTo>
                    <a:cubicBezTo>
                      <a:pt x="225" y="110"/>
                      <a:pt x="225" y="109"/>
                      <a:pt x="226" y="109"/>
                    </a:cubicBezTo>
                    <a:cubicBezTo>
                      <a:pt x="235" y="105"/>
                      <a:pt x="244" y="101"/>
                      <a:pt x="254" y="97"/>
                    </a:cubicBezTo>
                    <a:cubicBezTo>
                      <a:pt x="257" y="109"/>
                      <a:pt x="263" y="122"/>
                      <a:pt x="263" y="135"/>
                    </a:cubicBezTo>
                    <a:cubicBezTo>
                      <a:pt x="264" y="207"/>
                      <a:pt x="205" y="265"/>
                      <a:pt x="132" y="2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7"/>
              <p:cNvSpPr/>
              <p:nvPr/>
            </p:nvSpPr>
            <p:spPr bwMode="auto">
              <a:xfrm>
                <a:off x="6018213" y="2657475"/>
                <a:ext cx="852488" cy="850900"/>
              </a:xfrm>
              <a:custGeom>
                <a:avLst/>
                <a:gdLst>
                  <a:gd name="T0" fmla="*/ 0 w 284"/>
                  <a:gd name="T1" fmla="*/ 280 h 284"/>
                  <a:gd name="T2" fmla="*/ 10 w 284"/>
                  <a:gd name="T3" fmla="*/ 266 h 284"/>
                  <a:gd name="T4" fmla="*/ 31 w 284"/>
                  <a:gd name="T5" fmla="*/ 214 h 284"/>
                  <a:gd name="T6" fmla="*/ 68 w 284"/>
                  <a:gd name="T7" fmla="*/ 156 h 284"/>
                  <a:gd name="T8" fmla="*/ 165 w 284"/>
                  <a:gd name="T9" fmla="*/ 97 h 284"/>
                  <a:gd name="T10" fmla="*/ 186 w 284"/>
                  <a:gd name="T11" fmla="*/ 62 h 284"/>
                  <a:gd name="T12" fmla="*/ 186 w 284"/>
                  <a:gd name="T13" fmla="*/ 41 h 284"/>
                  <a:gd name="T14" fmla="*/ 216 w 284"/>
                  <a:gd name="T15" fmla="*/ 2 h 284"/>
                  <a:gd name="T16" fmla="*/ 249 w 284"/>
                  <a:gd name="T17" fmla="*/ 34 h 284"/>
                  <a:gd name="T18" fmla="*/ 282 w 284"/>
                  <a:gd name="T19" fmla="*/ 68 h 284"/>
                  <a:gd name="T20" fmla="*/ 243 w 284"/>
                  <a:gd name="T21" fmla="*/ 97 h 284"/>
                  <a:gd name="T22" fmla="*/ 175 w 284"/>
                  <a:gd name="T23" fmla="*/ 142 h 284"/>
                  <a:gd name="T24" fmla="*/ 102 w 284"/>
                  <a:gd name="T25" fmla="*/ 240 h 284"/>
                  <a:gd name="T26" fmla="*/ 69 w 284"/>
                  <a:gd name="T27" fmla="*/ 253 h 284"/>
                  <a:gd name="T28" fmla="*/ 19 w 284"/>
                  <a:gd name="T29" fmla="*/ 273 h 284"/>
                  <a:gd name="T30" fmla="*/ 4 w 284"/>
                  <a:gd name="T31" fmla="*/ 284 h 284"/>
                  <a:gd name="T32" fmla="*/ 0 w 284"/>
                  <a:gd name="T33" fmla="*/ 280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4" h="284">
                    <a:moveTo>
                      <a:pt x="0" y="280"/>
                    </a:moveTo>
                    <a:cubicBezTo>
                      <a:pt x="4" y="275"/>
                      <a:pt x="6" y="270"/>
                      <a:pt x="10" y="266"/>
                    </a:cubicBezTo>
                    <a:cubicBezTo>
                      <a:pt x="23" y="251"/>
                      <a:pt x="31" y="236"/>
                      <a:pt x="31" y="214"/>
                    </a:cubicBezTo>
                    <a:cubicBezTo>
                      <a:pt x="31" y="189"/>
                      <a:pt x="48" y="169"/>
                      <a:pt x="68" y="156"/>
                    </a:cubicBezTo>
                    <a:cubicBezTo>
                      <a:pt x="100" y="134"/>
                      <a:pt x="132" y="115"/>
                      <a:pt x="165" y="97"/>
                    </a:cubicBezTo>
                    <a:cubicBezTo>
                      <a:pt x="180" y="89"/>
                      <a:pt x="188" y="79"/>
                      <a:pt x="186" y="62"/>
                    </a:cubicBezTo>
                    <a:cubicBezTo>
                      <a:pt x="185" y="55"/>
                      <a:pt x="185" y="48"/>
                      <a:pt x="186" y="41"/>
                    </a:cubicBezTo>
                    <a:cubicBezTo>
                      <a:pt x="187" y="17"/>
                      <a:pt x="198" y="4"/>
                      <a:pt x="216" y="2"/>
                    </a:cubicBezTo>
                    <a:cubicBezTo>
                      <a:pt x="234" y="0"/>
                      <a:pt x="243" y="9"/>
                      <a:pt x="249" y="34"/>
                    </a:cubicBezTo>
                    <a:cubicBezTo>
                      <a:pt x="274" y="40"/>
                      <a:pt x="284" y="50"/>
                      <a:pt x="282" y="68"/>
                    </a:cubicBezTo>
                    <a:cubicBezTo>
                      <a:pt x="280" y="86"/>
                      <a:pt x="266" y="100"/>
                      <a:pt x="243" y="97"/>
                    </a:cubicBezTo>
                    <a:cubicBezTo>
                      <a:pt x="205" y="92"/>
                      <a:pt x="189" y="111"/>
                      <a:pt x="175" y="142"/>
                    </a:cubicBezTo>
                    <a:cubicBezTo>
                      <a:pt x="159" y="181"/>
                      <a:pt x="137" y="215"/>
                      <a:pt x="102" y="240"/>
                    </a:cubicBezTo>
                    <a:cubicBezTo>
                      <a:pt x="92" y="246"/>
                      <a:pt x="80" y="253"/>
                      <a:pt x="69" y="253"/>
                    </a:cubicBezTo>
                    <a:cubicBezTo>
                      <a:pt x="49" y="252"/>
                      <a:pt x="33" y="259"/>
                      <a:pt x="19" y="273"/>
                    </a:cubicBezTo>
                    <a:cubicBezTo>
                      <a:pt x="15" y="277"/>
                      <a:pt x="9" y="280"/>
                      <a:pt x="4" y="284"/>
                    </a:cubicBezTo>
                    <a:cubicBezTo>
                      <a:pt x="3" y="283"/>
                      <a:pt x="1" y="281"/>
                      <a:pt x="0" y="2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5907088" y="3403600"/>
                <a:ext cx="222250" cy="219075"/>
              </a:xfrm>
              <a:custGeom>
                <a:avLst/>
                <a:gdLst>
                  <a:gd name="T0" fmla="*/ 39 w 74"/>
                  <a:gd name="T1" fmla="*/ 3 h 73"/>
                  <a:gd name="T2" fmla="*/ 30 w 74"/>
                  <a:gd name="T3" fmla="*/ 43 h 73"/>
                  <a:gd name="T4" fmla="*/ 69 w 74"/>
                  <a:gd name="T5" fmla="*/ 35 h 73"/>
                  <a:gd name="T6" fmla="*/ 58 w 74"/>
                  <a:gd name="T7" fmla="*/ 62 h 73"/>
                  <a:gd name="T8" fmla="*/ 15 w 74"/>
                  <a:gd name="T9" fmla="*/ 63 h 73"/>
                  <a:gd name="T10" fmla="*/ 6 w 74"/>
                  <a:gd name="T11" fmla="*/ 21 h 73"/>
                  <a:gd name="T12" fmla="*/ 39 w 74"/>
                  <a:gd name="T13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73">
                    <a:moveTo>
                      <a:pt x="39" y="3"/>
                    </a:moveTo>
                    <a:cubicBezTo>
                      <a:pt x="40" y="19"/>
                      <a:pt x="14" y="29"/>
                      <a:pt x="30" y="43"/>
                    </a:cubicBezTo>
                    <a:cubicBezTo>
                      <a:pt x="37" y="48"/>
                      <a:pt x="54" y="38"/>
                      <a:pt x="69" y="35"/>
                    </a:cubicBezTo>
                    <a:cubicBezTo>
                      <a:pt x="74" y="46"/>
                      <a:pt x="68" y="56"/>
                      <a:pt x="58" y="62"/>
                    </a:cubicBezTo>
                    <a:cubicBezTo>
                      <a:pt x="44" y="72"/>
                      <a:pt x="29" y="73"/>
                      <a:pt x="15" y="63"/>
                    </a:cubicBezTo>
                    <a:cubicBezTo>
                      <a:pt x="1" y="52"/>
                      <a:pt x="0" y="36"/>
                      <a:pt x="6" y="21"/>
                    </a:cubicBezTo>
                    <a:cubicBezTo>
                      <a:pt x="11" y="7"/>
                      <a:pt x="22" y="0"/>
                      <a:pt x="39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年度工作概述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53714" y="2365574"/>
            <a:ext cx="4510058" cy="3201736"/>
            <a:chOff x="3546389" y="2082322"/>
            <a:chExt cx="4895717" cy="3475521"/>
          </a:xfrm>
          <a:solidFill>
            <a:srgbClr val="A89482"/>
          </a:solidFill>
        </p:grpSpPr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6723442" y="3279021"/>
              <a:ext cx="776582" cy="792141"/>
            </a:xfrm>
            <a:custGeom>
              <a:avLst/>
              <a:gdLst>
                <a:gd name="T0" fmla="*/ 194 w 416"/>
                <a:gd name="T1" fmla="*/ 423 h 424"/>
                <a:gd name="T2" fmla="*/ 211 w 416"/>
                <a:gd name="T3" fmla="*/ 404 h 424"/>
                <a:gd name="T4" fmla="*/ 216 w 416"/>
                <a:gd name="T5" fmla="*/ 376 h 424"/>
                <a:gd name="T6" fmla="*/ 278 w 416"/>
                <a:gd name="T7" fmla="*/ 359 h 424"/>
                <a:gd name="T8" fmla="*/ 297 w 416"/>
                <a:gd name="T9" fmla="*/ 380 h 424"/>
                <a:gd name="T10" fmla="*/ 330 w 416"/>
                <a:gd name="T11" fmla="*/ 382 h 424"/>
                <a:gd name="T12" fmla="*/ 357 w 416"/>
                <a:gd name="T13" fmla="*/ 359 h 424"/>
                <a:gd name="T14" fmla="*/ 364 w 416"/>
                <a:gd name="T15" fmla="*/ 343 h 424"/>
                <a:gd name="T16" fmla="*/ 359 w 416"/>
                <a:gd name="T17" fmla="*/ 326 h 424"/>
                <a:gd name="T18" fmla="*/ 340 w 416"/>
                <a:gd name="T19" fmla="*/ 305 h 424"/>
                <a:gd name="T20" fmla="*/ 366 w 416"/>
                <a:gd name="T21" fmla="*/ 245 h 424"/>
                <a:gd name="T22" fmla="*/ 393 w 416"/>
                <a:gd name="T23" fmla="*/ 243 h 424"/>
                <a:gd name="T24" fmla="*/ 416 w 416"/>
                <a:gd name="T25" fmla="*/ 219 h 424"/>
                <a:gd name="T26" fmla="*/ 414 w 416"/>
                <a:gd name="T27" fmla="*/ 184 h 424"/>
                <a:gd name="T28" fmla="*/ 389 w 416"/>
                <a:gd name="T29" fmla="*/ 162 h 424"/>
                <a:gd name="T30" fmla="*/ 363 w 416"/>
                <a:gd name="T31" fmla="*/ 163 h 424"/>
                <a:gd name="T32" fmla="*/ 332 w 416"/>
                <a:gd name="T33" fmla="*/ 104 h 424"/>
                <a:gd name="T34" fmla="*/ 346 w 416"/>
                <a:gd name="T35" fmla="*/ 83 h 424"/>
                <a:gd name="T36" fmla="*/ 350 w 416"/>
                <a:gd name="T37" fmla="*/ 66 h 424"/>
                <a:gd name="T38" fmla="*/ 341 w 416"/>
                <a:gd name="T39" fmla="*/ 50 h 424"/>
                <a:gd name="T40" fmla="*/ 312 w 416"/>
                <a:gd name="T41" fmla="*/ 30 h 424"/>
                <a:gd name="T42" fmla="*/ 280 w 416"/>
                <a:gd name="T43" fmla="*/ 35 h 424"/>
                <a:gd name="T44" fmla="*/ 266 w 416"/>
                <a:gd name="T45" fmla="*/ 55 h 424"/>
                <a:gd name="T46" fmla="*/ 199 w 416"/>
                <a:gd name="T47" fmla="*/ 43 h 424"/>
                <a:gd name="T48" fmla="*/ 193 w 416"/>
                <a:gd name="T49" fmla="*/ 20 h 424"/>
                <a:gd name="T50" fmla="*/ 164 w 416"/>
                <a:gd name="T51" fmla="*/ 4 h 424"/>
                <a:gd name="T52" fmla="*/ 131 w 416"/>
                <a:gd name="T53" fmla="*/ 13 h 424"/>
                <a:gd name="T54" fmla="*/ 114 w 416"/>
                <a:gd name="T55" fmla="*/ 42 h 424"/>
                <a:gd name="T56" fmla="*/ 121 w 416"/>
                <a:gd name="T57" fmla="*/ 65 h 424"/>
                <a:gd name="T58" fmla="*/ 69 w 416"/>
                <a:gd name="T59" fmla="*/ 110 h 424"/>
                <a:gd name="T60" fmla="*/ 47 w 416"/>
                <a:gd name="T61" fmla="*/ 101 h 424"/>
                <a:gd name="T62" fmla="*/ 16 w 416"/>
                <a:gd name="T63" fmla="*/ 113 h 424"/>
                <a:gd name="T64" fmla="*/ 2 w 416"/>
                <a:gd name="T65" fmla="*/ 145 h 424"/>
                <a:gd name="T66" fmla="*/ 2 w 416"/>
                <a:gd name="T67" fmla="*/ 163 h 424"/>
                <a:gd name="T68" fmla="*/ 15 w 416"/>
                <a:gd name="T69" fmla="*/ 176 h 424"/>
                <a:gd name="T70" fmla="*/ 38 w 416"/>
                <a:gd name="T71" fmla="*/ 186 h 424"/>
                <a:gd name="T72" fmla="*/ 42 w 416"/>
                <a:gd name="T73" fmla="*/ 253 h 424"/>
                <a:gd name="T74" fmla="*/ 19 w 416"/>
                <a:gd name="T75" fmla="*/ 266 h 424"/>
                <a:gd name="T76" fmla="*/ 7 w 416"/>
                <a:gd name="T77" fmla="*/ 279 h 424"/>
                <a:gd name="T78" fmla="*/ 9 w 416"/>
                <a:gd name="T79" fmla="*/ 297 h 424"/>
                <a:gd name="T80" fmla="*/ 26 w 416"/>
                <a:gd name="T81" fmla="*/ 328 h 424"/>
                <a:gd name="T82" fmla="*/ 58 w 416"/>
                <a:gd name="T83" fmla="*/ 337 h 424"/>
                <a:gd name="T84" fmla="*/ 82 w 416"/>
                <a:gd name="T85" fmla="*/ 324 h 424"/>
                <a:gd name="T86" fmla="*/ 135 w 416"/>
                <a:gd name="T87" fmla="*/ 362 h 424"/>
                <a:gd name="T88" fmla="*/ 130 w 416"/>
                <a:gd name="T89" fmla="*/ 390 h 424"/>
                <a:gd name="T90" fmla="*/ 134 w 416"/>
                <a:gd name="T91" fmla="*/ 408 h 424"/>
                <a:gd name="T92" fmla="*/ 149 w 416"/>
                <a:gd name="T93" fmla="*/ 417 h 424"/>
                <a:gd name="T94" fmla="*/ 184 w 416"/>
                <a:gd name="T95" fmla="*/ 423 h 424"/>
                <a:gd name="T96" fmla="*/ 194 w 416"/>
                <a:gd name="T97" fmla="*/ 423 h 424"/>
                <a:gd name="T98" fmla="*/ 141 w 416"/>
                <a:gd name="T99" fmla="*/ 227 h 424"/>
                <a:gd name="T100" fmla="*/ 186 w 416"/>
                <a:gd name="T101" fmla="*/ 148 h 424"/>
                <a:gd name="T102" fmla="*/ 265 w 416"/>
                <a:gd name="T103" fmla="*/ 193 h 424"/>
                <a:gd name="T104" fmla="*/ 220 w 416"/>
                <a:gd name="T105" fmla="*/ 272 h 424"/>
                <a:gd name="T106" fmla="*/ 141 w 416"/>
                <a:gd name="T107" fmla="*/ 22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6" h="424">
                  <a:moveTo>
                    <a:pt x="194" y="423"/>
                  </a:moveTo>
                  <a:cubicBezTo>
                    <a:pt x="202" y="421"/>
                    <a:pt x="209" y="414"/>
                    <a:pt x="211" y="404"/>
                  </a:cubicBezTo>
                  <a:cubicBezTo>
                    <a:pt x="216" y="376"/>
                    <a:pt x="216" y="376"/>
                    <a:pt x="216" y="376"/>
                  </a:cubicBezTo>
                  <a:cubicBezTo>
                    <a:pt x="238" y="375"/>
                    <a:pt x="259" y="369"/>
                    <a:pt x="278" y="359"/>
                  </a:cubicBezTo>
                  <a:cubicBezTo>
                    <a:pt x="297" y="380"/>
                    <a:pt x="297" y="380"/>
                    <a:pt x="297" y="380"/>
                  </a:cubicBezTo>
                  <a:cubicBezTo>
                    <a:pt x="306" y="390"/>
                    <a:pt x="321" y="391"/>
                    <a:pt x="330" y="382"/>
                  </a:cubicBezTo>
                  <a:cubicBezTo>
                    <a:pt x="357" y="359"/>
                    <a:pt x="357" y="359"/>
                    <a:pt x="357" y="359"/>
                  </a:cubicBezTo>
                  <a:cubicBezTo>
                    <a:pt x="361" y="355"/>
                    <a:pt x="364" y="349"/>
                    <a:pt x="364" y="343"/>
                  </a:cubicBezTo>
                  <a:cubicBezTo>
                    <a:pt x="365" y="337"/>
                    <a:pt x="363" y="331"/>
                    <a:pt x="359" y="326"/>
                  </a:cubicBezTo>
                  <a:cubicBezTo>
                    <a:pt x="340" y="305"/>
                    <a:pt x="340" y="305"/>
                    <a:pt x="340" y="305"/>
                  </a:cubicBezTo>
                  <a:cubicBezTo>
                    <a:pt x="353" y="287"/>
                    <a:pt x="362" y="267"/>
                    <a:pt x="366" y="245"/>
                  </a:cubicBezTo>
                  <a:cubicBezTo>
                    <a:pt x="393" y="243"/>
                    <a:pt x="393" y="243"/>
                    <a:pt x="393" y="243"/>
                  </a:cubicBezTo>
                  <a:cubicBezTo>
                    <a:pt x="406" y="243"/>
                    <a:pt x="416" y="232"/>
                    <a:pt x="416" y="219"/>
                  </a:cubicBezTo>
                  <a:cubicBezTo>
                    <a:pt x="414" y="184"/>
                    <a:pt x="414" y="184"/>
                    <a:pt x="414" y="184"/>
                  </a:cubicBezTo>
                  <a:cubicBezTo>
                    <a:pt x="413" y="171"/>
                    <a:pt x="402" y="161"/>
                    <a:pt x="389" y="162"/>
                  </a:cubicBezTo>
                  <a:cubicBezTo>
                    <a:pt x="363" y="163"/>
                    <a:pt x="363" y="163"/>
                    <a:pt x="363" y="163"/>
                  </a:cubicBezTo>
                  <a:cubicBezTo>
                    <a:pt x="357" y="141"/>
                    <a:pt x="346" y="121"/>
                    <a:pt x="332" y="104"/>
                  </a:cubicBezTo>
                  <a:cubicBezTo>
                    <a:pt x="346" y="83"/>
                    <a:pt x="346" y="83"/>
                    <a:pt x="346" y="83"/>
                  </a:cubicBezTo>
                  <a:cubicBezTo>
                    <a:pt x="350" y="78"/>
                    <a:pt x="351" y="72"/>
                    <a:pt x="350" y="66"/>
                  </a:cubicBezTo>
                  <a:cubicBezTo>
                    <a:pt x="349" y="60"/>
                    <a:pt x="346" y="54"/>
                    <a:pt x="341" y="50"/>
                  </a:cubicBezTo>
                  <a:cubicBezTo>
                    <a:pt x="312" y="30"/>
                    <a:pt x="312" y="30"/>
                    <a:pt x="312" y="30"/>
                  </a:cubicBezTo>
                  <a:cubicBezTo>
                    <a:pt x="302" y="23"/>
                    <a:pt x="287" y="25"/>
                    <a:pt x="280" y="35"/>
                  </a:cubicBezTo>
                  <a:cubicBezTo>
                    <a:pt x="266" y="55"/>
                    <a:pt x="266" y="55"/>
                    <a:pt x="266" y="55"/>
                  </a:cubicBezTo>
                  <a:cubicBezTo>
                    <a:pt x="244" y="47"/>
                    <a:pt x="222" y="42"/>
                    <a:pt x="199" y="43"/>
                  </a:cubicBezTo>
                  <a:cubicBezTo>
                    <a:pt x="193" y="20"/>
                    <a:pt x="193" y="20"/>
                    <a:pt x="193" y="20"/>
                  </a:cubicBezTo>
                  <a:cubicBezTo>
                    <a:pt x="190" y="8"/>
                    <a:pt x="177" y="0"/>
                    <a:pt x="164" y="4"/>
                  </a:cubicBezTo>
                  <a:cubicBezTo>
                    <a:pt x="131" y="13"/>
                    <a:pt x="131" y="13"/>
                    <a:pt x="131" y="13"/>
                  </a:cubicBezTo>
                  <a:cubicBezTo>
                    <a:pt x="118" y="16"/>
                    <a:pt x="111" y="29"/>
                    <a:pt x="114" y="42"/>
                  </a:cubicBezTo>
                  <a:cubicBezTo>
                    <a:pt x="121" y="65"/>
                    <a:pt x="121" y="65"/>
                    <a:pt x="121" y="65"/>
                  </a:cubicBezTo>
                  <a:cubicBezTo>
                    <a:pt x="100" y="76"/>
                    <a:pt x="83" y="91"/>
                    <a:pt x="69" y="110"/>
                  </a:cubicBezTo>
                  <a:cubicBezTo>
                    <a:pt x="47" y="101"/>
                    <a:pt x="47" y="101"/>
                    <a:pt x="47" y="101"/>
                  </a:cubicBezTo>
                  <a:cubicBezTo>
                    <a:pt x="35" y="96"/>
                    <a:pt x="21" y="101"/>
                    <a:pt x="16" y="113"/>
                  </a:cubicBezTo>
                  <a:cubicBezTo>
                    <a:pt x="2" y="145"/>
                    <a:pt x="2" y="145"/>
                    <a:pt x="2" y="145"/>
                  </a:cubicBezTo>
                  <a:cubicBezTo>
                    <a:pt x="0" y="151"/>
                    <a:pt x="0" y="157"/>
                    <a:pt x="2" y="163"/>
                  </a:cubicBezTo>
                  <a:cubicBezTo>
                    <a:pt x="4" y="169"/>
                    <a:pt x="9" y="174"/>
                    <a:pt x="15" y="176"/>
                  </a:cubicBezTo>
                  <a:cubicBezTo>
                    <a:pt x="38" y="186"/>
                    <a:pt x="38" y="186"/>
                    <a:pt x="38" y="186"/>
                  </a:cubicBezTo>
                  <a:cubicBezTo>
                    <a:pt x="35" y="208"/>
                    <a:pt x="36" y="231"/>
                    <a:pt x="42" y="253"/>
                  </a:cubicBezTo>
                  <a:cubicBezTo>
                    <a:pt x="19" y="266"/>
                    <a:pt x="19" y="266"/>
                    <a:pt x="19" y="266"/>
                  </a:cubicBezTo>
                  <a:cubicBezTo>
                    <a:pt x="13" y="269"/>
                    <a:pt x="9" y="274"/>
                    <a:pt x="7" y="279"/>
                  </a:cubicBezTo>
                  <a:cubicBezTo>
                    <a:pt x="6" y="285"/>
                    <a:pt x="6" y="292"/>
                    <a:pt x="9" y="297"/>
                  </a:cubicBezTo>
                  <a:cubicBezTo>
                    <a:pt x="26" y="328"/>
                    <a:pt x="26" y="328"/>
                    <a:pt x="26" y="328"/>
                  </a:cubicBezTo>
                  <a:cubicBezTo>
                    <a:pt x="32" y="339"/>
                    <a:pt x="46" y="344"/>
                    <a:pt x="58" y="337"/>
                  </a:cubicBezTo>
                  <a:cubicBezTo>
                    <a:pt x="82" y="324"/>
                    <a:pt x="82" y="324"/>
                    <a:pt x="82" y="324"/>
                  </a:cubicBezTo>
                  <a:cubicBezTo>
                    <a:pt x="97" y="341"/>
                    <a:pt x="115" y="353"/>
                    <a:pt x="135" y="362"/>
                  </a:cubicBezTo>
                  <a:cubicBezTo>
                    <a:pt x="130" y="390"/>
                    <a:pt x="130" y="390"/>
                    <a:pt x="130" y="390"/>
                  </a:cubicBezTo>
                  <a:cubicBezTo>
                    <a:pt x="129" y="396"/>
                    <a:pt x="131" y="402"/>
                    <a:pt x="134" y="408"/>
                  </a:cubicBezTo>
                  <a:cubicBezTo>
                    <a:pt x="138" y="413"/>
                    <a:pt x="143" y="416"/>
                    <a:pt x="149" y="417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7" y="424"/>
                    <a:pt x="191" y="424"/>
                    <a:pt x="194" y="423"/>
                  </a:cubicBezTo>
                  <a:close/>
                  <a:moveTo>
                    <a:pt x="141" y="227"/>
                  </a:moveTo>
                  <a:cubicBezTo>
                    <a:pt x="131" y="193"/>
                    <a:pt x="152" y="157"/>
                    <a:pt x="186" y="148"/>
                  </a:cubicBezTo>
                  <a:cubicBezTo>
                    <a:pt x="220" y="138"/>
                    <a:pt x="256" y="159"/>
                    <a:pt x="265" y="193"/>
                  </a:cubicBezTo>
                  <a:cubicBezTo>
                    <a:pt x="275" y="227"/>
                    <a:pt x="254" y="263"/>
                    <a:pt x="220" y="272"/>
                  </a:cubicBezTo>
                  <a:cubicBezTo>
                    <a:pt x="186" y="281"/>
                    <a:pt x="150" y="261"/>
                    <a:pt x="141" y="2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8"/>
            <p:cNvSpPr>
              <a:spLocks noEditPoints="1"/>
            </p:cNvSpPr>
            <p:nvPr/>
          </p:nvSpPr>
          <p:spPr bwMode="auto">
            <a:xfrm>
              <a:off x="7072833" y="3890102"/>
              <a:ext cx="1029784" cy="1007151"/>
            </a:xfrm>
            <a:custGeom>
              <a:avLst/>
              <a:gdLst>
                <a:gd name="T0" fmla="*/ 524 w 551"/>
                <a:gd name="T1" fmla="*/ 276 h 539"/>
                <a:gd name="T2" fmla="*/ 491 w 551"/>
                <a:gd name="T3" fmla="*/ 269 h 539"/>
                <a:gd name="T4" fmla="*/ 472 w 551"/>
                <a:gd name="T5" fmla="*/ 183 h 539"/>
                <a:gd name="T6" fmla="*/ 498 w 551"/>
                <a:gd name="T7" fmla="*/ 163 h 539"/>
                <a:gd name="T8" fmla="*/ 509 w 551"/>
                <a:gd name="T9" fmla="*/ 142 h 539"/>
                <a:gd name="T10" fmla="*/ 502 w 551"/>
                <a:gd name="T11" fmla="*/ 120 h 539"/>
                <a:gd name="T12" fmla="*/ 474 w 551"/>
                <a:gd name="T13" fmla="*/ 85 h 539"/>
                <a:gd name="T14" fmla="*/ 431 w 551"/>
                <a:gd name="T15" fmla="*/ 80 h 539"/>
                <a:gd name="T16" fmla="*/ 406 w 551"/>
                <a:gd name="T17" fmla="*/ 100 h 539"/>
                <a:gd name="T18" fmla="*/ 328 w 551"/>
                <a:gd name="T19" fmla="*/ 62 h 539"/>
                <a:gd name="T20" fmla="*/ 328 w 551"/>
                <a:gd name="T21" fmla="*/ 31 h 539"/>
                <a:gd name="T22" fmla="*/ 297 w 551"/>
                <a:gd name="T23" fmla="*/ 0 h 539"/>
                <a:gd name="T24" fmla="*/ 252 w 551"/>
                <a:gd name="T25" fmla="*/ 0 h 539"/>
                <a:gd name="T26" fmla="*/ 221 w 551"/>
                <a:gd name="T27" fmla="*/ 31 h 539"/>
                <a:gd name="T28" fmla="*/ 221 w 551"/>
                <a:gd name="T29" fmla="*/ 62 h 539"/>
                <a:gd name="T30" fmla="*/ 141 w 551"/>
                <a:gd name="T31" fmla="*/ 101 h 539"/>
                <a:gd name="T32" fmla="*/ 141 w 551"/>
                <a:gd name="T33" fmla="*/ 101 h 539"/>
                <a:gd name="T34" fmla="*/ 116 w 551"/>
                <a:gd name="T35" fmla="*/ 81 h 539"/>
                <a:gd name="T36" fmla="*/ 94 w 551"/>
                <a:gd name="T37" fmla="*/ 75 h 539"/>
                <a:gd name="T38" fmla="*/ 74 w 551"/>
                <a:gd name="T39" fmla="*/ 86 h 539"/>
                <a:gd name="T40" fmla="*/ 46 w 551"/>
                <a:gd name="T41" fmla="*/ 122 h 539"/>
                <a:gd name="T42" fmla="*/ 50 w 551"/>
                <a:gd name="T43" fmla="*/ 165 h 539"/>
                <a:gd name="T44" fmla="*/ 76 w 551"/>
                <a:gd name="T45" fmla="*/ 185 h 539"/>
                <a:gd name="T46" fmla="*/ 58 w 551"/>
                <a:gd name="T47" fmla="*/ 271 h 539"/>
                <a:gd name="T48" fmla="*/ 25 w 551"/>
                <a:gd name="T49" fmla="*/ 278 h 539"/>
                <a:gd name="T50" fmla="*/ 6 w 551"/>
                <a:gd name="T51" fmla="*/ 292 h 539"/>
                <a:gd name="T52" fmla="*/ 2 w 551"/>
                <a:gd name="T53" fmla="*/ 315 h 539"/>
                <a:gd name="T54" fmla="*/ 12 w 551"/>
                <a:gd name="T55" fmla="*/ 359 h 539"/>
                <a:gd name="T56" fmla="*/ 49 w 551"/>
                <a:gd name="T57" fmla="*/ 382 h 539"/>
                <a:gd name="T58" fmla="*/ 83 w 551"/>
                <a:gd name="T59" fmla="*/ 374 h 539"/>
                <a:gd name="T60" fmla="*/ 137 w 551"/>
                <a:gd name="T61" fmla="*/ 440 h 539"/>
                <a:gd name="T62" fmla="*/ 137 w 551"/>
                <a:gd name="T63" fmla="*/ 440 h 539"/>
                <a:gd name="T64" fmla="*/ 121 w 551"/>
                <a:gd name="T65" fmla="*/ 473 h 539"/>
                <a:gd name="T66" fmla="*/ 120 w 551"/>
                <a:gd name="T67" fmla="*/ 496 h 539"/>
                <a:gd name="T68" fmla="*/ 136 w 551"/>
                <a:gd name="T69" fmla="*/ 513 h 539"/>
                <a:gd name="T70" fmla="*/ 177 w 551"/>
                <a:gd name="T71" fmla="*/ 533 h 539"/>
                <a:gd name="T72" fmla="*/ 190 w 551"/>
                <a:gd name="T73" fmla="*/ 536 h 539"/>
                <a:gd name="T74" fmla="*/ 217 w 551"/>
                <a:gd name="T75" fmla="*/ 518 h 539"/>
                <a:gd name="T76" fmla="*/ 233 w 551"/>
                <a:gd name="T77" fmla="*/ 485 h 539"/>
                <a:gd name="T78" fmla="*/ 318 w 551"/>
                <a:gd name="T79" fmla="*/ 484 h 539"/>
                <a:gd name="T80" fmla="*/ 334 w 551"/>
                <a:gd name="T81" fmla="*/ 518 h 539"/>
                <a:gd name="T82" fmla="*/ 374 w 551"/>
                <a:gd name="T83" fmla="*/ 532 h 539"/>
                <a:gd name="T84" fmla="*/ 415 w 551"/>
                <a:gd name="T85" fmla="*/ 512 h 539"/>
                <a:gd name="T86" fmla="*/ 431 w 551"/>
                <a:gd name="T87" fmla="*/ 494 h 539"/>
                <a:gd name="T88" fmla="*/ 429 w 551"/>
                <a:gd name="T89" fmla="*/ 471 h 539"/>
                <a:gd name="T90" fmla="*/ 413 w 551"/>
                <a:gd name="T91" fmla="*/ 439 h 539"/>
                <a:gd name="T92" fmla="*/ 467 w 551"/>
                <a:gd name="T93" fmla="*/ 372 h 539"/>
                <a:gd name="T94" fmla="*/ 501 w 551"/>
                <a:gd name="T95" fmla="*/ 380 h 539"/>
                <a:gd name="T96" fmla="*/ 524 w 551"/>
                <a:gd name="T97" fmla="*/ 376 h 539"/>
                <a:gd name="T98" fmla="*/ 538 w 551"/>
                <a:gd name="T99" fmla="*/ 357 h 539"/>
                <a:gd name="T100" fmla="*/ 547 w 551"/>
                <a:gd name="T101" fmla="*/ 312 h 539"/>
                <a:gd name="T102" fmla="*/ 524 w 551"/>
                <a:gd name="T103" fmla="*/ 276 h 539"/>
                <a:gd name="T104" fmla="*/ 358 w 551"/>
                <a:gd name="T105" fmla="*/ 272 h 539"/>
                <a:gd name="T106" fmla="*/ 275 w 551"/>
                <a:gd name="T107" fmla="*/ 356 h 539"/>
                <a:gd name="T108" fmla="*/ 191 w 551"/>
                <a:gd name="T109" fmla="*/ 272 h 539"/>
                <a:gd name="T110" fmla="*/ 275 w 551"/>
                <a:gd name="T111" fmla="*/ 188 h 539"/>
                <a:gd name="T112" fmla="*/ 358 w 551"/>
                <a:gd name="T113" fmla="*/ 272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1" h="539">
                  <a:moveTo>
                    <a:pt x="524" y="276"/>
                  </a:moveTo>
                  <a:cubicBezTo>
                    <a:pt x="491" y="269"/>
                    <a:pt x="491" y="269"/>
                    <a:pt x="491" y="269"/>
                  </a:cubicBezTo>
                  <a:cubicBezTo>
                    <a:pt x="491" y="239"/>
                    <a:pt x="485" y="210"/>
                    <a:pt x="472" y="183"/>
                  </a:cubicBezTo>
                  <a:cubicBezTo>
                    <a:pt x="498" y="163"/>
                    <a:pt x="498" y="163"/>
                    <a:pt x="498" y="163"/>
                  </a:cubicBezTo>
                  <a:cubicBezTo>
                    <a:pt x="504" y="158"/>
                    <a:pt x="508" y="150"/>
                    <a:pt x="509" y="142"/>
                  </a:cubicBezTo>
                  <a:cubicBezTo>
                    <a:pt x="510" y="134"/>
                    <a:pt x="507" y="126"/>
                    <a:pt x="502" y="120"/>
                  </a:cubicBezTo>
                  <a:cubicBezTo>
                    <a:pt x="474" y="85"/>
                    <a:pt x="474" y="85"/>
                    <a:pt x="474" y="85"/>
                  </a:cubicBezTo>
                  <a:cubicBezTo>
                    <a:pt x="463" y="72"/>
                    <a:pt x="444" y="70"/>
                    <a:pt x="431" y="80"/>
                  </a:cubicBezTo>
                  <a:cubicBezTo>
                    <a:pt x="406" y="100"/>
                    <a:pt x="406" y="100"/>
                    <a:pt x="406" y="100"/>
                  </a:cubicBezTo>
                  <a:cubicBezTo>
                    <a:pt x="383" y="82"/>
                    <a:pt x="356" y="69"/>
                    <a:pt x="328" y="62"/>
                  </a:cubicBezTo>
                  <a:cubicBezTo>
                    <a:pt x="328" y="31"/>
                    <a:pt x="328" y="31"/>
                    <a:pt x="328" y="31"/>
                  </a:cubicBezTo>
                  <a:cubicBezTo>
                    <a:pt x="328" y="14"/>
                    <a:pt x="314" y="0"/>
                    <a:pt x="29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35" y="0"/>
                    <a:pt x="221" y="14"/>
                    <a:pt x="221" y="31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192" y="69"/>
                    <a:pt x="165" y="82"/>
                    <a:pt x="141" y="101"/>
                  </a:cubicBezTo>
                  <a:cubicBezTo>
                    <a:pt x="141" y="101"/>
                    <a:pt x="141" y="101"/>
                    <a:pt x="141" y="101"/>
                  </a:cubicBezTo>
                  <a:cubicBezTo>
                    <a:pt x="116" y="81"/>
                    <a:pt x="116" y="81"/>
                    <a:pt x="116" y="81"/>
                  </a:cubicBezTo>
                  <a:cubicBezTo>
                    <a:pt x="110" y="76"/>
                    <a:pt x="102" y="74"/>
                    <a:pt x="94" y="75"/>
                  </a:cubicBezTo>
                  <a:cubicBezTo>
                    <a:pt x="86" y="76"/>
                    <a:pt x="79" y="80"/>
                    <a:pt x="74" y="86"/>
                  </a:cubicBezTo>
                  <a:cubicBezTo>
                    <a:pt x="46" y="122"/>
                    <a:pt x="46" y="122"/>
                    <a:pt x="46" y="122"/>
                  </a:cubicBezTo>
                  <a:cubicBezTo>
                    <a:pt x="35" y="135"/>
                    <a:pt x="37" y="154"/>
                    <a:pt x="50" y="165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64" y="212"/>
                    <a:pt x="58" y="241"/>
                    <a:pt x="58" y="271"/>
                  </a:cubicBezTo>
                  <a:cubicBezTo>
                    <a:pt x="25" y="278"/>
                    <a:pt x="25" y="278"/>
                    <a:pt x="25" y="278"/>
                  </a:cubicBezTo>
                  <a:cubicBezTo>
                    <a:pt x="17" y="280"/>
                    <a:pt x="10" y="285"/>
                    <a:pt x="6" y="292"/>
                  </a:cubicBezTo>
                  <a:cubicBezTo>
                    <a:pt x="1" y="299"/>
                    <a:pt x="0" y="307"/>
                    <a:pt x="2" y="315"/>
                  </a:cubicBezTo>
                  <a:cubicBezTo>
                    <a:pt x="12" y="359"/>
                    <a:pt x="12" y="359"/>
                    <a:pt x="12" y="359"/>
                  </a:cubicBezTo>
                  <a:cubicBezTo>
                    <a:pt x="16" y="375"/>
                    <a:pt x="32" y="385"/>
                    <a:pt x="49" y="382"/>
                  </a:cubicBezTo>
                  <a:cubicBezTo>
                    <a:pt x="83" y="374"/>
                    <a:pt x="83" y="374"/>
                    <a:pt x="83" y="374"/>
                  </a:cubicBezTo>
                  <a:cubicBezTo>
                    <a:pt x="97" y="399"/>
                    <a:pt x="115" y="421"/>
                    <a:pt x="137" y="440"/>
                  </a:cubicBezTo>
                  <a:cubicBezTo>
                    <a:pt x="137" y="440"/>
                    <a:pt x="137" y="440"/>
                    <a:pt x="137" y="440"/>
                  </a:cubicBezTo>
                  <a:cubicBezTo>
                    <a:pt x="121" y="473"/>
                    <a:pt x="121" y="473"/>
                    <a:pt x="121" y="473"/>
                  </a:cubicBezTo>
                  <a:cubicBezTo>
                    <a:pt x="118" y="480"/>
                    <a:pt x="118" y="488"/>
                    <a:pt x="120" y="496"/>
                  </a:cubicBezTo>
                  <a:cubicBezTo>
                    <a:pt x="123" y="503"/>
                    <a:pt x="129" y="510"/>
                    <a:pt x="136" y="513"/>
                  </a:cubicBezTo>
                  <a:cubicBezTo>
                    <a:pt x="177" y="533"/>
                    <a:pt x="177" y="533"/>
                    <a:pt x="177" y="533"/>
                  </a:cubicBezTo>
                  <a:cubicBezTo>
                    <a:pt x="181" y="535"/>
                    <a:pt x="185" y="536"/>
                    <a:pt x="190" y="536"/>
                  </a:cubicBezTo>
                  <a:cubicBezTo>
                    <a:pt x="201" y="536"/>
                    <a:pt x="212" y="529"/>
                    <a:pt x="217" y="518"/>
                  </a:cubicBezTo>
                  <a:cubicBezTo>
                    <a:pt x="233" y="485"/>
                    <a:pt x="233" y="485"/>
                    <a:pt x="233" y="485"/>
                  </a:cubicBezTo>
                  <a:cubicBezTo>
                    <a:pt x="261" y="490"/>
                    <a:pt x="290" y="490"/>
                    <a:pt x="318" y="484"/>
                  </a:cubicBezTo>
                  <a:cubicBezTo>
                    <a:pt x="334" y="518"/>
                    <a:pt x="334" y="518"/>
                    <a:pt x="334" y="518"/>
                  </a:cubicBezTo>
                  <a:cubicBezTo>
                    <a:pt x="341" y="533"/>
                    <a:pt x="359" y="539"/>
                    <a:pt x="374" y="532"/>
                  </a:cubicBezTo>
                  <a:cubicBezTo>
                    <a:pt x="415" y="512"/>
                    <a:pt x="415" y="512"/>
                    <a:pt x="415" y="512"/>
                  </a:cubicBezTo>
                  <a:cubicBezTo>
                    <a:pt x="423" y="508"/>
                    <a:pt x="428" y="502"/>
                    <a:pt x="431" y="494"/>
                  </a:cubicBezTo>
                  <a:cubicBezTo>
                    <a:pt x="433" y="487"/>
                    <a:pt x="433" y="478"/>
                    <a:pt x="429" y="471"/>
                  </a:cubicBezTo>
                  <a:cubicBezTo>
                    <a:pt x="413" y="439"/>
                    <a:pt x="413" y="439"/>
                    <a:pt x="413" y="439"/>
                  </a:cubicBezTo>
                  <a:cubicBezTo>
                    <a:pt x="435" y="420"/>
                    <a:pt x="453" y="398"/>
                    <a:pt x="467" y="372"/>
                  </a:cubicBezTo>
                  <a:cubicBezTo>
                    <a:pt x="501" y="380"/>
                    <a:pt x="501" y="380"/>
                    <a:pt x="501" y="380"/>
                  </a:cubicBezTo>
                  <a:cubicBezTo>
                    <a:pt x="509" y="381"/>
                    <a:pt x="518" y="380"/>
                    <a:pt x="524" y="376"/>
                  </a:cubicBezTo>
                  <a:cubicBezTo>
                    <a:pt x="531" y="371"/>
                    <a:pt x="536" y="365"/>
                    <a:pt x="538" y="357"/>
                  </a:cubicBezTo>
                  <a:cubicBezTo>
                    <a:pt x="547" y="312"/>
                    <a:pt x="547" y="312"/>
                    <a:pt x="547" y="312"/>
                  </a:cubicBezTo>
                  <a:cubicBezTo>
                    <a:pt x="551" y="296"/>
                    <a:pt x="541" y="280"/>
                    <a:pt x="524" y="276"/>
                  </a:cubicBezTo>
                  <a:close/>
                  <a:moveTo>
                    <a:pt x="358" y="272"/>
                  </a:moveTo>
                  <a:cubicBezTo>
                    <a:pt x="358" y="318"/>
                    <a:pt x="321" y="356"/>
                    <a:pt x="275" y="356"/>
                  </a:cubicBezTo>
                  <a:cubicBezTo>
                    <a:pt x="229" y="356"/>
                    <a:pt x="191" y="318"/>
                    <a:pt x="191" y="272"/>
                  </a:cubicBezTo>
                  <a:cubicBezTo>
                    <a:pt x="191" y="226"/>
                    <a:pt x="229" y="188"/>
                    <a:pt x="275" y="188"/>
                  </a:cubicBezTo>
                  <a:cubicBezTo>
                    <a:pt x="321" y="188"/>
                    <a:pt x="358" y="226"/>
                    <a:pt x="358" y="272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7017666" y="2875878"/>
              <a:ext cx="454067" cy="454067"/>
            </a:xfrm>
            <a:custGeom>
              <a:avLst/>
              <a:gdLst>
                <a:gd name="T0" fmla="*/ 230 w 243"/>
                <a:gd name="T1" fmla="*/ 110 h 243"/>
                <a:gd name="T2" fmla="*/ 215 w 243"/>
                <a:gd name="T3" fmla="*/ 108 h 243"/>
                <a:gd name="T4" fmla="*/ 202 w 243"/>
                <a:gd name="T5" fmla="*/ 72 h 243"/>
                <a:gd name="T6" fmla="*/ 212 w 243"/>
                <a:gd name="T7" fmla="*/ 61 h 243"/>
                <a:gd name="T8" fmla="*/ 216 w 243"/>
                <a:gd name="T9" fmla="*/ 52 h 243"/>
                <a:gd name="T10" fmla="*/ 211 w 243"/>
                <a:gd name="T11" fmla="*/ 42 h 243"/>
                <a:gd name="T12" fmla="*/ 197 w 243"/>
                <a:gd name="T13" fmla="*/ 28 h 243"/>
                <a:gd name="T14" fmla="*/ 178 w 243"/>
                <a:gd name="T15" fmla="*/ 29 h 243"/>
                <a:gd name="T16" fmla="*/ 168 w 243"/>
                <a:gd name="T17" fmla="*/ 39 h 243"/>
                <a:gd name="T18" fmla="*/ 131 w 243"/>
                <a:gd name="T19" fmla="*/ 26 h 243"/>
                <a:gd name="T20" fmla="*/ 130 w 243"/>
                <a:gd name="T21" fmla="*/ 12 h 243"/>
                <a:gd name="T22" fmla="*/ 115 w 243"/>
                <a:gd name="T23" fmla="*/ 1 h 243"/>
                <a:gd name="T24" fmla="*/ 94 w 243"/>
                <a:gd name="T25" fmla="*/ 3 h 243"/>
                <a:gd name="T26" fmla="*/ 83 w 243"/>
                <a:gd name="T27" fmla="*/ 18 h 243"/>
                <a:gd name="T28" fmla="*/ 84 w 243"/>
                <a:gd name="T29" fmla="*/ 32 h 243"/>
                <a:gd name="T30" fmla="*/ 51 w 243"/>
                <a:gd name="T31" fmla="*/ 54 h 243"/>
                <a:gd name="T32" fmla="*/ 51 w 243"/>
                <a:gd name="T33" fmla="*/ 54 h 243"/>
                <a:gd name="T34" fmla="*/ 39 w 243"/>
                <a:gd name="T35" fmla="*/ 46 h 243"/>
                <a:gd name="T36" fmla="*/ 29 w 243"/>
                <a:gd name="T37" fmla="*/ 45 h 243"/>
                <a:gd name="T38" fmla="*/ 21 w 243"/>
                <a:gd name="T39" fmla="*/ 51 h 243"/>
                <a:gd name="T40" fmla="*/ 10 w 243"/>
                <a:gd name="T41" fmla="*/ 68 h 243"/>
                <a:gd name="T42" fmla="*/ 15 w 243"/>
                <a:gd name="T43" fmla="*/ 87 h 243"/>
                <a:gd name="T44" fmla="*/ 27 w 243"/>
                <a:gd name="T45" fmla="*/ 94 h 243"/>
                <a:gd name="T46" fmla="*/ 24 w 243"/>
                <a:gd name="T47" fmla="*/ 133 h 243"/>
                <a:gd name="T48" fmla="*/ 9 w 243"/>
                <a:gd name="T49" fmla="*/ 138 h 243"/>
                <a:gd name="T50" fmla="*/ 2 w 243"/>
                <a:gd name="T51" fmla="*/ 145 h 243"/>
                <a:gd name="T52" fmla="*/ 1 w 243"/>
                <a:gd name="T53" fmla="*/ 155 h 243"/>
                <a:gd name="T54" fmla="*/ 8 w 243"/>
                <a:gd name="T55" fmla="*/ 174 h 243"/>
                <a:gd name="T56" fmla="*/ 26 w 243"/>
                <a:gd name="T57" fmla="*/ 182 h 243"/>
                <a:gd name="T58" fmla="*/ 40 w 243"/>
                <a:gd name="T59" fmla="*/ 177 h 243"/>
                <a:gd name="T60" fmla="*/ 68 w 243"/>
                <a:gd name="T61" fmla="*/ 203 h 243"/>
                <a:gd name="T62" fmla="*/ 68 w 243"/>
                <a:gd name="T63" fmla="*/ 203 h 243"/>
                <a:gd name="T64" fmla="*/ 63 w 243"/>
                <a:gd name="T65" fmla="*/ 219 h 243"/>
                <a:gd name="T66" fmla="*/ 64 w 243"/>
                <a:gd name="T67" fmla="*/ 229 h 243"/>
                <a:gd name="T68" fmla="*/ 71 w 243"/>
                <a:gd name="T69" fmla="*/ 236 h 243"/>
                <a:gd name="T70" fmla="*/ 90 w 243"/>
                <a:gd name="T71" fmla="*/ 242 h 243"/>
                <a:gd name="T72" fmla="*/ 96 w 243"/>
                <a:gd name="T73" fmla="*/ 243 h 243"/>
                <a:gd name="T74" fmla="*/ 108 w 243"/>
                <a:gd name="T75" fmla="*/ 234 h 243"/>
                <a:gd name="T76" fmla="*/ 113 w 243"/>
                <a:gd name="T77" fmla="*/ 218 h 243"/>
                <a:gd name="T78" fmla="*/ 150 w 243"/>
                <a:gd name="T79" fmla="*/ 213 h 243"/>
                <a:gd name="T80" fmla="*/ 159 w 243"/>
                <a:gd name="T81" fmla="*/ 227 h 243"/>
                <a:gd name="T82" fmla="*/ 178 w 243"/>
                <a:gd name="T83" fmla="*/ 231 h 243"/>
                <a:gd name="T84" fmla="*/ 195 w 243"/>
                <a:gd name="T85" fmla="*/ 220 h 243"/>
                <a:gd name="T86" fmla="*/ 200 w 243"/>
                <a:gd name="T87" fmla="*/ 211 h 243"/>
                <a:gd name="T88" fmla="*/ 198 w 243"/>
                <a:gd name="T89" fmla="*/ 201 h 243"/>
                <a:gd name="T90" fmla="*/ 190 w 243"/>
                <a:gd name="T91" fmla="*/ 188 h 243"/>
                <a:gd name="T92" fmla="*/ 210 w 243"/>
                <a:gd name="T93" fmla="*/ 155 h 243"/>
                <a:gd name="T94" fmla="*/ 225 w 243"/>
                <a:gd name="T95" fmla="*/ 157 h 243"/>
                <a:gd name="T96" fmla="*/ 235 w 243"/>
                <a:gd name="T97" fmla="*/ 154 h 243"/>
                <a:gd name="T98" fmla="*/ 240 w 243"/>
                <a:gd name="T99" fmla="*/ 145 h 243"/>
                <a:gd name="T100" fmla="*/ 242 w 243"/>
                <a:gd name="T101" fmla="*/ 125 h 243"/>
                <a:gd name="T102" fmla="*/ 230 w 243"/>
                <a:gd name="T103" fmla="*/ 110 h 243"/>
                <a:gd name="T104" fmla="*/ 156 w 243"/>
                <a:gd name="T105" fmla="*/ 117 h 243"/>
                <a:gd name="T106" fmla="*/ 124 w 243"/>
                <a:gd name="T107" fmla="*/ 159 h 243"/>
                <a:gd name="T108" fmla="*/ 82 w 243"/>
                <a:gd name="T109" fmla="*/ 126 h 243"/>
                <a:gd name="T110" fmla="*/ 115 w 243"/>
                <a:gd name="T111" fmla="*/ 85 h 243"/>
                <a:gd name="T112" fmla="*/ 156 w 243"/>
                <a:gd name="T113" fmla="*/ 117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3" h="243">
                  <a:moveTo>
                    <a:pt x="230" y="110"/>
                  </a:moveTo>
                  <a:cubicBezTo>
                    <a:pt x="215" y="108"/>
                    <a:pt x="215" y="108"/>
                    <a:pt x="215" y="108"/>
                  </a:cubicBezTo>
                  <a:cubicBezTo>
                    <a:pt x="213" y="95"/>
                    <a:pt x="209" y="83"/>
                    <a:pt x="202" y="72"/>
                  </a:cubicBezTo>
                  <a:cubicBezTo>
                    <a:pt x="212" y="61"/>
                    <a:pt x="212" y="61"/>
                    <a:pt x="212" y="61"/>
                  </a:cubicBezTo>
                  <a:cubicBezTo>
                    <a:pt x="214" y="59"/>
                    <a:pt x="216" y="55"/>
                    <a:pt x="216" y="52"/>
                  </a:cubicBezTo>
                  <a:cubicBezTo>
                    <a:pt x="216" y="48"/>
                    <a:pt x="214" y="45"/>
                    <a:pt x="211" y="42"/>
                  </a:cubicBezTo>
                  <a:cubicBezTo>
                    <a:pt x="197" y="28"/>
                    <a:pt x="197" y="28"/>
                    <a:pt x="197" y="28"/>
                  </a:cubicBezTo>
                  <a:cubicBezTo>
                    <a:pt x="192" y="23"/>
                    <a:pt x="183" y="23"/>
                    <a:pt x="178" y="29"/>
                  </a:cubicBezTo>
                  <a:cubicBezTo>
                    <a:pt x="168" y="39"/>
                    <a:pt x="168" y="39"/>
                    <a:pt x="168" y="39"/>
                  </a:cubicBezTo>
                  <a:cubicBezTo>
                    <a:pt x="157" y="32"/>
                    <a:pt x="144" y="28"/>
                    <a:pt x="131" y="26"/>
                  </a:cubicBezTo>
                  <a:cubicBezTo>
                    <a:pt x="130" y="12"/>
                    <a:pt x="130" y="12"/>
                    <a:pt x="130" y="12"/>
                  </a:cubicBezTo>
                  <a:cubicBezTo>
                    <a:pt x="129" y="5"/>
                    <a:pt x="122" y="0"/>
                    <a:pt x="115" y="1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87" y="4"/>
                    <a:pt x="82" y="11"/>
                    <a:pt x="83" y="1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72" y="37"/>
                    <a:pt x="61" y="44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6" y="44"/>
                    <a:pt x="33" y="44"/>
                    <a:pt x="29" y="45"/>
                  </a:cubicBezTo>
                  <a:cubicBezTo>
                    <a:pt x="26" y="46"/>
                    <a:pt x="23" y="48"/>
                    <a:pt x="21" y="51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6" y="74"/>
                    <a:pt x="8" y="83"/>
                    <a:pt x="15" y="87"/>
                  </a:cubicBezTo>
                  <a:cubicBezTo>
                    <a:pt x="27" y="94"/>
                    <a:pt x="27" y="94"/>
                    <a:pt x="27" y="94"/>
                  </a:cubicBezTo>
                  <a:cubicBezTo>
                    <a:pt x="23" y="107"/>
                    <a:pt x="22" y="120"/>
                    <a:pt x="24" y="133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6" y="139"/>
                    <a:pt x="3" y="142"/>
                    <a:pt x="2" y="145"/>
                  </a:cubicBezTo>
                  <a:cubicBezTo>
                    <a:pt x="0" y="148"/>
                    <a:pt x="0" y="152"/>
                    <a:pt x="1" y="155"/>
                  </a:cubicBezTo>
                  <a:cubicBezTo>
                    <a:pt x="8" y="174"/>
                    <a:pt x="8" y="174"/>
                    <a:pt x="8" y="174"/>
                  </a:cubicBezTo>
                  <a:cubicBezTo>
                    <a:pt x="11" y="181"/>
                    <a:pt x="19" y="185"/>
                    <a:pt x="26" y="182"/>
                  </a:cubicBezTo>
                  <a:cubicBezTo>
                    <a:pt x="40" y="177"/>
                    <a:pt x="40" y="177"/>
                    <a:pt x="40" y="177"/>
                  </a:cubicBezTo>
                  <a:cubicBezTo>
                    <a:pt x="48" y="188"/>
                    <a:pt x="57" y="196"/>
                    <a:pt x="68" y="203"/>
                  </a:cubicBezTo>
                  <a:cubicBezTo>
                    <a:pt x="68" y="203"/>
                    <a:pt x="68" y="203"/>
                    <a:pt x="68" y="203"/>
                  </a:cubicBezTo>
                  <a:cubicBezTo>
                    <a:pt x="63" y="219"/>
                    <a:pt x="63" y="219"/>
                    <a:pt x="63" y="219"/>
                  </a:cubicBezTo>
                  <a:cubicBezTo>
                    <a:pt x="62" y="222"/>
                    <a:pt x="62" y="226"/>
                    <a:pt x="64" y="229"/>
                  </a:cubicBezTo>
                  <a:cubicBezTo>
                    <a:pt x="65" y="232"/>
                    <a:pt x="68" y="235"/>
                    <a:pt x="71" y="236"/>
                  </a:cubicBezTo>
                  <a:cubicBezTo>
                    <a:pt x="90" y="242"/>
                    <a:pt x="90" y="242"/>
                    <a:pt x="90" y="242"/>
                  </a:cubicBezTo>
                  <a:cubicBezTo>
                    <a:pt x="92" y="243"/>
                    <a:pt x="94" y="243"/>
                    <a:pt x="96" y="243"/>
                  </a:cubicBezTo>
                  <a:cubicBezTo>
                    <a:pt x="101" y="242"/>
                    <a:pt x="106" y="239"/>
                    <a:pt x="108" y="234"/>
                  </a:cubicBezTo>
                  <a:cubicBezTo>
                    <a:pt x="113" y="218"/>
                    <a:pt x="113" y="218"/>
                    <a:pt x="113" y="218"/>
                  </a:cubicBezTo>
                  <a:cubicBezTo>
                    <a:pt x="125" y="219"/>
                    <a:pt x="138" y="217"/>
                    <a:pt x="150" y="213"/>
                  </a:cubicBezTo>
                  <a:cubicBezTo>
                    <a:pt x="159" y="227"/>
                    <a:pt x="159" y="227"/>
                    <a:pt x="159" y="227"/>
                  </a:cubicBezTo>
                  <a:cubicBezTo>
                    <a:pt x="163" y="233"/>
                    <a:pt x="171" y="235"/>
                    <a:pt x="178" y="231"/>
                  </a:cubicBezTo>
                  <a:cubicBezTo>
                    <a:pt x="195" y="220"/>
                    <a:pt x="195" y="220"/>
                    <a:pt x="195" y="220"/>
                  </a:cubicBezTo>
                  <a:cubicBezTo>
                    <a:pt x="198" y="218"/>
                    <a:pt x="200" y="215"/>
                    <a:pt x="200" y="211"/>
                  </a:cubicBezTo>
                  <a:cubicBezTo>
                    <a:pt x="201" y="208"/>
                    <a:pt x="200" y="204"/>
                    <a:pt x="198" y="201"/>
                  </a:cubicBezTo>
                  <a:cubicBezTo>
                    <a:pt x="190" y="188"/>
                    <a:pt x="190" y="188"/>
                    <a:pt x="190" y="188"/>
                  </a:cubicBezTo>
                  <a:cubicBezTo>
                    <a:pt x="198" y="178"/>
                    <a:pt x="205" y="167"/>
                    <a:pt x="210" y="155"/>
                  </a:cubicBezTo>
                  <a:cubicBezTo>
                    <a:pt x="225" y="157"/>
                    <a:pt x="225" y="157"/>
                    <a:pt x="225" y="157"/>
                  </a:cubicBezTo>
                  <a:cubicBezTo>
                    <a:pt x="229" y="157"/>
                    <a:pt x="232" y="156"/>
                    <a:pt x="235" y="154"/>
                  </a:cubicBezTo>
                  <a:cubicBezTo>
                    <a:pt x="238" y="152"/>
                    <a:pt x="240" y="148"/>
                    <a:pt x="240" y="145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3" y="117"/>
                    <a:pt x="237" y="111"/>
                    <a:pt x="230" y="110"/>
                  </a:cubicBezTo>
                  <a:close/>
                  <a:moveTo>
                    <a:pt x="156" y="117"/>
                  </a:moveTo>
                  <a:cubicBezTo>
                    <a:pt x="159" y="138"/>
                    <a:pt x="144" y="156"/>
                    <a:pt x="124" y="159"/>
                  </a:cubicBezTo>
                  <a:cubicBezTo>
                    <a:pt x="104" y="161"/>
                    <a:pt x="85" y="147"/>
                    <a:pt x="82" y="126"/>
                  </a:cubicBezTo>
                  <a:cubicBezTo>
                    <a:pt x="80" y="106"/>
                    <a:pt x="94" y="87"/>
                    <a:pt x="115" y="85"/>
                  </a:cubicBezTo>
                  <a:cubicBezTo>
                    <a:pt x="135" y="82"/>
                    <a:pt x="154" y="97"/>
                    <a:pt x="156" y="117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2" name="Freeform 10"/>
            <p:cNvSpPr>
              <a:spLocks noEditPoints="1"/>
            </p:cNvSpPr>
            <p:nvPr/>
          </p:nvSpPr>
          <p:spPr bwMode="auto">
            <a:xfrm>
              <a:off x="4461595" y="5048609"/>
              <a:ext cx="458310" cy="446994"/>
            </a:xfrm>
            <a:custGeom>
              <a:avLst/>
              <a:gdLst>
                <a:gd name="T0" fmla="*/ 233 w 245"/>
                <a:gd name="T1" fmla="*/ 122 h 239"/>
                <a:gd name="T2" fmla="*/ 218 w 245"/>
                <a:gd name="T3" fmla="*/ 119 h 239"/>
                <a:gd name="T4" fmla="*/ 210 w 245"/>
                <a:gd name="T5" fmla="*/ 81 h 239"/>
                <a:gd name="T6" fmla="*/ 221 w 245"/>
                <a:gd name="T7" fmla="*/ 72 h 239"/>
                <a:gd name="T8" fmla="*/ 226 w 245"/>
                <a:gd name="T9" fmla="*/ 63 h 239"/>
                <a:gd name="T10" fmla="*/ 223 w 245"/>
                <a:gd name="T11" fmla="*/ 53 h 239"/>
                <a:gd name="T12" fmla="*/ 210 w 245"/>
                <a:gd name="T13" fmla="*/ 37 h 239"/>
                <a:gd name="T14" fmla="*/ 191 w 245"/>
                <a:gd name="T15" fmla="*/ 35 h 239"/>
                <a:gd name="T16" fmla="*/ 181 w 245"/>
                <a:gd name="T17" fmla="*/ 44 h 239"/>
                <a:gd name="T18" fmla="*/ 146 w 245"/>
                <a:gd name="T19" fmla="*/ 27 h 239"/>
                <a:gd name="T20" fmla="*/ 146 w 245"/>
                <a:gd name="T21" fmla="*/ 13 h 239"/>
                <a:gd name="T22" fmla="*/ 132 w 245"/>
                <a:gd name="T23" fmla="*/ 0 h 239"/>
                <a:gd name="T24" fmla="*/ 112 w 245"/>
                <a:gd name="T25" fmla="*/ 0 h 239"/>
                <a:gd name="T26" fmla="*/ 98 w 245"/>
                <a:gd name="T27" fmla="*/ 13 h 239"/>
                <a:gd name="T28" fmla="*/ 98 w 245"/>
                <a:gd name="T29" fmla="*/ 27 h 239"/>
                <a:gd name="T30" fmla="*/ 63 w 245"/>
                <a:gd name="T31" fmla="*/ 45 h 239"/>
                <a:gd name="T32" fmla="*/ 63 w 245"/>
                <a:gd name="T33" fmla="*/ 45 h 239"/>
                <a:gd name="T34" fmla="*/ 52 w 245"/>
                <a:gd name="T35" fmla="*/ 36 h 239"/>
                <a:gd name="T36" fmla="*/ 42 w 245"/>
                <a:gd name="T37" fmla="*/ 33 h 239"/>
                <a:gd name="T38" fmla="*/ 33 w 245"/>
                <a:gd name="T39" fmla="*/ 38 h 239"/>
                <a:gd name="T40" fmla="*/ 20 w 245"/>
                <a:gd name="T41" fmla="*/ 54 h 239"/>
                <a:gd name="T42" fmla="*/ 22 w 245"/>
                <a:gd name="T43" fmla="*/ 73 h 239"/>
                <a:gd name="T44" fmla="*/ 34 w 245"/>
                <a:gd name="T45" fmla="*/ 82 h 239"/>
                <a:gd name="T46" fmla="*/ 26 w 245"/>
                <a:gd name="T47" fmla="*/ 120 h 239"/>
                <a:gd name="T48" fmla="*/ 11 w 245"/>
                <a:gd name="T49" fmla="*/ 123 h 239"/>
                <a:gd name="T50" fmla="*/ 2 w 245"/>
                <a:gd name="T51" fmla="*/ 129 h 239"/>
                <a:gd name="T52" fmla="*/ 1 w 245"/>
                <a:gd name="T53" fmla="*/ 140 h 239"/>
                <a:gd name="T54" fmla="*/ 5 w 245"/>
                <a:gd name="T55" fmla="*/ 159 h 239"/>
                <a:gd name="T56" fmla="*/ 21 w 245"/>
                <a:gd name="T57" fmla="*/ 169 h 239"/>
                <a:gd name="T58" fmla="*/ 37 w 245"/>
                <a:gd name="T59" fmla="*/ 166 h 239"/>
                <a:gd name="T60" fmla="*/ 61 w 245"/>
                <a:gd name="T61" fmla="*/ 195 h 239"/>
                <a:gd name="T62" fmla="*/ 61 w 245"/>
                <a:gd name="T63" fmla="*/ 195 h 239"/>
                <a:gd name="T64" fmla="*/ 54 w 245"/>
                <a:gd name="T65" fmla="*/ 210 h 239"/>
                <a:gd name="T66" fmla="*/ 53 w 245"/>
                <a:gd name="T67" fmla="*/ 220 h 239"/>
                <a:gd name="T68" fmla="*/ 60 w 245"/>
                <a:gd name="T69" fmla="*/ 228 h 239"/>
                <a:gd name="T70" fmla="*/ 79 w 245"/>
                <a:gd name="T71" fmla="*/ 236 h 239"/>
                <a:gd name="T72" fmla="*/ 84 w 245"/>
                <a:gd name="T73" fmla="*/ 238 h 239"/>
                <a:gd name="T74" fmla="*/ 97 w 245"/>
                <a:gd name="T75" fmla="*/ 230 h 239"/>
                <a:gd name="T76" fmla="*/ 104 w 245"/>
                <a:gd name="T77" fmla="*/ 215 h 239"/>
                <a:gd name="T78" fmla="*/ 141 w 245"/>
                <a:gd name="T79" fmla="*/ 215 h 239"/>
                <a:gd name="T80" fmla="*/ 148 w 245"/>
                <a:gd name="T81" fmla="*/ 230 h 239"/>
                <a:gd name="T82" fmla="*/ 166 w 245"/>
                <a:gd name="T83" fmla="*/ 236 h 239"/>
                <a:gd name="T84" fmla="*/ 185 w 245"/>
                <a:gd name="T85" fmla="*/ 227 h 239"/>
                <a:gd name="T86" fmla="*/ 191 w 245"/>
                <a:gd name="T87" fmla="*/ 219 h 239"/>
                <a:gd name="T88" fmla="*/ 191 w 245"/>
                <a:gd name="T89" fmla="*/ 209 h 239"/>
                <a:gd name="T90" fmla="*/ 184 w 245"/>
                <a:gd name="T91" fmla="*/ 195 h 239"/>
                <a:gd name="T92" fmla="*/ 207 w 245"/>
                <a:gd name="T93" fmla="*/ 165 h 239"/>
                <a:gd name="T94" fmla="*/ 223 w 245"/>
                <a:gd name="T95" fmla="*/ 168 h 239"/>
                <a:gd name="T96" fmla="*/ 233 w 245"/>
                <a:gd name="T97" fmla="*/ 167 h 239"/>
                <a:gd name="T98" fmla="*/ 239 w 245"/>
                <a:gd name="T99" fmla="*/ 158 h 239"/>
                <a:gd name="T100" fmla="*/ 243 w 245"/>
                <a:gd name="T101" fmla="*/ 138 h 239"/>
                <a:gd name="T102" fmla="*/ 233 w 245"/>
                <a:gd name="T103" fmla="*/ 122 h 239"/>
                <a:gd name="T104" fmla="*/ 159 w 245"/>
                <a:gd name="T105" fmla="*/ 121 h 239"/>
                <a:gd name="T106" fmla="*/ 122 w 245"/>
                <a:gd name="T107" fmla="*/ 158 h 239"/>
                <a:gd name="T108" fmla="*/ 85 w 245"/>
                <a:gd name="T109" fmla="*/ 121 h 239"/>
                <a:gd name="T110" fmla="*/ 122 w 245"/>
                <a:gd name="T111" fmla="*/ 83 h 239"/>
                <a:gd name="T112" fmla="*/ 159 w 245"/>
                <a:gd name="T113" fmla="*/ 12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5" h="239">
                  <a:moveTo>
                    <a:pt x="233" y="122"/>
                  </a:moveTo>
                  <a:cubicBezTo>
                    <a:pt x="218" y="119"/>
                    <a:pt x="218" y="119"/>
                    <a:pt x="218" y="119"/>
                  </a:cubicBezTo>
                  <a:cubicBezTo>
                    <a:pt x="218" y="106"/>
                    <a:pt x="215" y="93"/>
                    <a:pt x="210" y="81"/>
                  </a:cubicBezTo>
                  <a:cubicBezTo>
                    <a:pt x="221" y="72"/>
                    <a:pt x="221" y="72"/>
                    <a:pt x="221" y="72"/>
                  </a:cubicBezTo>
                  <a:cubicBezTo>
                    <a:pt x="224" y="70"/>
                    <a:pt x="226" y="66"/>
                    <a:pt x="226" y="63"/>
                  </a:cubicBezTo>
                  <a:cubicBezTo>
                    <a:pt x="227" y="59"/>
                    <a:pt x="225" y="56"/>
                    <a:pt x="223" y="53"/>
                  </a:cubicBezTo>
                  <a:cubicBezTo>
                    <a:pt x="210" y="37"/>
                    <a:pt x="210" y="37"/>
                    <a:pt x="210" y="37"/>
                  </a:cubicBezTo>
                  <a:cubicBezTo>
                    <a:pt x="206" y="31"/>
                    <a:pt x="197" y="31"/>
                    <a:pt x="191" y="35"/>
                  </a:cubicBezTo>
                  <a:cubicBezTo>
                    <a:pt x="181" y="44"/>
                    <a:pt x="181" y="44"/>
                    <a:pt x="181" y="44"/>
                  </a:cubicBezTo>
                  <a:cubicBezTo>
                    <a:pt x="170" y="36"/>
                    <a:pt x="158" y="30"/>
                    <a:pt x="146" y="27"/>
                  </a:cubicBezTo>
                  <a:cubicBezTo>
                    <a:pt x="146" y="13"/>
                    <a:pt x="146" y="13"/>
                    <a:pt x="146" y="13"/>
                  </a:cubicBezTo>
                  <a:cubicBezTo>
                    <a:pt x="146" y="6"/>
                    <a:pt x="140" y="0"/>
                    <a:pt x="13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04" y="0"/>
                    <a:pt x="98" y="6"/>
                    <a:pt x="98" y="13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85" y="30"/>
                    <a:pt x="73" y="36"/>
                    <a:pt x="63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49" y="34"/>
                    <a:pt x="45" y="33"/>
                    <a:pt x="42" y="33"/>
                  </a:cubicBezTo>
                  <a:cubicBezTo>
                    <a:pt x="38" y="33"/>
                    <a:pt x="35" y="35"/>
                    <a:pt x="33" y="38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6" y="60"/>
                    <a:pt x="16" y="68"/>
                    <a:pt x="22" y="73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28" y="94"/>
                    <a:pt x="26" y="107"/>
                    <a:pt x="26" y="120"/>
                  </a:cubicBezTo>
                  <a:cubicBezTo>
                    <a:pt x="11" y="123"/>
                    <a:pt x="11" y="123"/>
                    <a:pt x="11" y="123"/>
                  </a:cubicBezTo>
                  <a:cubicBezTo>
                    <a:pt x="7" y="124"/>
                    <a:pt x="4" y="126"/>
                    <a:pt x="2" y="129"/>
                  </a:cubicBezTo>
                  <a:cubicBezTo>
                    <a:pt x="1" y="132"/>
                    <a:pt x="0" y="136"/>
                    <a:pt x="1" y="140"/>
                  </a:cubicBezTo>
                  <a:cubicBezTo>
                    <a:pt x="5" y="159"/>
                    <a:pt x="5" y="159"/>
                    <a:pt x="5" y="159"/>
                  </a:cubicBezTo>
                  <a:cubicBezTo>
                    <a:pt x="7" y="167"/>
                    <a:pt x="14" y="171"/>
                    <a:pt x="21" y="169"/>
                  </a:cubicBezTo>
                  <a:cubicBezTo>
                    <a:pt x="37" y="166"/>
                    <a:pt x="37" y="166"/>
                    <a:pt x="37" y="166"/>
                  </a:cubicBezTo>
                  <a:cubicBezTo>
                    <a:pt x="43" y="177"/>
                    <a:pt x="51" y="187"/>
                    <a:pt x="61" y="195"/>
                  </a:cubicBezTo>
                  <a:cubicBezTo>
                    <a:pt x="61" y="195"/>
                    <a:pt x="61" y="195"/>
                    <a:pt x="61" y="195"/>
                  </a:cubicBezTo>
                  <a:cubicBezTo>
                    <a:pt x="54" y="210"/>
                    <a:pt x="54" y="210"/>
                    <a:pt x="54" y="210"/>
                  </a:cubicBezTo>
                  <a:cubicBezTo>
                    <a:pt x="52" y="213"/>
                    <a:pt x="52" y="217"/>
                    <a:pt x="53" y="220"/>
                  </a:cubicBezTo>
                  <a:cubicBezTo>
                    <a:pt x="55" y="223"/>
                    <a:pt x="57" y="226"/>
                    <a:pt x="60" y="228"/>
                  </a:cubicBezTo>
                  <a:cubicBezTo>
                    <a:pt x="79" y="236"/>
                    <a:pt x="79" y="236"/>
                    <a:pt x="79" y="236"/>
                  </a:cubicBezTo>
                  <a:cubicBezTo>
                    <a:pt x="80" y="237"/>
                    <a:pt x="82" y="238"/>
                    <a:pt x="84" y="238"/>
                  </a:cubicBezTo>
                  <a:cubicBezTo>
                    <a:pt x="89" y="238"/>
                    <a:pt x="94" y="235"/>
                    <a:pt x="97" y="230"/>
                  </a:cubicBezTo>
                  <a:cubicBezTo>
                    <a:pt x="104" y="215"/>
                    <a:pt x="104" y="215"/>
                    <a:pt x="104" y="215"/>
                  </a:cubicBezTo>
                  <a:cubicBezTo>
                    <a:pt x="116" y="218"/>
                    <a:pt x="129" y="218"/>
                    <a:pt x="141" y="215"/>
                  </a:cubicBezTo>
                  <a:cubicBezTo>
                    <a:pt x="148" y="230"/>
                    <a:pt x="148" y="230"/>
                    <a:pt x="148" y="230"/>
                  </a:cubicBezTo>
                  <a:cubicBezTo>
                    <a:pt x="152" y="237"/>
                    <a:pt x="160" y="239"/>
                    <a:pt x="166" y="236"/>
                  </a:cubicBezTo>
                  <a:cubicBezTo>
                    <a:pt x="185" y="227"/>
                    <a:pt x="185" y="227"/>
                    <a:pt x="185" y="227"/>
                  </a:cubicBezTo>
                  <a:cubicBezTo>
                    <a:pt x="188" y="226"/>
                    <a:pt x="190" y="223"/>
                    <a:pt x="191" y="219"/>
                  </a:cubicBezTo>
                  <a:cubicBezTo>
                    <a:pt x="193" y="216"/>
                    <a:pt x="192" y="212"/>
                    <a:pt x="191" y="209"/>
                  </a:cubicBezTo>
                  <a:cubicBezTo>
                    <a:pt x="184" y="195"/>
                    <a:pt x="184" y="195"/>
                    <a:pt x="184" y="195"/>
                  </a:cubicBezTo>
                  <a:cubicBezTo>
                    <a:pt x="194" y="186"/>
                    <a:pt x="202" y="176"/>
                    <a:pt x="207" y="165"/>
                  </a:cubicBezTo>
                  <a:cubicBezTo>
                    <a:pt x="223" y="168"/>
                    <a:pt x="223" y="168"/>
                    <a:pt x="223" y="168"/>
                  </a:cubicBezTo>
                  <a:cubicBezTo>
                    <a:pt x="226" y="169"/>
                    <a:pt x="230" y="169"/>
                    <a:pt x="233" y="167"/>
                  </a:cubicBezTo>
                  <a:cubicBezTo>
                    <a:pt x="236" y="165"/>
                    <a:pt x="238" y="162"/>
                    <a:pt x="239" y="158"/>
                  </a:cubicBezTo>
                  <a:cubicBezTo>
                    <a:pt x="243" y="138"/>
                    <a:pt x="243" y="138"/>
                    <a:pt x="243" y="138"/>
                  </a:cubicBezTo>
                  <a:cubicBezTo>
                    <a:pt x="245" y="131"/>
                    <a:pt x="240" y="124"/>
                    <a:pt x="233" y="122"/>
                  </a:cubicBezTo>
                  <a:close/>
                  <a:moveTo>
                    <a:pt x="159" y="121"/>
                  </a:moveTo>
                  <a:cubicBezTo>
                    <a:pt x="159" y="141"/>
                    <a:pt x="143" y="158"/>
                    <a:pt x="122" y="158"/>
                  </a:cubicBezTo>
                  <a:cubicBezTo>
                    <a:pt x="102" y="158"/>
                    <a:pt x="85" y="141"/>
                    <a:pt x="85" y="121"/>
                  </a:cubicBezTo>
                  <a:cubicBezTo>
                    <a:pt x="85" y="100"/>
                    <a:pt x="102" y="83"/>
                    <a:pt x="122" y="83"/>
                  </a:cubicBezTo>
                  <a:cubicBezTo>
                    <a:pt x="143" y="83"/>
                    <a:pt x="159" y="100"/>
                    <a:pt x="159" y="121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4501202" y="2082322"/>
              <a:ext cx="1029784" cy="1005737"/>
            </a:xfrm>
            <a:custGeom>
              <a:avLst/>
              <a:gdLst>
                <a:gd name="T0" fmla="*/ 525 w 551"/>
                <a:gd name="T1" fmla="*/ 275 h 538"/>
                <a:gd name="T2" fmla="*/ 491 w 551"/>
                <a:gd name="T3" fmla="*/ 268 h 538"/>
                <a:gd name="T4" fmla="*/ 472 w 551"/>
                <a:gd name="T5" fmla="*/ 182 h 538"/>
                <a:gd name="T6" fmla="*/ 498 w 551"/>
                <a:gd name="T7" fmla="*/ 162 h 538"/>
                <a:gd name="T8" fmla="*/ 509 w 551"/>
                <a:gd name="T9" fmla="*/ 141 h 538"/>
                <a:gd name="T10" fmla="*/ 502 w 551"/>
                <a:gd name="T11" fmla="*/ 119 h 538"/>
                <a:gd name="T12" fmla="*/ 474 w 551"/>
                <a:gd name="T13" fmla="*/ 84 h 538"/>
                <a:gd name="T14" fmla="*/ 431 w 551"/>
                <a:gd name="T15" fmla="*/ 79 h 538"/>
                <a:gd name="T16" fmla="*/ 407 w 551"/>
                <a:gd name="T17" fmla="*/ 99 h 538"/>
                <a:gd name="T18" fmla="*/ 328 w 551"/>
                <a:gd name="T19" fmla="*/ 61 h 538"/>
                <a:gd name="T20" fmla="*/ 328 w 551"/>
                <a:gd name="T21" fmla="*/ 30 h 538"/>
                <a:gd name="T22" fmla="*/ 297 w 551"/>
                <a:gd name="T23" fmla="*/ 0 h 538"/>
                <a:gd name="T24" fmla="*/ 252 w 551"/>
                <a:gd name="T25" fmla="*/ 0 h 538"/>
                <a:gd name="T26" fmla="*/ 222 w 551"/>
                <a:gd name="T27" fmla="*/ 30 h 538"/>
                <a:gd name="T28" fmla="*/ 222 w 551"/>
                <a:gd name="T29" fmla="*/ 61 h 538"/>
                <a:gd name="T30" fmla="*/ 141 w 551"/>
                <a:gd name="T31" fmla="*/ 100 h 538"/>
                <a:gd name="T32" fmla="*/ 141 w 551"/>
                <a:gd name="T33" fmla="*/ 100 h 538"/>
                <a:gd name="T34" fmla="*/ 117 w 551"/>
                <a:gd name="T35" fmla="*/ 81 h 538"/>
                <a:gd name="T36" fmla="*/ 94 w 551"/>
                <a:gd name="T37" fmla="*/ 74 h 538"/>
                <a:gd name="T38" fmla="*/ 74 w 551"/>
                <a:gd name="T39" fmla="*/ 86 h 538"/>
                <a:gd name="T40" fmla="*/ 46 w 551"/>
                <a:gd name="T41" fmla="*/ 121 h 538"/>
                <a:gd name="T42" fmla="*/ 51 w 551"/>
                <a:gd name="T43" fmla="*/ 164 h 538"/>
                <a:gd name="T44" fmla="*/ 76 w 551"/>
                <a:gd name="T45" fmla="*/ 184 h 538"/>
                <a:gd name="T46" fmla="*/ 58 w 551"/>
                <a:gd name="T47" fmla="*/ 270 h 538"/>
                <a:gd name="T48" fmla="*/ 25 w 551"/>
                <a:gd name="T49" fmla="*/ 277 h 538"/>
                <a:gd name="T50" fmla="*/ 6 w 551"/>
                <a:gd name="T51" fmla="*/ 291 h 538"/>
                <a:gd name="T52" fmla="*/ 2 w 551"/>
                <a:gd name="T53" fmla="*/ 314 h 538"/>
                <a:gd name="T54" fmla="*/ 12 w 551"/>
                <a:gd name="T55" fmla="*/ 358 h 538"/>
                <a:gd name="T56" fmla="*/ 49 w 551"/>
                <a:gd name="T57" fmla="*/ 381 h 538"/>
                <a:gd name="T58" fmla="*/ 83 w 551"/>
                <a:gd name="T59" fmla="*/ 373 h 538"/>
                <a:gd name="T60" fmla="*/ 137 w 551"/>
                <a:gd name="T61" fmla="*/ 439 h 538"/>
                <a:gd name="T62" fmla="*/ 137 w 551"/>
                <a:gd name="T63" fmla="*/ 439 h 538"/>
                <a:gd name="T64" fmla="*/ 122 w 551"/>
                <a:gd name="T65" fmla="*/ 472 h 538"/>
                <a:gd name="T66" fmla="*/ 120 w 551"/>
                <a:gd name="T67" fmla="*/ 495 h 538"/>
                <a:gd name="T68" fmla="*/ 136 w 551"/>
                <a:gd name="T69" fmla="*/ 512 h 538"/>
                <a:gd name="T70" fmla="*/ 177 w 551"/>
                <a:gd name="T71" fmla="*/ 532 h 538"/>
                <a:gd name="T72" fmla="*/ 190 w 551"/>
                <a:gd name="T73" fmla="*/ 535 h 538"/>
                <a:gd name="T74" fmla="*/ 217 w 551"/>
                <a:gd name="T75" fmla="*/ 518 h 538"/>
                <a:gd name="T76" fmla="*/ 233 w 551"/>
                <a:gd name="T77" fmla="*/ 484 h 538"/>
                <a:gd name="T78" fmla="*/ 318 w 551"/>
                <a:gd name="T79" fmla="*/ 484 h 538"/>
                <a:gd name="T80" fmla="*/ 334 w 551"/>
                <a:gd name="T81" fmla="*/ 517 h 538"/>
                <a:gd name="T82" fmla="*/ 375 w 551"/>
                <a:gd name="T83" fmla="*/ 531 h 538"/>
                <a:gd name="T84" fmla="*/ 415 w 551"/>
                <a:gd name="T85" fmla="*/ 511 h 538"/>
                <a:gd name="T86" fmla="*/ 431 w 551"/>
                <a:gd name="T87" fmla="*/ 494 h 538"/>
                <a:gd name="T88" fmla="*/ 429 w 551"/>
                <a:gd name="T89" fmla="*/ 470 h 538"/>
                <a:gd name="T90" fmla="*/ 413 w 551"/>
                <a:gd name="T91" fmla="*/ 438 h 538"/>
                <a:gd name="T92" fmla="*/ 467 w 551"/>
                <a:gd name="T93" fmla="*/ 371 h 538"/>
                <a:gd name="T94" fmla="*/ 502 w 551"/>
                <a:gd name="T95" fmla="*/ 379 h 538"/>
                <a:gd name="T96" fmla="*/ 524 w 551"/>
                <a:gd name="T97" fmla="*/ 375 h 538"/>
                <a:gd name="T98" fmla="*/ 538 w 551"/>
                <a:gd name="T99" fmla="*/ 356 h 538"/>
                <a:gd name="T100" fmla="*/ 548 w 551"/>
                <a:gd name="T101" fmla="*/ 311 h 538"/>
                <a:gd name="T102" fmla="*/ 525 w 551"/>
                <a:gd name="T103" fmla="*/ 275 h 538"/>
                <a:gd name="T104" fmla="*/ 358 w 551"/>
                <a:gd name="T105" fmla="*/ 271 h 538"/>
                <a:gd name="T106" fmla="*/ 275 w 551"/>
                <a:gd name="T107" fmla="*/ 355 h 538"/>
                <a:gd name="T108" fmla="*/ 191 w 551"/>
                <a:gd name="T109" fmla="*/ 271 h 538"/>
                <a:gd name="T110" fmla="*/ 275 w 551"/>
                <a:gd name="T111" fmla="*/ 188 h 538"/>
                <a:gd name="T112" fmla="*/ 358 w 551"/>
                <a:gd name="T113" fmla="*/ 271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1" h="538">
                  <a:moveTo>
                    <a:pt x="525" y="275"/>
                  </a:moveTo>
                  <a:cubicBezTo>
                    <a:pt x="491" y="268"/>
                    <a:pt x="491" y="268"/>
                    <a:pt x="491" y="268"/>
                  </a:cubicBezTo>
                  <a:cubicBezTo>
                    <a:pt x="491" y="238"/>
                    <a:pt x="485" y="209"/>
                    <a:pt x="472" y="182"/>
                  </a:cubicBezTo>
                  <a:cubicBezTo>
                    <a:pt x="498" y="162"/>
                    <a:pt x="498" y="162"/>
                    <a:pt x="498" y="162"/>
                  </a:cubicBezTo>
                  <a:cubicBezTo>
                    <a:pt x="504" y="157"/>
                    <a:pt x="508" y="149"/>
                    <a:pt x="509" y="141"/>
                  </a:cubicBezTo>
                  <a:cubicBezTo>
                    <a:pt x="510" y="133"/>
                    <a:pt x="507" y="125"/>
                    <a:pt x="502" y="119"/>
                  </a:cubicBezTo>
                  <a:cubicBezTo>
                    <a:pt x="474" y="84"/>
                    <a:pt x="474" y="84"/>
                    <a:pt x="474" y="84"/>
                  </a:cubicBezTo>
                  <a:cubicBezTo>
                    <a:pt x="463" y="71"/>
                    <a:pt x="444" y="69"/>
                    <a:pt x="431" y="79"/>
                  </a:cubicBezTo>
                  <a:cubicBezTo>
                    <a:pt x="407" y="99"/>
                    <a:pt x="407" y="99"/>
                    <a:pt x="407" y="99"/>
                  </a:cubicBezTo>
                  <a:cubicBezTo>
                    <a:pt x="383" y="81"/>
                    <a:pt x="356" y="68"/>
                    <a:pt x="328" y="61"/>
                  </a:cubicBezTo>
                  <a:cubicBezTo>
                    <a:pt x="328" y="30"/>
                    <a:pt x="328" y="30"/>
                    <a:pt x="328" y="30"/>
                  </a:cubicBezTo>
                  <a:cubicBezTo>
                    <a:pt x="328" y="13"/>
                    <a:pt x="314" y="0"/>
                    <a:pt x="297" y="0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235" y="0"/>
                    <a:pt x="222" y="13"/>
                    <a:pt x="222" y="30"/>
                  </a:cubicBezTo>
                  <a:cubicBezTo>
                    <a:pt x="222" y="61"/>
                    <a:pt x="222" y="61"/>
                    <a:pt x="222" y="61"/>
                  </a:cubicBezTo>
                  <a:cubicBezTo>
                    <a:pt x="192" y="68"/>
                    <a:pt x="165" y="82"/>
                    <a:pt x="141" y="10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17" y="81"/>
                    <a:pt x="117" y="81"/>
                    <a:pt x="117" y="81"/>
                  </a:cubicBezTo>
                  <a:cubicBezTo>
                    <a:pt x="110" y="76"/>
                    <a:pt x="102" y="73"/>
                    <a:pt x="94" y="74"/>
                  </a:cubicBezTo>
                  <a:cubicBezTo>
                    <a:pt x="86" y="75"/>
                    <a:pt x="79" y="79"/>
                    <a:pt x="74" y="8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35" y="134"/>
                    <a:pt x="37" y="153"/>
                    <a:pt x="51" y="164"/>
                  </a:cubicBezTo>
                  <a:cubicBezTo>
                    <a:pt x="76" y="184"/>
                    <a:pt x="76" y="184"/>
                    <a:pt x="76" y="184"/>
                  </a:cubicBezTo>
                  <a:cubicBezTo>
                    <a:pt x="64" y="211"/>
                    <a:pt x="58" y="240"/>
                    <a:pt x="58" y="270"/>
                  </a:cubicBezTo>
                  <a:cubicBezTo>
                    <a:pt x="25" y="277"/>
                    <a:pt x="25" y="277"/>
                    <a:pt x="25" y="277"/>
                  </a:cubicBezTo>
                  <a:cubicBezTo>
                    <a:pt x="17" y="279"/>
                    <a:pt x="10" y="284"/>
                    <a:pt x="6" y="291"/>
                  </a:cubicBezTo>
                  <a:cubicBezTo>
                    <a:pt x="2" y="298"/>
                    <a:pt x="0" y="306"/>
                    <a:pt x="2" y="314"/>
                  </a:cubicBezTo>
                  <a:cubicBezTo>
                    <a:pt x="12" y="358"/>
                    <a:pt x="12" y="358"/>
                    <a:pt x="12" y="358"/>
                  </a:cubicBezTo>
                  <a:cubicBezTo>
                    <a:pt x="16" y="374"/>
                    <a:pt x="32" y="385"/>
                    <a:pt x="49" y="381"/>
                  </a:cubicBezTo>
                  <a:cubicBezTo>
                    <a:pt x="83" y="373"/>
                    <a:pt x="83" y="373"/>
                    <a:pt x="83" y="373"/>
                  </a:cubicBezTo>
                  <a:cubicBezTo>
                    <a:pt x="97" y="398"/>
                    <a:pt x="115" y="421"/>
                    <a:pt x="137" y="439"/>
                  </a:cubicBezTo>
                  <a:cubicBezTo>
                    <a:pt x="137" y="439"/>
                    <a:pt x="137" y="439"/>
                    <a:pt x="137" y="439"/>
                  </a:cubicBezTo>
                  <a:cubicBezTo>
                    <a:pt x="122" y="472"/>
                    <a:pt x="122" y="472"/>
                    <a:pt x="122" y="472"/>
                  </a:cubicBezTo>
                  <a:cubicBezTo>
                    <a:pt x="118" y="479"/>
                    <a:pt x="118" y="487"/>
                    <a:pt x="120" y="495"/>
                  </a:cubicBezTo>
                  <a:cubicBezTo>
                    <a:pt x="123" y="503"/>
                    <a:pt x="129" y="509"/>
                    <a:pt x="136" y="512"/>
                  </a:cubicBezTo>
                  <a:cubicBezTo>
                    <a:pt x="177" y="532"/>
                    <a:pt x="177" y="532"/>
                    <a:pt x="177" y="532"/>
                  </a:cubicBezTo>
                  <a:cubicBezTo>
                    <a:pt x="181" y="534"/>
                    <a:pt x="186" y="535"/>
                    <a:pt x="190" y="535"/>
                  </a:cubicBezTo>
                  <a:cubicBezTo>
                    <a:pt x="201" y="535"/>
                    <a:pt x="212" y="528"/>
                    <a:pt x="217" y="518"/>
                  </a:cubicBezTo>
                  <a:cubicBezTo>
                    <a:pt x="233" y="484"/>
                    <a:pt x="233" y="484"/>
                    <a:pt x="233" y="484"/>
                  </a:cubicBezTo>
                  <a:cubicBezTo>
                    <a:pt x="261" y="489"/>
                    <a:pt x="290" y="489"/>
                    <a:pt x="318" y="484"/>
                  </a:cubicBezTo>
                  <a:cubicBezTo>
                    <a:pt x="334" y="517"/>
                    <a:pt x="334" y="517"/>
                    <a:pt x="334" y="517"/>
                  </a:cubicBezTo>
                  <a:cubicBezTo>
                    <a:pt x="341" y="532"/>
                    <a:pt x="360" y="538"/>
                    <a:pt x="375" y="531"/>
                  </a:cubicBezTo>
                  <a:cubicBezTo>
                    <a:pt x="415" y="511"/>
                    <a:pt x="415" y="511"/>
                    <a:pt x="415" y="511"/>
                  </a:cubicBezTo>
                  <a:cubicBezTo>
                    <a:pt x="423" y="507"/>
                    <a:pt x="428" y="501"/>
                    <a:pt x="431" y="494"/>
                  </a:cubicBezTo>
                  <a:cubicBezTo>
                    <a:pt x="433" y="486"/>
                    <a:pt x="433" y="478"/>
                    <a:pt x="429" y="470"/>
                  </a:cubicBezTo>
                  <a:cubicBezTo>
                    <a:pt x="413" y="438"/>
                    <a:pt x="413" y="438"/>
                    <a:pt x="413" y="438"/>
                  </a:cubicBezTo>
                  <a:cubicBezTo>
                    <a:pt x="436" y="419"/>
                    <a:pt x="454" y="397"/>
                    <a:pt x="467" y="371"/>
                  </a:cubicBezTo>
                  <a:cubicBezTo>
                    <a:pt x="502" y="379"/>
                    <a:pt x="502" y="379"/>
                    <a:pt x="502" y="379"/>
                  </a:cubicBezTo>
                  <a:cubicBezTo>
                    <a:pt x="509" y="381"/>
                    <a:pt x="518" y="379"/>
                    <a:pt x="524" y="375"/>
                  </a:cubicBezTo>
                  <a:cubicBezTo>
                    <a:pt x="531" y="371"/>
                    <a:pt x="536" y="364"/>
                    <a:pt x="538" y="356"/>
                  </a:cubicBezTo>
                  <a:cubicBezTo>
                    <a:pt x="548" y="311"/>
                    <a:pt x="548" y="311"/>
                    <a:pt x="548" y="311"/>
                  </a:cubicBezTo>
                  <a:cubicBezTo>
                    <a:pt x="551" y="295"/>
                    <a:pt x="541" y="279"/>
                    <a:pt x="525" y="275"/>
                  </a:cubicBezTo>
                  <a:close/>
                  <a:moveTo>
                    <a:pt x="358" y="271"/>
                  </a:moveTo>
                  <a:cubicBezTo>
                    <a:pt x="358" y="317"/>
                    <a:pt x="321" y="355"/>
                    <a:pt x="275" y="355"/>
                  </a:cubicBezTo>
                  <a:cubicBezTo>
                    <a:pt x="229" y="355"/>
                    <a:pt x="191" y="317"/>
                    <a:pt x="191" y="271"/>
                  </a:cubicBezTo>
                  <a:cubicBezTo>
                    <a:pt x="191" y="225"/>
                    <a:pt x="229" y="188"/>
                    <a:pt x="275" y="188"/>
                  </a:cubicBezTo>
                  <a:cubicBezTo>
                    <a:pt x="321" y="188"/>
                    <a:pt x="358" y="225"/>
                    <a:pt x="358" y="271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4" name="Freeform 12"/>
            <p:cNvSpPr>
              <a:spLocks noEditPoints="1"/>
            </p:cNvSpPr>
            <p:nvPr/>
          </p:nvSpPr>
          <p:spPr bwMode="auto">
            <a:xfrm>
              <a:off x="4463010" y="2867391"/>
              <a:ext cx="2414617" cy="2359450"/>
            </a:xfrm>
            <a:custGeom>
              <a:avLst/>
              <a:gdLst>
                <a:gd name="T0" fmla="*/ 1229 w 1292"/>
                <a:gd name="T1" fmla="*/ 646 h 1262"/>
                <a:gd name="T2" fmla="*/ 1151 w 1292"/>
                <a:gd name="T3" fmla="*/ 628 h 1262"/>
                <a:gd name="T4" fmla="*/ 1107 w 1292"/>
                <a:gd name="T5" fmla="*/ 428 h 1262"/>
                <a:gd name="T6" fmla="*/ 1166 w 1292"/>
                <a:gd name="T7" fmla="*/ 380 h 1262"/>
                <a:gd name="T8" fmla="*/ 1192 w 1292"/>
                <a:gd name="T9" fmla="*/ 332 h 1262"/>
                <a:gd name="T10" fmla="*/ 1177 w 1292"/>
                <a:gd name="T11" fmla="*/ 280 h 1262"/>
                <a:gd name="T12" fmla="*/ 1110 w 1292"/>
                <a:gd name="T13" fmla="*/ 197 h 1262"/>
                <a:gd name="T14" fmla="*/ 1010 w 1292"/>
                <a:gd name="T15" fmla="*/ 186 h 1262"/>
                <a:gd name="T16" fmla="*/ 952 w 1292"/>
                <a:gd name="T17" fmla="*/ 233 h 1262"/>
                <a:gd name="T18" fmla="*/ 768 w 1292"/>
                <a:gd name="T19" fmla="*/ 144 h 1262"/>
                <a:gd name="T20" fmla="*/ 768 w 1292"/>
                <a:gd name="T21" fmla="*/ 71 h 1262"/>
                <a:gd name="T22" fmla="*/ 697 w 1292"/>
                <a:gd name="T23" fmla="*/ 0 h 1262"/>
                <a:gd name="T24" fmla="*/ 590 w 1292"/>
                <a:gd name="T25" fmla="*/ 0 h 1262"/>
                <a:gd name="T26" fmla="*/ 519 w 1292"/>
                <a:gd name="T27" fmla="*/ 71 h 1262"/>
                <a:gd name="T28" fmla="*/ 519 w 1292"/>
                <a:gd name="T29" fmla="*/ 144 h 1262"/>
                <a:gd name="T30" fmla="*/ 331 w 1292"/>
                <a:gd name="T31" fmla="*/ 236 h 1262"/>
                <a:gd name="T32" fmla="*/ 331 w 1292"/>
                <a:gd name="T33" fmla="*/ 236 h 1262"/>
                <a:gd name="T34" fmla="*/ 273 w 1292"/>
                <a:gd name="T35" fmla="*/ 190 h 1262"/>
                <a:gd name="T36" fmla="*/ 221 w 1292"/>
                <a:gd name="T37" fmla="*/ 175 h 1262"/>
                <a:gd name="T38" fmla="*/ 173 w 1292"/>
                <a:gd name="T39" fmla="*/ 201 h 1262"/>
                <a:gd name="T40" fmla="*/ 107 w 1292"/>
                <a:gd name="T41" fmla="*/ 284 h 1262"/>
                <a:gd name="T42" fmla="*/ 118 w 1292"/>
                <a:gd name="T43" fmla="*/ 384 h 1262"/>
                <a:gd name="T44" fmla="*/ 178 w 1292"/>
                <a:gd name="T45" fmla="*/ 432 h 1262"/>
                <a:gd name="T46" fmla="*/ 136 w 1292"/>
                <a:gd name="T47" fmla="*/ 633 h 1262"/>
                <a:gd name="T48" fmla="*/ 58 w 1292"/>
                <a:gd name="T49" fmla="*/ 651 h 1262"/>
                <a:gd name="T50" fmla="*/ 13 w 1292"/>
                <a:gd name="T51" fmla="*/ 682 h 1262"/>
                <a:gd name="T52" fmla="*/ 5 w 1292"/>
                <a:gd name="T53" fmla="*/ 736 h 1262"/>
                <a:gd name="T54" fmla="*/ 29 w 1292"/>
                <a:gd name="T55" fmla="*/ 840 h 1262"/>
                <a:gd name="T56" fmla="*/ 114 w 1292"/>
                <a:gd name="T57" fmla="*/ 893 h 1262"/>
                <a:gd name="T58" fmla="*/ 195 w 1292"/>
                <a:gd name="T59" fmla="*/ 874 h 1262"/>
                <a:gd name="T60" fmla="*/ 322 w 1292"/>
                <a:gd name="T61" fmla="*/ 1029 h 1262"/>
                <a:gd name="T62" fmla="*/ 322 w 1292"/>
                <a:gd name="T63" fmla="*/ 1029 h 1262"/>
                <a:gd name="T64" fmla="*/ 285 w 1292"/>
                <a:gd name="T65" fmla="*/ 1106 h 1262"/>
                <a:gd name="T66" fmla="*/ 282 w 1292"/>
                <a:gd name="T67" fmla="*/ 1160 h 1262"/>
                <a:gd name="T68" fmla="*/ 318 w 1292"/>
                <a:gd name="T69" fmla="*/ 1201 h 1262"/>
                <a:gd name="T70" fmla="*/ 414 w 1292"/>
                <a:gd name="T71" fmla="*/ 1247 h 1262"/>
                <a:gd name="T72" fmla="*/ 445 w 1292"/>
                <a:gd name="T73" fmla="*/ 1254 h 1262"/>
                <a:gd name="T74" fmla="*/ 509 w 1292"/>
                <a:gd name="T75" fmla="*/ 1213 h 1262"/>
                <a:gd name="T76" fmla="*/ 547 w 1292"/>
                <a:gd name="T77" fmla="*/ 1135 h 1262"/>
                <a:gd name="T78" fmla="*/ 744 w 1292"/>
                <a:gd name="T79" fmla="*/ 1134 h 1262"/>
                <a:gd name="T80" fmla="*/ 782 w 1292"/>
                <a:gd name="T81" fmla="*/ 1212 h 1262"/>
                <a:gd name="T82" fmla="*/ 878 w 1292"/>
                <a:gd name="T83" fmla="*/ 1245 h 1262"/>
                <a:gd name="T84" fmla="*/ 973 w 1292"/>
                <a:gd name="T85" fmla="*/ 1198 h 1262"/>
                <a:gd name="T86" fmla="*/ 1009 w 1292"/>
                <a:gd name="T87" fmla="*/ 1157 h 1262"/>
                <a:gd name="T88" fmla="*/ 1006 w 1292"/>
                <a:gd name="T89" fmla="*/ 1103 h 1262"/>
                <a:gd name="T90" fmla="*/ 969 w 1292"/>
                <a:gd name="T91" fmla="*/ 1026 h 1262"/>
                <a:gd name="T92" fmla="*/ 1094 w 1292"/>
                <a:gd name="T93" fmla="*/ 871 h 1262"/>
                <a:gd name="T94" fmla="*/ 1175 w 1292"/>
                <a:gd name="T95" fmla="*/ 888 h 1262"/>
                <a:gd name="T96" fmla="*/ 1229 w 1292"/>
                <a:gd name="T97" fmla="*/ 879 h 1262"/>
                <a:gd name="T98" fmla="*/ 1260 w 1292"/>
                <a:gd name="T99" fmla="*/ 834 h 1262"/>
                <a:gd name="T100" fmla="*/ 1283 w 1292"/>
                <a:gd name="T101" fmla="*/ 730 h 1262"/>
                <a:gd name="T102" fmla="*/ 1229 w 1292"/>
                <a:gd name="T103" fmla="*/ 646 h 1262"/>
                <a:gd name="T104" fmla="*/ 979 w 1292"/>
                <a:gd name="T105" fmla="*/ 636 h 1262"/>
                <a:gd name="T106" fmla="*/ 644 w 1292"/>
                <a:gd name="T107" fmla="*/ 972 h 1262"/>
                <a:gd name="T108" fmla="*/ 308 w 1292"/>
                <a:gd name="T109" fmla="*/ 636 h 1262"/>
                <a:gd name="T110" fmla="*/ 644 w 1292"/>
                <a:gd name="T111" fmla="*/ 301 h 1262"/>
                <a:gd name="T112" fmla="*/ 979 w 1292"/>
                <a:gd name="T113" fmla="*/ 636 h 1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2" h="1262">
                  <a:moveTo>
                    <a:pt x="1229" y="646"/>
                  </a:moveTo>
                  <a:cubicBezTo>
                    <a:pt x="1151" y="628"/>
                    <a:pt x="1151" y="628"/>
                    <a:pt x="1151" y="628"/>
                  </a:cubicBezTo>
                  <a:cubicBezTo>
                    <a:pt x="1150" y="559"/>
                    <a:pt x="1135" y="491"/>
                    <a:pt x="1107" y="428"/>
                  </a:cubicBezTo>
                  <a:cubicBezTo>
                    <a:pt x="1166" y="380"/>
                    <a:pt x="1166" y="380"/>
                    <a:pt x="1166" y="380"/>
                  </a:cubicBezTo>
                  <a:cubicBezTo>
                    <a:pt x="1181" y="368"/>
                    <a:pt x="1191" y="351"/>
                    <a:pt x="1192" y="332"/>
                  </a:cubicBezTo>
                  <a:cubicBezTo>
                    <a:pt x="1194" y="313"/>
                    <a:pt x="1189" y="294"/>
                    <a:pt x="1177" y="280"/>
                  </a:cubicBezTo>
                  <a:cubicBezTo>
                    <a:pt x="1110" y="197"/>
                    <a:pt x="1110" y="197"/>
                    <a:pt x="1110" y="197"/>
                  </a:cubicBezTo>
                  <a:cubicBezTo>
                    <a:pt x="1085" y="166"/>
                    <a:pt x="1040" y="162"/>
                    <a:pt x="1010" y="186"/>
                  </a:cubicBezTo>
                  <a:cubicBezTo>
                    <a:pt x="952" y="233"/>
                    <a:pt x="952" y="233"/>
                    <a:pt x="952" y="233"/>
                  </a:cubicBezTo>
                  <a:cubicBezTo>
                    <a:pt x="897" y="190"/>
                    <a:pt x="835" y="160"/>
                    <a:pt x="768" y="144"/>
                  </a:cubicBezTo>
                  <a:cubicBezTo>
                    <a:pt x="768" y="71"/>
                    <a:pt x="768" y="71"/>
                    <a:pt x="768" y="71"/>
                  </a:cubicBezTo>
                  <a:cubicBezTo>
                    <a:pt x="768" y="32"/>
                    <a:pt x="736" y="0"/>
                    <a:pt x="697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551" y="0"/>
                    <a:pt x="519" y="32"/>
                    <a:pt x="519" y="71"/>
                  </a:cubicBezTo>
                  <a:cubicBezTo>
                    <a:pt x="519" y="144"/>
                    <a:pt x="519" y="144"/>
                    <a:pt x="519" y="144"/>
                  </a:cubicBezTo>
                  <a:cubicBezTo>
                    <a:pt x="450" y="161"/>
                    <a:pt x="387" y="192"/>
                    <a:pt x="331" y="236"/>
                  </a:cubicBezTo>
                  <a:cubicBezTo>
                    <a:pt x="331" y="236"/>
                    <a:pt x="331" y="236"/>
                    <a:pt x="331" y="236"/>
                  </a:cubicBezTo>
                  <a:cubicBezTo>
                    <a:pt x="273" y="190"/>
                    <a:pt x="273" y="190"/>
                    <a:pt x="273" y="190"/>
                  </a:cubicBezTo>
                  <a:cubicBezTo>
                    <a:pt x="258" y="178"/>
                    <a:pt x="240" y="173"/>
                    <a:pt x="221" y="175"/>
                  </a:cubicBezTo>
                  <a:cubicBezTo>
                    <a:pt x="202" y="177"/>
                    <a:pt x="185" y="186"/>
                    <a:pt x="173" y="201"/>
                  </a:cubicBezTo>
                  <a:cubicBezTo>
                    <a:pt x="107" y="284"/>
                    <a:pt x="107" y="284"/>
                    <a:pt x="107" y="284"/>
                  </a:cubicBezTo>
                  <a:cubicBezTo>
                    <a:pt x="82" y="315"/>
                    <a:pt x="87" y="360"/>
                    <a:pt x="118" y="384"/>
                  </a:cubicBezTo>
                  <a:cubicBezTo>
                    <a:pt x="178" y="432"/>
                    <a:pt x="178" y="432"/>
                    <a:pt x="178" y="432"/>
                  </a:cubicBezTo>
                  <a:cubicBezTo>
                    <a:pt x="150" y="496"/>
                    <a:pt x="136" y="563"/>
                    <a:pt x="136" y="633"/>
                  </a:cubicBezTo>
                  <a:cubicBezTo>
                    <a:pt x="58" y="651"/>
                    <a:pt x="58" y="651"/>
                    <a:pt x="58" y="651"/>
                  </a:cubicBezTo>
                  <a:cubicBezTo>
                    <a:pt x="39" y="655"/>
                    <a:pt x="23" y="666"/>
                    <a:pt x="13" y="682"/>
                  </a:cubicBezTo>
                  <a:cubicBezTo>
                    <a:pt x="3" y="698"/>
                    <a:pt x="0" y="718"/>
                    <a:pt x="5" y="736"/>
                  </a:cubicBezTo>
                  <a:cubicBezTo>
                    <a:pt x="29" y="840"/>
                    <a:pt x="29" y="840"/>
                    <a:pt x="29" y="840"/>
                  </a:cubicBezTo>
                  <a:cubicBezTo>
                    <a:pt x="37" y="878"/>
                    <a:pt x="76" y="902"/>
                    <a:pt x="114" y="893"/>
                  </a:cubicBezTo>
                  <a:cubicBezTo>
                    <a:pt x="195" y="874"/>
                    <a:pt x="195" y="874"/>
                    <a:pt x="195" y="874"/>
                  </a:cubicBezTo>
                  <a:cubicBezTo>
                    <a:pt x="227" y="934"/>
                    <a:pt x="269" y="986"/>
                    <a:pt x="322" y="1029"/>
                  </a:cubicBezTo>
                  <a:cubicBezTo>
                    <a:pt x="322" y="1029"/>
                    <a:pt x="322" y="1029"/>
                    <a:pt x="322" y="1029"/>
                  </a:cubicBezTo>
                  <a:cubicBezTo>
                    <a:pt x="285" y="1106"/>
                    <a:pt x="285" y="1106"/>
                    <a:pt x="285" y="1106"/>
                  </a:cubicBezTo>
                  <a:cubicBezTo>
                    <a:pt x="277" y="1123"/>
                    <a:pt x="276" y="1143"/>
                    <a:pt x="282" y="1160"/>
                  </a:cubicBezTo>
                  <a:cubicBezTo>
                    <a:pt x="288" y="1178"/>
                    <a:pt x="301" y="1193"/>
                    <a:pt x="318" y="1201"/>
                  </a:cubicBezTo>
                  <a:cubicBezTo>
                    <a:pt x="414" y="1247"/>
                    <a:pt x="414" y="1247"/>
                    <a:pt x="414" y="1247"/>
                  </a:cubicBezTo>
                  <a:cubicBezTo>
                    <a:pt x="424" y="1252"/>
                    <a:pt x="435" y="1254"/>
                    <a:pt x="445" y="1254"/>
                  </a:cubicBezTo>
                  <a:cubicBezTo>
                    <a:pt x="472" y="1254"/>
                    <a:pt x="497" y="1239"/>
                    <a:pt x="509" y="1213"/>
                  </a:cubicBezTo>
                  <a:cubicBezTo>
                    <a:pt x="547" y="1135"/>
                    <a:pt x="547" y="1135"/>
                    <a:pt x="547" y="1135"/>
                  </a:cubicBezTo>
                  <a:cubicBezTo>
                    <a:pt x="612" y="1147"/>
                    <a:pt x="680" y="1147"/>
                    <a:pt x="744" y="1134"/>
                  </a:cubicBezTo>
                  <a:cubicBezTo>
                    <a:pt x="782" y="1212"/>
                    <a:pt x="782" y="1212"/>
                    <a:pt x="782" y="1212"/>
                  </a:cubicBezTo>
                  <a:cubicBezTo>
                    <a:pt x="800" y="1247"/>
                    <a:pt x="842" y="1262"/>
                    <a:pt x="878" y="1245"/>
                  </a:cubicBezTo>
                  <a:cubicBezTo>
                    <a:pt x="973" y="1198"/>
                    <a:pt x="973" y="1198"/>
                    <a:pt x="973" y="1198"/>
                  </a:cubicBezTo>
                  <a:cubicBezTo>
                    <a:pt x="990" y="1190"/>
                    <a:pt x="1003" y="1175"/>
                    <a:pt x="1009" y="1157"/>
                  </a:cubicBezTo>
                  <a:cubicBezTo>
                    <a:pt x="1015" y="1139"/>
                    <a:pt x="1014" y="1120"/>
                    <a:pt x="1006" y="1103"/>
                  </a:cubicBezTo>
                  <a:cubicBezTo>
                    <a:pt x="969" y="1026"/>
                    <a:pt x="969" y="1026"/>
                    <a:pt x="969" y="1026"/>
                  </a:cubicBezTo>
                  <a:cubicBezTo>
                    <a:pt x="1020" y="983"/>
                    <a:pt x="1063" y="931"/>
                    <a:pt x="1094" y="871"/>
                  </a:cubicBezTo>
                  <a:cubicBezTo>
                    <a:pt x="1175" y="888"/>
                    <a:pt x="1175" y="888"/>
                    <a:pt x="1175" y="888"/>
                  </a:cubicBezTo>
                  <a:cubicBezTo>
                    <a:pt x="1193" y="893"/>
                    <a:pt x="1213" y="889"/>
                    <a:pt x="1229" y="879"/>
                  </a:cubicBezTo>
                  <a:cubicBezTo>
                    <a:pt x="1245" y="869"/>
                    <a:pt x="1256" y="853"/>
                    <a:pt x="1260" y="834"/>
                  </a:cubicBezTo>
                  <a:cubicBezTo>
                    <a:pt x="1283" y="730"/>
                    <a:pt x="1283" y="730"/>
                    <a:pt x="1283" y="730"/>
                  </a:cubicBezTo>
                  <a:cubicBezTo>
                    <a:pt x="1292" y="692"/>
                    <a:pt x="1267" y="654"/>
                    <a:pt x="1229" y="646"/>
                  </a:cubicBezTo>
                  <a:close/>
                  <a:moveTo>
                    <a:pt x="979" y="636"/>
                  </a:moveTo>
                  <a:cubicBezTo>
                    <a:pt x="979" y="821"/>
                    <a:pt x="829" y="972"/>
                    <a:pt x="644" y="972"/>
                  </a:cubicBezTo>
                  <a:cubicBezTo>
                    <a:pt x="459" y="972"/>
                    <a:pt x="308" y="821"/>
                    <a:pt x="308" y="636"/>
                  </a:cubicBezTo>
                  <a:cubicBezTo>
                    <a:pt x="308" y="451"/>
                    <a:pt x="459" y="301"/>
                    <a:pt x="644" y="301"/>
                  </a:cubicBezTo>
                  <a:cubicBezTo>
                    <a:pt x="829" y="301"/>
                    <a:pt x="979" y="451"/>
                    <a:pt x="979" y="63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7546703" y="3114935"/>
              <a:ext cx="895403" cy="872770"/>
            </a:xfrm>
            <a:custGeom>
              <a:avLst/>
              <a:gdLst>
                <a:gd name="T0" fmla="*/ 455 w 479"/>
                <a:gd name="T1" fmla="*/ 239 h 467"/>
                <a:gd name="T2" fmla="*/ 427 w 479"/>
                <a:gd name="T3" fmla="*/ 232 h 467"/>
                <a:gd name="T4" fmla="*/ 410 w 479"/>
                <a:gd name="T5" fmla="*/ 158 h 467"/>
                <a:gd name="T6" fmla="*/ 432 w 479"/>
                <a:gd name="T7" fmla="*/ 140 h 467"/>
                <a:gd name="T8" fmla="*/ 442 w 479"/>
                <a:gd name="T9" fmla="*/ 123 h 467"/>
                <a:gd name="T10" fmla="*/ 436 w 479"/>
                <a:gd name="T11" fmla="*/ 103 h 467"/>
                <a:gd name="T12" fmla="*/ 411 w 479"/>
                <a:gd name="T13" fmla="*/ 73 h 467"/>
                <a:gd name="T14" fmla="*/ 374 w 479"/>
                <a:gd name="T15" fmla="*/ 69 h 467"/>
                <a:gd name="T16" fmla="*/ 353 w 479"/>
                <a:gd name="T17" fmla="*/ 86 h 467"/>
                <a:gd name="T18" fmla="*/ 285 w 479"/>
                <a:gd name="T19" fmla="*/ 53 h 467"/>
                <a:gd name="T20" fmla="*/ 285 w 479"/>
                <a:gd name="T21" fmla="*/ 26 h 467"/>
                <a:gd name="T22" fmla="*/ 258 w 479"/>
                <a:gd name="T23" fmla="*/ 0 h 467"/>
                <a:gd name="T24" fmla="*/ 219 w 479"/>
                <a:gd name="T25" fmla="*/ 0 h 467"/>
                <a:gd name="T26" fmla="*/ 192 w 479"/>
                <a:gd name="T27" fmla="*/ 26 h 467"/>
                <a:gd name="T28" fmla="*/ 192 w 479"/>
                <a:gd name="T29" fmla="*/ 53 h 467"/>
                <a:gd name="T30" fmla="*/ 123 w 479"/>
                <a:gd name="T31" fmla="*/ 87 h 467"/>
                <a:gd name="T32" fmla="*/ 123 w 479"/>
                <a:gd name="T33" fmla="*/ 87 h 467"/>
                <a:gd name="T34" fmla="*/ 101 w 479"/>
                <a:gd name="T35" fmla="*/ 70 h 467"/>
                <a:gd name="T36" fmla="*/ 82 w 479"/>
                <a:gd name="T37" fmla="*/ 64 h 467"/>
                <a:gd name="T38" fmla="*/ 64 w 479"/>
                <a:gd name="T39" fmla="*/ 74 h 467"/>
                <a:gd name="T40" fmla="*/ 40 w 479"/>
                <a:gd name="T41" fmla="*/ 105 h 467"/>
                <a:gd name="T42" fmla="*/ 44 w 479"/>
                <a:gd name="T43" fmla="*/ 142 h 467"/>
                <a:gd name="T44" fmla="*/ 66 w 479"/>
                <a:gd name="T45" fmla="*/ 160 h 467"/>
                <a:gd name="T46" fmla="*/ 50 w 479"/>
                <a:gd name="T47" fmla="*/ 234 h 467"/>
                <a:gd name="T48" fmla="*/ 22 w 479"/>
                <a:gd name="T49" fmla="*/ 241 h 467"/>
                <a:gd name="T50" fmla="*/ 5 w 479"/>
                <a:gd name="T51" fmla="*/ 252 h 467"/>
                <a:gd name="T52" fmla="*/ 2 w 479"/>
                <a:gd name="T53" fmla="*/ 272 h 467"/>
                <a:gd name="T54" fmla="*/ 11 w 479"/>
                <a:gd name="T55" fmla="*/ 311 h 467"/>
                <a:gd name="T56" fmla="*/ 42 w 479"/>
                <a:gd name="T57" fmla="*/ 331 h 467"/>
                <a:gd name="T58" fmla="*/ 72 w 479"/>
                <a:gd name="T59" fmla="*/ 324 h 467"/>
                <a:gd name="T60" fmla="*/ 119 w 479"/>
                <a:gd name="T61" fmla="*/ 381 h 467"/>
                <a:gd name="T62" fmla="*/ 119 w 479"/>
                <a:gd name="T63" fmla="*/ 381 h 467"/>
                <a:gd name="T64" fmla="*/ 106 w 479"/>
                <a:gd name="T65" fmla="*/ 409 h 467"/>
                <a:gd name="T66" fmla="*/ 105 w 479"/>
                <a:gd name="T67" fmla="*/ 430 h 467"/>
                <a:gd name="T68" fmla="*/ 118 w 479"/>
                <a:gd name="T69" fmla="*/ 445 h 467"/>
                <a:gd name="T70" fmla="*/ 154 w 479"/>
                <a:gd name="T71" fmla="*/ 462 h 467"/>
                <a:gd name="T72" fmla="*/ 165 w 479"/>
                <a:gd name="T73" fmla="*/ 464 h 467"/>
                <a:gd name="T74" fmla="*/ 189 w 479"/>
                <a:gd name="T75" fmla="*/ 449 h 467"/>
                <a:gd name="T76" fmla="*/ 203 w 479"/>
                <a:gd name="T77" fmla="*/ 420 h 467"/>
                <a:gd name="T78" fmla="*/ 276 w 479"/>
                <a:gd name="T79" fmla="*/ 420 h 467"/>
                <a:gd name="T80" fmla="*/ 290 w 479"/>
                <a:gd name="T81" fmla="*/ 449 h 467"/>
                <a:gd name="T82" fmla="*/ 325 w 479"/>
                <a:gd name="T83" fmla="*/ 461 h 467"/>
                <a:gd name="T84" fmla="*/ 361 w 479"/>
                <a:gd name="T85" fmla="*/ 443 h 467"/>
                <a:gd name="T86" fmla="*/ 374 w 479"/>
                <a:gd name="T87" fmla="*/ 428 h 467"/>
                <a:gd name="T88" fmla="*/ 373 w 479"/>
                <a:gd name="T89" fmla="*/ 408 h 467"/>
                <a:gd name="T90" fmla="*/ 359 w 479"/>
                <a:gd name="T91" fmla="*/ 380 h 467"/>
                <a:gd name="T92" fmla="*/ 405 w 479"/>
                <a:gd name="T93" fmla="*/ 322 h 467"/>
                <a:gd name="T94" fmla="*/ 435 w 479"/>
                <a:gd name="T95" fmla="*/ 329 h 467"/>
                <a:gd name="T96" fmla="*/ 455 w 479"/>
                <a:gd name="T97" fmla="*/ 325 h 467"/>
                <a:gd name="T98" fmla="*/ 467 w 479"/>
                <a:gd name="T99" fmla="*/ 309 h 467"/>
                <a:gd name="T100" fmla="*/ 475 w 479"/>
                <a:gd name="T101" fmla="*/ 270 h 467"/>
                <a:gd name="T102" fmla="*/ 455 w 479"/>
                <a:gd name="T103" fmla="*/ 239 h 467"/>
                <a:gd name="T104" fmla="*/ 363 w 479"/>
                <a:gd name="T105" fmla="*/ 235 h 467"/>
                <a:gd name="T106" fmla="*/ 239 w 479"/>
                <a:gd name="T107" fmla="*/ 360 h 467"/>
                <a:gd name="T108" fmla="*/ 114 w 479"/>
                <a:gd name="T109" fmla="*/ 235 h 467"/>
                <a:gd name="T110" fmla="*/ 239 w 479"/>
                <a:gd name="T111" fmla="*/ 111 h 467"/>
                <a:gd name="T112" fmla="*/ 363 w 479"/>
                <a:gd name="T113" fmla="*/ 23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9" h="467">
                  <a:moveTo>
                    <a:pt x="455" y="239"/>
                  </a:moveTo>
                  <a:cubicBezTo>
                    <a:pt x="427" y="232"/>
                    <a:pt x="427" y="232"/>
                    <a:pt x="427" y="232"/>
                  </a:cubicBezTo>
                  <a:cubicBezTo>
                    <a:pt x="426" y="207"/>
                    <a:pt x="421" y="182"/>
                    <a:pt x="410" y="158"/>
                  </a:cubicBezTo>
                  <a:cubicBezTo>
                    <a:pt x="432" y="140"/>
                    <a:pt x="432" y="140"/>
                    <a:pt x="432" y="140"/>
                  </a:cubicBezTo>
                  <a:cubicBezTo>
                    <a:pt x="438" y="136"/>
                    <a:pt x="441" y="130"/>
                    <a:pt x="442" y="123"/>
                  </a:cubicBezTo>
                  <a:cubicBezTo>
                    <a:pt x="443" y="116"/>
                    <a:pt x="441" y="109"/>
                    <a:pt x="436" y="103"/>
                  </a:cubicBezTo>
                  <a:cubicBezTo>
                    <a:pt x="411" y="73"/>
                    <a:pt x="411" y="73"/>
                    <a:pt x="411" y="73"/>
                  </a:cubicBezTo>
                  <a:cubicBezTo>
                    <a:pt x="402" y="61"/>
                    <a:pt x="386" y="60"/>
                    <a:pt x="374" y="69"/>
                  </a:cubicBezTo>
                  <a:cubicBezTo>
                    <a:pt x="353" y="86"/>
                    <a:pt x="353" y="86"/>
                    <a:pt x="353" y="86"/>
                  </a:cubicBezTo>
                  <a:cubicBezTo>
                    <a:pt x="333" y="70"/>
                    <a:pt x="310" y="59"/>
                    <a:pt x="285" y="53"/>
                  </a:cubicBezTo>
                  <a:cubicBezTo>
                    <a:pt x="285" y="26"/>
                    <a:pt x="285" y="26"/>
                    <a:pt x="285" y="26"/>
                  </a:cubicBezTo>
                  <a:cubicBezTo>
                    <a:pt x="285" y="11"/>
                    <a:pt x="273" y="0"/>
                    <a:pt x="258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04" y="0"/>
                    <a:pt x="192" y="11"/>
                    <a:pt x="192" y="26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67" y="59"/>
                    <a:pt x="144" y="71"/>
                    <a:pt x="123" y="87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96" y="66"/>
                    <a:pt x="89" y="64"/>
                    <a:pt x="82" y="64"/>
                  </a:cubicBezTo>
                  <a:cubicBezTo>
                    <a:pt x="75" y="65"/>
                    <a:pt x="69" y="69"/>
                    <a:pt x="64" y="74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31" y="116"/>
                    <a:pt x="33" y="133"/>
                    <a:pt x="44" y="142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56" y="183"/>
                    <a:pt x="51" y="208"/>
                    <a:pt x="50" y="234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15" y="242"/>
                    <a:pt x="9" y="246"/>
                    <a:pt x="5" y="252"/>
                  </a:cubicBezTo>
                  <a:cubicBezTo>
                    <a:pt x="2" y="258"/>
                    <a:pt x="0" y="266"/>
                    <a:pt x="2" y="272"/>
                  </a:cubicBezTo>
                  <a:cubicBezTo>
                    <a:pt x="11" y="311"/>
                    <a:pt x="11" y="311"/>
                    <a:pt x="11" y="311"/>
                  </a:cubicBezTo>
                  <a:cubicBezTo>
                    <a:pt x="14" y="325"/>
                    <a:pt x="28" y="334"/>
                    <a:pt x="42" y="331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84" y="346"/>
                    <a:pt x="100" y="365"/>
                    <a:pt x="119" y="381"/>
                  </a:cubicBezTo>
                  <a:cubicBezTo>
                    <a:pt x="119" y="381"/>
                    <a:pt x="119" y="381"/>
                    <a:pt x="119" y="381"/>
                  </a:cubicBezTo>
                  <a:cubicBezTo>
                    <a:pt x="106" y="409"/>
                    <a:pt x="106" y="409"/>
                    <a:pt x="106" y="409"/>
                  </a:cubicBezTo>
                  <a:cubicBezTo>
                    <a:pt x="103" y="416"/>
                    <a:pt x="102" y="423"/>
                    <a:pt x="105" y="430"/>
                  </a:cubicBezTo>
                  <a:cubicBezTo>
                    <a:pt x="107" y="436"/>
                    <a:pt x="112" y="442"/>
                    <a:pt x="118" y="445"/>
                  </a:cubicBezTo>
                  <a:cubicBezTo>
                    <a:pt x="154" y="462"/>
                    <a:pt x="154" y="462"/>
                    <a:pt x="154" y="462"/>
                  </a:cubicBezTo>
                  <a:cubicBezTo>
                    <a:pt x="157" y="463"/>
                    <a:pt x="161" y="464"/>
                    <a:pt x="165" y="464"/>
                  </a:cubicBezTo>
                  <a:cubicBezTo>
                    <a:pt x="175" y="464"/>
                    <a:pt x="184" y="459"/>
                    <a:pt x="189" y="449"/>
                  </a:cubicBezTo>
                  <a:cubicBezTo>
                    <a:pt x="203" y="420"/>
                    <a:pt x="203" y="420"/>
                    <a:pt x="203" y="420"/>
                  </a:cubicBezTo>
                  <a:cubicBezTo>
                    <a:pt x="227" y="425"/>
                    <a:pt x="252" y="425"/>
                    <a:pt x="276" y="420"/>
                  </a:cubicBezTo>
                  <a:cubicBezTo>
                    <a:pt x="290" y="449"/>
                    <a:pt x="290" y="449"/>
                    <a:pt x="290" y="449"/>
                  </a:cubicBezTo>
                  <a:cubicBezTo>
                    <a:pt x="296" y="462"/>
                    <a:pt x="312" y="467"/>
                    <a:pt x="325" y="461"/>
                  </a:cubicBezTo>
                  <a:cubicBezTo>
                    <a:pt x="361" y="443"/>
                    <a:pt x="361" y="443"/>
                    <a:pt x="361" y="443"/>
                  </a:cubicBezTo>
                  <a:cubicBezTo>
                    <a:pt x="367" y="440"/>
                    <a:pt x="372" y="435"/>
                    <a:pt x="374" y="428"/>
                  </a:cubicBezTo>
                  <a:cubicBezTo>
                    <a:pt x="376" y="422"/>
                    <a:pt x="376" y="414"/>
                    <a:pt x="373" y="408"/>
                  </a:cubicBezTo>
                  <a:cubicBezTo>
                    <a:pt x="359" y="380"/>
                    <a:pt x="359" y="380"/>
                    <a:pt x="359" y="380"/>
                  </a:cubicBezTo>
                  <a:cubicBezTo>
                    <a:pt x="378" y="364"/>
                    <a:pt x="394" y="344"/>
                    <a:pt x="405" y="322"/>
                  </a:cubicBezTo>
                  <a:cubicBezTo>
                    <a:pt x="435" y="329"/>
                    <a:pt x="435" y="329"/>
                    <a:pt x="435" y="329"/>
                  </a:cubicBezTo>
                  <a:cubicBezTo>
                    <a:pt x="442" y="330"/>
                    <a:pt x="449" y="329"/>
                    <a:pt x="455" y="325"/>
                  </a:cubicBezTo>
                  <a:cubicBezTo>
                    <a:pt x="461" y="322"/>
                    <a:pt x="465" y="316"/>
                    <a:pt x="467" y="309"/>
                  </a:cubicBezTo>
                  <a:cubicBezTo>
                    <a:pt x="475" y="270"/>
                    <a:pt x="475" y="270"/>
                    <a:pt x="475" y="270"/>
                  </a:cubicBezTo>
                  <a:cubicBezTo>
                    <a:pt x="479" y="256"/>
                    <a:pt x="470" y="242"/>
                    <a:pt x="455" y="239"/>
                  </a:cubicBezTo>
                  <a:close/>
                  <a:moveTo>
                    <a:pt x="363" y="235"/>
                  </a:moveTo>
                  <a:cubicBezTo>
                    <a:pt x="363" y="304"/>
                    <a:pt x="307" y="360"/>
                    <a:pt x="239" y="360"/>
                  </a:cubicBezTo>
                  <a:cubicBezTo>
                    <a:pt x="170" y="360"/>
                    <a:pt x="114" y="304"/>
                    <a:pt x="114" y="235"/>
                  </a:cubicBezTo>
                  <a:cubicBezTo>
                    <a:pt x="114" y="167"/>
                    <a:pt x="170" y="111"/>
                    <a:pt x="239" y="111"/>
                  </a:cubicBezTo>
                  <a:cubicBezTo>
                    <a:pt x="307" y="111"/>
                    <a:pt x="363" y="167"/>
                    <a:pt x="363" y="235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5938373" y="2318550"/>
              <a:ext cx="892574" cy="874185"/>
            </a:xfrm>
            <a:custGeom>
              <a:avLst/>
              <a:gdLst>
                <a:gd name="T0" fmla="*/ 455 w 478"/>
                <a:gd name="T1" fmla="*/ 239 h 468"/>
                <a:gd name="T2" fmla="*/ 426 w 478"/>
                <a:gd name="T3" fmla="*/ 233 h 468"/>
                <a:gd name="T4" fmla="*/ 410 w 478"/>
                <a:gd name="T5" fmla="*/ 159 h 468"/>
                <a:gd name="T6" fmla="*/ 432 w 478"/>
                <a:gd name="T7" fmla="*/ 141 h 468"/>
                <a:gd name="T8" fmla="*/ 442 w 478"/>
                <a:gd name="T9" fmla="*/ 123 h 468"/>
                <a:gd name="T10" fmla="*/ 436 w 478"/>
                <a:gd name="T11" fmla="*/ 104 h 468"/>
                <a:gd name="T12" fmla="*/ 411 w 478"/>
                <a:gd name="T13" fmla="*/ 73 h 468"/>
                <a:gd name="T14" fmla="*/ 374 w 478"/>
                <a:gd name="T15" fmla="*/ 69 h 468"/>
                <a:gd name="T16" fmla="*/ 353 w 478"/>
                <a:gd name="T17" fmla="*/ 87 h 468"/>
                <a:gd name="T18" fmla="*/ 284 w 478"/>
                <a:gd name="T19" fmla="*/ 53 h 468"/>
                <a:gd name="T20" fmla="*/ 284 w 478"/>
                <a:gd name="T21" fmla="*/ 27 h 468"/>
                <a:gd name="T22" fmla="*/ 258 w 478"/>
                <a:gd name="T23" fmla="*/ 0 h 468"/>
                <a:gd name="T24" fmla="*/ 219 w 478"/>
                <a:gd name="T25" fmla="*/ 0 h 468"/>
                <a:gd name="T26" fmla="*/ 192 w 478"/>
                <a:gd name="T27" fmla="*/ 27 h 468"/>
                <a:gd name="T28" fmla="*/ 192 w 478"/>
                <a:gd name="T29" fmla="*/ 54 h 468"/>
                <a:gd name="T30" fmla="*/ 123 w 478"/>
                <a:gd name="T31" fmla="*/ 88 h 468"/>
                <a:gd name="T32" fmla="*/ 123 w 478"/>
                <a:gd name="T33" fmla="*/ 88 h 468"/>
                <a:gd name="T34" fmla="*/ 101 w 478"/>
                <a:gd name="T35" fmla="*/ 71 h 468"/>
                <a:gd name="T36" fmla="*/ 82 w 478"/>
                <a:gd name="T37" fmla="*/ 65 h 468"/>
                <a:gd name="T38" fmla="*/ 64 w 478"/>
                <a:gd name="T39" fmla="*/ 75 h 468"/>
                <a:gd name="T40" fmla="*/ 40 w 478"/>
                <a:gd name="T41" fmla="*/ 106 h 468"/>
                <a:gd name="T42" fmla="*/ 44 w 478"/>
                <a:gd name="T43" fmla="*/ 143 h 468"/>
                <a:gd name="T44" fmla="*/ 66 w 478"/>
                <a:gd name="T45" fmla="*/ 160 h 468"/>
                <a:gd name="T46" fmla="*/ 50 w 478"/>
                <a:gd name="T47" fmla="*/ 235 h 468"/>
                <a:gd name="T48" fmla="*/ 21 w 478"/>
                <a:gd name="T49" fmla="*/ 241 h 468"/>
                <a:gd name="T50" fmla="*/ 5 w 478"/>
                <a:gd name="T51" fmla="*/ 253 h 468"/>
                <a:gd name="T52" fmla="*/ 2 w 478"/>
                <a:gd name="T53" fmla="*/ 273 h 468"/>
                <a:gd name="T54" fmla="*/ 11 w 478"/>
                <a:gd name="T55" fmla="*/ 311 h 468"/>
                <a:gd name="T56" fmla="*/ 42 w 478"/>
                <a:gd name="T57" fmla="*/ 331 h 468"/>
                <a:gd name="T58" fmla="*/ 72 w 478"/>
                <a:gd name="T59" fmla="*/ 324 h 468"/>
                <a:gd name="T60" fmla="*/ 119 w 478"/>
                <a:gd name="T61" fmla="*/ 381 h 468"/>
                <a:gd name="T62" fmla="*/ 119 w 478"/>
                <a:gd name="T63" fmla="*/ 381 h 468"/>
                <a:gd name="T64" fmla="*/ 105 w 478"/>
                <a:gd name="T65" fmla="*/ 410 h 468"/>
                <a:gd name="T66" fmla="*/ 104 w 478"/>
                <a:gd name="T67" fmla="*/ 430 h 468"/>
                <a:gd name="T68" fmla="*/ 118 w 478"/>
                <a:gd name="T69" fmla="*/ 445 h 468"/>
                <a:gd name="T70" fmla="*/ 153 w 478"/>
                <a:gd name="T71" fmla="*/ 462 h 468"/>
                <a:gd name="T72" fmla="*/ 165 w 478"/>
                <a:gd name="T73" fmla="*/ 465 h 468"/>
                <a:gd name="T74" fmla="*/ 189 w 478"/>
                <a:gd name="T75" fmla="*/ 450 h 468"/>
                <a:gd name="T76" fmla="*/ 203 w 478"/>
                <a:gd name="T77" fmla="*/ 421 h 468"/>
                <a:gd name="T78" fmla="*/ 276 w 478"/>
                <a:gd name="T79" fmla="*/ 420 h 468"/>
                <a:gd name="T80" fmla="*/ 290 w 478"/>
                <a:gd name="T81" fmla="*/ 449 h 468"/>
                <a:gd name="T82" fmla="*/ 325 w 478"/>
                <a:gd name="T83" fmla="*/ 461 h 468"/>
                <a:gd name="T84" fmla="*/ 360 w 478"/>
                <a:gd name="T85" fmla="*/ 444 h 468"/>
                <a:gd name="T86" fmla="*/ 374 w 478"/>
                <a:gd name="T87" fmla="*/ 429 h 468"/>
                <a:gd name="T88" fmla="*/ 373 w 478"/>
                <a:gd name="T89" fmla="*/ 409 h 468"/>
                <a:gd name="T90" fmla="*/ 359 w 478"/>
                <a:gd name="T91" fmla="*/ 380 h 468"/>
                <a:gd name="T92" fmla="*/ 405 w 478"/>
                <a:gd name="T93" fmla="*/ 323 h 468"/>
                <a:gd name="T94" fmla="*/ 435 w 478"/>
                <a:gd name="T95" fmla="*/ 329 h 468"/>
                <a:gd name="T96" fmla="*/ 455 w 478"/>
                <a:gd name="T97" fmla="*/ 326 h 468"/>
                <a:gd name="T98" fmla="*/ 467 w 478"/>
                <a:gd name="T99" fmla="*/ 309 h 468"/>
                <a:gd name="T100" fmla="*/ 475 w 478"/>
                <a:gd name="T101" fmla="*/ 271 h 468"/>
                <a:gd name="T102" fmla="*/ 455 w 478"/>
                <a:gd name="T103" fmla="*/ 239 h 468"/>
                <a:gd name="T104" fmla="*/ 363 w 478"/>
                <a:gd name="T105" fmla="*/ 236 h 468"/>
                <a:gd name="T106" fmla="*/ 238 w 478"/>
                <a:gd name="T107" fmla="*/ 360 h 468"/>
                <a:gd name="T108" fmla="*/ 114 w 478"/>
                <a:gd name="T109" fmla="*/ 236 h 468"/>
                <a:gd name="T110" fmla="*/ 238 w 478"/>
                <a:gd name="T111" fmla="*/ 112 h 468"/>
                <a:gd name="T112" fmla="*/ 363 w 478"/>
                <a:gd name="T113" fmla="*/ 23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8" h="468">
                  <a:moveTo>
                    <a:pt x="455" y="239"/>
                  </a:moveTo>
                  <a:cubicBezTo>
                    <a:pt x="426" y="233"/>
                    <a:pt x="426" y="233"/>
                    <a:pt x="426" y="233"/>
                  </a:cubicBezTo>
                  <a:cubicBezTo>
                    <a:pt x="426" y="207"/>
                    <a:pt x="421" y="182"/>
                    <a:pt x="410" y="159"/>
                  </a:cubicBezTo>
                  <a:cubicBezTo>
                    <a:pt x="432" y="141"/>
                    <a:pt x="432" y="141"/>
                    <a:pt x="432" y="141"/>
                  </a:cubicBezTo>
                  <a:cubicBezTo>
                    <a:pt x="438" y="137"/>
                    <a:pt x="441" y="130"/>
                    <a:pt x="442" y="123"/>
                  </a:cubicBezTo>
                  <a:cubicBezTo>
                    <a:pt x="442" y="116"/>
                    <a:pt x="440" y="109"/>
                    <a:pt x="436" y="104"/>
                  </a:cubicBezTo>
                  <a:cubicBezTo>
                    <a:pt x="411" y="73"/>
                    <a:pt x="411" y="73"/>
                    <a:pt x="411" y="73"/>
                  </a:cubicBezTo>
                  <a:cubicBezTo>
                    <a:pt x="402" y="62"/>
                    <a:pt x="385" y="60"/>
                    <a:pt x="374" y="69"/>
                  </a:cubicBezTo>
                  <a:cubicBezTo>
                    <a:pt x="353" y="87"/>
                    <a:pt x="353" y="87"/>
                    <a:pt x="353" y="87"/>
                  </a:cubicBezTo>
                  <a:cubicBezTo>
                    <a:pt x="332" y="71"/>
                    <a:pt x="309" y="60"/>
                    <a:pt x="284" y="53"/>
                  </a:cubicBezTo>
                  <a:cubicBezTo>
                    <a:pt x="284" y="27"/>
                    <a:pt x="284" y="27"/>
                    <a:pt x="284" y="27"/>
                  </a:cubicBezTo>
                  <a:cubicBezTo>
                    <a:pt x="284" y="12"/>
                    <a:pt x="273" y="0"/>
                    <a:pt x="258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04" y="0"/>
                    <a:pt x="192" y="12"/>
                    <a:pt x="192" y="27"/>
                  </a:cubicBezTo>
                  <a:cubicBezTo>
                    <a:pt x="192" y="54"/>
                    <a:pt x="192" y="54"/>
                    <a:pt x="192" y="54"/>
                  </a:cubicBezTo>
                  <a:cubicBezTo>
                    <a:pt x="167" y="60"/>
                    <a:pt x="143" y="71"/>
                    <a:pt x="123" y="88"/>
                  </a:cubicBezTo>
                  <a:cubicBezTo>
                    <a:pt x="123" y="88"/>
                    <a:pt x="123" y="88"/>
                    <a:pt x="123" y="88"/>
                  </a:cubicBezTo>
                  <a:cubicBezTo>
                    <a:pt x="101" y="71"/>
                    <a:pt x="101" y="71"/>
                    <a:pt x="101" y="71"/>
                  </a:cubicBezTo>
                  <a:cubicBezTo>
                    <a:pt x="96" y="66"/>
                    <a:pt x="89" y="64"/>
                    <a:pt x="82" y="65"/>
                  </a:cubicBezTo>
                  <a:cubicBezTo>
                    <a:pt x="75" y="66"/>
                    <a:pt x="68" y="69"/>
                    <a:pt x="64" y="75"/>
                  </a:cubicBezTo>
                  <a:cubicBezTo>
                    <a:pt x="40" y="106"/>
                    <a:pt x="40" y="106"/>
                    <a:pt x="40" y="106"/>
                  </a:cubicBezTo>
                  <a:cubicBezTo>
                    <a:pt x="30" y="117"/>
                    <a:pt x="32" y="134"/>
                    <a:pt x="44" y="143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56" y="184"/>
                    <a:pt x="50" y="209"/>
                    <a:pt x="50" y="235"/>
                  </a:cubicBezTo>
                  <a:cubicBezTo>
                    <a:pt x="21" y="241"/>
                    <a:pt x="21" y="241"/>
                    <a:pt x="21" y="241"/>
                  </a:cubicBezTo>
                  <a:cubicBezTo>
                    <a:pt x="15" y="243"/>
                    <a:pt x="9" y="247"/>
                    <a:pt x="5" y="253"/>
                  </a:cubicBezTo>
                  <a:cubicBezTo>
                    <a:pt x="1" y="259"/>
                    <a:pt x="0" y="266"/>
                    <a:pt x="2" y="273"/>
                  </a:cubicBezTo>
                  <a:cubicBezTo>
                    <a:pt x="11" y="311"/>
                    <a:pt x="11" y="311"/>
                    <a:pt x="11" y="311"/>
                  </a:cubicBezTo>
                  <a:cubicBezTo>
                    <a:pt x="14" y="326"/>
                    <a:pt x="28" y="334"/>
                    <a:pt x="42" y="331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84" y="346"/>
                    <a:pt x="100" y="366"/>
                    <a:pt x="119" y="381"/>
                  </a:cubicBezTo>
                  <a:cubicBezTo>
                    <a:pt x="119" y="381"/>
                    <a:pt x="119" y="381"/>
                    <a:pt x="119" y="381"/>
                  </a:cubicBezTo>
                  <a:cubicBezTo>
                    <a:pt x="105" y="410"/>
                    <a:pt x="105" y="410"/>
                    <a:pt x="105" y="410"/>
                  </a:cubicBezTo>
                  <a:cubicBezTo>
                    <a:pt x="102" y="416"/>
                    <a:pt x="102" y="424"/>
                    <a:pt x="104" y="430"/>
                  </a:cubicBezTo>
                  <a:cubicBezTo>
                    <a:pt x="107" y="437"/>
                    <a:pt x="112" y="442"/>
                    <a:pt x="118" y="445"/>
                  </a:cubicBezTo>
                  <a:cubicBezTo>
                    <a:pt x="153" y="462"/>
                    <a:pt x="153" y="462"/>
                    <a:pt x="153" y="462"/>
                  </a:cubicBezTo>
                  <a:cubicBezTo>
                    <a:pt x="157" y="464"/>
                    <a:pt x="161" y="465"/>
                    <a:pt x="165" y="465"/>
                  </a:cubicBezTo>
                  <a:cubicBezTo>
                    <a:pt x="175" y="465"/>
                    <a:pt x="184" y="459"/>
                    <a:pt x="189" y="450"/>
                  </a:cubicBezTo>
                  <a:cubicBezTo>
                    <a:pt x="203" y="421"/>
                    <a:pt x="203" y="421"/>
                    <a:pt x="203" y="421"/>
                  </a:cubicBezTo>
                  <a:cubicBezTo>
                    <a:pt x="227" y="425"/>
                    <a:pt x="252" y="425"/>
                    <a:pt x="276" y="420"/>
                  </a:cubicBezTo>
                  <a:cubicBezTo>
                    <a:pt x="290" y="449"/>
                    <a:pt x="290" y="449"/>
                    <a:pt x="290" y="449"/>
                  </a:cubicBezTo>
                  <a:cubicBezTo>
                    <a:pt x="296" y="462"/>
                    <a:pt x="312" y="468"/>
                    <a:pt x="325" y="461"/>
                  </a:cubicBezTo>
                  <a:cubicBezTo>
                    <a:pt x="360" y="444"/>
                    <a:pt x="360" y="444"/>
                    <a:pt x="360" y="444"/>
                  </a:cubicBezTo>
                  <a:cubicBezTo>
                    <a:pt x="367" y="441"/>
                    <a:pt x="372" y="436"/>
                    <a:pt x="374" y="429"/>
                  </a:cubicBezTo>
                  <a:cubicBezTo>
                    <a:pt x="376" y="422"/>
                    <a:pt x="376" y="415"/>
                    <a:pt x="373" y="409"/>
                  </a:cubicBezTo>
                  <a:cubicBezTo>
                    <a:pt x="359" y="380"/>
                    <a:pt x="359" y="380"/>
                    <a:pt x="359" y="380"/>
                  </a:cubicBezTo>
                  <a:cubicBezTo>
                    <a:pt x="378" y="364"/>
                    <a:pt x="394" y="345"/>
                    <a:pt x="405" y="323"/>
                  </a:cubicBezTo>
                  <a:cubicBezTo>
                    <a:pt x="435" y="329"/>
                    <a:pt x="435" y="329"/>
                    <a:pt x="435" y="329"/>
                  </a:cubicBezTo>
                  <a:cubicBezTo>
                    <a:pt x="442" y="331"/>
                    <a:pt x="449" y="330"/>
                    <a:pt x="455" y="326"/>
                  </a:cubicBezTo>
                  <a:cubicBezTo>
                    <a:pt x="461" y="322"/>
                    <a:pt x="465" y="316"/>
                    <a:pt x="467" y="309"/>
                  </a:cubicBezTo>
                  <a:cubicBezTo>
                    <a:pt x="475" y="271"/>
                    <a:pt x="475" y="271"/>
                    <a:pt x="475" y="271"/>
                  </a:cubicBezTo>
                  <a:cubicBezTo>
                    <a:pt x="478" y="257"/>
                    <a:pt x="469" y="243"/>
                    <a:pt x="455" y="239"/>
                  </a:cubicBezTo>
                  <a:close/>
                  <a:moveTo>
                    <a:pt x="363" y="236"/>
                  </a:moveTo>
                  <a:cubicBezTo>
                    <a:pt x="363" y="304"/>
                    <a:pt x="307" y="360"/>
                    <a:pt x="238" y="360"/>
                  </a:cubicBezTo>
                  <a:cubicBezTo>
                    <a:pt x="170" y="360"/>
                    <a:pt x="114" y="304"/>
                    <a:pt x="114" y="236"/>
                  </a:cubicBezTo>
                  <a:cubicBezTo>
                    <a:pt x="114" y="167"/>
                    <a:pt x="170" y="112"/>
                    <a:pt x="238" y="112"/>
                  </a:cubicBezTo>
                  <a:cubicBezTo>
                    <a:pt x="307" y="112"/>
                    <a:pt x="363" y="167"/>
                    <a:pt x="363" y="236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5450358" y="5150456"/>
              <a:ext cx="407387" cy="407387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7610357" y="5112263"/>
              <a:ext cx="415874" cy="41587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19" name="Oval 20"/>
            <p:cNvSpPr>
              <a:spLocks noChangeArrowheads="1"/>
            </p:cNvSpPr>
            <p:nvPr/>
          </p:nvSpPr>
          <p:spPr bwMode="auto">
            <a:xfrm>
              <a:off x="3984896" y="5112263"/>
              <a:ext cx="414460" cy="41587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en-US">
                <a:solidFill>
                  <a:sysClr val="window" lastClr="FFFFFF"/>
                </a:solidFill>
                <a:latin typeface="Calibri" panose="020F0502020204030204"/>
              </a:endParaRPr>
            </a:p>
          </p:txBody>
        </p:sp>
        <p:sp>
          <p:nvSpPr>
            <p:cNvPr id="20" name="Freeform 21"/>
            <p:cNvSpPr>
              <a:spLocks noEditPoints="1"/>
            </p:cNvSpPr>
            <p:nvPr/>
          </p:nvSpPr>
          <p:spPr bwMode="auto">
            <a:xfrm>
              <a:off x="6381124" y="4522401"/>
              <a:ext cx="942082" cy="919450"/>
            </a:xfrm>
            <a:custGeom>
              <a:avLst/>
              <a:gdLst>
                <a:gd name="T0" fmla="*/ 480 w 504"/>
                <a:gd name="T1" fmla="*/ 252 h 492"/>
                <a:gd name="T2" fmla="*/ 449 w 504"/>
                <a:gd name="T3" fmla="*/ 245 h 492"/>
                <a:gd name="T4" fmla="*/ 432 w 504"/>
                <a:gd name="T5" fmla="*/ 167 h 492"/>
                <a:gd name="T6" fmla="*/ 455 w 504"/>
                <a:gd name="T7" fmla="*/ 148 h 492"/>
                <a:gd name="T8" fmla="*/ 465 w 504"/>
                <a:gd name="T9" fmla="*/ 130 h 492"/>
                <a:gd name="T10" fmla="*/ 459 w 504"/>
                <a:gd name="T11" fmla="*/ 109 h 492"/>
                <a:gd name="T12" fmla="*/ 433 w 504"/>
                <a:gd name="T13" fmla="*/ 77 h 492"/>
                <a:gd name="T14" fmla="*/ 394 w 504"/>
                <a:gd name="T15" fmla="*/ 73 h 492"/>
                <a:gd name="T16" fmla="*/ 372 w 504"/>
                <a:gd name="T17" fmla="*/ 91 h 492"/>
                <a:gd name="T18" fmla="*/ 300 w 504"/>
                <a:gd name="T19" fmla="*/ 56 h 492"/>
                <a:gd name="T20" fmla="*/ 300 w 504"/>
                <a:gd name="T21" fmla="*/ 28 h 492"/>
                <a:gd name="T22" fmla="*/ 272 w 504"/>
                <a:gd name="T23" fmla="*/ 0 h 492"/>
                <a:gd name="T24" fmla="*/ 231 w 504"/>
                <a:gd name="T25" fmla="*/ 0 h 492"/>
                <a:gd name="T26" fmla="*/ 203 w 504"/>
                <a:gd name="T27" fmla="*/ 28 h 492"/>
                <a:gd name="T28" fmla="*/ 203 w 504"/>
                <a:gd name="T29" fmla="*/ 56 h 492"/>
                <a:gd name="T30" fmla="*/ 130 w 504"/>
                <a:gd name="T31" fmla="*/ 92 h 492"/>
                <a:gd name="T32" fmla="*/ 129 w 504"/>
                <a:gd name="T33" fmla="*/ 92 h 492"/>
                <a:gd name="T34" fmla="*/ 107 w 504"/>
                <a:gd name="T35" fmla="*/ 74 h 492"/>
                <a:gd name="T36" fmla="*/ 86 w 504"/>
                <a:gd name="T37" fmla="*/ 68 h 492"/>
                <a:gd name="T38" fmla="*/ 68 w 504"/>
                <a:gd name="T39" fmla="*/ 79 h 492"/>
                <a:gd name="T40" fmla="*/ 42 w 504"/>
                <a:gd name="T41" fmla="*/ 111 h 492"/>
                <a:gd name="T42" fmla="*/ 46 w 504"/>
                <a:gd name="T43" fmla="*/ 150 h 492"/>
                <a:gd name="T44" fmla="*/ 70 w 504"/>
                <a:gd name="T45" fmla="*/ 169 h 492"/>
                <a:gd name="T46" fmla="*/ 53 w 504"/>
                <a:gd name="T47" fmla="*/ 247 h 492"/>
                <a:gd name="T48" fmla="*/ 23 w 504"/>
                <a:gd name="T49" fmla="*/ 254 h 492"/>
                <a:gd name="T50" fmla="*/ 6 w 504"/>
                <a:gd name="T51" fmla="*/ 266 h 492"/>
                <a:gd name="T52" fmla="*/ 2 w 504"/>
                <a:gd name="T53" fmla="*/ 287 h 492"/>
                <a:gd name="T54" fmla="*/ 11 w 504"/>
                <a:gd name="T55" fmla="*/ 328 h 492"/>
                <a:gd name="T56" fmla="*/ 45 w 504"/>
                <a:gd name="T57" fmla="*/ 348 h 492"/>
                <a:gd name="T58" fmla="*/ 76 w 504"/>
                <a:gd name="T59" fmla="*/ 341 h 492"/>
                <a:gd name="T60" fmla="*/ 126 w 504"/>
                <a:gd name="T61" fmla="*/ 401 h 492"/>
                <a:gd name="T62" fmla="*/ 126 w 504"/>
                <a:gd name="T63" fmla="*/ 401 h 492"/>
                <a:gd name="T64" fmla="*/ 111 w 504"/>
                <a:gd name="T65" fmla="*/ 431 h 492"/>
                <a:gd name="T66" fmla="*/ 110 w 504"/>
                <a:gd name="T67" fmla="*/ 453 h 492"/>
                <a:gd name="T68" fmla="*/ 125 w 504"/>
                <a:gd name="T69" fmla="*/ 468 h 492"/>
                <a:gd name="T70" fmla="*/ 162 w 504"/>
                <a:gd name="T71" fmla="*/ 486 h 492"/>
                <a:gd name="T72" fmla="*/ 174 w 504"/>
                <a:gd name="T73" fmla="*/ 489 h 492"/>
                <a:gd name="T74" fmla="*/ 199 w 504"/>
                <a:gd name="T75" fmla="*/ 473 h 492"/>
                <a:gd name="T76" fmla="*/ 214 w 504"/>
                <a:gd name="T77" fmla="*/ 443 h 492"/>
                <a:gd name="T78" fmla="*/ 291 w 504"/>
                <a:gd name="T79" fmla="*/ 442 h 492"/>
                <a:gd name="T80" fmla="*/ 305 w 504"/>
                <a:gd name="T81" fmla="*/ 473 h 492"/>
                <a:gd name="T82" fmla="*/ 343 w 504"/>
                <a:gd name="T83" fmla="*/ 486 h 492"/>
                <a:gd name="T84" fmla="*/ 380 w 504"/>
                <a:gd name="T85" fmla="*/ 467 h 492"/>
                <a:gd name="T86" fmla="*/ 394 w 504"/>
                <a:gd name="T87" fmla="*/ 451 h 492"/>
                <a:gd name="T88" fmla="*/ 393 w 504"/>
                <a:gd name="T89" fmla="*/ 430 h 492"/>
                <a:gd name="T90" fmla="*/ 378 w 504"/>
                <a:gd name="T91" fmla="*/ 400 h 492"/>
                <a:gd name="T92" fmla="*/ 427 w 504"/>
                <a:gd name="T93" fmla="*/ 340 h 492"/>
                <a:gd name="T94" fmla="*/ 459 w 504"/>
                <a:gd name="T95" fmla="*/ 347 h 492"/>
                <a:gd name="T96" fmla="*/ 480 w 504"/>
                <a:gd name="T97" fmla="*/ 343 h 492"/>
                <a:gd name="T98" fmla="*/ 492 w 504"/>
                <a:gd name="T99" fmla="*/ 326 h 492"/>
                <a:gd name="T100" fmla="*/ 501 w 504"/>
                <a:gd name="T101" fmla="*/ 285 h 492"/>
                <a:gd name="T102" fmla="*/ 480 w 504"/>
                <a:gd name="T103" fmla="*/ 252 h 492"/>
                <a:gd name="T104" fmla="*/ 371 w 504"/>
                <a:gd name="T105" fmla="*/ 248 h 492"/>
                <a:gd name="T106" fmla="*/ 251 w 504"/>
                <a:gd name="T107" fmla="*/ 368 h 492"/>
                <a:gd name="T108" fmla="*/ 132 w 504"/>
                <a:gd name="T109" fmla="*/ 248 h 492"/>
                <a:gd name="T110" fmla="*/ 251 w 504"/>
                <a:gd name="T111" fmla="*/ 129 h 492"/>
                <a:gd name="T112" fmla="*/ 371 w 504"/>
                <a:gd name="T113" fmla="*/ 248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4" h="492">
                  <a:moveTo>
                    <a:pt x="480" y="252"/>
                  </a:moveTo>
                  <a:cubicBezTo>
                    <a:pt x="449" y="245"/>
                    <a:pt x="449" y="245"/>
                    <a:pt x="449" y="245"/>
                  </a:cubicBezTo>
                  <a:cubicBezTo>
                    <a:pt x="449" y="218"/>
                    <a:pt x="443" y="192"/>
                    <a:pt x="432" y="167"/>
                  </a:cubicBezTo>
                  <a:cubicBezTo>
                    <a:pt x="455" y="148"/>
                    <a:pt x="455" y="148"/>
                    <a:pt x="455" y="148"/>
                  </a:cubicBezTo>
                  <a:cubicBezTo>
                    <a:pt x="461" y="144"/>
                    <a:pt x="465" y="137"/>
                    <a:pt x="465" y="130"/>
                  </a:cubicBezTo>
                  <a:cubicBezTo>
                    <a:pt x="466" y="122"/>
                    <a:pt x="464" y="115"/>
                    <a:pt x="459" y="109"/>
                  </a:cubicBezTo>
                  <a:cubicBezTo>
                    <a:pt x="433" y="77"/>
                    <a:pt x="433" y="77"/>
                    <a:pt x="433" y="77"/>
                  </a:cubicBezTo>
                  <a:cubicBezTo>
                    <a:pt x="424" y="65"/>
                    <a:pt x="406" y="63"/>
                    <a:pt x="394" y="73"/>
                  </a:cubicBezTo>
                  <a:cubicBezTo>
                    <a:pt x="372" y="91"/>
                    <a:pt x="372" y="91"/>
                    <a:pt x="372" y="91"/>
                  </a:cubicBezTo>
                  <a:cubicBezTo>
                    <a:pt x="350" y="74"/>
                    <a:pt x="326" y="63"/>
                    <a:pt x="300" y="56"/>
                  </a:cubicBezTo>
                  <a:cubicBezTo>
                    <a:pt x="300" y="28"/>
                    <a:pt x="300" y="28"/>
                    <a:pt x="300" y="28"/>
                  </a:cubicBezTo>
                  <a:cubicBezTo>
                    <a:pt x="300" y="12"/>
                    <a:pt x="287" y="0"/>
                    <a:pt x="272" y="0"/>
                  </a:cubicBezTo>
                  <a:cubicBezTo>
                    <a:pt x="231" y="0"/>
                    <a:pt x="231" y="0"/>
                    <a:pt x="231" y="0"/>
                  </a:cubicBezTo>
                  <a:cubicBezTo>
                    <a:pt x="215" y="0"/>
                    <a:pt x="203" y="12"/>
                    <a:pt x="203" y="28"/>
                  </a:cubicBezTo>
                  <a:cubicBezTo>
                    <a:pt x="203" y="56"/>
                    <a:pt x="203" y="56"/>
                    <a:pt x="203" y="56"/>
                  </a:cubicBezTo>
                  <a:cubicBezTo>
                    <a:pt x="176" y="63"/>
                    <a:pt x="151" y="75"/>
                    <a:pt x="130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07" y="74"/>
                    <a:pt x="107" y="74"/>
                    <a:pt x="107" y="74"/>
                  </a:cubicBezTo>
                  <a:cubicBezTo>
                    <a:pt x="101" y="69"/>
                    <a:pt x="94" y="67"/>
                    <a:pt x="86" y="68"/>
                  </a:cubicBezTo>
                  <a:cubicBezTo>
                    <a:pt x="79" y="69"/>
                    <a:pt x="72" y="73"/>
                    <a:pt x="68" y="79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2" y="123"/>
                    <a:pt x="34" y="140"/>
                    <a:pt x="46" y="150"/>
                  </a:cubicBezTo>
                  <a:cubicBezTo>
                    <a:pt x="70" y="169"/>
                    <a:pt x="70" y="169"/>
                    <a:pt x="70" y="169"/>
                  </a:cubicBezTo>
                  <a:cubicBezTo>
                    <a:pt x="59" y="193"/>
                    <a:pt x="53" y="220"/>
                    <a:pt x="53" y="247"/>
                  </a:cubicBezTo>
                  <a:cubicBezTo>
                    <a:pt x="23" y="254"/>
                    <a:pt x="23" y="254"/>
                    <a:pt x="23" y="254"/>
                  </a:cubicBezTo>
                  <a:cubicBezTo>
                    <a:pt x="16" y="256"/>
                    <a:pt x="10" y="260"/>
                    <a:pt x="6" y="266"/>
                  </a:cubicBezTo>
                  <a:cubicBezTo>
                    <a:pt x="2" y="272"/>
                    <a:pt x="0" y="280"/>
                    <a:pt x="2" y="287"/>
                  </a:cubicBezTo>
                  <a:cubicBezTo>
                    <a:pt x="11" y="328"/>
                    <a:pt x="11" y="328"/>
                    <a:pt x="11" y="328"/>
                  </a:cubicBezTo>
                  <a:cubicBezTo>
                    <a:pt x="15" y="343"/>
                    <a:pt x="30" y="352"/>
                    <a:pt x="45" y="348"/>
                  </a:cubicBezTo>
                  <a:cubicBezTo>
                    <a:pt x="76" y="341"/>
                    <a:pt x="76" y="341"/>
                    <a:pt x="76" y="341"/>
                  </a:cubicBezTo>
                  <a:cubicBezTo>
                    <a:pt x="89" y="364"/>
                    <a:pt x="105" y="385"/>
                    <a:pt x="126" y="401"/>
                  </a:cubicBezTo>
                  <a:cubicBezTo>
                    <a:pt x="126" y="401"/>
                    <a:pt x="126" y="401"/>
                    <a:pt x="126" y="401"/>
                  </a:cubicBezTo>
                  <a:cubicBezTo>
                    <a:pt x="111" y="431"/>
                    <a:pt x="111" y="431"/>
                    <a:pt x="111" y="431"/>
                  </a:cubicBezTo>
                  <a:cubicBezTo>
                    <a:pt x="108" y="438"/>
                    <a:pt x="108" y="446"/>
                    <a:pt x="110" y="453"/>
                  </a:cubicBezTo>
                  <a:cubicBezTo>
                    <a:pt x="113" y="460"/>
                    <a:pt x="118" y="465"/>
                    <a:pt x="125" y="468"/>
                  </a:cubicBezTo>
                  <a:cubicBezTo>
                    <a:pt x="162" y="486"/>
                    <a:pt x="162" y="486"/>
                    <a:pt x="162" y="486"/>
                  </a:cubicBezTo>
                  <a:cubicBezTo>
                    <a:pt x="166" y="488"/>
                    <a:pt x="170" y="489"/>
                    <a:pt x="174" y="489"/>
                  </a:cubicBezTo>
                  <a:cubicBezTo>
                    <a:pt x="184" y="489"/>
                    <a:pt x="194" y="483"/>
                    <a:pt x="199" y="473"/>
                  </a:cubicBezTo>
                  <a:cubicBezTo>
                    <a:pt x="214" y="443"/>
                    <a:pt x="214" y="443"/>
                    <a:pt x="214" y="443"/>
                  </a:cubicBezTo>
                  <a:cubicBezTo>
                    <a:pt x="239" y="448"/>
                    <a:pt x="265" y="447"/>
                    <a:pt x="291" y="442"/>
                  </a:cubicBezTo>
                  <a:cubicBezTo>
                    <a:pt x="305" y="473"/>
                    <a:pt x="305" y="473"/>
                    <a:pt x="305" y="473"/>
                  </a:cubicBezTo>
                  <a:cubicBezTo>
                    <a:pt x="312" y="487"/>
                    <a:pt x="329" y="492"/>
                    <a:pt x="343" y="486"/>
                  </a:cubicBezTo>
                  <a:cubicBezTo>
                    <a:pt x="380" y="467"/>
                    <a:pt x="380" y="467"/>
                    <a:pt x="380" y="467"/>
                  </a:cubicBezTo>
                  <a:cubicBezTo>
                    <a:pt x="387" y="464"/>
                    <a:pt x="392" y="458"/>
                    <a:pt x="394" y="451"/>
                  </a:cubicBezTo>
                  <a:cubicBezTo>
                    <a:pt x="396" y="445"/>
                    <a:pt x="396" y="437"/>
                    <a:pt x="393" y="430"/>
                  </a:cubicBezTo>
                  <a:cubicBezTo>
                    <a:pt x="378" y="400"/>
                    <a:pt x="378" y="400"/>
                    <a:pt x="378" y="400"/>
                  </a:cubicBezTo>
                  <a:cubicBezTo>
                    <a:pt x="398" y="383"/>
                    <a:pt x="415" y="363"/>
                    <a:pt x="427" y="340"/>
                  </a:cubicBezTo>
                  <a:cubicBezTo>
                    <a:pt x="459" y="347"/>
                    <a:pt x="459" y="347"/>
                    <a:pt x="459" y="347"/>
                  </a:cubicBezTo>
                  <a:cubicBezTo>
                    <a:pt x="466" y="348"/>
                    <a:pt x="473" y="347"/>
                    <a:pt x="480" y="343"/>
                  </a:cubicBezTo>
                  <a:cubicBezTo>
                    <a:pt x="486" y="339"/>
                    <a:pt x="490" y="333"/>
                    <a:pt x="492" y="326"/>
                  </a:cubicBezTo>
                  <a:cubicBezTo>
                    <a:pt x="501" y="285"/>
                    <a:pt x="501" y="285"/>
                    <a:pt x="501" y="285"/>
                  </a:cubicBezTo>
                  <a:cubicBezTo>
                    <a:pt x="504" y="270"/>
                    <a:pt x="495" y="255"/>
                    <a:pt x="480" y="252"/>
                  </a:cubicBezTo>
                  <a:close/>
                  <a:moveTo>
                    <a:pt x="371" y="248"/>
                  </a:moveTo>
                  <a:cubicBezTo>
                    <a:pt x="371" y="314"/>
                    <a:pt x="317" y="368"/>
                    <a:pt x="251" y="368"/>
                  </a:cubicBezTo>
                  <a:cubicBezTo>
                    <a:pt x="186" y="368"/>
                    <a:pt x="132" y="314"/>
                    <a:pt x="132" y="248"/>
                  </a:cubicBezTo>
                  <a:cubicBezTo>
                    <a:pt x="132" y="182"/>
                    <a:pt x="186" y="129"/>
                    <a:pt x="251" y="129"/>
                  </a:cubicBezTo>
                  <a:cubicBezTo>
                    <a:pt x="317" y="129"/>
                    <a:pt x="371" y="182"/>
                    <a:pt x="371" y="248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" name="Oval 22"/>
            <p:cNvSpPr>
              <a:spLocks noChangeArrowheads="1"/>
            </p:cNvSpPr>
            <p:nvPr/>
          </p:nvSpPr>
          <p:spPr bwMode="auto">
            <a:xfrm>
              <a:off x="6731929" y="4867548"/>
              <a:ext cx="236228" cy="236228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3840613" y="2800907"/>
              <a:ext cx="765265" cy="746876"/>
            </a:xfrm>
            <a:custGeom>
              <a:avLst/>
              <a:gdLst>
                <a:gd name="T0" fmla="*/ 389 w 409"/>
                <a:gd name="T1" fmla="*/ 205 h 400"/>
                <a:gd name="T2" fmla="*/ 364 w 409"/>
                <a:gd name="T3" fmla="*/ 200 h 400"/>
                <a:gd name="T4" fmla="*/ 350 w 409"/>
                <a:gd name="T5" fmla="*/ 136 h 400"/>
                <a:gd name="T6" fmla="*/ 369 w 409"/>
                <a:gd name="T7" fmla="*/ 121 h 400"/>
                <a:gd name="T8" fmla="*/ 377 w 409"/>
                <a:gd name="T9" fmla="*/ 106 h 400"/>
                <a:gd name="T10" fmla="*/ 372 w 409"/>
                <a:gd name="T11" fmla="*/ 89 h 400"/>
                <a:gd name="T12" fmla="*/ 351 w 409"/>
                <a:gd name="T13" fmla="*/ 63 h 400"/>
                <a:gd name="T14" fmla="*/ 319 w 409"/>
                <a:gd name="T15" fmla="*/ 60 h 400"/>
                <a:gd name="T16" fmla="*/ 301 w 409"/>
                <a:gd name="T17" fmla="*/ 74 h 400"/>
                <a:gd name="T18" fmla="*/ 243 w 409"/>
                <a:gd name="T19" fmla="*/ 46 h 400"/>
                <a:gd name="T20" fmla="*/ 243 w 409"/>
                <a:gd name="T21" fmla="*/ 23 h 400"/>
                <a:gd name="T22" fmla="*/ 220 w 409"/>
                <a:gd name="T23" fmla="*/ 0 h 400"/>
                <a:gd name="T24" fmla="*/ 186 w 409"/>
                <a:gd name="T25" fmla="*/ 0 h 400"/>
                <a:gd name="T26" fmla="*/ 164 w 409"/>
                <a:gd name="T27" fmla="*/ 23 h 400"/>
                <a:gd name="T28" fmla="*/ 164 w 409"/>
                <a:gd name="T29" fmla="*/ 46 h 400"/>
                <a:gd name="T30" fmla="*/ 104 w 409"/>
                <a:gd name="T31" fmla="*/ 75 h 400"/>
                <a:gd name="T32" fmla="*/ 104 w 409"/>
                <a:gd name="T33" fmla="*/ 75 h 400"/>
                <a:gd name="T34" fmla="*/ 86 w 409"/>
                <a:gd name="T35" fmla="*/ 61 h 400"/>
                <a:gd name="T36" fmla="*/ 69 w 409"/>
                <a:gd name="T37" fmla="*/ 56 h 400"/>
                <a:gd name="T38" fmla="*/ 54 w 409"/>
                <a:gd name="T39" fmla="*/ 64 h 400"/>
                <a:gd name="T40" fmla="*/ 33 w 409"/>
                <a:gd name="T41" fmla="*/ 91 h 400"/>
                <a:gd name="T42" fmla="*/ 37 w 409"/>
                <a:gd name="T43" fmla="*/ 122 h 400"/>
                <a:gd name="T44" fmla="*/ 56 w 409"/>
                <a:gd name="T45" fmla="*/ 137 h 400"/>
                <a:gd name="T46" fmla="*/ 42 w 409"/>
                <a:gd name="T47" fmla="*/ 201 h 400"/>
                <a:gd name="T48" fmla="*/ 18 w 409"/>
                <a:gd name="T49" fmla="*/ 207 h 400"/>
                <a:gd name="T50" fmla="*/ 4 w 409"/>
                <a:gd name="T51" fmla="*/ 217 h 400"/>
                <a:gd name="T52" fmla="*/ 1 w 409"/>
                <a:gd name="T53" fmla="*/ 234 h 400"/>
                <a:gd name="T54" fmla="*/ 8 w 409"/>
                <a:gd name="T55" fmla="*/ 267 h 400"/>
                <a:gd name="T56" fmla="*/ 36 w 409"/>
                <a:gd name="T57" fmla="*/ 283 h 400"/>
                <a:gd name="T58" fmla="*/ 61 w 409"/>
                <a:gd name="T59" fmla="*/ 278 h 400"/>
                <a:gd name="T60" fmla="*/ 101 w 409"/>
                <a:gd name="T61" fmla="*/ 327 h 400"/>
                <a:gd name="T62" fmla="*/ 101 w 409"/>
                <a:gd name="T63" fmla="*/ 327 h 400"/>
                <a:gd name="T64" fmla="*/ 90 w 409"/>
                <a:gd name="T65" fmla="*/ 351 h 400"/>
                <a:gd name="T66" fmla="*/ 89 w 409"/>
                <a:gd name="T67" fmla="*/ 368 h 400"/>
                <a:gd name="T68" fmla="*/ 100 w 409"/>
                <a:gd name="T69" fmla="*/ 381 h 400"/>
                <a:gd name="T70" fmla="*/ 131 w 409"/>
                <a:gd name="T71" fmla="*/ 396 h 400"/>
                <a:gd name="T72" fmla="*/ 140 w 409"/>
                <a:gd name="T73" fmla="*/ 398 h 400"/>
                <a:gd name="T74" fmla="*/ 161 w 409"/>
                <a:gd name="T75" fmla="*/ 385 h 400"/>
                <a:gd name="T76" fmla="*/ 173 w 409"/>
                <a:gd name="T77" fmla="*/ 360 h 400"/>
                <a:gd name="T78" fmla="*/ 235 w 409"/>
                <a:gd name="T79" fmla="*/ 360 h 400"/>
                <a:gd name="T80" fmla="*/ 247 w 409"/>
                <a:gd name="T81" fmla="*/ 385 h 400"/>
                <a:gd name="T82" fmla="*/ 278 w 409"/>
                <a:gd name="T83" fmla="*/ 395 h 400"/>
                <a:gd name="T84" fmla="*/ 308 w 409"/>
                <a:gd name="T85" fmla="*/ 380 h 400"/>
                <a:gd name="T86" fmla="*/ 319 w 409"/>
                <a:gd name="T87" fmla="*/ 367 h 400"/>
                <a:gd name="T88" fmla="*/ 318 w 409"/>
                <a:gd name="T89" fmla="*/ 350 h 400"/>
                <a:gd name="T90" fmla="*/ 306 w 409"/>
                <a:gd name="T91" fmla="*/ 326 h 400"/>
                <a:gd name="T92" fmla="*/ 346 w 409"/>
                <a:gd name="T93" fmla="*/ 276 h 400"/>
                <a:gd name="T94" fmla="*/ 372 w 409"/>
                <a:gd name="T95" fmla="*/ 282 h 400"/>
                <a:gd name="T96" fmla="*/ 389 w 409"/>
                <a:gd name="T97" fmla="*/ 279 h 400"/>
                <a:gd name="T98" fmla="*/ 399 w 409"/>
                <a:gd name="T99" fmla="*/ 265 h 400"/>
                <a:gd name="T100" fmla="*/ 406 w 409"/>
                <a:gd name="T101" fmla="*/ 232 h 400"/>
                <a:gd name="T102" fmla="*/ 389 w 409"/>
                <a:gd name="T103" fmla="*/ 205 h 400"/>
                <a:gd name="T104" fmla="*/ 301 w 409"/>
                <a:gd name="T105" fmla="*/ 202 h 400"/>
                <a:gd name="T106" fmla="*/ 203 w 409"/>
                <a:gd name="T107" fmla="*/ 299 h 400"/>
                <a:gd name="T108" fmla="*/ 106 w 409"/>
                <a:gd name="T109" fmla="*/ 202 h 400"/>
                <a:gd name="T110" fmla="*/ 203 w 409"/>
                <a:gd name="T111" fmla="*/ 105 h 400"/>
                <a:gd name="T112" fmla="*/ 301 w 409"/>
                <a:gd name="T113" fmla="*/ 20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09" h="400">
                  <a:moveTo>
                    <a:pt x="389" y="205"/>
                  </a:moveTo>
                  <a:cubicBezTo>
                    <a:pt x="364" y="200"/>
                    <a:pt x="364" y="200"/>
                    <a:pt x="364" y="200"/>
                  </a:cubicBezTo>
                  <a:cubicBezTo>
                    <a:pt x="364" y="177"/>
                    <a:pt x="359" y="156"/>
                    <a:pt x="350" y="136"/>
                  </a:cubicBezTo>
                  <a:cubicBezTo>
                    <a:pt x="369" y="121"/>
                    <a:pt x="369" y="121"/>
                    <a:pt x="369" y="121"/>
                  </a:cubicBezTo>
                  <a:cubicBezTo>
                    <a:pt x="374" y="117"/>
                    <a:pt x="377" y="112"/>
                    <a:pt x="377" y="106"/>
                  </a:cubicBezTo>
                  <a:cubicBezTo>
                    <a:pt x="378" y="100"/>
                    <a:pt x="376" y="94"/>
                    <a:pt x="372" y="89"/>
                  </a:cubicBezTo>
                  <a:cubicBezTo>
                    <a:pt x="351" y="63"/>
                    <a:pt x="351" y="63"/>
                    <a:pt x="351" y="63"/>
                  </a:cubicBezTo>
                  <a:cubicBezTo>
                    <a:pt x="343" y="53"/>
                    <a:pt x="329" y="52"/>
                    <a:pt x="319" y="60"/>
                  </a:cubicBezTo>
                  <a:cubicBezTo>
                    <a:pt x="301" y="74"/>
                    <a:pt x="301" y="74"/>
                    <a:pt x="301" y="74"/>
                  </a:cubicBezTo>
                  <a:cubicBezTo>
                    <a:pt x="284" y="61"/>
                    <a:pt x="264" y="51"/>
                    <a:pt x="243" y="46"/>
                  </a:cubicBezTo>
                  <a:cubicBezTo>
                    <a:pt x="243" y="23"/>
                    <a:pt x="243" y="23"/>
                    <a:pt x="243" y="23"/>
                  </a:cubicBezTo>
                  <a:cubicBezTo>
                    <a:pt x="243" y="10"/>
                    <a:pt x="233" y="0"/>
                    <a:pt x="220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4" y="0"/>
                    <a:pt x="164" y="10"/>
                    <a:pt x="164" y="23"/>
                  </a:cubicBezTo>
                  <a:cubicBezTo>
                    <a:pt x="164" y="46"/>
                    <a:pt x="164" y="46"/>
                    <a:pt x="164" y="46"/>
                  </a:cubicBezTo>
                  <a:cubicBezTo>
                    <a:pt x="142" y="51"/>
                    <a:pt x="122" y="61"/>
                    <a:pt x="104" y="75"/>
                  </a:cubicBezTo>
                  <a:cubicBezTo>
                    <a:pt x="104" y="75"/>
                    <a:pt x="104" y="75"/>
                    <a:pt x="104" y="75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1" y="57"/>
                    <a:pt x="75" y="55"/>
                    <a:pt x="69" y="56"/>
                  </a:cubicBezTo>
                  <a:cubicBezTo>
                    <a:pt x="63" y="56"/>
                    <a:pt x="58" y="59"/>
                    <a:pt x="54" y="64"/>
                  </a:cubicBezTo>
                  <a:cubicBezTo>
                    <a:pt x="33" y="91"/>
                    <a:pt x="33" y="91"/>
                    <a:pt x="33" y="91"/>
                  </a:cubicBezTo>
                  <a:cubicBezTo>
                    <a:pt x="26" y="100"/>
                    <a:pt x="27" y="115"/>
                    <a:pt x="37" y="122"/>
                  </a:cubicBezTo>
                  <a:cubicBezTo>
                    <a:pt x="56" y="137"/>
                    <a:pt x="56" y="137"/>
                    <a:pt x="56" y="137"/>
                  </a:cubicBezTo>
                  <a:cubicBezTo>
                    <a:pt x="47" y="158"/>
                    <a:pt x="43" y="179"/>
                    <a:pt x="42" y="201"/>
                  </a:cubicBezTo>
                  <a:cubicBezTo>
                    <a:pt x="18" y="207"/>
                    <a:pt x="18" y="207"/>
                    <a:pt x="18" y="207"/>
                  </a:cubicBezTo>
                  <a:cubicBezTo>
                    <a:pt x="12" y="208"/>
                    <a:pt x="7" y="212"/>
                    <a:pt x="4" y="217"/>
                  </a:cubicBezTo>
                  <a:cubicBezTo>
                    <a:pt x="1" y="222"/>
                    <a:pt x="0" y="228"/>
                    <a:pt x="1" y="234"/>
                  </a:cubicBezTo>
                  <a:cubicBezTo>
                    <a:pt x="8" y="267"/>
                    <a:pt x="8" y="267"/>
                    <a:pt x="8" y="267"/>
                  </a:cubicBezTo>
                  <a:cubicBezTo>
                    <a:pt x="11" y="279"/>
                    <a:pt x="23" y="286"/>
                    <a:pt x="36" y="283"/>
                  </a:cubicBezTo>
                  <a:cubicBezTo>
                    <a:pt x="61" y="278"/>
                    <a:pt x="61" y="278"/>
                    <a:pt x="61" y="278"/>
                  </a:cubicBezTo>
                  <a:cubicBezTo>
                    <a:pt x="71" y="296"/>
                    <a:pt x="85" y="313"/>
                    <a:pt x="101" y="327"/>
                  </a:cubicBezTo>
                  <a:cubicBezTo>
                    <a:pt x="101" y="327"/>
                    <a:pt x="101" y="327"/>
                    <a:pt x="101" y="327"/>
                  </a:cubicBezTo>
                  <a:cubicBezTo>
                    <a:pt x="90" y="351"/>
                    <a:pt x="90" y="351"/>
                    <a:pt x="90" y="351"/>
                  </a:cubicBezTo>
                  <a:cubicBezTo>
                    <a:pt x="87" y="356"/>
                    <a:pt x="87" y="363"/>
                    <a:pt x="89" y="368"/>
                  </a:cubicBezTo>
                  <a:cubicBezTo>
                    <a:pt x="91" y="374"/>
                    <a:pt x="95" y="378"/>
                    <a:pt x="100" y="381"/>
                  </a:cubicBezTo>
                  <a:cubicBezTo>
                    <a:pt x="131" y="396"/>
                    <a:pt x="131" y="396"/>
                    <a:pt x="131" y="396"/>
                  </a:cubicBezTo>
                  <a:cubicBezTo>
                    <a:pt x="134" y="397"/>
                    <a:pt x="137" y="398"/>
                    <a:pt x="140" y="398"/>
                  </a:cubicBezTo>
                  <a:cubicBezTo>
                    <a:pt x="149" y="398"/>
                    <a:pt x="157" y="393"/>
                    <a:pt x="161" y="385"/>
                  </a:cubicBezTo>
                  <a:cubicBezTo>
                    <a:pt x="173" y="360"/>
                    <a:pt x="173" y="360"/>
                    <a:pt x="173" y="360"/>
                  </a:cubicBezTo>
                  <a:cubicBezTo>
                    <a:pt x="193" y="364"/>
                    <a:pt x="215" y="364"/>
                    <a:pt x="235" y="360"/>
                  </a:cubicBezTo>
                  <a:cubicBezTo>
                    <a:pt x="247" y="385"/>
                    <a:pt x="247" y="385"/>
                    <a:pt x="247" y="385"/>
                  </a:cubicBezTo>
                  <a:cubicBezTo>
                    <a:pt x="253" y="396"/>
                    <a:pt x="266" y="400"/>
                    <a:pt x="278" y="395"/>
                  </a:cubicBezTo>
                  <a:cubicBezTo>
                    <a:pt x="308" y="380"/>
                    <a:pt x="308" y="380"/>
                    <a:pt x="308" y="380"/>
                  </a:cubicBezTo>
                  <a:cubicBezTo>
                    <a:pt x="313" y="377"/>
                    <a:pt x="317" y="373"/>
                    <a:pt x="319" y="367"/>
                  </a:cubicBezTo>
                  <a:cubicBezTo>
                    <a:pt x="321" y="362"/>
                    <a:pt x="321" y="355"/>
                    <a:pt x="318" y="350"/>
                  </a:cubicBezTo>
                  <a:cubicBezTo>
                    <a:pt x="306" y="326"/>
                    <a:pt x="306" y="326"/>
                    <a:pt x="306" y="326"/>
                  </a:cubicBezTo>
                  <a:cubicBezTo>
                    <a:pt x="323" y="312"/>
                    <a:pt x="336" y="295"/>
                    <a:pt x="346" y="276"/>
                  </a:cubicBezTo>
                  <a:cubicBezTo>
                    <a:pt x="372" y="282"/>
                    <a:pt x="372" y="282"/>
                    <a:pt x="372" y="282"/>
                  </a:cubicBezTo>
                  <a:cubicBezTo>
                    <a:pt x="378" y="283"/>
                    <a:pt x="384" y="282"/>
                    <a:pt x="389" y="279"/>
                  </a:cubicBezTo>
                  <a:cubicBezTo>
                    <a:pt x="394" y="276"/>
                    <a:pt x="397" y="271"/>
                    <a:pt x="399" y="265"/>
                  </a:cubicBezTo>
                  <a:cubicBezTo>
                    <a:pt x="406" y="232"/>
                    <a:pt x="406" y="232"/>
                    <a:pt x="406" y="232"/>
                  </a:cubicBezTo>
                  <a:cubicBezTo>
                    <a:pt x="409" y="220"/>
                    <a:pt x="401" y="208"/>
                    <a:pt x="389" y="205"/>
                  </a:cubicBezTo>
                  <a:close/>
                  <a:moveTo>
                    <a:pt x="301" y="202"/>
                  </a:moveTo>
                  <a:cubicBezTo>
                    <a:pt x="301" y="256"/>
                    <a:pt x="257" y="299"/>
                    <a:pt x="203" y="299"/>
                  </a:cubicBezTo>
                  <a:cubicBezTo>
                    <a:pt x="150" y="299"/>
                    <a:pt x="106" y="256"/>
                    <a:pt x="106" y="202"/>
                  </a:cubicBezTo>
                  <a:cubicBezTo>
                    <a:pt x="106" y="148"/>
                    <a:pt x="150" y="105"/>
                    <a:pt x="203" y="105"/>
                  </a:cubicBezTo>
                  <a:cubicBezTo>
                    <a:pt x="257" y="105"/>
                    <a:pt x="301" y="149"/>
                    <a:pt x="301" y="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" name="Oval 24"/>
            <p:cNvSpPr>
              <a:spLocks noChangeArrowheads="1"/>
            </p:cNvSpPr>
            <p:nvPr/>
          </p:nvSpPr>
          <p:spPr bwMode="auto">
            <a:xfrm>
              <a:off x="4124935" y="3082401"/>
              <a:ext cx="192377" cy="190963"/>
            </a:xfrm>
            <a:prstGeom prst="ellipse">
              <a:avLst/>
            </a:pr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3546389" y="3915564"/>
              <a:ext cx="895403" cy="872770"/>
            </a:xfrm>
            <a:custGeom>
              <a:avLst/>
              <a:gdLst>
                <a:gd name="T0" fmla="*/ 455 w 479"/>
                <a:gd name="T1" fmla="*/ 239 h 467"/>
                <a:gd name="T2" fmla="*/ 427 w 479"/>
                <a:gd name="T3" fmla="*/ 232 h 467"/>
                <a:gd name="T4" fmla="*/ 410 w 479"/>
                <a:gd name="T5" fmla="*/ 158 h 467"/>
                <a:gd name="T6" fmla="*/ 432 w 479"/>
                <a:gd name="T7" fmla="*/ 140 h 467"/>
                <a:gd name="T8" fmla="*/ 442 w 479"/>
                <a:gd name="T9" fmla="*/ 123 h 467"/>
                <a:gd name="T10" fmla="*/ 436 w 479"/>
                <a:gd name="T11" fmla="*/ 103 h 467"/>
                <a:gd name="T12" fmla="*/ 411 w 479"/>
                <a:gd name="T13" fmla="*/ 73 h 467"/>
                <a:gd name="T14" fmla="*/ 374 w 479"/>
                <a:gd name="T15" fmla="*/ 69 h 467"/>
                <a:gd name="T16" fmla="*/ 353 w 479"/>
                <a:gd name="T17" fmla="*/ 86 h 467"/>
                <a:gd name="T18" fmla="*/ 285 w 479"/>
                <a:gd name="T19" fmla="*/ 53 h 467"/>
                <a:gd name="T20" fmla="*/ 285 w 479"/>
                <a:gd name="T21" fmla="*/ 26 h 467"/>
                <a:gd name="T22" fmla="*/ 258 w 479"/>
                <a:gd name="T23" fmla="*/ 0 h 467"/>
                <a:gd name="T24" fmla="*/ 219 w 479"/>
                <a:gd name="T25" fmla="*/ 0 h 467"/>
                <a:gd name="T26" fmla="*/ 192 w 479"/>
                <a:gd name="T27" fmla="*/ 26 h 467"/>
                <a:gd name="T28" fmla="*/ 192 w 479"/>
                <a:gd name="T29" fmla="*/ 53 h 467"/>
                <a:gd name="T30" fmla="*/ 123 w 479"/>
                <a:gd name="T31" fmla="*/ 87 h 467"/>
                <a:gd name="T32" fmla="*/ 123 w 479"/>
                <a:gd name="T33" fmla="*/ 87 h 467"/>
                <a:gd name="T34" fmla="*/ 101 w 479"/>
                <a:gd name="T35" fmla="*/ 70 h 467"/>
                <a:gd name="T36" fmla="*/ 82 w 479"/>
                <a:gd name="T37" fmla="*/ 64 h 467"/>
                <a:gd name="T38" fmla="*/ 64 w 479"/>
                <a:gd name="T39" fmla="*/ 74 h 467"/>
                <a:gd name="T40" fmla="*/ 40 w 479"/>
                <a:gd name="T41" fmla="*/ 105 h 467"/>
                <a:gd name="T42" fmla="*/ 44 w 479"/>
                <a:gd name="T43" fmla="*/ 142 h 467"/>
                <a:gd name="T44" fmla="*/ 66 w 479"/>
                <a:gd name="T45" fmla="*/ 160 h 467"/>
                <a:gd name="T46" fmla="*/ 50 w 479"/>
                <a:gd name="T47" fmla="*/ 234 h 467"/>
                <a:gd name="T48" fmla="*/ 22 w 479"/>
                <a:gd name="T49" fmla="*/ 241 h 467"/>
                <a:gd name="T50" fmla="*/ 5 w 479"/>
                <a:gd name="T51" fmla="*/ 252 h 467"/>
                <a:gd name="T52" fmla="*/ 2 w 479"/>
                <a:gd name="T53" fmla="*/ 272 h 467"/>
                <a:gd name="T54" fmla="*/ 11 w 479"/>
                <a:gd name="T55" fmla="*/ 311 h 467"/>
                <a:gd name="T56" fmla="*/ 42 w 479"/>
                <a:gd name="T57" fmla="*/ 331 h 467"/>
                <a:gd name="T58" fmla="*/ 72 w 479"/>
                <a:gd name="T59" fmla="*/ 324 h 467"/>
                <a:gd name="T60" fmla="*/ 119 w 479"/>
                <a:gd name="T61" fmla="*/ 381 h 467"/>
                <a:gd name="T62" fmla="*/ 119 w 479"/>
                <a:gd name="T63" fmla="*/ 381 h 467"/>
                <a:gd name="T64" fmla="*/ 106 w 479"/>
                <a:gd name="T65" fmla="*/ 409 h 467"/>
                <a:gd name="T66" fmla="*/ 105 w 479"/>
                <a:gd name="T67" fmla="*/ 430 h 467"/>
                <a:gd name="T68" fmla="*/ 118 w 479"/>
                <a:gd name="T69" fmla="*/ 445 h 467"/>
                <a:gd name="T70" fmla="*/ 154 w 479"/>
                <a:gd name="T71" fmla="*/ 462 h 467"/>
                <a:gd name="T72" fmla="*/ 165 w 479"/>
                <a:gd name="T73" fmla="*/ 464 h 467"/>
                <a:gd name="T74" fmla="*/ 189 w 479"/>
                <a:gd name="T75" fmla="*/ 449 h 467"/>
                <a:gd name="T76" fmla="*/ 203 w 479"/>
                <a:gd name="T77" fmla="*/ 420 h 467"/>
                <a:gd name="T78" fmla="*/ 276 w 479"/>
                <a:gd name="T79" fmla="*/ 420 h 467"/>
                <a:gd name="T80" fmla="*/ 290 w 479"/>
                <a:gd name="T81" fmla="*/ 449 h 467"/>
                <a:gd name="T82" fmla="*/ 325 w 479"/>
                <a:gd name="T83" fmla="*/ 461 h 467"/>
                <a:gd name="T84" fmla="*/ 361 w 479"/>
                <a:gd name="T85" fmla="*/ 443 h 467"/>
                <a:gd name="T86" fmla="*/ 374 w 479"/>
                <a:gd name="T87" fmla="*/ 428 h 467"/>
                <a:gd name="T88" fmla="*/ 373 w 479"/>
                <a:gd name="T89" fmla="*/ 408 h 467"/>
                <a:gd name="T90" fmla="*/ 359 w 479"/>
                <a:gd name="T91" fmla="*/ 380 h 467"/>
                <a:gd name="T92" fmla="*/ 405 w 479"/>
                <a:gd name="T93" fmla="*/ 322 h 467"/>
                <a:gd name="T94" fmla="*/ 435 w 479"/>
                <a:gd name="T95" fmla="*/ 329 h 467"/>
                <a:gd name="T96" fmla="*/ 455 w 479"/>
                <a:gd name="T97" fmla="*/ 325 h 467"/>
                <a:gd name="T98" fmla="*/ 467 w 479"/>
                <a:gd name="T99" fmla="*/ 309 h 467"/>
                <a:gd name="T100" fmla="*/ 475 w 479"/>
                <a:gd name="T101" fmla="*/ 270 h 467"/>
                <a:gd name="T102" fmla="*/ 455 w 479"/>
                <a:gd name="T103" fmla="*/ 239 h 467"/>
                <a:gd name="T104" fmla="*/ 363 w 479"/>
                <a:gd name="T105" fmla="*/ 235 h 467"/>
                <a:gd name="T106" fmla="*/ 239 w 479"/>
                <a:gd name="T107" fmla="*/ 360 h 467"/>
                <a:gd name="T108" fmla="*/ 114 w 479"/>
                <a:gd name="T109" fmla="*/ 235 h 467"/>
                <a:gd name="T110" fmla="*/ 239 w 479"/>
                <a:gd name="T111" fmla="*/ 111 h 467"/>
                <a:gd name="T112" fmla="*/ 363 w 479"/>
                <a:gd name="T113" fmla="*/ 23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9" h="467">
                  <a:moveTo>
                    <a:pt x="455" y="239"/>
                  </a:moveTo>
                  <a:cubicBezTo>
                    <a:pt x="427" y="232"/>
                    <a:pt x="427" y="232"/>
                    <a:pt x="427" y="232"/>
                  </a:cubicBezTo>
                  <a:cubicBezTo>
                    <a:pt x="426" y="207"/>
                    <a:pt x="421" y="182"/>
                    <a:pt x="410" y="158"/>
                  </a:cubicBezTo>
                  <a:cubicBezTo>
                    <a:pt x="432" y="140"/>
                    <a:pt x="432" y="140"/>
                    <a:pt x="432" y="140"/>
                  </a:cubicBezTo>
                  <a:cubicBezTo>
                    <a:pt x="438" y="136"/>
                    <a:pt x="441" y="130"/>
                    <a:pt x="442" y="123"/>
                  </a:cubicBezTo>
                  <a:cubicBezTo>
                    <a:pt x="443" y="116"/>
                    <a:pt x="441" y="109"/>
                    <a:pt x="436" y="103"/>
                  </a:cubicBezTo>
                  <a:cubicBezTo>
                    <a:pt x="411" y="73"/>
                    <a:pt x="411" y="73"/>
                    <a:pt x="411" y="73"/>
                  </a:cubicBezTo>
                  <a:cubicBezTo>
                    <a:pt x="402" y="61"/>
                    <a:pt x="386" y="60"/>
                    <a:pt x="374" y="69"/>
                  </a:cubicBezTo>
                  <a:cubicBezTo>
                    <a:pt x="353" y="86"/>
                    <a:pt x="353" y="86"/>
                    <a:pt x="353" y="86"/>
                  </a:cubicBezTo>
                  <a:cubicBezTo>
                    <a:pt x="333" y="70"/>
                    <a:pt x="310" y="59"/>
                    <a:pt x="285" y="53"/>
                  </a:cubicBezTo>
                  <a:cubicBezTo>
                    <a:pt x="285" y="26"/>
                    <a:pt x="285" y="26"/>
                    <a:pt x="285" y="26"/>
                  </a:cubicBezTo>
                  <a:cubicBezTo>
                    <a:pt x="285" y="11"/>
                    <a:pt x="273" y="0"/>
                    <a:pt x="258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04" y="0"/>
                    <a:pt x="192" y="11"/>
                    <a:pt x="192" y="26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67" y="59"/>
                    <a:pt x="144" y="71"/>
                    <a:pt x="123" y="87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96" y="66"/>
                    <a:pt x="89" y="64"/>
                    <a:pt x="82" y="64"/>
                  </a:cubicBezTo>
                  <a:cubicBezTo>
                    <a:pt x="75" y="65"/>
                    <a:pt x="69" y="69"/>
                    <a:pt x="64" y="74"/>
                  </a:cubicBezTo>
                  <a:cubicBezTo>
                    <a:pt x="40" y="105"/>
                    <a:pt x="40" y="105"/>
                    <a:pt x="40" y="105"/>
                  </a:cubicBezTo>
                  <a:cubicBezTo>
                    <a:pt x="31" y="116"/>
                    <a:pt x="33" y="133"/>
                    <a:pt x="44" y="142"/>
                  </a:cubicBezTo>
                  <a:cubicBezTo>
                    <a:pt x="66" y="160"/>
                    <a:pt x="66" y="160"/>
                    <a:pt x="66" y="160"/>
                  </a:cubicBezTo>
                  <a:cubicBezTo>
                    <a:pt x="56" y="183"/>
                    <a:pt x="51" y="208"/>
                    <a:pt x="50" y="234"/>
                  </a:cubicBezTo>
                  <a:cubicBezTo>
                    <a:pt x="22" y="241"/>
                    <a:pt x="22" y="241"/>
                    <a:pt x="22" y="241"/>
                  </a:cubicBezTo>
                  <a:cubicBezTo>
                    <a:pt x="15" y="242"/>
                    <a:pt x="9" y="246"/>
                    <a:pt x="5" y="252"/>
                  </a:cubicBezTo>
                  <a:cubicBezTo>
                    <a:pt x="2" y="258"/>
                    <a:pt x="0" y="266"/>
                    <a:pt x="2" y="272"/>
                  </a:cubicBezTo>
                  <a:cubicBezTo>
                    <a:pt x="11" y="311"/>
                    <a:pt x="11" y="311"/>
                    <a:pt x="11" y="311"/>
                  </a:cubicBezTo>
                  <a:cubicBezTo>
                    <a:pt x="14" y="325"/>
                    <a:pt x="28" y="334"/>
                    <a:pt x="42" y="331"/>
                  </a:cubicBezTo>
                  <a:cubicBezTo>
                    <a:pt x="72" y="324"/>
                    <a:pt x="72" y="324"/>
                    <a:pt x="72" y="324"/>
                  </a:cubicBezTo>
                  <a:cubicBezTo>
                    <a:pt x="84" y="346"/>
                    <a:pt x="100" y="365"/>
                    <a:pt x="119" y="381"/>
                  </a:cubicBezTo>
                  <a:cubicBezTo>
                    <a:pt x="119" y="381"/>
                    <a:pt x="119" y="381"/>
                    <a:pt x="119" y="381"/>
                  </a:cubicBezTo>
                  <a:cubicBezTo>
                    <a:pt x="106" y="409"/>
                    <a:pt x="106" y="409"/>
                    <a:pt x="106" y="409"/>
                  </a:cubicBezTo>
                  <a:cubicBezTo>
                    <a:pt x="103" y="416"/>
                    <a:pt x="102" y="423"/>
                    <a:pt x="105" y="430"/>
                  </a:cubicBezTo>
                  <a:cubicBezTo>
                    <a:pt x="107" y="436"/>
                    <a:pt x="112" y="442"/>
                    <a:pt x="118" y="445"/>
                  </a:cubicBezTo>
                  <a:cubicBezTo>
                    <a:pt x="154" y="462"/>
                    <a:pt x="154" y="462"/>
                    <a:pt x="154" y="462"/>
                  </a:cubicBezTo>
                  <a:cubicBezTo>
                    <a:pt x="157" y="463"/>
                    <a:pt x="161" y="464"/>
                    <a:pt x="165" y="464"/>
                  </a:cubicBezTo>
                  <a:cubicBezTo>
                    <a:pt x="175" y="464"/>
                    <a:pt x="184" y="459"/>
                    <a:pt x="189" y="449"/>
                  </a:cubicBezTo>
                  <a:cubicBezTo>
                    <a:pt x="203" y="420"/>
                    <a:pt x="203" y="420"/>
                    <a:pt x="203" y="420"/>
                  </a:cubicBezTo>
                  <a:cubicBezTo>
                    <a:pt x="227" y="425"/>
                    <a:pt x="252" y="425"/>
                    <a:pt x="276" y="420"/>
                  </a:cubicBezTo>
                  <a:cubicBezTo>
                    <a:pt x="290" y="449"/>
                    <a:pt x="290" y="449"/>
                    <a:pt x="290" y="449"/>
                  </a:cubicBezTo>
                  <a:cubicBezTo>
                    <a:pt x="296" y="462"/>
                    <a:pt x="312" y="467"/>
                    <a:pt x="325" y="461"/>
                  </a:cubicBezTo>
                  <a:cubicBezTo>
                    <a:pt x="361" y="443"/>
                    <a:pt x="361" y="443"/>
                    <a:pt x="361" y="443"/>
                  </a:cubicBezTo>
                  <a:cubicBezTo>
                    <a:pt x="367" y="440"/>
                    <a:pt x="372" y="435"/>
                    <a:pt x="374" y="428"/>
                  </a:cubicBezTo>
                  <a:cubicBezTo>
                    <a:pt x="376" y="422"/>
                    <a:pt x="376" y="414"/>
                    <a:pt x="373" y="408"/>
                  </a:cubicBezTo>
                  <a:cubicBezTo>
                    <a:pt x="359" y="380"/>
                    <a:pt x="359" y="380"/>
                    <a:pt x="359" y="380"/>
                  </a:cubicBezTo>
                  <a:cubicBezTo>
                    <a:pt x="378" y="364"/>
                    <a:pt x="394" y="344"/>
                    <a:pt x="405" y="322"/>
                  </a:cubicBezTo>
                  <a:cubicBezTo>
                    <a:pt x="435" y="329"/>
                    <a:pt x="435" y="329"/>
                    <a:pt x="435" y="329"/>
                  </a:cubicBezTo>
                  <a:cubicBezTo>
                    <a:pt x="442" y="330"/>
                    <a:pt x="449" y="329"/>
                    <a:pt x="455" y="325"/>
                  </a:cubicBezTo>
                  <a:cubicBezTo>
                    <a:pt x="461" y="322"/>
                    <a:pt x="465" y="316"/>
                    <a:pt x="467" y="309"/>
                  </a:cubicBezTo>
                  <a:cubicBezTo>
                    <a:pt x="475" y="270"/>
                    <a:pt x="475" y="270"/>
                    <a:pt x="475" y="270"/>
                  </a:cubicBezTo>
                  <a:cubicBezTo>
                    <a:pt x="479" y="256"/>
                    <a:pt x="470" y="242"/>
                    <a:pt x="455" y="239"/>
                  </a:cubicBezTo>
                  <a:close/>
                  <a:moveTo>
                    <a:pt x="363" y="235"/>
                  </a:moveTo>
                  <a:cubicBezTo>
                    <a:pt x="363" y="304"/>
                    <a:pt x="307" y="360"/>
                    <a:pt x="239" y="360"/>
                  </a:cubicBezTo>
                  <a:cubicBezTo>
                    <a:pt x="170" y="360"/>
                    <a:pt x="114" y="304"/>
                    <a:pt x="114" y="235"/>
                  </a:cubicBezTo>
                  <a:cubicBezTo>
                    <a:pt x="114" y="167"/>
                    <a:pt x="170" y="111"/>
                    <a:pt x="239" y="111"/>
                  </a:cubicBezTo>
                  <a:cubicBezTo>
                    <a:pt x="307" y="111"/>
                    <a:pt x="363" y="167"/>
                    <a:pt x="363" y="235"/>
                  </a:cubicBez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Freeform 6"/>
          <p:cNvSpPr/>
          <p:nvPr/>
        </p:nvSpPr>
        <p:spPr bwMode="auto">
          <a:xfrm>
            <a:off x="1584166" y="3548641"/>
            <a:ext cx="2116554" cy="972288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A8948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1654067" y="3677278"/>
            <a:ext cx="1810184" cy="477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/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7" name="Freeform 6"/>
          <p:cNvSpPr/>
          <p:nvPr/>
        </p:nvSpPr>
        <p:spPr bwMode="auto">
          <a:xfrm>
            <a:off x="1584166" y="4808955"/>
            <a:ext cx="2116554" cy="972288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A8948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1654067" y="4937592"/>
            <a:ext cx="1810184" cy="477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/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29" name="Freeform 6"/>
          <p:cNvSpPr/>
          <p:nvPr/>
        </p:nvSpPr>
        <p:spPr bwMode="auto">
          <a:xfrm flipH="1">
            <a:off x="8676978" y="3548641"/>
            <a:ext cx="2116552" cy="972288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A8948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8997651" y="3677278"/>
            <a:ext cx="1810184" cy="477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/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1" name="Freeform 6"/>
          <p:cNvSpPr/>
          <p:nvPr/>
        </p:nvSpPr>
        <p:spPr bwMode="auto">
          <a:xfrm flipH="1">
            <a:off x="8668873" y="4777519"/>
            <a:ext cx="2116552" cy="972288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A8948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8989546" y="4906156"/>
            <a:ext cx="1810184" cy="477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/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3" name="Freeform 6"/>
          <p:cNvSpPr/>
          <p:nvPr/>
        </p:nvSpPr>
        <p:spPr bwMode="auto">
          <a:xfrm>
            <a:off x="1584166" y="2280243"/>
            <a:ext cx="2116554" cy="972288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A8948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1654067" y="2408880"/>
            <a:ext cx="1810184" cy="477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35" name="Freeform 6"/>
          <p:cNvSpPr/>
          <p:nvPr/>
        </p:nvSpPr>
        <p:spPr bwMode="auto">
          <a:xfrm flipH="1">
            <a:off x="8676978" y="2280243"/>
            <a:ext cx="2116552" cy="972288"/>
          </a:xfrm>
          <a:custGeom>
            <a:avLst/>
            <a:gdLst>
              <a:gd name="T0" fmla="*/ 16 w 1028"/>
              <a:gd name="T1" fmla="*/ 0 h 522"/>
              <a:gd name="T2" fmla="*/ 941 w 1028"/>
              <a:gd name="T3" fmla="*/ 0 h 522"/>
              <a:gd name="T4" fmla="*/ 958 w 1028"/>
              <a:gd name="T5" fmla="*/ 16 h 522"/>
              <a:gd name="T6" fmla="*/ 958 w 1028"/>
              <a:gd name="T7" fmla="*/ 225 h 522"/>
              <a:gd name="T8" fmla="*/ 1028 w 1028"/>
              <a:gd name="T9" fmla="*/ 262 h 522"/>
              <a:gd name="T10" fmla="*/ 958 w 1028"/>
              <a:gd name="T11" fmla="*/ 302 h 522"/>
              <a:gd name="T12" fmla="*/ 958 w 1028"/>
              <a:gd name="T13" fmla="*/ 506 h 522"/>
              <a:gd name="T14" fmla="*/ 941 w 1028"/>
              <a:gd name="T15" fmla="*/ 522 h 522"/>
              <a:gd name="T16" fmla="*/ 16 w 1028"/>
              <a:gd name="T17" fmla="*/ 522 h 522"/>
              <a:gd name="T18" fmla="*/ 0 w 1028"/>
              <a:gd name="T19" fmla="*/ 506 h 522"/>
              <a:gd name="T20" fmla="*/ 0 w 1028"/>
              <a:gd name="T21" fmla="*/ 16 h 522"/>
              <a:gd name="T22" fmla="*/ 16 w 1028"/>
              <a:gd name="T23" fmla="*/ 0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28" h="522">
                <a:moveTo>
                  <a:pt x="16" y="0"/>
                </a:moveTo>
                <a:cubicBezTo>
                  <a:pt x="941" y="0"/>
                  <a:pt x="941" y="0"/>
                  <a:pt x="941" y="0"/>
                </a:cubicBezTo>
                <a:cubicBezTo>
                  <a:pt x="950" y="0"/>
                  <a:pt x="958" y="7"/>
                  <a:pt x="958" y="16"/>
                </a:cubicBezTo>
                <a:cubicBezTo>
                  <a:pt x="958" y="225"/>
                  <a:pt x="958" y="225"/>
                  <a:pt x="958" y="225"/>
                </a:cubicBezTo>
                <a:cubicBezTo>
                  <a:pt x="1028" y="262"/>
                  <a:pt x="1028" y="262"/>
                  <a:pt x="1028" y="262"/>
                </a:cubicBezTo>
                <a:cubicBezTo>
                  <a:pt x="958" y="302"/>
                  <a:pt x="958" y="302"/>
                  <a:pt x="958" y="302"/>
                </a:cubicBezTo>
                <a:cubicBezTo>
                  <a:pt x="958" y="506"/>
                  <a:pt x="958" y="506"/>
                  <a:pt x="958" y="506"/>
                </a:cubicBezTo>
                <a:cubicBezTo>
                  <a:pt x="958" y="514"/>
                  <a:pt x="950" y="522"/>
                  <a:pt x="941" y="522"/>
                </a:cubicBezTo>
                <a:cubicBezTo>
                  <a:pt x="16" y="522"/>
                  <a:pt x="16" y="522"/>
                  <a:pt x="16" y="522"/>
                </a:cubicBezTo>
                <a:cubicBezTo>
                  <a:pt x="7" y="522"/>
                  <a:pt x="0" y="514"/>
                  <a:pt x="0" y="506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7" y="0"/>
                  <a:pt x="16" y="0"/>
                </a:cubicBezTo>
                <a:close/>
              </a:path>
            </a:pathLst>
          </a:custGeom>
          <a:noFill/>
          <a:ln>
            <a:solidFill>
              <a:srgbClr val="A89482"/>
            </a:solidFill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6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8997651" y="2408880"/>
            <a:ext cx="1810184" cy="47705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lvl="0"/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4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4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4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 bwMode="auto">
          <a:xfrm>
            <a:off x="3260210" y="2070901"/>
            <a:ext cx="1322710" cy="2397168"/>
            <a:chOff x="5663114" y="393780"/>
            <a:chExt cx="865773" cy="2122993"/>
          </a:xfrm>
        </p:grpSpPr>
        <p:sp>
          <p:nvSpPr>
            <p:cNvPr id="14" name="矩形 12"/>
            <p:cNvSpPr>
              <a:spLocks noChangeArrowheads="1"/>
            </p:cNvSpPr>
            <p:nvPr/>
          </p:nvSpPr>
          <p:spPr bwMode="auto">
            <a:xfrm>
              <a:off x="5854255" y="588815"/>
              <a:ext cx="483489" cy="1708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第二章</a:t>
              </a:r>
              <a:endParaRPr lang="zh-CN" altLang="en-US" sz="36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63114" y="393780"/>
              <a:ext cx="865773" cy="21229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1921" y="3002834"/>
            <a:ext cx="4195880" cy="1427136"/>
            <a:chOff x="4746145" y="2970594"/>
            <a:chExt cx="6250389" cy="1174427"/>
          </a:xfrm>
        </p:grpSpPr>
        <p:sp>
          <p:nvSpPr>
            <p:cNvPr id="18" name="矩形 17"/>
            <p:cNvSpPr/>
            <p:nvPr/>
          </p:nvSpPr>
          <p:spPr>
            <a:xfrm>
              <a:off x="4746145" y="2970594"/>
              <a:ext cx="6250389" cy="6331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44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工作完成情况</a:t>
              </a:r>
              <a:endParaRPr kumimoji="1" lang="zh-CN" altLang="en-US" sz="44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89667" y="3673926"/>
              <a:ext cx="5801182" cy="471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点击此处添加文本内容，如关键词、部分简单介绍等。点击此处添加文本内容，如关键词、部分简单介绍等。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工作完成情况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84944" y="2103240"/>
            <a:ext cx="9983106" cy="3896663"/>
            <a:chOff x="1184484" y="2275078"/>
            <a:chExt cx="7363867" cy="2874308"/>
          </a:xfrm>
        </p:grpSpPr>
        <p:sp>
          <p:nvSpPr>
            <p:cNvPr id="8" name="Rounded Rectangle 2"/>
            <p:cNvSpPr/>
            <p:nvPr/>
          </p:nvSpPr>
          <p:spPr>
            <a:xfrm>
              <a:off x="1184484" y="2275079"/>
              <a:ext cx="2189417" cy="2874307"/>
            </a:xfrm>
            <a:prstGeom prst="roundRect">
              <a:avLst>
                <a:gd name="adj" fmla="val 4218"/>
              </a:avLst>
            </a:prstGeom>
            <a:noFill/>
            <a:ln w="25400" cap="flat" cmpd="sng" algn="ctr">
              <a:solidFill>
                <a:srgbClr val="A8948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10" name="Rounded Rectangle 3"/>
            <p:cNvSpPr/>
            <p:nvPr/>
          </p:nvSpPr>
          <p:spPr>
            <a:xfrm>
              <a:off x="1464696" y="4539289"/>
              <a:ext cx="1628994" cy="383293"/>
            </a:xfrm>
            <a:prstGeom prst="roundRect">
              <a:avLst/>
            </a:prstGeom>
            <a:solidFill>
              <a:srgbClr val="A8948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600" b="1" kern="0" noProof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单击输入关键词</a:t>
              </a: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ounded Rectangle 22"/>
            <p:cNvSpPr/>
            <p:nvPr/>
          </p:nvSpPr>
          <p:spPr>
            <a:xfrm>
              <a:off x="3771709" y="2275078"/>
              <a:ext cx="2189417" cy="2874307"/>
            </a:xfrm>
            <a:prstGeom prst="roundRect">
              <a:avLst>
                <a:gd name="adj" fmla="val 4218"/>
              </a:avLst>
            </a:prstGeom>
            <a:noFill/>
            <a:ln w="25400" cap="flat" cmpd="sng" algn="ctr">
              <a:solidFill>
                <a:srgbClr val="A8948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12" name="Rounded Rectangle 25"/>
            <p:cNvSpPr/>
            <p:nvPr/>
          </p:nvSpPr>
          <p:spPr>
            <a:xfrm>
              <a:off x="4051921" y="4539288"/>
              <a:ext cx="1628994" cy="383293"/>
            </a:xfrm>
            <a:prstGeom prst="roundRect">
              <a:avLst/>
            </a:prstGeom>
            <a:solidFill>
              <a:srgbClr val="A8948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1217295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单击输入关键词</a:t>
              </a:r>
              <a:endParaRPr lang="en-US" altLang="zh-CN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ounded Rectangle 29"/>
            <p:cNvSpPr/>
            <p:nvPr/>
          </p:nvSpPr>
          <p:spPr>
            <a:xfrm>
              <a:off x="6358934" y="2275079"/>
              <a:ext cx="2189417" cy="2874307"/>
            </a:xfrm>
            <a:prstGeom prst="roundRect">
              <a:avLst>
                <a:gd name="adj" fmla="val 4218"/>
              </a:avLst>
            </a:prstGeom>
            <a:noFill/>
            <a:ln w="25400" cap="flat" cmpd="sng" algn="ctr">
              <a:solidFill>
                <a:srgbClr val="A8948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72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</a:endParaRPr>
            </a:p>
          </p:txBody>
        </p:sp>
        <p:sp>
          <p:nvSpPr>
            <p:cNvPr id="14" name="Rounded Rectangle 32"/>
            <p:cNvSpPr/>
            <p:nvPr/>
          </p:nvSpPr>
          <p:spPr>
            <a:xfrm>
              <a:off x="6639146" y="4539289"/>
              <a:ext cx="1628994" cy="383293"/>
            </a:xfrm>
            <a:prstGeom prst="roundRect">
              <a:avLst/>
            </a:prstGeom>
            <a:solidFill>
              <a:srgbClr val="A8948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lvl="0" algn="ctr" defTabSz="1217295">
                <a:defRPr/>
              </a:pPr>
              <a:r>
                <a:rPr lang="zh-CN" altLang="en-US" sz="16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单击输入关键词</a:t>
              </a:r>
              <a:endParaRPr lang="en-US" altLang="zh-CN" sz="1600" b="1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184484" y="2653775"/>
              <a:ext cx="2189418" cy="1577702"/>
              <a:chOff x="1108548" y="2263812"/>
              <a:chExt cx="2189418" cy="1577702"/>
            </a:xfrm>
          </p:grpSpPr>
          <p:sp>
            <p:nvSpPr>
              <p:cNvPr id="26" name="Content Placeholder 2"/>
              <p:cNvSpPr txBox="1"/>
              <p:nvPr/>
            </p:nvSpPr>
            <p:spPr>
              <a:xfrm>
                <a:off x="1108548" y="2879353"/>
                <a:ext cx="2189418" cy="962161"/>
              </a:xfrm>
              <a:prstGeom prst="rect">
                <a:avLst/>
              </a:prstGeom>
            </p:spPr>
            <p:txBody>
              <a:bodyPr vert="horz" lIns="121682" tIns="60841" rIns="121682" bIns="60841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0" indent="0">
                  <a:buNone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点击此处更换</a:t>
                </a:r>
                <a:r>
                  <a:rPr lang="zh-CN" altLang="en-US" sz="16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  <a:p>
                <a:pPr marL="0" indent="0">
                  <a:buNone/>
                </a:pPr>
                <a:r>
                  <a:rPr lang="zh-CN" altLang="en-US" sz="16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点击此处更换</a:t>
                </a:r>
                <a:r>
                  <a:rPr lang="zh-CN" altLang="en-US" sz="16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</a:t>
                </a:r>
                <a:endParaRPr lang="en-US" altLang="zh-CN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1945122" y="2263812"/>
                <a:ext cx="513773" cy="511278"/>
                <a:chOff x="1945122" y="2263812"/>
                <a:chExt cx="513773" cy="511278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1947617" y="2263812"/>
                  <a:ext cx="511278" cy="511278"/>
                </a:xfrm>
                <a:prstGeom prst="ellipse">
                  <a:avLst/>
                </a:prstGeom>
                <a:solidFill>
                  <a:srgbClr val="A894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29" name="文本框 28"/>
                <p:cNvSpPr txBox="1"/>
                <p:nvPr/>
              </p:nvSpPr>
              <p:spPr>
                <a:xfrm>
                  <a:off x="1945122" y="2319396"/>
                  <a:ext cx="513773" cy="383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01</a:t>
                  </a:r>
                  <a:endPara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3768789" y="2653775"/>
              <a:ext cx="2189418" cy="1577702"/>
              <a:chOff x="1108548" y="2263812"/>
              <a:chExt cx="2189418" cy="1577702"/>
            </a:xfrm>
          </p:grpSpPr>
          <p:sp>
            <p:nvSpPr>
              <p:cNvPr id="22" name="Content Placeholder 2"/>
              <p:cNvSpPr txBox="1"/>
              <p:nvPr/>
            </p:nvSpPr>
            <p:spPr>
              <a:xfrm>
                <a:off x="1108548" y="2879353"/>
                <a:ext cx="2189418" cy="962161"/>
              </a:xfrm>
              <a:prstGeom prst="rect">
                <a:avLst/>
              </a:prstGeom>
            </p:spPr>
            <p:txBody>
              <a:bodyPr vert="horz" lIns="121682" tIns="60841" rIns="121682" bIns="60841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>
                  <a:spcBef>
                    <a:spcPts val="0"/>
                  </a:spcBef>
                  <a:buNone/>
                </a:pPr>
                <a:endParaRPr lang="en-US" altLang="zh-CN" sz="1600" dirty="0">
                  <a:solidFill>
                    <a:srgbClr val="FFFFFF">
                      <a:lumMod val="50000"/>
                    </a:srgb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zh-CN" altLang="en-US" sz="1600" dirty="0">
                    <a:solidFill>
                      <a:srgbClr val="FFFFFF">
                        <a:lumMod val="5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点击此处更换</a:t>
                </a:r>
                <a:r>
                  <a:rPr lang="zh-CN" altLang="en-US" sz="1600" dirty="0" smtClean="0">
                    <a:solidFill>
                      <a:srgbClr val="FFFFFF">
                        <a:lumMod val="5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</a:t>
                </a:r>
                <a:endParaRPr lang="en-US" altLang="zh-CN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zh-CN" altLang="en-US" sz="1600" dirty="0">
                    <a:solidFill>
                      <a:srgbClr val="FFFFFF">
                        <a:lumMod val="5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点击此处更换</a:t>
                </a:r>
                <a:r>
                  <a:rPr lang="zh-CN" altLang="en-US" sz="1600" dirty="0" smtClean="0">
                    <a:solidFill>
                      <a:srgbClr val="FFFFFF">
                        <a:lumMod val="5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</a:t>
                </a:r>
                <a:endParaRPr lang="en-US" altLang="zh-CN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1945122" y="2263812"/>
                <a:ext cx="513773" cy="511278"/>
                <a:chOff x="1945122" y="2263812"/>
                <a:chExt cx="513773" cy="511278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1947617" y="2263812"/>
                  <a:ext cx="511278" cy="511278"/>
                </a:xfrm>
                <a:prstGeom prst="ellipse">
                  <a:avLst/>
                </a:prstGeom>
                <a:solidFill>
                  <a:srgbClr val="A894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25" name="文本框 24"/>
                <p:cNvSpPr txBox="1"/>
                <p:nvPr/>
              </p:nvSpPr>
              <p:spPr>
                <a:xfrm>
                  <a:off x="1945122" y="2319396"/>
                  <a:ext cx="513773" cy="383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</a:t>
                  </a:r>
                  <a:endPara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7" name="组合 16"/>
            <p:cNvGrpSpPr/>
            <p:nvPr/>
          </p:nvGrpSpPr>
          <p:grpSpPr>
            <a:xfrm>
              <a:off x="6350174" y="2653775"/>
              <a:ext cx="2189418" cy="1577702"/>
              <a:chOff x="1108548" y="2263812"/>
              <a:chExt cx="2189418" cy="1577702"/>
            </a:xfrm>
          </p:grpSpPr>
          <p:sp>
            <p:nvSpPr>
              <p:cNvPr id="18" name="Content Placeholder 2"/>
              <p:cNvSpPr txBox="1"/>
              <p:nvPr/>
            </p:nvSpPr>
            <p:spPr>
              <a:xfrm>
                <a:off x="1108548" y="2879353"/>
                <a:ext cx="2189418" cy="962161"/>
              </a:xfrm>
              <a:prstGeom prst="rect">
                <a:avLst/>
              </a:prstGeom>
            </p:spPr>
            <p:txBody>
              <a:bodyPr vert="horz" lIns="121682" tIns="60841" rIns="121682" bIns="60841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lvl="0" indent="0">
                  <a:spcBef>
                    <a:spcPts val="0"/>
                  </a:spcBef>
                  <a:buNone/>
                </a:pPr>
                <a:endParaRPr lang="en-US" altLang="zh-CN" sz="1600" dirty="0">
                  <a:solidFill>
                    <a:srgbClr val="FFFFFF">
                      <a:lumMod val="50000"/>
                    </a:srgbClr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zh-CN" altLang="en-US" sz="1600" dirty="0">
                    <a:solidFill>
                      <a:srgbClr val="FFFFFF">
                        <a:lumMod val="5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点击此处更换</a:t>
                </a:r>
                <a:r>
                  <a:rPr lang="zh-CN" altLang="en-US" sz="1600" dirty="0" smtClean="0">
                    <a:solidFill>
                      <a:srgbClr val="FFFFFF">
                        <a:lumMod val="5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</a:t>
                </a:r>
                <a:endParaRPr lang="en-US" altLang="zh-CN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  <a:p>
                <a:pPr marL="0" lvl="0" indent="0">
                  <a:spcBef>
                    <a:spcPts val="0"/>
                  </a:spcBef>
                  <a:buNone/>
                </a:pPr>
                <a:r>
                  <a:rPr lang="zh-CN" altLang="en-US" sz="1600" dirty="0">
                    <a:solidFill>
                      <a:srgbClr val="FFFFFF">
                        <a:lumMod val="5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点击此处更换</a:t>
                </a:r>
                <a:r>
                  <a:rPr lang="zh-CN" altLang="en-US" sz="1600" dirty="0" smtClean="0">
                    <a:solidFill>
                      <a:srgbClr val="FFFFFF">
                        <a:lumMod val="5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</a:t>
                </a:r>
                <a:endParaRPr lang="en-US" altLang="zh-CN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1945122" y="2263812"/>
                <a:ext cx="513773" cy="511278"/>
                <a:chOff x="1945122" y="2263812"/>
                <a:chExt cx="513773" cy="511278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1947617" y="2263812"/>
                  <a:ext cx="511278" cy="511278"/>
                </a:xfrm>
                <a:prstGeom prst="ellipse">
                  <a:avLst/>
                </a:prstGeom>
                <a:solidFill>
                  <a:srgbClr val="A8948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sp>
              <p:nvSpPr>
                <p:cNvPr id="21" name="文本框 20"/>
                <p:cNvSpPr txBox="1"/>
                <p:nvPr/>
              </p:nvSpPr>
              <p:spPr>
                <a:xfrm>
                  <a:off x="1945122" y="2319396"/>
                  <a:ext cx="513773" cy="3830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8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  <a:endParaRPr lang="zh-CN" altLang="en-US" sz="28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工作完成情况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82313" y="1600200"/>
            <a:ext cx="9626468" cy="4282344"/>
            <a:chOff x="1038576" y="1799684"/>
            <a:chExt cx="10563831" cy="4699333"/>
          </a:xfrm>
        </p:grpSpPr>
        <p:sp>
          <p:nvSpPr>
            <p:cNvPr id="8" name="Oval 34"/>
            <p:cNvSpPr/>
            <p:nvPr/>
          </p:nvSpPr>
          <p:spPr>
            <a:xfrm flipH="1">
              <a:off x="1561338" y="1799684"/>
              <a:ext cx="3628112" cy="3628112"/>
            </a:xfrm>
            <a:prstGeom prst="ellipse">
              <a:avLst/>
            </a:pr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600"/>
            </a:p>
          </p:txBody>
        </p:sp>
        <p:sp>
          <p:nvSpPr>
            <p:cNvPr id="10" name="Rectangle 26"/>
            <p:cNvSpPr/>
            <p:nvPr/>
          </p:nvSpPr>
          <p:spPr>
            <a:xfrm flipH="1">
              <a:off x="1699037" y="2771266"/>
              <a:ext cx="3352714" cy="81059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id-ID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文本点击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文本点击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文本点击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此处更换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038576" y="2311302"/>
              <a:ext cx="10563831" cy="4187715"/>
              <a:chOff x="-2905579" y="1474523"/>
              <a:chExt cx="7597880" cy="3011952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-2905579" y="3939292"/>
                <a:ext cx="7597880" cy="547183"/>
              </a:xfrm>
              <a:prstGeom prst="rect">
                <a:avLst/>
              </a:prstGeom>
              <a:solidFill>
                <a:srgbClr val="A894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graphicFrame>
            <p:nvGraphicFramePr>
              <p:cNvPr id="13" name="图表 12"/>
              <p:cNvGraphicFramePr/>
              <p:nvPr/>
            </p:nvGraphicFramePr>
            <p:xfrm>
              <a:off x="485213" y="1474523"/>
              <a:ext cx="4053861" cy="188955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1"/>
              </a:graphicData>
            </a:graphic>
          </p:graphicFrame>
          <p:sp>
            <p:nvSpPr>
              <p:cNvPr id="14" name="Rectangle 24"/>
              <p:cNvSpPr>
                <a:spLocks noChangeArrowheads="1"/>
              </p:cNvSpPr>
              <p:nvPr/>
            </p:nvSpPr>
            <p:spPr bwMode="auto">
              <a:xfrm>
                <a:off x="-2607788" y="4058390"/>
                <a:ext cx="7064589" cy="2915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文本点击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此处更换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文本点击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此处更换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文本点击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此处更换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点击此处更换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文本点击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此处更换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文本点击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此处更换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文本点击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此处更换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Regular"/>
                  </a:rPr>
                  <a:t>文本</a:t>
                </a:r>
                <a:endPara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工作完成情况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926206" y="2095499"/>
            <a:ext cx="4236001" cy="4366385"/>
            <a:chOff x="400157" y="1492824"/>
            <a:chExt cx="5249592" cy="5411174"/>
          </a:xfrm>
          <a:solidFill>
            <a:srgbClr val="A89482"/>
          </a:solidFill>
        </p:grpSpPr>
        <p:cxnSp>
          <p:nvCxnSpPr>
            <p:cNvPr id="8" name="直接连接符 7"/>
            <p:cNvCxnSpPr/>
            <p:nvPr/>
          </p:nvCxnSpPr>
          <p:spPr>
            <a:xfrm>
              <a:off x="1328612" y="4443868"/>
              <a:ext cx="0" cy="244800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4095625" y="4371867"/>
              <a:ext cx="0" cy="252000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133850" y="2511998"/>
              <a:ext cx="0" cy="439200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2971675" y="2511998"/>
              <a:ext cx="0" cy="439200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400157" y="2700229"/>
              <a:ext cx="1849165" cy="184916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4" name="椭圆 13"/>
            <p:cNvSpPr/>
            <p:nvPr/>
          </p:nvSpPr>
          <p:spPr>
            <a:xfrm>
              <a:off x="3294446" y="2824382"/>
              <a:ext cx="1600858" cy="160085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2263610" y="1492824"/>
              <a:ext cx="1408569" cy="1408569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6" name="椭圆 15"/>
            <p:cNvSpPr/>
            <p:nvPr/>
          </p:nvSpPr>
          <p:spPr>
            <a:xfrm>
              <a:off x="4601999" y="1492824"/>
              <a:ext cx="1047750" cy="10477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17" name="文本框 21"/>
            <p:cNvSpPr txBox="1"/>
            <p:nvPr/>
          </p:nvSpPr>
          <p:spPr>
            <a:xfrm>
              <a:off x="697129" y="3209312"/>
              <a:ext cx="1349279" cy="87726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FEFEFE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35%</a:t>
              </a:r>
              <a:endParaRPr lang="zh-CN" altLang="en-US" sz="4000" dirty="0">
                <a:solidFill>
                  <a:srgbClr val="FEFEFE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18" name="文本框 22"/>
            <p:cNvSpPr txBox="1"/>
            <p:nvPr/>
          </p:nvSpPr>
          <p:spPr>
            <a:xfrm>
              <a:off x="2377027" y="1865668"/>
              <a:ext cx="1188367" cy="64841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1,359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19" name="文本框 23"/>
            <p:cNvSpPr txBox="1"/>
            <p:nvPr/>
          </p:nvSpPr>
          <p:spPr>
            <a:xfrm>
              <a:off x="3569062" y="3257062"/>
              <a:ext cx="1132345" cy="87726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rgbClr val="FEFEFE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267</a:t>
              </a:r>
              <a:endParaRPr lang="zh-CN" altLang="en-US" sz="4000" dirty="0">
                <a:solidFill>
                  <a:srgbClr val="FEFEFE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  <p:sp>
          <p:nvSpPr>
            <p:cNvPr id="20" name="文本框 24"/>
            <p:cNvSpPr txBox="1"/>
            <p:nvPr/>
          </p:nvSpPr>
          <p:spPr>
            <a:xfrm>
              <a:off x="4701720" y="1721180"/>
              <a:ext cx="846676" cy="5721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" panose="020B0806030902050204" pitchFamily="34" charset="0"/>
                  <a:ea typeface="方正姚体" panose="02010601030101010101" pitchFamily="2" charset="-122"/>
                </a:rPr>
                <a:t>78%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方正姚体" panose="02010601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19345" y="2518224"/>
            <a:ext cx="5343514" cy="3066809"/>
            <a:chOff x="1043608" y="1682322"/>
            <a:chExt cx="4410961" cy="2531590"/>
          </a:xfrm>
        </p:grpSpPr>
        <p:sp>
          <p:nvSpPr>
            <p:cNvPr id="22" name="矩形 1"/>
            <p:cNvSpPr>
              <a:spLocks noChangeArrowheads="1"/>
            </p:cNvSpPr>
            <p:nvPr/>
          </p:nvSpPr>
          <p:spPr bwMode="auto">
            <a:xfrm>
              <a:off x="1043608" y="1682322"/>
              <a:ext cx="3528392" cy="431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defRPr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1"/>
            <p:cNvSpPr>
              <a:spLocks noChangeArrowheads="1"/>
            </p:cNvSpPr>
            <p:nvPr/>
          </p:nvSpPr>
          <p:spPr bwMode="auto">
            <a:xfrm>
              <a:off x="1043608" y="2414417"/>
              <a:ext cx="3528392" cy="33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1"/>
            <p:cNvSpPr>
              <a:spLocks noChangeArrowheads="1"/>
            </p:cNvSpPr>
            <p:nvPr/>
          </p:nvSpPr>
          <p:spPr bwMode="auto">
            <a:xfrm>
              <a:off x="1043608" y="3146512"/>
              <a:ext cx="3528392" cy="33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1"/>
            <p:cNvSpPr>
              <a:spLocks noChangeArrowheads="1"/>
            </p:cNvSpPr>
            <p:nvPr/>
          </p:nvSpPr>
          <p:spPr bwMode="auto">
            <a:xfrm>
              <a:off x="1043608" y="3878608"/>
              <a:ext cx="3528392" cy="335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2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 flipH="1">
              <a:off x="4662482" y="1897626"/>
              <a:ext cx="792087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4662482" y="2624638"/>
              <a:ext cx="792087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4662482" y="3351650"/>
              <a:ext cx="792087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4662482" y="4078663"/>
              <a:ext cx="792087" cy="0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sys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工作完成情况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5" name="Freeform 15"/>
          <p:cNvSpPr/>
          <p:nvPr/>
        </p:nvSpPr>
        <p:spPr bwMode="auto">
          <a:xfrm>
            <a:off x="4213317" y="1852128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A8948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8" name="Freeform 15"/>
          <p:cNvSpPr/>
          <p:nvPr/>
        </p:nvSpPr>
        <p:spPr bwMode="auto">
          <a:xfrm>
            <a:off x="5350741" y="4053551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A8948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Freeform 15"/>
          <p:cNvSpPr/>
          <p:nvPr/>
        </p:nvSpPr>
        <p:spPr bwMode="auto">
          <a:xfrm flipH="1">
            <a:off x="5972822" y="1852128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A8948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1" name="Freeform 15"/>
          <p:cNvSpPr/>
          <p:nvPr/>
        </p:nvSpPr>
        <p:spPr bwMode="auto">
          <a:xfrm flipH="1">
            <a:off x="7110246" y="4053551"/>
            <a:ext cx="1503599" cy="2011240"/>
          </a:xfrm>
          <a:custGeom>
            <a:avLst/>
            <a:gdLst>
              <a:gd name="T0" fmla="*/ 0 w 4668"/>
              <a:gd name="T1" fmla="*/ 1562 h 6244"/>
              <a:gd name="T2" fmla="*/ 1684 w 4668"/>
              <a:gd name="T3" fmla="*/ 1567 h 6244"/>
              <a:gd name="T4" fmla="*/ 1908 w 4668"/>
              <a:gd name="T5" fmla="*/ 1603 h 6244"/>
              <a:gd name="T6" fmla="*/ 2121 w 4668"/>
              <a:gd name="T7" fmla="*/ 1670 h 6244"/>
              <a:gd name="T8" fmla="*/ 2321 w 4668"/>
              <a:gd name="T9" fmla="*/ 1766 h 6244"/>
              <a:gd name="T10" fmla="*/ 2503 w 4668"/>
              <a:gd name="T11" fmla="*/ 1887 h 6244"/>
              <a:gd name="T12" fmla="*/ 2667 w 4668"/>
              <a:gd name="T13" fmla="*/ 2034 h 6244"/>
              <a:gd name="T14" fmla="*/ 2808 w 4668"/>
              <a:gd name="T15" fmla="*/ 2202 h 6244"/>
              <a:gd name="T16" fmla="*/ 2925 w 4668"/>
              <a:gd name="T17" fmla="*/ 2390 h 6244"/>
              <a:gd name="T18" fmla="*/ 3016 w 4668"/>
              <a:gd name="T19" fmla="*/ 2594 h 6244"/>
              <a:gd name="T20" fmla="*/ 3077 w 4668"/>
              <a:gd name="T21" fmla="*/ 2813 h 6244"/>
              <a:gd name="T22" fmla="*/ 3106 w 4668"/>
              <a:gd name="T23" fmla="*/ 3044 h 6244"/>
              <a:gd name="T24" fmla="*/ 3100 w 4668"/>
              <a:gd name="T25" fmla="*/ 3282 h 6244"/>
              <a:gd name="T26" fmla="*/ 3059 w 4668"/>
              <a:gd name="T27" fmla="*/ 3510 h 6244"/>
              <a:gd name="T28" fmla="*/ 2986 w 4668"/>
              <a:gd name="T29" fmla="*/ 3727 h 6244"/>
              <a:gd name="T30" fmla="*/ 2883 w 4668"/>
              <a:gd name="T31" fmla="*/ 3929 h 6244"/>
              <a:gd name="T32" fmla="*/ 2754 w 4668"/>
              <a:gd name="T33" fmla="*/ 4112 h 6244"/>
              <a:gd name="T34" fmla="*/ 2600 w 4668"/>
              <a:gd name="T35" fmla="*/ 4275 h 6244"/>
              <a:gd name="T36" fmla="*/ 2422 w 4668"/>
              <a:gd name="T37" fmla="*/ 4415 h 6244"/>
              <a:gd name="T38" fmla="*/ 2226 w 4668"/>
              <a:gd name="T39" fmla="*/ 4528 h 6244"/>
              <a:gd name="T40" fmla="*/ 2013 w 4668"/>
              <a:gd name="T41" fmla="*/ 4612 h 6244"/>
              <a:gd name="T42" fmla="*/ 1785 w 4668"/>
              <a:gd name="T43" fmla="*/ 4665 h 6244"/>
              <a:gd name="T44" fmla="*/ 1601 w 4668"/>
              <a:gd name="T45" fmla="*/ 4682 h 6244"/>
              <a:gd name="T46" fmla="*/ 1529 w 4668"/>
              <a:gd name="T47" fmla="*/ 4682 h 6244"/>
              <a:gd name="T48" fmla="*/ 1529 w 4668"/>
              <a:gd name="T49" fmla="*/ 6244 h 6244"/>
              <a:gd name="T50" fmla="*/ 1594 w 4668"/>
              <a:gd name="T51" fmla="*/ 6244 h 6244"/>
              <a:gd name="T52" fmla="*/ 1660 w 4668"/>
              <a:gd name="T53" fmla="*/ 6242 h 6244"/>
              <a:gd name="T54" fmla="*/ 1864 w 4668"/>
              <a:gd name="T55" fmla="*/ 6228 h 6244"/>
              <a:gd name="T56" fmla="*/ 2330 w 4668"/>
              <a:gd name="T57" fmla="*/ 6145 h 6244"/>
              <a:gd name="T58" fmla="*/ 2766 w 4668"/>
              <a:gd name="T59" fmla="*/ 5997 h 6244"/>
              <a:gd name="T60" fmla="*/ 3171 w 4668"/>
              <a:gd name="T61" fmla="*/ 5789 h 6244"/>
              <a:gd name="T62" fmla="*/ 3538 w 4668"/>
              <a:gd name="T63" fmla="*/ 5526 h 6244"/>
              <a:gd name="T64" fmla="*/ 3862 w 4668"/>
              <a:gd name="T65" fmla="*/ 5216 h 6244"/>
              <a:gd name="T66" fmla="*/ 4138 w 4668"/>
              <a:gd name="T67" fmla="*/ 4862 h 6244"/>
              <a:gd name="T68" fmla="*/ 4363 w 4668"/>
              <a:gd name="T69" fmla="*/ 4470 h 6244"/>
              <a:gd name="T70" fmla="*/ 4529 w 4668"/>
              <a:gd name="T71" fmla="*/ 4046 h 6244"/>
              <a:gd name="T72" fmla="*/ 4633 w 4668"/>
              <a:gd name="T73" fmla="*/ 3596 h 6244"/>
              <a:gd name="T74" fmla="*/ 4668 w 4668"/>
              <a:gd name="T75" fmla="*/ 3125 h 6244"/>
              <a:gd name="T76" fmla="*/ 4634 w 4668"/>
              <a:gd name="T77" fmla="*/ 2655 h 6244"/>
              <a:gd name="T78" fmla="*/ 4533 w 4668"/>
              <a:gd name="T79" fmla="*/ 2210 h 6244"/>
              <a:gd name="T80" fmla="*/ 4373 w 4668"/>
              <a:gd name="T81" fmla="*/ 1794 h 6244"/>
              <a:gd name="T82" fmla="*/ 4156 w 4668"/>
              <a:gd name="T83" fmla="*/ 1408 h 6244"/>
              <a:gd name="T84" fmla="*/ 3891 w 4668"/>
              <a:gd name="T85" fmla="*/ 1059 h 6244"/>
              <a:gd name="T86" fmla="*/ 3579 w 4668"/>
              <a:gd name="T87" fmla="*/ 752 h 6244"/>
              <a:gd name="T88" fmla="*/ 3228 w 4668"/>
              <a:gd name="T89" fmla="*/ 491 h 6244"/>
              <a:gd name="T90" fmla="*/ 2843 w 4668"/>
              <a:gd name="T91" fmla="*/ 281 h 6244"/>
              <a:gd name="T92" fmla="*/ 2428 w 4668"/>
              <a:gd name="T93" fmla="*/ 126 h 6244"/>
              <a:gd name="T94" fmla="*/ 1988 w 4668"/>
              <a:gd name="T95" fmla="*/ 30 h 6244"/>
              <a:gd name="T96" fmla="*/ 1529 w 4668"/>
              <a:gd name="T97" fmla="*/ 0 h 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68" h="6244">
                <a:moveTo>
                  <a:pt x="1529" y="0"/>
                </a:moveTo>
                <a:lnTo>
                  <a:pt x="0" y="0"/>
                </a:lnTo>
                <a:lnTo>
                  <a:pt x="0" y="1562"/>
                </a:lnTo>
                <a:lnTo>
                  <a:pt x="1529" y="1562"/>
                </a:lnTo>
                <a:lnTo>
                  <a:pt x="1607" y="1562"/>
                </a:lnTo>
                <a:lnTo>
                  <a:pt x="1684" y="1567"/>
                </a:lnTo>
                <a:lnTo>
                  <a:pt x="1760" y="1575"/>
                </a:lnTo>
                <a:lnTo>
                  <a:pt x="1834" y="1587"/>
                </a:lnTo>
                <a:lnTo>
                  <a:pt x="1908" y="1603"/>
                </a:lnTo>
                <a:lnTo>
                  <a:pt x="1980" y="1622"/>
                </a:lnTo>
                <a:lnTo>
                  <a:pt x="2052" y="1644"/>
                </a:lnTo>
                <a:lnTo>
                  <a:pt x="2121" y="1670"/>
                </a:lnTo>
                <a:lnTo>
                  <a:pt x="2189" y="1699"/>
                </a:lnTo>
                <a:lnTo>
                  <a:pt x="2256" y="1731"/>
                </a:lnTo>
                <a:lnTo>
                  <a:pt x="2321" y="1766"/>
                </a:lnTo>
                <a:lnTo>
                  <a:pt x="2383" y="1804"/>
                </a:lnTo>
                <a:lnTo>
                  <a:pt x="2445" y="1844"/>
                </a:lnTo>
                <a:lnTo>
                  <a:pt x="2503" y="1887"/>
                </a:lnTo>
                <a:lnTo>
                  <a:pt x="2560" y="1934"/>
                </a:lnTo>
                <a:lnTo>
                  <a:pt x="2614" y="1983"/>
                </a:lnTo>
                <a:lnTo>
                  <a:pt x="2667" y="2034"/>
                </a:lnTo>
                <a:lnTo>
                  <a:pt x="2716" y="2088"/>
                </a:lnTo>
                <a:lnTo>
                  <a:pt x="2764" y="2144"/>
                </a:lnTo>
                <a:lnTo>
                  <a:pt x="2808" y="2202"/>
                </a:lnTo>
                <a:lnTo>
                  <a:pt x="2850" y="2263"/>
                </a:lnTo>
                <a:lnTo>
                  <a:pt x="2890" y="2325"/>
                </a:lnTo>
                <a:lnTo>
                  <a:pt x="2925" y="2390"/>
                </a:lnTo>
                <a:lnTo>
                  <a:pt x="2959" y="2456"/>
                </a:lnTo>
                <a:lnTo>
                  <a:pt x="2989" y="2524"/>
                </a:lnTo>
                <a:lnTo>
                  <a:pt x="3016" y="2594"/>
                </a:lnTo>
                <a:lnTo>
                  <a:pt x="3039" y="2664"/>
                </a:lnTo>
                <a:lnTo>
                  <a:pt x="3061" y="2738"/>
                </a:lnTo>
                <a:lnTo>
                  <a:pt x="3077" y="2813"/>
                </a:lnTo>
                <a:lnTo>
                  <a:pt x="3091" y="2888"/>
                </a:lnTo>
                <a:lnTo>
                  <a:pt x="3100" y="2966"/>
                </a:lnTo>
                <a:lnTo>
                  <a:pt x="3106" y="3044"/>
                </a:lnTo>
                <a:lnTo>
                  <a:pt x="3107" y="3124"/>
                </a:lnTo>
                <a:lnTo>
                  <a:pt x="3106" y="3203"/>
                </a:lnTo>
                <a:lnTo>
                  <a:pt x="3100" y="3282"/>
                </a:lnTo>
                <a:lnTo>
                  <a:pt x="3090" y="3360"/>
                </a:lnTo>
                <a:lnTo>
                  <a:pt x="3076" y="3436"/>
                </a:lnTo>
                <a:lnTo>
                  <a:pt x="3059" y="3510"/>
                </a:lnTo>
                <a:lnTo>
                  <a:pt x="3038" y="3584"/>
                </a:lnTo>
                <a:lnTo>
                  <a:pt x="3014" y="3657"/>
                </a:lnTo>
                <a:lnTo>
                  <a:pt x="2986" y="3727"/>
                </a:lnTo>
                <a:lnTo>
                  <a:pt x="2955" y="3796"/>
                </a:lnTo>
                <a:lnTo>
                  <a:pt x="2921" y="3863"/>
                </a:lnTo>
                <a:lnTo>
                  <a:pt x="2883" y="3929"/>
                </a:lnTo>
                <a:lnTo>
                  <a:pt x="2843" y="3992"/>
                </a:lnTo>
                <a:lnTo>
                  <a:pt x="2799" y="4053"/>
                </a:lnTo>
                <a:lnTo>
                  <a:pt x="2754" y="4112"/>
                </a:lnTo>
                <a:lnTo>
                  <a:pt x="2705" y="4169"/>
                </a:lnTo>
                <a:lnTo>
                  <a:pt x="2653" y="4224"/>
                </a:lnTo>
                <a:lnTo>
                  <a:pt x="2600" y="4275"/>
                </a:lnTo>
                <a:lnTo>
                  <a:pt x="2543" y="4324"/>
                </a:lnTo>
                <a:lnTo>
                  <a:pt x="2484" y="4371"/>
                </a:lnTo>
                <a:lnTo>
                  <a:pt x="2422" y="4415"/>
                </a:lnTo>
                <a:lnTo>
                  <a:pt x="2359" y="4456"/>
                </a:lnTo>
                <a:lnTo>
                  <a:pt x="2294" y="4494"/>
                </a:lnTo>
                <a:lnTo>
                  <a:pt x="2226" y="4528"/>
                </a:lnTo>
                <a:lnTo>
                  <a:pt x="2157" y="4560"/>
                </a:lnTo>
                <a:lnTo>
                  <a:pt x="2085" y="4588"/>
                </a:lnTo>
                <a:lnTo>
                  <a:pt x="2013" y="4612"/>
                </a:lnTo>
                <a:lnTo>
                  <a:pt x="1938" y="4633"/>
                </a:lnTo>
                <a:lnTo>
                  <a:pt x="1862" y="4651"/>
                </a:lnTo>
                <a:lnTo>
                  <a:pt x="1785" y="4665"/>
                </a:lnTo>
                <a:lnTo>
                  <a:pt x="1706" y="4675"/>
                </a:lnTo>
                <a:lnTo>
                  <a:pt x="1626" y="4681"/>
                </a:lnTo>
                <a:lnTo>
                  <a:pt x="1601" y="4682"/>
                </a:lnTo>
                <a:lnTo>
                  <a:pt x="1577" y="4682"/>
                </a:lnTo>
                <a:lnTo>
                  <a:pt x="1553" y="4682"/>
                </a:lnTo>
                <a:lnTo>
                  <a:pt x="1529" y="4682"/>
                </a:lnTo>
                <a:lnTo>
                  <a:pt x="0" y="4682"/>
                </a:lnTo>
                <a:lnTo>
                  <a:pt x="0" y="6244"/>
                </a:lnTo>
                <a:lnTo>
                  <a:pt x="1529" y="6244"/>
                </a:lnTo>
                <a:lnTo>
                  <a:pt x="1551" y="6244"/>
                </a:lnTo>
                <a:lnTo>
                  <a:pt x="1572" y="6244"/>
                </a:lnTo>
                <a:lnTo>
                  <a:pt x="1594" y="6244"/>
                </a:lnTo>
                <a:lnTo>
                  <a:pt x="1617" y="6243"/>
                </a:lnTo>
                <a:lnTo>
                  <a:pt x="1638" y="6243"/>
                </a:lnTo>
                <a:lnTo>
                  <a:pt x="1660" y="6242"/>
                </a:lnTo>
                <a:lnTo>
                  <a:pt x="1683" y="6241"/>
                </a:lnTo>
                <a:lnTo>
                  <a:pt x="1704" y="6241"/>
                </a:lnTo>
                <a:lnTo>
                  <a:pt x="1864" y="6228"/>
                </a:lnTo>
                <a:lnTo>
                  <a:pt x="2022" y="6208"/>
                </a:lnTo>
                <a:lnTo>
                  <a:pt x="2177" y="6180"/>
                </a:lnTo>
                <a:lnTo>
                  <a:pt x="2330" y="6145"/>
                </a:lnTo>
                <a:lnTo>
                  <a:pt x="2478" y="6102"/>
                </a:lnTo>
                <a:lnTo>
                  <a:pt x="2624" y="6053"/>
                </a:lnTo>
                <a:lnTo>
                  <a:pt x="2766" y="5997"/>
                </a:lnTo>
                <a:lnTo>
                  <a:pt x="2905" y="5934"/>
                </a:lnTo>
                <a:lnTo>
                  <a:pt x="3040" y="5864"/>
                </a:lnTo>
                <a:lnTo>
                  <a:pt x="3171" y="5789"/>
                </a:lnTo>
                <a:lnTo>
                  <a:pt x="3297" y="5707"/>
                </a:lnTo>
                <a:lnTo>
                  <a:pt x="3420" y="5620"/>
                </a:lnTo>
                <a:lnTo>
                  <a:pt x="3538" y="5526"/>
                </a:lnTo>
                <a:lnTo>
                  <a:pt x="3651" y="5428"/>
                </a:lnTo>
                <a:lnTo>
                  <a:pt x="3759" y="5324"/>
                </a:lnTo>
                <a:lnTo>
                  <a:pt x="3862" y="5216"/>
                </a:lnTo>
                <a:lnTo>
                  <a:pt x="3960" y="5102"/>
                </a:lnTo>
                <a:lnTo>
                  <a:pt x="4052" y="4984"/>
                </a:lnTo>
                <a:lnTo>
                  <a:pt x="4138" y="4862"/>
                </a:lnTo>
                <a:lnTo>
                  <a:pt x="4220" y="4735"/>
                </a:lnTo>
                <a:lnTo>
                  <a:pt x="4295" y="4604"/>
                </a:lnTo>
                <a:lnTo>
                  <a:pt x="4363" y="4470"/>
                </a:lnTo>
                <a:lnTo>
                  <a:pt x="4425" y="4332"/>
                </a:lnTo>
                <a:lnTo>
                  <a:pt x="4480" y="4191"/>
                </a:lnTo>
                <a:lnTo>
                  <a:pt x="4529" y="4046"/>
                </a:lnTo>
                <a:lnTo>
                  <a:pt x="4570" y="3899"/>
                </a:lnTo>
                <a:lnTo>
                  <a:pt x="4605" y="3749"/>
                </a:lnTo>
                <a:lnTo>
                  <a:pt x="4633" y="3596"/>
                </a:lnTo>
                <a:lnTo>
                  <a:pt x="4652" y="3441"/>
                </a:lnTo>
                <a:lnTo>
                  <a:pt x="4664" y="3285"/>
                </a:lnTo>
                <a:lnTo>
                  <a:pt x="4668" y="3125"/>
                </a:lnTo>
                <a:lnTo>
                  <a:pt x="4664" y="2965"/>
                </a:lnTo>
                <a:lnTo>
                  <a:pt x="4653" y="2809"/>
                </a:lnTo>
                <a:lnTo>
                  <a:pt x="4634" y="2655"/>
                </a:lnTo>
                <a:lnTo>
                  <a:pt x="4607" y="2505"/>
                </a:lnTo>
                <a:lnTo>
                  <a:pt x="4573" y="2356"/>
                </a:lnTo>
                <a:lnTo>
                  <a:pt x="4533" y="2210"/>
                </a:lnTo>
                <a:lnTo>
                  <a:pt x="4485" y="2068"/>
                </a:lnTo>
                <a:lnTo>
                  <a:pt x="4432" y="1929"/>
                </a:lnTo>
                <a:lnTo>
                  <a:pt x="4373" y="1794"/>
                </a:lnTo>
                <a:lnTo>
                  <a:pt x="4306" y="1661"/>
                </a:lnTo>
                <a:lnTo>
                  <a:pt x="4234" y="1533"/>
                </a:lnTo>
                <a:lnTo>
                  <a:pt x="4156" y="1408"/>
                </a:lnTo>
                <a:lnTo>
                  <a:pt x="4072" y="1288"/>
                </a:lnTo>
                <a:lnTo>
                  <a:pt x="3984" y="1171"/>
                </a:lnTo>
                <a:lnTo>
                  <a:pt x="3891" y="1059"/>
                </a:lnTo>
                <a:lnTo>
                  <a:pt x="3791" y="952"/>
                </a:lnTo>
                <a:lnTo>
                  <a:pt x="3688" y="849"/>
                </a:lnTo>
                <a:lnTo>
                  <a:pt x="3579" y="752"/>
                </a:lnTo>
                <a:lnTo>
                  <a:pt x="3467" y="660"/>
                </a:lnTo>
                <a:lnTo>
                  <a:pt x="3349" y="573"/>
                </a:lnTo>
                <a:lnTo>
                  <a:pt x="3228" y="491"/>
                </a:lnTo>
                <a:lnTo>
                  <a:pt x="3103" y="415"/>
                </a:lnTo>
                <a:lnTo>
                  <a:pt x="2975" y="345"/>
                </a:lnTo>
                <a:lnTo>
                  <a:pt x="2843" y="281"/>
                </a:lnTo>
                <a:lnTo>
                  <a:pt x="2707" y="223"/>
                </a:lnTo>
                <a:lnTo>
                  <a:pt x="2568" y="171"/>
                </a:lnTo>
                <a:lnTo>
                  <a:pt x="2428" y="126"/>
                </a:lnTo>
                <a:lnTo>
                  <a:pt x="2283" y="87"/>
                </a:lnTo>
                <a:lnTo>
                  <a:pt x="2137" y="56"/>
                </a:lnTo>
                <a:lnTo>
                  <a:pt x="1988" y="30"/>
                </a:lnTo>
                <a:lnTo>
                  <a:pt x="1837" y="13"/>
                </a:lnTo>
                <a:lnTo>
                  <a:pt x="1684" y="2"/>
                </a:lnTo>
                <a:lnTo>
                  <a:pt x="1529" y="0"/>
                </a:lnTo>
                <a:close/>
              </a:path>
            </a:pathLst>
          </a:custGeom>
          <a:solidFill>
            <a:srgbClr val="A8948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2092803" y="194858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请输入您的标题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2092803" y="2278547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4348178" y="2534582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6634178" y="2534582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2"/>
          <p:cNvSpPr txBox="1"/>
          <p:nvPr/>
        </p:nvSpPr>
        <p:spPr>
          <a:xfrm>
            <a:off x="5485602" y="4761405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771602" y="4761405"/>
            <a:ext cx="755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7661636" y="194858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请输入您的标题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9" name="TextBox 15"/>
          <p:cNvSpPr txBox="1"/>
          <p:nvPr/>
        </p:nvSpPr>
        <p:spPr>
          <a:xfrm>
            <a:off x="7661636" y="2278547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0" name="TextBox 16"/>
          <p:cNvSpPr txBox="1"/>
          <p:nvPr/>
        </p:nvSpPr>
        <p:spPr>
          <a:xfrm>
            <a:off x="3230227" y="423890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请输入您的标题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3230227" y="4568870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8799060" y="423890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+mj-ea"/>
                <a:ea typeface="+mj-ea"/>
              </a:rPr>
              <a:t>请输入您的标题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TextBox 19"/>
          <p:cNvSpPr txBox="1"/>
          <p:nvPr/>
        </p:nvSpPr>
        <p:spPr>
          <a:xfrm>
            <a:off x="8799060" y="4568870"/>
            <a:ext cx="20399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rPr>
              <a:t>输入您的文字内容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  <a:p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3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6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grpId="0" nodeType="after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1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4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4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28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3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4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4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2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800"/>
                                </p:stCondLst>
                                <p:childTnLst>
                                  <p:par>
                                    <p:cTn id="4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300"/>
                                </p:stCondLst>
                                <p:childTnLst>
                                  <p:par>
                                    <p:cTn id="5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4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300"/>
                                </p:stCondLst>
                                <p:childTnLst>
                                  <p:par>
                                    <p:cTn id="66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7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6300"/>
                                </p:stCondLst>
                                <p:childTnLst>
                                  <p:par>
                                    <p:cTn id="7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8" grpId="0" animBg="1"/>
          <p:bldP spid="10" grpId="0" animBg="1"/>
          <p:bldP spid="11" grpId="0" animBg="1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21" grpId="0"/>
          <p:bldP spid="22" grpId="0"/>
          <p:bldP spid="2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 bwMode="auto">
          <a:xfrm>
            <a:off x="3260210" y="2070901"/>
            <a:ext cx="1322710" cy="2397168"/>
            <a:chOff x="5663114" y="393780"/>
            <a:chExt cx="865773" cy="2122993"/>
          </a:xfrm>
        </p:grpSpPr>
        <p:sp>
          <p:nvSpPr>
            <p:cNvPr id="14" name="矩形 12"/>
            <p:cNvSpPr>
              <a:spLocks noChangeArrowheads="1"/>
            </p:cNvSpPr>
            <p:nvPr/>
          </p:nvSpPr>
          <p:spPr bwMode="auto">
            <a:xfrm>
              <a:off x="5854255" y="588815"/>
              <a:ext cx="483489" cy="1708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第三章</a:t>
              </a:r>
              <a:endParaRPr lang="zh-CN" altLang="en-US" sz="36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63114" y="393780"/>
              <a:ext cx="865773" cy="21229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1921" y="3002834"/>
            <a:ext cx="4195880" cy="1427136"/>
            <a:chOff x="4746145" y="2970594"/>
            <a:chExt cx="6250389" cy="1174427"/>
          </a:xfrm>
        </p:grpSpPr>
        <p:sp>
          <p:nvSpPr>
            <p:cNvPr id="18" name="矩形 17"/>
            <p:cNvSpPr/>
            <p:nvPr/>
          </p:nvSpPr>
          <p:spPr>
            <a:xfrm>
              <a:off x="4746145" y="2970594"/>
              <a:ext cx="6250389" cy="6331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44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成功项目展示</a:t>
              </a:r>
              <a:endParaRPr kumimoji="1" lang="zh-CN" altLang="en-US" sz="44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89667" y="3673926"/>
              <a:ext cx="5801182" cy="471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点击此处添加文本内容，如关键词、部分简单介绍等。点击此处添加文本内容，如关键词、部分简单介绍等。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成功项目展示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340660" y="1840148"/>
            <a:ext cx="6157818" cy="4313002"/>
            <a:chOff x="4603109" y="2144948"/>
            <a:chExt cx="6157818" cy="4007886"/>
          </a:xfrm>
        </p:grpSpPr>
        <p:sp>
          <p:nvSpPr>
            <p:cNvPr id="8" name="矩形 7"/>
            <p:cNvSpPr/>
            <p:nvPr/>
          </p:nvSpPr>
          <p:spPr>
            <a:xfrm>
              <a:off x="4603109" y="4174472"/>
              <a:ext cx="3061981" cy="1978362"/>
            </a:xfrm>
            <a:prstGeom prst="rect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sp>
          <p:nvSpPr>
            <p:cNvPr id="10" name="矩形 9"/>
            <p:cNvSpPr/>
            <p:nvPr/>
          </p:nvSpPr>
          <p:spPr>
            <a:xfrm>
              <a:off x="7695982" y="2157648"/>
              <a:ext cx="3061981" cy="1972424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603110" y="2144948"/>
              <a:ext cx="6157817" cy="4007886"/>
              <a:chOff x="4505099" y="2301065"/>
              <a:chExt cx="6777846" cy="4007886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4505099" y="2301065"/>
                <a:ext cx="3375838" cy="1978362"/>
              </a:xfrm>
              <a:prstGeom prst="rect">
                <a:avLst/>
              </a:prstGeom>
              <a:solidFill>
                <a:srgbClr val="A894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dirty="0"/>
                  <a:t>此处添加详细文本描述，建议与标题相关并符合整体语言风格，语言描述尽量简洁生动。尽量将每页幻灯片的字数控制在  </a:t>
                </a:r>
                <a:r>
                  <a:rPr lang="en-US" altLang="zh-CN" sz="1400" dirty="0"/>
                  <a:t>200</a:t>
                </a:r>
                <a:r>
                  <a:rPr lang="zh-CN" altLang="en-US" sz="1400" dirty="0"/>
                  <a:t>字以内</a:t>
                </a:r>
                <a:endParaRPr lang="zh-CN" altLang="en-US" sz="1400" dirty="0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912654" y="4330589"/>
                <a:ext cx="3370291" cy="1978362"/>
              </a:xfrm>
              <a:prstGeom prst="rect">
                <a:avLst/>
              </a:prstGeom>
              <a:solidFill>
                <a:srgbClr val="A8948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400" dirty="0"/>
                  <a:t>此处添加详细文本描述，建议与标题相关并符合整体语言风格，语言描述尽量简洁生动。尽量将每页幻灯片的字数控制在  </a:t>
                </a:r>
                <a:r>
                  <a:rPr lang="en-US" altLang="zh-CN" sz="1400" dirty="0"/>
                  <a:t>200</a:t>
                </a:r>
                <a:r>
                  <a:rPr lang="zh-CN" altLang="en-US" sz="1400" dirty="0"/>
                  <a:t>字以内</a:t>
                </a:r>
                <a:endParaRPr lang="zh-CN" altLang="en-US" sz="1400" dirty="0"/>
              </a:p>
            </p:txBody>
          </p:sp>
        </p:grpSp>
      </p:grpSp>
      <p:sp>
        <p:nvSpPr>
          <p:cNvPr id="14" name="矩形 39"/>
          <p:cNvSpPr>
            <a:spLocks noChangeArrowheads="1"/>
          </p:cNvSpPr>
          <p:nvPr/>
        </p:nvSpPr>
        <p:spPr bwMode="auto">
          <a:xfrm>
            <a:off x="7949471" y="2165092"/>
            <a:ext cx="37226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5" name="矩形 40"/>
          <p:cNvSpPr>
            <a:spLocks noChangeArrowheads="1"/>
          </p:cNvSpPr>
          <p:nvPr/>
        </p:nvSpPr>
        <p:spPr bwMode="auto">
          <a:xfrm>
            <a:off x="7949471" y="3144806"/>
            <a:ext cx="37226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r>
              <a:rPr lang="zh-CN" altLang="en-US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7949471" y="5167959"/>
            <a:ext cx="37226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r>
              <a:rPr lang="zh-CN" altLang="en-US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7" name="矩形 40"/>
          <p:cNvSpPr>
            <a:spLocks noChangeArrowheads="1"/>
          </p:cNvSpPr>
          <p:nvPr/>
        </p:nvSpPr>
        <p:spPr bwMode="auto">
          <a:xfrm>
            <a:off x="7912515" y="4127198"/>
            <a:ext cx="37226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r>
              <a:rPr lang="zh-CN" altLang="en-US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endParaRPr lang="en-US" altLang="zh-CN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成功项目展示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Group 70"/>
          <p:cNvGrpSpPr/>
          <p:nvPr/>
        </p:nvGrpSpPr>
        <p:grpSpPr>
          <a:xfrm>
            <a:off x="1887080" y="1846380"/>
            <a:ext cx="3781628" cy="4128432"/>
            <a:chOff x="1796054" y="1153584"/>
            <a:chExt cx="8882395" cy="9696980"/>
          </a:xfrm>
          <a:solidFill>
            <a:srgbClr val="A89482"/>
          </a:solidFill>
        </p:grpSpPr>
        <p:sp>
          <p:nvSpPr>
            <p:cNvPr id="8" name="Freeform 1"/>
            <p:cNvSpPr>
              <a:spLocks noChangeArrowheads="1"/>
            </p:cNvSpPr>
            <p:nvPr/>
          </p:nvSpPr>
          <p:spPr bwMode="auto">
            <a:xfrm>
              <a:off x="2846176" y="4590522"/>
              <a:ext cx="3086884" cy="2000250"/>
            </a:xfrm>
            <a:custGeom>
              <a:avLst/>
              <a:gdLst>
                <a:gd name="T0" fmla="*/ 5072 w 5147"/>
                <a:gd name="T1" fmla="*/ 1282 h 3334"/>
                <a:gd name="T2" fmla="*/ 5072 w 5147"/>
                <a:gd name="T3" fmla="*/ 1282 h 3334"/>
                <a:gd name="T4" fmla="*/ 4890 w 5147"/>
                <a:gd name="T5" fmla="*/ 1228 h 3334"/>
                <a:gd name="T6" fmla="*/ 4743 w 5147"/>
                <a:gd name="T7" fmla="*/ 1282 h 3334"/>
                <a:gd name="T8" fmla="*/ 4560 w 5147"/>
                <a:gd name="T9" fmla="*/ 1374 h 3334"/>
                <a:gd name="T10" fmla="*/ 4285 w 5147"/>
                <a:gd name="T11" fmla="*/ 1374 h 3334"/>
                <a:gd name="T12" fmla="*/ 4285 w 5147"/>
                <a:gd name="T13" fmla="*/ 476 h 3334"/>
                <a:gd name="T14" fmla="*/ 4203 w 5147"/>
                <a:gd name="T15" fmla="*/ 540 h 3334"/>
                <a:gd name="T16" fmla="*/ 4185 w 5147"/>
                <a:gd name="T17" fmla="*/ 632 h 3334"/>
                <a:gd name="T18" fmla="*/ 4056 w 5147"/>
                <a:gd name="T19" fmla="*/ 861 h 3334"/>
                <a:gd name="T20" fmla="*/ 3791 w 5147"/>
                <a:gd name="T21" fmla="*/ 989 h 3334"/>
                <a:gd name="T22" fmla="*/ 3471 w 5147"/>
                <a:gd name="T23" fmla="*/ 843 h 3334"/>
                <a:gd name="T24" fmla="*/ 3361 w 5147"/>
                <a:gd name="T25" fmla="*/ 513 h 3334"/>
                <a:gd name="T26" fmla="*/ 3507 w 5147"/>
                <a:gd name="T27" fmla="*/ 257 h 3334"/>
                <a:gd name="T28" fmla="*/ 3763 w 5147"/>
                <a:gd name="T29" fmla="*/ 156 h 3334"/>
                <a:gd name="T30" fmla="*/ 3873 w 5147"/>
                <a:gd name="T31" fmla="*/ 147 h 3334"/>
                <a:gd name="T32" fmla="*/ 3965 w 5147"/>
                <a:gd name="T33" fmla="*/ 64 h 3334"/>
                <a:gd name="T34" fmla="*/ 3919 w 5147"/>
                <a:gd name="T35" fmla="*/ 0 h 3334"/>
                <a:gd name="T36" fmla="*/ 2133 w 5147"/>
                <a:gd name="T37" fmla="*/ 439 h 3334"/>
                <a:gd name="T38" fmla="*/ 1557 w 5147"/>
                <a:gd name="T39" fmla="*/ 770 h 3334"/>
                <a:gd name="T40" fmla="*/ 348 w 5147"/>
                <a:gd name="T41" fmla="*/ 138 h 3334"/>
                <a:gd name="T42" fmla="*/ 284 w 5147"/>
                <a:gd name="T43" fmla="*/ 165 h 3334"/>
                <a:gd name="T44" fmla="*/ 247 w 5147"/>
                <a:gd name="T45" fmla="*/ 779 h 3334"/>
                <a:gd name="T46" fmla="*/ 605 w 5147"/>
                <a:gd name="T47" fmla="*/ 1538 h 3334"/>
                <a:gd name="T48" fmla="*/ 0 w 5147"/>
                <a:gd name="T49" fmla="*/ 2426 h 3334"/>
                <a:gd name="T50" fmla="*/ 376 w 5147"/>
                <a:gd name="T51" fmla="*/ 2426 h 3334"/>
                <a:gd name="T52" fmla="*/ 376 w 5147"/>
                <a:gd name="T53" fmla="*/ 2738 h 3334"/>
                <a:gd name="T54" fmla="*/ 376 w 5147"/>
                <a:gd name="T55" fmla="*/ 2747 h 3334"/>
                <a:gd name="T56" fmla="*/ 275 w 5147"/>
                <a:gd name="T57" fmla="*/ 2921 h 3334"/>
                <a:gd name="T58" fmla="*/ 210 w 5147"/>
                <a:gd name="T59" fmla="*/ 3077 h 3334"/>
                <a:gd name="T60" fmla="*/ 266 w 5147"/>
                <a:gd name="T61" fmla="*/ 3251 h 3334"/>
                <a:gd name="T62" fmla="*/ 467 w 5147"/>
                <a:gd name="T63" fmla="*/ 3333 h 3334"/>
                <a:gd name="T64" fmla="*/ 659 w 5147"/>
                <a:gd name="T65" fmla="*/ 3260 h 3334"/>
                <a:gd name="T66" fmla="*/ 714 w 5147"/>
                <a:gd name="T67" fmla="*/ 3077 h 3334"/>
                <a:gd name="T68" fmla="*/ 650 w 5147"/>
                <a:gd name="T69" fmla="*/ 2930 h 3334"/>
                <a:gd name="T70" fmla="*/ 568 w 5147"/>
                <a:gd name="T71" fmla="*/ 2747 h 3334"/>
                <a:gd name="T72" fmla="*/ 568 w 5147"/>
                <a:gd name="T73" fmla="*/ 2426 h 3334"/>
                <a:gd name="T74" fmla="*/ 2546 w 5147"/>
                <a:gd name="T75" fmla="*/ 2426 h 3334"/>
                <a:gd name="T76" fmla="*/ 2546 w 5147"/>
                <a:gd name="T77" fmla="*/ 2399 h 3334"/>
                <a:gd name="T78" fmla="*/ 2482 w 5147"/>
                <a:gd name="T79" fmla="*/ 2308 h 3334"/>
                <a:gd name="T80" fmla="*/ 2381 w 5147"/>
                <a:gd name="T81" fmla="*/ 2051 h 3334"/>
                <a:gd name="T82" fmla="*/ 2473 w 5147"/>
                <a:gd name="T83" fmla="*/ 1768 h 3334"/>
                <a:gd name="T84" fmla="*/ 2793 w 5147"/>
                <a:gd name="T85" fmla="*/ 1630 h 3334"/>
                <a:gd name="T86" fmla="*/ 3122 w 5147"/>
                <a:gd name="T87" fmla="*/ 1768 h 3334"/>
                <a:gd name="T88" fmla="*/ 3205 w 5147"/>
                <a:gd name="T89" fmla="*/ 2051 h 3334"/>
                <a:gd name="T90" fmla="*/ 3113 w 5147"/>
                <a:gd name="T91" fmla="*/ 2299 h 3334"/>
                <a:gd name="T92" fmla="*/ 3058 w 5147"/>
                <a:gd name="T93" fmla="*/ 2381 h 3334"/>
                <a:gd name="T94" fmla="*/ 3058 w 5147"/>
                <a:gd name="T95" fmla="*/ 2426 h 3334"/>
                <a:gd name="T96" fmla="*/ 4285 w 5147"/>
                <a:gd name="T97" fmla="*/ 2426 h 3334"/>
                <a:gd name="T98" fmla="*/ 4285 w 5147"/>
                <a:gd name="T99" fmla="*/ 1557 h 3334"/>
                <a:gd name="T100" fmla="*/ 4551 w 5147"/>
                <a:gd name="T101" fmla="*/ 1557 h 3334"/>
                <a:gd name="T102" fmla="*/ 4560 w 5147"/>
                <a:gd name="T103" fmla="*/ 1557 h 3334"/>
                <a:gd name="T104" fmla="*/ 4743 w 5147"/>
                <a:gd name="T105" fmla="*/ 1658 h 3334"/>
                <a:gd name="T106" fmla="*/ 4890 w 5147"/>
                <a:gd name="T107" fmla="*/ 1722 h 3334"/>
                <a:gd name="T108" fmla="*/ 5072 w 5147"/>
                <a:gd name="T109" fmla="*/ 1676 h 3334"/>
                <a:gd name="T110" fmla="*/ 5146 w 5147"/>
                <a:gd name="T111" fmla="*/ 1474 h 3334"/>
                <a:gd name="T112" fmla="*/ 5072 w 5147"/>
                <a:gd name="T113" fmla="*/ 1282 h 3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47" h="3334">
                  <a:moveTo>
                    <a:pt x="5072" y="1282"/>
                  </a:moveTo>
                  <a:lnTo>
                    <a:pt x="5072" y="1282"/>
                  </a:lnTo>
                  <a:cubicBezTo>
                    <a:pt x="5027" y="1246"/>
                    <a:pt x="4963" y="1228"/>
                    <a:pt x="4890" y="1228"/>
                  </a:cubicBezTo>
                  <a:cubicBezTo>
                    <a:pt x="4835" y="1228"/>
                    <a:pt x="4789" y="1255"/>
                    <a:pt x="4743" y="1282"/>
                  </a:cubicBezTo>
                  <a:cubicBezTo>
                    <a:pt x="4697" y="1319"/>
                    <a:pt x="4642" y="1374"/>
                    <a:pt x="4560" y="1374"/>
                  </a:cubicBezTo>
                  <a:cubicBezTo>
                    <a:pt x="4285" y="1374"/>
                    <a:pt x="4285" y="1374"/>
                    <a:pt x="4285" y="1374"/>
                  </a:cubicBezTo>
                  <a:cubicBezTo>
                    <a:pt x="4285" y="476"/>
                    <a:pt x="4285" y="476"/>
                    <a:pt x="4285" y="476"/>
                  </a:cubicBezTo>
                  <a:cubicBezTo>
                    <a:pt x="4203" y="540"/>
                    <a:pt x="4203" y="540"/>
                    <a:pt x="4203" y="540"/>
                  </a:cubicBezTo>
                  <a:cubicBezTo>
                    <a:pt x="4194" y="550"/>
                    <a:pt x="4194" y="559"/>
                    <a:pt x="4185" y="632"/>
                  </a:cubicBezTo>
                  <a:cubicBezTo>
                    <a:pt x="4166" y="696"/>
                    <a:pt x="4138" y="797"/>
                    <a:pt x="4056" y="861"/>
                  </a:cubicBezTo>
                  <a:cubicBezTo>
                    <a:pt x="3993" y="925"/>
                    <a:pt x="3901" y="980"/>
                    <a:pt x="3791" y="989"/>
                  </a:cubicBezTo>
                  <a:cubicBezTo>
                    <a:pt x="3690" y="998"/>
                    <a:pt x="3562" y="943"/>
                    <a:pt x="3471" y="843"/>
                  </a:cubicBezTo>
                  <a:cubicBezTo>
                    <a:pt x="3379" y="733"/>
                    <a:pt x="3342" y="614"/>
                    <a:pt x="3361" y="513"/>
                  </a:cubicBezTo>
                  <a:cubicBezTo>
                    <a:pt x="3370" y="403"/>
                    <a:pt x="3434" y="321"/>
                    <a:pt x="3507" y="257"/>
                  </a:cubicBezTo>
                  <a:cubicBezTo>
                    <a:pt x="3589" y="184"/>
                    <a:pt x="3690" y="165"/>
                    <a:pt x="3763" y="156"/>
                  </a:cubicBezTo>
                  <a:cubicBezTo>
                    <a:pt x="3846" y="156"/>
                    <a:pt x="3864" y="156"/>
                    <a:pt x="3873" y="147"/>
                  </a:cubicBezTo>
                  <a:cubicBezTo>
                    <a:pt x="3965" y="64"/>
                    <a:pt x="3965" y="64"/>
                    <a:pt x="3965" y="64"/>
                  </a:cubicBezTo>
                  <a:cubicBezTo>
                    <a:pt x="3947" y="46"/>
                    <a:pt x="3929" y="19"/>
                    <a:pt x="3919" y="0"/>
                  </a:cubicBezTo>
                  <a:cubicBezTo>
                    <a:pt x="3077" y="73"/>
                    <a:pt x="2408" y="248"/>
                    <a:pt x="2133" y="439"/>
                  </a:cubicBezTo>
                  <a:cubicBezTo>
                    <a:pt x="1951" y="559"/>
                    <a:pt x="1740" y="651"/>
                    <a:pt x="1557" y="770"/>
                  </a:cubicBezTo>
                  <a:cubicBezTo>
                    <a:pt x="1199" y="294"/>
                    <a:pt x="568" y="110"/>
                    <a:pt x="348" y="138"/>
                  </a:cubicBezTo>
                  <a:cubicBezTo>
                    <a:pt x="321" y="147"/>
                    <a:pt x="293" y="147"/>
                    <a:pt x="284" y="165"/>
                  </a:cubicBezTo>
                  <a:cubicBezTo>
                    <a:pt x="174" y="348"/>
                    <a:pt x="156" y="586"/>
                    <a:pt x="247" y="779"/>
                  </a:cubicBezTo>
                  <a:cubicBezTo>
                    <a:pt x="605" y="1538"/>
                    <a:pt x="605" y="1538"/>
                    <a:pt x="605" y="1538"/>
                  </a:cubicBezTo>
                  <a:cubicBezTo>
                    <a:pt x="376" y="1768"/>
                    <a:pt x="174" y="2088"/>
                    <a:pt x="0" y="2426"/>
                  </a:cubicBezTo>
                  <a:cubicBezTo>
                    <a:pt x="376" y="2426"/>
                    <a:pt x="376" y="2426"/>
                    <a:pt x="376" y="2426"/>
                  </a:cubicBezTo>
                  <a:cubicBezTo>
                    <a:pt x="376" y="2738"/>
                    <a:pt x="376" y="2738"/>
                    <a:pt x="376" y="2738"/>
                  </a:cubicBezTo>
                  <a:cubicBezTo>
                    <a:pt x="376" y="2738"/>
                    <a:pt x="376" y="2738"/>
                    <a:pt x="376" y="2747"/>
                  </a:cubicBezTo>
                  <a:cubicBezTo>
                    <a:pt x="376" y="2830"/>
                    <a:pt x="321" y="2875"/>
                    <a:pt x="275" y="2921"/>
                  </a:cubicBezTo>
                  <a:cubicBezTo>
                    <a:pt x="238" y="2976"/>
                    <a:pt x="210" y="3012"/>
                    <a:pt x="210" y="3077"/>
                  </a:cubicBezTo>
                  <a:cubicBezTo>
                    <a:pt x="210" y="3150"/>
                    <a:pt x="229" y="3214"/>
                    <a:pt x="266" y="3251"/>
                  </a:cubicBezTo>
                  <a:cubicBezTo>
                    <a:pt x="302" y="3297"/>
                    <a:pt x="357" y="3324"/>
                    <a:pt x="467" y="3333"/>
                  </a:cubicBezTo>
                  <a:cubicBezTo>
                    <a:pt x="568" y="3333"/>
                    <a:pt x="623" y="3306"/>
                    <a:pt x="659" y="3260"/>
                  </a:cubicBezTo>
                  <a:cubicBezTo>
                    <a:pt x="696" y="3214"/>
                    <a:pt x="714" y="3141"/>
                    <a:pt x="714" y="3077"/>
                  </a:cubicBezTo>
                  <a:cubicBezTo>
                    <a:pt x="714" y="3012"/>
                    <a:pt x="687" y="2976"/>
                    <a:pt x="650" y="2930"/>
                  </a:cubicBezTo>
                  <a:cubicBezTo>
                    <a:pt x="614" y="2875"/>
                    <a:pt x="568" y="2830"/>
                    <a:pt x="568" y="2747"/>
                  </a:cubicBezTo>
                  <a:cubicBezTo>
                    <a:pt x="568" y="2426"/>
                    <a:pt x="568" y="2426"/>
                    <a:pt x="568" y="2426"/>
                  </a:cubicBezTo>
                  <a:cubicBezTo>
                    <a:pt x="2546" y="2426"/>
                    <a:pt x="2546" y="2426"/>
                    <a:pt x="2546" y="2426"/>
                  </a:cubicBezTo>
                  <a:cubicBezTo>
                    <a:pt x="2546" y="2399"/>
                    <a:pt x="2546" y="2399"/>
                    <a:pt x="2546" y="2399"/>
                  </a:cubicBezTo>
                  <a:cubicBezTo>
                    <a:pt x="2546" y="2381"/>
                    <a:pt x="2537" y="2372"/>
                    <a:pt x="2482" y="2308"/>
                  </a:cubicBezTo>
                  <a:cubicBezTo>
                    <a:pt x="2436" y="2253"/>
                    <a:pt x="2381" y="2161"/>
                    <a:pt x="2381" y="2051"/>
                  </a:cubicBezTo>
                  <a:cubicBezTo>
                    <a:pt x="2381" y="1960"/>
                    <a:pt x="2399" y="1850"/>
                    <a:pt x="2473" y="1768"/>
                  </a:cubicBezTo>
                  <a:cubicBezTo>
                    <a:pt x="2537" y="1694"/>
                    <a:pt x="2655" y="1639"/>
                    <a:pt x="2793" y="1630"/>
                  </a:cubicBezTo>
                  <a:cubicBezTo>
                    <a:pt x="2930" y="1630"/>
                    <a:pt x="3058" y="1694"/>
                    <a:pt x="3122" y="1768"/>
                  </a:cubicBezTo>
                  <a:cubicBezTo>
                    <a:pt x="3186" y="1859"/>
                    <a:pt x="3205" y="1960"/>
                    <a:pt x="3205" y="2051"/>
                  </a:cubicBezTo>
                  <a:cubicBezTo>
                    <a:pt x="3205" y="2161"/>
                    <a:pt x="3159" y="2244"/>
                    <a:pt x="3113" y="2299"/>
                  </a:cubicBezTo>
                  <a:cubicBezTo>
                    <a:pt x="3068" y="2362"/>
                    <a:pt x="3058" y="2372"/>
                    <a:pt x="3058" y="2381"/>
                  </a:cubicBezTo>
                  <a:cubicBezTo>
                    <a:pt x="3058" y="2426"/>
                    <a:pt x="3058" y="2426"/>
                    <a:pt x="3058" y="2426"/>
                  </a:cubicBezTo>
                  <a:cubicBezTo>
                    <a:pt x="4285" y="2426"/>
                    <a:pt x="4285" y="2426"/>
                    <a:pt x="4285" y="2426"/>
                  </a:cubicBezTo>
                  <a:cubicBezTo>
                    <a:pt x="4285" y="1557"/>
                    <a:pt x="4285" y="1557"/>
                    <a:pt x="4285" y="1557"/>
                  </a:cubicBezTo>
                  <a:cubicBezTo>
                    <a:pt x="4551" y="1557"/>
                    <a:pt x="4551" y="1557"/>
                    <a:pt x="4551" y="1557"/>
                  </a:cubicBezTo>
                  <a:lnTo>
                    <a:pt x="4560" y="1557"/>
                  </a:lnTo>
                  <a:cubicBezTo>
                    <a:pt x="4642" y="1566"/>
                    <a:pt x="4688" y="1621"/>
                    <a:pt x="4743" y="1658"/>
                  </a:cubicBezTo>
                  <a:cubicBezTo>
                    <a:pt x="4789" y="1694"/>
                    <a:pt x="4835" y="1722"/>
                    <a:pt x="4890" y="1722"/>
                  </a:cubicBezTo>
                  <a:cubicBezTo>
                    <a:pt x="4963" y="1722"/>
                    <a:pt x="5027" y="1713"/>
                    <a:pt x="5072" y="1676"/>
                  </a:cubicBezTo>
                  <a:cubicBezTo>
                    <a:pt x="5109" y="1639"/>
                    <a:pt x="5146" y="1584"/>
                    <a:pt x="5146" y="1474"/>
                  </a:cubicBezTo>
                  <a:cubicBezTo>
                    <a:pt x="5146" y="1374"/>
                    <a:pt x="5118" y="1319"/>
                    <a:pt x="5072" y="128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Freeform 2"/>
            <p:cNvSpPr>
              <a:spLocks noChangeArrowheads="1"/>
            </p:cNvSpPr>
            <p:nvPr/>
          </p:nvSpPr>
          <p:spPr bwMode="auto">
            <a:xfrm>
              <a:off x="5557449" y="4614334"/>
              <a:ext cx="1785472" cy="1434042"/>
            </a:xfrm>
            <a:custGeom>
              <a:avLst/>
              <a:gdLst>
                <a:gd name="T0" fmla="*/ 1987 w 2977"/>
                <a:gd name="T1" fmla="*/ 202 h 2390"/>
                <a:gd name="T2" fmla="*/ 1987 w 2977"/>
                <a:gd name="T3" fmla="*/ 202 h 2390"/>
                <a:gd name="T4" fmla="*/ 1740 w 2977"/>
                <a:gd name="T5" fmla="*/ 411 h 2390"/>
                <a:gd name="T6" fmla="*/ 1759 w 2977"/>
                <a:gd name="T7" fmla="*/ 439 h 2390"/>
                <a:gd name="T8" fmla="*/ 1850 w 2977"/>
                <a:gd name="T9" fmla="*/ 476 h 2390"/>
                <a:gd name="T10" fmla="*/ 2051 w 2977"/>
                <a:gd name="T11" fmla="*/ 641 h 2390"/>
                <a:gd name="T12" fmla="*/ 2134 w 2977"/>
                <a:gd name="T13" fmla="*/ 924 h 2390"/>
                <a:gd name="T14" fmla="*/ 1923 w 2977"/>
                <a:gd name="T15" fmla="*/ 1209 h 2390"/>
                <a:gd name="T16" fmla="*/ 1584 w 2977"/>
                <a:gd name="T17" fmla="*/ 1264 h 2390"/>
                <a:gd name="T18" fmla="*/ 1356 w 2977"/>
                <a:gd name="T19" fmla="*/ 1071 h 2390"/>
                <a:gd name="T20" fmla="*/ 1310 w 2977"/>
                <a:gd name="T21" fmla="*/ 806 h 2390"/>
                <a:gd name="T22" fmla="*/ 1310 w 2977"/>
                <a:gd name="T23" fmla="*/ 696 h 2390"/>
                <a:gd name="T24" fmla="*/ 1282 w 2977"/>
                <a:gd name="T25" fmla="*/ 641 h 2390"/>
                <a:gd name="T26" fmla="*/ 0 w 2977"/>
                <a:gd name="T27" fmla="*/ 522 h 2390"/>
                <a:gd name="T28" fmla="*/ 0 w 2977"/>
                <a:gd name="T29" fmla="*/ 1172 h 2390"/>
                <a:gd name="T30" fmla="*/ 37 w 2977"/>
                <a:gd name="T31" fmla="*/ 1172 h 2390"/>
                <a:gd name="T32" fmla="*/ 119 w 2977"/>
                <a:gd name="T33" fmla="*/ 1117 h 2390"/>
                <a:gd name="T34" fmla="*/ 367 w 2977"/>
                <a:gd name="T35" fmla="*/ 1025 h 2390"/>
                <a:gd name="T36" fmla="*/ 651 w 2977"/>
                <a:gd name="T37" fmla="*/ 1117 h 2390"/>
                <a:gd name="T38" fmla="*/ 788 w 2977"/>
                <a:gd name="T39" fmla="*/ 1437 h 2390"/>
                <a:gd name="T40" fmla="*/ 651 w 2977"/>
                <a:gd name="T41" fmla="*/ 1767 h 2390"/>
                <a:gd name="T42" fmla="*/ 367 w 2977"/>
                <a:gd name="T43" fmla="*/ 1849 h 2390"/>
                <a:gd name="T44" fmla="*/ 119 w 2977"/>
                <a:gd name="T45" fmla="*/ 1749 h 2390"/>
                <a:gd name="T46" fmla="*/ 19 w 2977"/>
                <a:gd name="T47" fmla="*/ 1685 h 2390"/>
                <a:gd name="T48" fmla="*/ 0 w 2977"/>
                <a:gd name="T49" fmla="*/ 1685 h 2390"/>
                <a:gd name="T50" fmla="*/ 0 w 2977"/>
                <a:gd name="T51" fmla="*/ 2389 h 2390"/>
                <a:gd name="T52" fmla="*/ 1237 w 2977"/>
                <a:gd name="T53" fmla="*/ 2389 h 2390"/>
                <a:gd name="T54" fmla="*/ 1237 w 2977"/>
                <a:gd name="T55" fmla="*/ 2362 h 2390"/>
                <a:gd name="T56" fmla="*/ 1172 w 2977"/>
                <a:gd name="T57" fmla="*/ 2271 h 2390"/>
                <a:gd name="T58" fmla="*/ 1071 w 2977"/>
                <a:gd name="T59" fmla="*/ 2014 h 2390"/>
                <a:gd name="T60" fmla="*/ 1163 w 2977"/>
                <a:gd name="T61" fmla="*/ 1731 h 2390"/>
                <a:gd name="T62" fmla="*/ 1484 w 2977"/>
                <a:gd name="T63" fmla="*/ 1593 h 2390"/>
                <a:gd name="T64" fmla="*/ 1813 w 2977"/>
                <a:gd name="T65" fmla="*/ 1731 h 2390"/>
                <a:gd name="T66" fmla="*/ 1896 w 2977"/>
                <a:gd name="T67" fmla="*/ 2014 h 2390"/>
                <a:gd name="T68" fmla="*/ 1804 w 2977"/>
                <a:gd name="T69" fmla="*/ 2262 h 2390"/>
                <a:gd name="T70" fmla="*/ 1759 w 2977"/>
                <a:gd name="T71" fmla="*/ 2344 h 2390"/>
                <a:gd name="T72" fmla="*/ 1759 w 2977"/>
                <a:gd name="T73" fmla="*/ 2389 h 2390"/>
                <a:gd name="T74" fmla="*/ 2976 w 2977"/>
                <a:gd name="T75" fmla="*/ 2389 h 2390"/>
                <a:gd name="T76" fmla="*/ 2976 w 2977"/>
                <a:gd name="T77" fmla="*/ 137 h 2390"/>
                <a:gd name="T78" fmla="*/ 2134 w 2977"/>
                <a:gd name="T79" fmla="*/ 0 h 2390"/>
                <a:gd name="T80" fmla="*/ 1987 w 2977"/>
                <a:gd name="T81" fmla="*/ 202 h 2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77" h="2390">
                  <a:moveTo>
                    <a:pt x="1987" y="202"/>
                  </a:moveTo>
                  <a:lnTo>
                    <a:pt x="1987" y="202"/>
                  </a:lnTo>
                  <a:cubicBezTo>
                    <a:pt x="1905" y="275"/>
                    <a:pt x="1832" y="348"/>
                    <a:pt x="1740" y="411"/>
                  </a:cubicBezTo>
                  <a:cubicBezTo>
                    <a:pt x="1759" y="439"/>
                    <a:pt x="1759" y="439"/>
                    <a:pt x="1759" y="439"/>
                  </a:cubicBezTo>
                  <a:cubicBezTo>
                    <a:pt x="1768" y="448"/>
                    <a:pt x="1777" y="448"/>
                    <a:pt x="1850" y="476"/>
                  </a:cubicBezTo>
                  <a:cubicBezTo>
                    <a:pt x="1914" y="503"/>
                    <a:pt x="1996" y="549"/>
                    <a:pt x="2051" y="641"/>
                  </a:cubicBezTo>
                  <a:cubicBezTo>
                    <a:pt x="2106" y="715"/>
                    <a:pt x="2143" y="815"/>
                    <a:pt x="2134" y="924"/>
                  </a:cubicBezTo>
                  <a:cubicBezTo>
                    <a:pt x="2116" y="1025"/>
                    <a:pt x="2042" y="1144"/>
                    <a:pt x="1923" y="1209"/>
                  </a:cubicBezTo>
                  <a:cubicBezTo>
                    <a:pt x="1804" y="1282"/>
                    <a:pt x="1676" y="1300"/>
                    <a:pt x="1584" y="1264"/>
                  </a:cubicBezTo>
                  <a:cubicBezTo>
                    <a:pt x="1475" y="1227"/>
                    <a:pt x="1402" y="1154"/>
                    <a:pt x="1356" y="1071"/>
                  </a:cubicBezTo>
                  <a:cubicBezTo>
                    <a:pt x="1301" y="980"/>
                    <a:pt x="1301" y="879"/>
                    <a:pt x="1310" y="806"/>
                  </a:cubicBezTo>
                  <a:cubicBezTo>
                    <a:pt x="1319" y="724"/>
                    <a:pt x="1319" y="705"/>
                    <a:pt x="1310" y="696"/>
                  </a:cubicBezTo>
                  <a:cubicBezTo>
                    <a:pt x="1282" y="641"/>
                    <a:pt x="1282" y="641"/>
                    <a:pt x="1282" y="641"/>
                  </a:cubicBezTo>
                  <a:cubicBezTo>
                    <a:pt x="861" y="778"/>
                    <a:pt x="395" y="742"/>
                    <a:pt x="0" y="522"/>
                  </a:cubicBezTo>
                  <a:cubicBezTo>
                    <a:pt x="0" y="1172"/>
                    <a:pt x="0" y="1172"/>
                    <a:pt x="0" y="1172"/>
                  </a:cubicBezTo>
                  <a:cubicBezTo>
                    <a:pt x="37" y="1172"/>
                    <a:pt x="37" y="1172"/>
                    <a:pt x="37" y="1172"/>
                  </a:cubicBezTo>
                  <a:cubicBezTo>
                    <a:pt x="55" y="1172"/>
                    <a:pt x="55" y="1163"/>
                    <a:pt x="119" y="1117"/>
                  </a:cubicBezTo>
                  <a:cubicBezTo>
                    <a:pt x="174" y="1081"/>
                    <a:pt x="266" y="1025"/>
                    <a:pt x="367" y="1025"/>
                  </a:cubicBezTo>
                  <a:cubicBezTo>
                    <a:pt x="458" y="1025"/>
                    <a:pt x="559" y="1044"/>
                    <a:pt x="651" y="1117"/>
                  </a:cubicBezTo>
                  <a:cubicBezTo>
                    <a:pt x="733" y="1181"/>
                    <a:pt x="788" y="1300"/>
                    <a:pt x="788" y="1437"/>
                  </a:cubicBezTo>
                  <a:cubicBezTo>
                    <a:pt x="788" y="1584"/>
                    <a:pt x="724" y="1703"/>
                    <a:pt x="651" y="1767"/>
                  </a:cubicBezTo>
                  <a:cubicBezTo>
                    <a:pt x="568" y="1831"/>
                    <a:pt x="468" y="1849"/>
                    <a:pt x="367" y="1849"/>
                  </a:cubicBezTo>
                  <a:cubicBezTo>
                    <a:pt x="257" y="1849"/>
                    <a:pt x="174" y="1795"/>
                    <a:pt x="119" y="1749"/>
                  </a:cubicBezTo>
                  <a:cubicBezTo>
                    <a:pt x="55" y="1703"/>
                    <a:pt x="37" y="1685"/>
                    <a:pt x="19" y="1685"/>
                  </a:cubicBezTo>
                  <a:cubicBezTo>
                    <a:pt x="0" y="1685"/>
                    <a:pt x="0" y="1685"/>
                    <a:pt x="0" y="1685"/>
                  </a:cubicBezTo>
                  <a:cubicBezTo>
                    <a:pt x="0" y="2389"/>
                    <a:pt x="0" y="2389"/>
                    <a:pt x="0" y="2389"/>
                  </a:cubicBezTo>
                  <a:cubicBezTo>
                    <a:pt x="1237" y="2389"/>
                    <a:pt x="1237" y="2389"/>
                    <a:pt x="1237" y="2389"/>
                  </a:cubicBezTo>
                  <a:cubicBezTo>
                    <a:pt x="1237" y="2362"/>
                    <a:pt x="1237" y="2362"/>
                    <a:pt x="1237" y="2362"/>
                  </a:cubicBezTo>
                  <a:cubicBezTo>
                    <a:pt x="1237" y="2344"/>
                    <a:pt x="1227" y="2335"/>
                    <a:pt x="1172" y="2271"/>
                  </a:cubicBezTo>
                  <a:cubicBezTo>
                    <a:pt x="1136" y="2216"/>
                    <a:pt x="1071" y="2124"/>
                    <a:pt x="1071" y="2014"/>
                  </a:cubicBezTo>
                  <a:cubicBezTo>
                    <a:pt x="1071" y="1923"/>
                    <a:pt x="1090" y="1813"/>
                    <a:pt x="1163" y="1731"/>
                  </a:cubicBezTo>
                  <a:cubicBezTo>
                    <a:pt x="1227" y="1657"/>
                    <a:pt x="1347" y="1602"/>
                    <a:pt x="1484" y="1593"/>
                  </a:cubicBezTo>
                  <a:cubicBezTo>
                    <a:pt x="1621" y="1593"/>
                    <a:pt x="1750" y="1657"/>
                    <a:pt x="1813" y="1731"/>
                  </a:cubicBezTo>
                  <a:cubicBezTo>
                    <a:pt x="1878" y="1822"/>
                    <a:pt x="1896" y="1923"/>
                    <a:pt x="1896" y="2014"/>
                  </a:cubicBezTo>
                  <a:cubicBezTo>
                    <a:pt x="1896" y="2124"/>
                    <a:pt x="1850" y="2207"/>
                    <a:pt x="1804" y="2262"/>
                  </a:cubicBezTo>
                  <a:cubicBezTo>
                    <a:pt x="1759" y="2325"/>
                    <a:pt x="1759" y="2335"/>
                    <a:pt x="1759" y="2344"/>
                  </a:cubicBezTo>
                  <a:cubicBezTo>
                    <a:pt x="1759" y="2389"/>
                    <a:pt x="1759" y="2389"/>
                    <a:pt x="1759" y="2389"/>
                  </a:cubicBezTo>
                  <a:cubicBezTo>
                    <a:pt x="2976" y="2389"/>
                    <a:pt x="2976" y="2389"/>
                    <a:pt x="2976" y="2389"/>
                  </a:cubicBezTo>
                  <a:cubicBezTo>
                    <a:pt x="2976" y="137"/>
                    <a:pt x="2976" y="137"/>
                    <a:pt x="2976" y="137"/>
                  </a:cubicBezTo>
                  <a:cubicBezTo>
                    <a:pt x="2702" y="82"/>
                    <a:pt x="2418" y="36"/>
                    <a:pt x="2134" y="0"/>
                  </a:cubicBezTo>
                  <a:cubicBezTo>
                    <a:pt x="2088" y="73"/>
                    <a:pt x="2042" y="137"/>
                    <a:pt x="1987" y="20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Freeform 3"/>
            <p:cNvSpPr>
              <a:spLocks noChangeArrowheads="1"/>
            </p:cNvSpPr>
            <p:nvPr/>
          </p:nvSpPr>
          <p:spPr bwMode="auto">
            <a:xfrm>
              <a:off x="7488405" y="4728106"/>
              <a:ext cx="1632053" cy="1317625"/>
            </a:xfrm>
            <a:custGeom>
              <a:avLst/>
              <a:gdLst>
                <a:gd name="T0" fmla="*/ 0 w 2719"/>
                <a:gd name="T1" fmla="*/ 0 h 2198"/>
                <a:gd name="T2" fmla="*/ 0 w 2719"/>
                <a:gd name="T3" fmla="*/ 0 h 2198"/>
                <a:gd name="T4" fmla="*/ 0 w 2719"/>
                <a:gd name="T5" fmla="*/ 980 h 2198"/>
                <a:gd name="T6" fmla="*/ 45 w 2719"/>
                <a:gd name="T7" fmla="*/ 980 h 2198"/>
                <a:gd name="T8" fmla="*/ 128 w 2719"/>
                <a:gd name="T9" fmla="*/ 925 h 2198"/>
                <a:gd name="T10" fmla="*/ 366 w 2719"/>
                <a:gd name="T11" fmla="*/ 833 h 2198"/>
                <a:gd name="T12" fmla="*/ 650 w 2719"/>
                <a:gd name="T13" fmla="*/ 925 h 2198"/>
                <a:gd name="T14" fmla="*/ 786 w 2719"/>
                <a:gd name="T15" fmla="*/ 1245 h 2198"/>
                <a:gd name="T16" fmla="*/ 650 w 2719"/>
                <a:gd name="T17" fmla="*/ 1575 h 2198"/>
                <a:gd name="T18" fmla="*/ 366 w 2719"/>
                <a:gd name="T19" fmla="*/ 1657 h 2198"/>
                <a:gd name="T20" fmla="*/ 119 w 2719"/>
                <a:gd name="T21" fmla="*/ 1557 h 2198"/>
                <a:gd name="T22" fmla="*/ 18 w 2719"/>
                <a:gd name="T23" fmla="*/ 1493 h 2198"/>
                <a:gd name="T24" fmla="*/ 0 w 2719"/>
                <a:gd name="T25" fmla="*/ 1493 h 2198"/>
                <a:gd name="T26" fmla="*/ 0 w 2719"/>
                <a:gd name="T27" fmla="*/ 2197 h 2198"/>
                <a:gd name="T28" fmla="*/ 1244 w 2719"/>
                <a:gd name="T29" fmla="*/ 2197 h 2198"/>
                <a:gd name="T30" fmla="*/ 1244 w 2719"/>
                <a:gd name="T31" fmla="*/ 2170 h 2198"/>
                <a:gd name="T32" fmla="*/ 1181 w 2719"/>
                <a:gd name="T33" fmla="*/ 2079 h 2198"/>
                <a:gd name="T34" fmla="*/ 1071 w 2719"/>
                <a:gd name="T35" fmla="*/ 1822 h 2198"/>
                <a:gd name="T36" fmla="*/ 1162 w 2719"/>
                <a:gd name="T37" fmla="*/ 1539 h 2198"/>
                <a:gd name="T38" fmla="*/ 1483 w 2719"/>
                <a:gd name="T39" fmla="*/ 1401 h 2198"/>
                <a:gd name="T40" fmla="*/ 1812 w 2719"/>
                <a:gd name="T41" fmla="*/ 1539 h 2198"/>
                <a:gd name="T42" fmla="*/ 1904 w 2719"/>
                <a:gd name="T43" fmla="*/ 1822 h 2198"/>
                <a:gd name="T44" fmla="*/ 1812 w 2719"/>
                <a:gd name="T45" fmla="*/ 2070 h 2198"/>
                <a:gd name="T46" fmla="*/ 1757 w 2719"/>
                <a:gd name="T47" fmla="*/ 2152 h 2198"/>
                <a:gd name="T48" fmla="*/ 1757 w 2719"/>
                <a:gd name="T49" fmla="*/ 2197 h 2198"/>
                <a:gd name="T50" fmla="*/ 2718 w 2719"/>
                <a:gd name="T51" fmla="*/ 2197 h 2198"/>
                <a:gd name="T52" fmla="*/ 2124 w 2719"/>
                <a:gd name="T53" fmla="*/ 1236 h 2198"/>
                <a:gd name="T54" fmla="*/ 0 w 2719"/>
                <a:gd name="T55" fmla="*/ 0 h 2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719" h="2198">
                  <a:moveTo>
                    <a:pt x="0" y="0"/>
                  </a:moveTo>
                  <a:lnTo>
                    <a:pt x="0" y="0"/>
                  </a:lnTo>
                  <a:cubicBezTo>
                    <a:pt x="0" y="980"/>
                    <a:pt x="0" y="980"/>
                    <a:pt x="0" y="980"/>
                  </a:cubicBezTo>
                  <a:cubicBezTo>
                    <a:pt x="45" y="980"/>
                    <a:pt x="45" y="980"/>
                    <a:pt x="45" y="980"/>
                  </a:cubicBezTo>
                  <a:cubicBezTo>
                    <a:pt x="54" y="980"/>
                    <a:pt x="63" y="971"/>
                    <a:pt x="128" y="925"/>
                  </a:cubicBezTo>
                  <a:cubicBezTo>
                    <a:pt x="183" y="889"/>
                    <a:pt x="265" y="833"/>
                    <a:pt x="366" y="833"/>
                  </a:cubicBezTo>
                  <a:cubicBezTo>
                    <a:pt x="466" y="833"/>
                    <a:pt x="567" y="852"/>
                    <a:pt x="650" y="925"/>
                  </a:cubicBezTo>
                  <a:cubicBezTo>
                    <a:pt x="732" y="989"/>
                    <a:pt x="786" y="1108"/>
                    <a:pt x="786" y="1245"/>
                  </a:cubicBezTo>
                  <a:cubicBezTo>
                    <a:pt x="786" y="1392"/>
                    <a:pt x="732" y="1511"/>
                    <a:pt x="650" y="1575"/>
                  </a:cubicBezTo>
                  <a:cubicBezTo>
                    <a:pt x="567" y="1639"/>
                    <a:pt x="466" y="1657"/>
                    <a:pt x="366" y="1657"/>
                  </a:cubicBezTo>
                  <a:cubicBezTo>
                    <a:pt x="255" y="1657"/>
                    <a:pt x="173" y="1603"/>
                    <a:pt x="119" y="1557"/>
                  </a:cubicBezTo>
                  <a:cubicBezTo>
                    <a:pt x="54" y="1511"/>
                    <a:pt x="36" y="1493"/>
                    <a:pt x="18" y="1493"/>
                  </a:cubicBezTo>
                  <a:cubicBezTo>
                    <a:pt x="0" y="1493"/>
                    <a:pt x="0" y="1493"/>
                    <a:pt x="0" y="1493"/>
                  </a:cubicBezTo>
                  <a:cubicBezTo>
                    <a:pt x="0" y="2197"/>
                    <a:pt x="0" y="2197"/>
                    <a:pt x="0" y="2197"/>
                  </a:cubicBezTo>
                  <a:cubicBezTo>
                    <a:pt x="1244" y="2197"/>
                    <a:pt x="1244" y="2197"/>
                    <a:pt x="1244" y="2197"/>
                  </a:cubicBezTo>
                  <a:cubicBezTo>
                    <a:pt x="1244" y="2170"/>
                    <a:pt x="1244" y="2170"/>
                    <a:pt x="1244" y="2170"/>
                  </a:cubicBezTo>
                  <a:cubicBezTo>
                    <a:pt x="1235" y="2152"/>
                    <a:pt x="1226" y="2143"/>
                    <a:pt x="1181" y="2079"/>
                  </a:cubicBezTo>
                  <a:cubicBezTo>
                    <a:pt x="1135" y="2024"/>
                    <a:pt x="1071" y="1932"/>
                    <a:pt x="1071" y="1822"/>
                  </a:cubicBezTo>
                  <a:cubicBezTo>
                    <a:pt x="1071" y="1731"/>
                    <a:pt x="1099" y="1621"/>
                    <a:pt x="1162" y="1539"/>
                  </a:cubicBezTo>
                  <a:cubicBezTo>
                    <a:pt x="1226" y="1465"/>
                    <a:pt x="1345" y="1410"/>
                    <a:pt x="1483" y="1401"/>
                  </a:cubicBezTo>
                  <a:cubicBezTo>
                    <a:pt x="1620" y="1401"/>
                    <a:pt x="1748" y="1465"/>
                    <a:pt x="1812" y="1539"/>
                  </a:cubicBezTo>
                  <a:cubicBezTo>
                    <a:pt x="1885" y="1630"/>
                    <a:pt x="1904" y="1731"/>
                    <a:pt x="1904" y="1822"/>
                  </a:cubicBezTo>
                  <a:cubicBezTo>
                    <a:pt x="1904" y="1932"/>
                    <a:pt x="1849" y="2015"/>
                    <a:pt x="1812" y="2070"/>
                  </a:cubicBezTo>
                  <a:cubicBezTo>
                    <a:pt x="1766" y="2133"/>
                    <a:pt x="1757" y="2143"/>
                    <a:pt x="1757" y="2152"/>
                  </a:cubicBezTo>
                  <a:cubicBezTo>
                    <a:pt x="1757" y="2197"/>
                    <a:pt x="1757" y="2197"/>
                    <a:pt x="1757" y="2197"/>
                  </a:cubicBezTo>
                  <a:cubicBezTo>
                    <a:pt x="2718" y="2197"/>
                    <a:pt x="2718" y="2197"/>
                    <a:pt x="2718" y="2197"/>
                  </a:cubicBezTo>
                  <a:cubicBezTo>
                    <a:pt x="2554" y="1841"/>
                    <a:pt x="2352" y="1511"/>
                    <a:pt x="2124" y="1236"/>
                  </a:cubicBezTo>
                  <a:cubicBezTo>
                    <a:pt x="1611" y="596"/>
                    <a:pt x="842" y="219"/>
                    <a:pt x="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Freeform 4"/>
            <p:cNvSpPr>
              <a:spLocks noChangeArrowheads="1"/>
            </p:cNvSpPr>
            <p:nvPr/>
          </p:nvSpPr>
          <p:spPr bwMode="auto">
            <a:xfrm>
              <a:off x="1796054" y="6191250"/>
              <a:ext cx="2243082" cy="3153833"/>
            </a:xfrm>
            <a:custGeom>
              <a:avLst/>
              <a:gdLst>
                <a:gd name="T0" fmla="*/ 3141 w 3738"/>
                <a:gd name="T1" fmla="*/ 1437 h 5256"/>
                <a:gd name="T2" fmla="*/ 3141 w 3738"/>
                <a:gd name="T3" fmla="*/ 1437 h 5256"/>
                <a:gd name="T4" fmla="*/ 3150 w 3738"/>
                <a:gd name="T5" fmla="*/ 1437 h 5256"/>
                <a:gd name="T6" fmla="*/ 3333 w 3738"/>
                <a:gd name="T7" fmla="*/ 1538 h 5256"/>
                <a:gd name="T8" fmla="*/ 3479 w 3738"/>
                <a:gd name="T9" fmla="*/ 1611 h 5256"/>
                <a:gd name="T10" fmla="*/ 3663 w 3738"/>
                <a:gd name="T11" fmla="*/ 1556 h 5256"/>
                <a:gd name="T12" fmla="*/ 3737 w 3738"/>
                <a:gd name="T13" fmla="*/ 1355 h 5256"/>
                <a:gd name="T14" fmla="*/ 3663 w 3738"/>
                <a:gd name="T15" fmla="*/ 1162 h 5256"/>
                <a:gd name="T16" fmla="*/ 3479 w 3738"/>
                <a:gd name="T17" fmla="*/ 1108 h 5256"/>
                <a:gd name="T18" fmla="*/ 3333 w 3738"/>
                <a:gd name="T19" fmla="*/ 1172 h 5256"/>
                <a:gd name="T20" fmla="*/ 3150 w 3738"/>
                <a:gd name="T21" fmla="*/ 1254 h 5256"/>
                <a:gd name="T22" fmla="*/ 2812 w 3738"/>
                <a:gd name="T23" fmla="*/ 1254 h 5256"/>
                <a:gd name="T24" fmla="*/ 2812 w 3738"/>
                <a:gd name="T25" fmla="*/ 0 h 5256"/>
                <a:gd name="T26" fmla="*/ 2481 w 3738"/>
                <a:gd name="T27" fmla="*/ 0 h 5256"/>
                <a:gd name="T28" fmla="*/ 2481 w 3738"/>
                <a:gd name="T29" fmla="*/ 82 h 5256"/>
                <a:gd name="T30" fmla="*/ 2537 w 3738"/>
                <a:gd name="T31" fmla="*/ 165 h 5256"/>
                <a:gd name="T32" fmla="*/ 2628 w 3738"/>
                <a:gd name="T33" fmla="*/ 412 h 5256"/>
                <a:gd name="T34" fmla="*/ 2537 w 3738"/>
                <a:gd name="T35" fmla="*/ 695 h 5256"/>
                <a:gd name="T36" fmla="*/ 2207 w 3738"/>
                <a:gd name="T37" fmla="*/ 833 h 5256"/>
                <a:gd name="T38" fmla="*/ 1887 w 3738"/>
                <a:gd name="T39" fmla="*/ 695 h 5256"/>
                <a:gd name="T40" fmla="*/ 1795 w 3738"/>
                <a:gd name="T41" fmla="*/ 412 h 5256"/>
                <a:gd name="T42" fmla="*/ 1896 w 3738"/>
                <a:gd name="T43" fmla="*/ 155 h 5256"/>
                <a:gd name="T44" fmla="*/ 1968 w 3738"/>
                <a:gd name="T45" fmla="*/ 64 h 5256"/>
                <a:gd name="T46" fmla="*/ 1968 w 3738"/>
                <a:gd name="T47" fmla="*/ 0 h 5256"/>
                <a:gd name="T48" fmla="*/ 1639 w 3738"/>
                <a:gd name="T49" fmla="*/ 0 h 5256"/>
                <a:gd name="T50" fmla="*/ 1236 w 3738"/>
                <a:gd name="T51" fmla="*/ 980 h 5256"/>
                <a:gd name="T52" fmla="*/ 1145 w 3738"/>
                <a:gd name="T53" fmla="*/ 980 h 5256"/>
                <a:gd name="T54" fmla="*/ 55 w 3738"/>
                <a:gd name="T55" fmla="*/ 2481 h 5256"/>
                <a:gd name="T56" fmla="*/ 1145 w 3738"/>
                <a:gd name="T57" fmla="*/ 4358 h 5256"/>
                <a:gd name="T58" fmla="*/ 1740 w 3738"/>
                <a:gd name="T59" fmla="*/ 4358 h 5256"/>
                <a:gd name="T60" fmla="*/ 2738 w 3738"/>
                <a:gd name="T61" fmla="*/ 5255 h 5256"/>
                <a:gd name="T62" fmla="*/ 2812 w 3738"/>
                <a:gd name="T63" fmla="*/ 5255 h 5256"/>
                <a:gd name="T64" fmla="*/ 2812 w 3738"/>
                <a:gd name="T65" fmla="*/ 4193 h 5256"/>
                <a:gd name="T66" fmla="*/ 3141 w 3738"/>
                <a:gd name="T67" fmla="*/ 4193 h 5256"/>
                <a:gd name="T68" fmla="*/ 3150 w 3738"/>
                <a:gd name="T69" fmla="*/ 4193 h 5256"/>
                <a:gd name="T70" fmla="*/ 3333 w 3738"/>
                <a:gd name="T71" fmla="*/ 4294 h 5256"/>
                <a:gd name="T72" fmla="*/ 3479 w 3738"/>
                <a:gd name="T73" fmla="*/ 4358 h 5256"/>
                <a:gd name="T74" fmla="*/ 3663 w 3738"/>
                <a:gd name="T75" fmla="*/ 4303 h 5256"/>
                <a:gd name="T76" fmla="*/ 3737 w 3738"/>
                <a:gd name="T77" fmla="*/ 4111 h 5256"/>
                <a:gd name="T78" fmla="*/ 3663 w 3738"/>
                <a:gd name="T79" fmla="*/ 3910 h 5256"/>
                <a:gd name="T80" fmla="*/ 3479 w 3738"/>
                <a:gd name="T81" fmla="*/ 3854 h 5256"/>
                <a:gd name="T82" fmla="*/ 3333 w 3738"/>
                <a:gd name="T83" fmla="*/ 3919 h 5256"/>
                <a:gd name="T84" fmla="*/ 3150 w 3738"/>
                <a:gd name="T85" fmla="*/ 4001 h 5256"/>
                <a:gd name="T86" fmla="*/ 2812 w 3738"/>
                <a:gd name="T87" fmla="*/ 4001 h 5256"/>
                <a:gd name="T88" fmla="*/ 2812 w 3738"/>
                <a:gd name="T89" fmla="*/ 1437 h 5256"/>
                <a:gd name="T90" fmla="*/ 3141 w 3738"/>
                <a:gd name="T91" fmla="*/ 1437 h 5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38" h="5256">
                  <a:moveTo>
                    <a:pt x="3141" y="1437"/>
                  </a:moveTo>
                  <a:lnTo>
                    <a:pt x="3141" y="1437"/>
                  </a:lnTo>
                  <a:lnTo>
                    <a:pt x="3150" y="1437"/>
                  </a:lnTo>
                  <a:cubicBezTo>
                    <a:pt x="3233" y="1446"/>
                    <a:pt x="3288" y="1502"/>
                    <a:pt x="3333" y="1538"/>
                  </a:cubicBezTo>
                  <a:cubicBezTo>
                    <a:pt x="3379" y="1584"/>
                    <a:pt x="3424" y="1611"/>
                    <a:pt x="3479" y="1611"/>
                  </a:cubicBezTo>
                  <a:cubicBezTo>
                    <a:pt x="3553" y="1611"/>
                    <a:pt x="3617" y="1593"/>
                    <a:pt x="3663" y="1556"/>
                  </a:cubicBezTo>
                  <a:cubicBezTo>
                    <a:pt x="3700" y="1520"/>
                    <a:pt x="3737" y="1465"/>
                    <a:pt x="3737" y="1355"/>
                  </a:cubicBezTo>
                  <a:cubicBezTo>
                    <a:pt x="3737" y="1254"/>
                    <a:pt x="3709" y="1199"/>
                    <a:pt x="3663" y="1162"/>
                  </a:cubicBezTo>
                  <a:cubicBezTo>
                    <a:pt x="3617" y="1126"/>
                    <a:pt x="3553" y="1108"/>
                    <a:pt x="3479" y="1108"/>
                  </a:cubicBezTo>
                  <a:cubicBezTo>
                    <a:pt x="3424" y="1108"/>
                    <a:pt x="3379" y="1135"/>
                    <a:pt x="3333" y="1172"/>
                  </a:cubicBezTo>
                  <a:cubicBezTo>
                    <a:pt x="3288" y="1199"/>
                    <a:pt x="3233" y="1254"/>
                    <a:pt x="3150" y="1254"/>
                  </a:cubicBezTo>
                  <a:cubicBezTo>
                    <a:pt x="2812" y="1254"/>
                    <a:pt x="2812" y="1254"/>
                    <a:pt x="2812" y="1254"/>
                  </a:cubicBezTo>
                  <a:cubicBezTo>
                    <a:pt x="2812" y="0"/>
                    <a:pt x="2812" y="0"/>
                    <a:pt x="2812" y="0"/>
                  </a:cubicBezTo>
                  <a:cubicBezTo>
                    <a:pt x="2481" y="0"/>
                    <a:pt x="2481" y="0"/>
                    <a:pt x="2481" y="0"/>
                  </a:cubicBezTo>
                  <a:cubicBezTo>
                    <a:pt x="2481" y="82"/>
                    <a:pt x="2481" y="82"/>
                    <a:pt x="2481" y="82"/>
                  </a:cubicBezTo>
                  <a:cubicBezTo>
                    <a:pt x="2481" y="91"/>
                    <a:pt x="2481" y="101"/>
                    <a:pt x="2537" y="165"/>
                  </a:cubicBezTo>
                  <a:cubicBezTo>
                    <a:pt x="2573" y="219"/>
                    <a:pt x="2628" y="302"/>
                    <a:pt x="2628" y="412"/>
                  </a:cubicBezTo>
                  <a:cubicBezTo>
                    <a:pt x="2628" y="504"/>
                    <a:pt x="2610" y="604"/>
                    <a:pt x="2537" y="695"/>
                  </a:cubicBezTo>
                  <a:cubicBezTo>
                    <a:pt x="2472" y="778"/>
                    <a:pt x="2345" y="833"/>
                    <a:pt x="2207" y="833"/>
                  </a:cubicBezTo>
                  <a:cubicBezTo>
                    <a:pt x="2070" y="823"/>
                    <a:pt x="1950" y="769"/>
                    <a:pt x="1887" y="695"/>
                  </a:cubicBezTo>
                  <a:cubicBezTo>
                    <a:pt x="1823" y="604"/>
                    <a:pt x="1795" y="504"/>
                    <a:pt x="1795" y="412"/>
                  </a:cubicBezTo>
                  <a:cubicBezTo>
                    <a:pt x="1795" y="302"/>
                    <a:pt x="1859" y="210"/>
                    <a:pt x="1896" y="155"/>
                  </a:cubicBezTo>
                  <a:cubicBezTo>
                    <a:pt x="1950" y="91"/>
                    <a:pt x="1959" y="82"/>
                    <a:pt x="1968" y="64"/>
                  </a:cubicBezTo>
                  <a:cubicBezTo>
                    <a:pt x="1968" y="0"/>
                    <a:pt x="1968" y="0"/>
                    <a:pt x="1968" y="0"/>
                  </a:cubicBezTo>
                  <a:cubicBezTo>
                    <a:pt x="1639" y="0"/>
                    <a:pt x="1639" y="0"/>
                    <a:pt x="1639" y="0"/>
                  </a:cubicBezTo>
                  <a:cubicBezTo>
                    <a:pt x="1474" y="347"/>
                    <a:pt x="1347" y="695"/>
                    <a:pt x="1236" y="980"/>
                  </a:cubicBezTo>
                  <a:cubicBezTo>
                    <a:pt x="1145" y="980"/>
                    <a:pt x="1145" y="980"/>
                    <a:pt x="1145" y="980"/>
                  </a:cubicBezTo>
                  <a:cubicBezTo>
                    <a:pt x="0" y="1099"/>
                    <a:pt x="55" y="1904"/>
                    <a:pt x="55" y="2481"/>
                  </a:cubicBezTo>
                  <a:cubicBezTo>
                    <a:pt x="18" y="3387"/>
                    <a:pt x="476" y="4358"/>
                    <a:pt x="1145" y="4358"/>
                  </a:cubicBezTo>
                  <a:cubicBezTo>
                    <a:pt x="1740" y="4358"/>
                    <a:pt x="1740" y="4358"/>
                    <a:pt x="1740" y="4358"/>
                  </a:cubicBezTo>
                  <a:cubicBezTo>
                    <a:pt x="2005" y="4705"/>
                    <a:pt x="2345" y="4999"/>
                    <a:pt x="2738" y="5255"/>
                  </a:cubicBezTo>
                  <a:cubicBezTo>
                    <a:pt x="2812" y="5255"/>
                    <a:pt x="2812" y="5255"/>
                    <a:pt x="2812" y="5255"/>
                  </a:cubicBezTo>
                  <a:cubicBezTo>
                    <a:pt x="2812" y="4193"/>
                    <a:pt x="2812" y="4193"/>
                    <a:pt x="2812" y="4193"/>
                  </a:cubicBezTo>
                  <a:cubicBezTo>
                    <a:pt x="3141" y="4193"/>
                    <a:pt x="3141" y="4193"/>
                    <a:pt x="3141" y="4193"/>
                  </a:cubicBezTo>
                  <a:lnTo>
                    <a:pt x="3150" y="4193"/>
                  </a:lnTo>
                  <a:cubicBezTo>
                    <a:pt x="3233" y="4202"/>
                    <a:pt x="3288" y="4257"/>
                    <a:pt x="3333" y="4294"/>
                  </a:cubicBezTo>
                  <a:cubicBezTo>
                    <a:pt x="3379" y="4330"/>
                    <a:pt x="3424" y="4358"/>
                    <a:pt x="3479" y="4358"/>
                  </a:cubicBezTo>
                  <a:cubicBezTo>
                    <a:pt x="3553" y="4358"/>
                    <a:pt x="3617" y="4340"/>
                    <a:pt x="3663" y="4303"/>
                  </a:cubicBezTo>
                  <a:cubicBezTo>
                    <a:pt x="3700" y="4266"/>
                    <a:pt x="3737" y="4211"/>
                    <a:pt x="3737" y="4111"/>
                  </a:cubicBezTo>
                  <a:cubicBezTo>
                    <a:pt x="3737" y="4001"/>
                    <a:pt x="3709" y="3946"/>
                    <a:pt x="3663" y="3910"/>
                  </a:cubicBezTo>
                  <a:cubicBezTo>
                    <a:pt x="3617" y="3873"/>
                    <a:pt x="3553" y="3854"/>
                    <a:pt x="3479" y="3854"/>
                  </a:cubicBezTo>
                  <a:cubicBezTo>
                    <a:pt x="3424" y="3854"/>
                    <a:pt x="3379" y="3882"/>
                    <a:pt x="3333" y="3919"/>
                  </a:cubicBezTo>
                  <a:cubicBezTo>
                    <a:pt x="3288" y="3955"/>
                    <a:pt x="3233" y="4001"/>
                    <a:pt x="3150" y="4001"/>
                  </a:cubicBezTo>
                  <a:cubicBezTo>
                    <a:pt x="2812" y="4001"/>
                    <a:pt x="2812" y="4001"/>
                    <a:pt x="2812" y="4001"/>
                  </a:cubicBezTo>
                  <a:cubicBezTo>
                    <a:pt x="2812" y="1437"/>
                    <a:pt x="2812" y="1437"/>
                    <a:pt x="2812" y="1437"/>
                  </a:cubicBezTo>
                  <a:lnTo>
                    <a:pt x="3141" y="143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Freeform 5"/>
            <p:cNvSpPr>
              <a:spLocks noChangeArrowheads="1"/>
            </p:cNvSpPr>
            <p:nvPr/>
          </p:nvSpPr>
          <p:spPr bwMode="auto">
            <a:xfrm>
              <a:off x="3631784" y="5670021"/>
              <a:ext cx="2867336" cy="2674937"/>
            </a:xfrm>
            <a:custGeom>
              <a:avLst/>
              <a:gdLst>
                <a:gd name="T0" fmla="*/ 4707 w 4781"/>
                <a:gd name="T1" fmla="*/ 2032 h 4460"/>
                <a:gd name="T2" fmla="*/ 4707 w 4781"/>
                <a:gd name="T3" fmla="*/ 2032 h 4460"/>
                <a:gd name="T4" fmla="*/ 4524 w 4781"/>
                <a:gd name="T5" fmla="*/ 1978 h 4460"/>
                <a:gd name="T6" fmla="*/ 4377 w 4781"/>
                <a:gd name="T7" fmla="*/ 2042 h 4460"/>
                <a:gd name="T8" fmla="*/ 4194 w 4781"/>
                <a:gd name="T9" fmla="*/ 2124 h 4460"/>
                <a:gd name="T10" fmla="*/ 3883 w 4781"/>
                <a:gd name="T11" fmla="*/ 2124 h 4460"/>
                <a:gd name="T12" fmla="*/ 3883 w 4781"/>
                <a:gd name="T13" fmla="*/ 870 h 4460"/>
                <a:gd name="T14" fmla="*/ 1585 w 4781"/>
                <a:gd name="T15" fmla="*/ 870 h 4460"/>
                <a:gd name="T16" fmla="*/ 1585 w 4781"/>
                <a:gd name="T17" fmla="*/ 586 h 4460"/>
                <a:gd name="T18" fmla="*/ 1677 w 4781"/>
                <a:gd name="T19" fmla="*/ 403 h 4460"/>
                <a:gd name="T20" fmla="*/ 1731 w 4781"/>
                <a:gd name="T21" fmla="*/ 256 h 4460"/>
                <a:gd name="T22" fmla="*/ 1686 w 4781"/>
                <a:gd name="T23" fmla="*/ 73 h 4460"/>
                <a:gd name="T24" fmla="*/ 1484 w 4781"/>
                <a:gd name="T25" fmla="*/ 0 h 4460"/>
                <a:gd name="T26" fmla="*/ 1291 w 4781"/>
                <a:gd name="T27" fmla="*/ 82 h 4460"/>
                <a:gd name="T28" fmla="*/ 1237 w 4781"/>
                <a:gd name="T29" fmla="*/ 256 h 4460"/>
                <a:gd name="T30" fmla="*/ 1301 w 4781"/>
                <a:gd name="T31" fmla="*/ 412 h 4460"/>
                <a:gd name="T32" fmla="*/ 1401 w 4781"/>
                <a:gd name="T33" fmla="*/ 586 h 4460"/>
                <a:gd name="T34" fmla="*/ 1401 w 4781"/>
                <a:gd name="T35" fmla="*/ 595 h 4460"/>
                <a:gd name="T36" fmla="*/ 1401 w 4781"/>
                <a:gd name="T37" fmla="*/ 870 h 4460"/>
                <a:gd name="T38" fmla="*/ 0 w 4781"/>
                <a:gd name="T39" fmla="*/ 870 h 4460"/>
                <a:gd name="T40" fmla="*/ 0 w 4781"/>
                <a:gd name="T41" fmla="*/ 1960 h 4460"/>
                <a:gd name="T42" fmla="*/ 92 w 4781"/>
                <a:gd name="T43" fmla="*/ 1960 h 4460"/>
                <a:gd name="T44" fmla="*/ 175 w 4781"/>
                <a:gd name="T45" fmla="*/ 1905 h 4460"/>
                <a:gd name="T46" fmla="*/ 421 w 4781"/>
                <a:gd name="T47" fmla="*/ 1813 h 4460"/>
                <a:gd name="T48" fmla="*/ 706 w 4781"/>
                <a:gd name="T49" fmla="*/ 1905 h 4460"/>
                <a:gd name="T50" fmla="*/ 843 w 4781"/>
                <a:gd name="T51" fmla="*/ 2234 h 4460"/>
                <a:gd name="T52" fmla="*/ 706 w 4781"/>
                <a:gd name="T53" fmla="*/ 2554 h 4460"/>
                <a:gd name="T54" fmla="*/ 421 w 4781"/>
                <a:gd name="T55" fmla="*/ 2646 h 4460"/>
                <a:gd name="T56" fmla="*/ 175 w 4781"/>
                <a:gd name="T57" fmla="*/ 2536 h 4460"/>
                <a:gd name="T58" fmla="*/ 74 w 4781"/>
                <a:gd name="T59" fmla="*/ 2472 h 4460"/>
                <a:gd name="T60" fmla="*/ 0 w 4781"/>
                <a:gd name="T61" fmla="*/ 2472 h 4460"/>
                <a:gd name="T62" fmla="*/ 0 w 4781"/>
                <a:gd name="T63" fmla="*/ 3589 h 4460"/>
                <a:gd name="T64" fmla="*/ 1942 w 4781"/>
                <a:gd name="T65" fmla="*/ 3589 h 4460"/>
                <a:gd name="T66" fmla="*/ 1942 w 4781"/>
                <a:gd name="T67" fmla="*/ 3864 h 4460"/>
                <a:gd name="T68" fmla="*/ 1942 w 4781"/>
                <a:gd name="T69" fmla="*/ 3864 h 4460"/>
                <a:gd name="T70" fmla="*/ 1841 w 4781"/>
                <a:gd name="T71" fmla="*/ 4047 h 4460"/>
                <a:gd name="T72" fmla="*/ 1777 w 4781"/>
                <a:gd name="T73" fmla="*/ 4202 h 4460"/>
                <a:gd name="T74" fmla="*/ 1831 w 4781"/>
                <a:gd name="T75" fmla="*/ 4377 h 4460"/>
                <a:gd name="T76" fmla="*/ 2033 w 4781"/>
                <a:gd name="T77" fmla="*/ 4459 h 4460"/>
                <a:gd name="T78" fmla="*/ 2226 w 4781"/>
                <a:gd name="T79" fmla="*/ 4377 h 4460"/>
                <a:gd name="T80" fmla="*/ 2280 w 4781"/>
                <a:gd name="T81" fmla="*/ 4202 h 4460"/>
                <a:gd name="T82" fmla="*/ 2217 w 4781"/>
                <a:gd name="T83" fmla="*/ 4047 h 4460"/>
                <a:gd name="T84" fmla="*/ 2134 w 4781"/>
                <a:gd name="T85" fmla="*/ 3873 h 4460"/>
                <a:gd name="T86" fmla="*/ 2134 w 4781"/>
                <a:gd name="T87" fmla="*/ 3589 h 4460"/>
                <a:gd name="T88" fmla="*/ 3883 w 4781"/>
                <a:gd name="T89" fmla="*/ 3589 h 4460"/>
                <a:gd name="T90" fmla="*/ 3883 w 4781"/>
                <a:gd name="T91" fmla="*/ 2307 h 4460"/>
                <a:gd name="T92" fmla="*/ 4185 w 4781"/>
                <a:gd name="T93" fmla="*/ 2307 h 4460"/>
                <a:gd name="T94" fmla="*/ 4194 w 4781"/>
                <a:gd name="T95" fmla="*/ 2307 h 4460"/>
                <a:gd name="T96" fmla="*/ 4377 w 4781"/>
                <a:gd name="T97" fmla="*/ 2408 h 4460"/>
                <a:gd name="T98" fmla="*/ 4524 w 4781"/>
                <a:gd name="T99" fmla="*/ 2481 h 4460"/>
                <a:gd name="T100" fmla="*/ 4698 w 4781"/>
                <a:gd name="T101" fmla="*/ 2426 h 4460"/>
                <a:gd name="T102" fmla="*/ 4780 w 4781"/>
                <a:gd name="T103" fmla="*/ 2225 h 4460"/>
                <a:gd name="T104" fmla="*/ 4707 w 4781"/>
                <a:gd name="T105" fmla="*/ 2032 h 4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781" h="4460">
                  <a:moveTo>
                    <a:pt x="4707" y="2032"/>
                  </a:moveTo>
                  <a:lnTo>
                    <a:pt x="4707" y="2032"/>
                  </a:lnTo>
                  <a:cubicBezTo>
                    <a:pt x="4661" y="1996"/>
                    <a:pt x="4598" y="1978"/>
                    <a:pt x="4524" y="1978"/>
                  </a:cubicBezTo>
                  <a:cubicBezTo>
                    <a:pt x="4469" y="1978"/>
                    <a:pt x="4423" y="2005"/>
                    <a:pt x="4377" y="2042"/>
                  </a:cubicBezTo>
                  <a:cubicBezTo>
                    <a:pt x="4322" y="2069"/>
                    <a:pt x="4276" y="2124"/>
                    <a:pt x="4194" y="2124"/>
                  </a:cubicBezTo>
                  <a:cubicBezTo>
                    <a:pt x="3883" y="2124"/>
                    <a:pt x="3883" y="2124"/>
                    <a:pt x="3883" y="2124"/>
                  </a:cubicBezTo>
                  <a:cubicBezTo>
                    <a:pt x="3883" y="870"/>
                    <a:pt x="3883" y="870"/>
                    <a:pt x="3883" y="870"/>
                  </a:cubicBezTo>
                  <a:cubicBezTo>
                    <a:pt x="1585" y="870"/>
                    <a:pt x="1585" y="870"/>
                    <a:pt x="1585" y="870"/>
                  </a:cubicBezTo>
                  <a:cubicBezTo>
                    <a:pt x="1585" y="586"/>
                    <a:pt x="1585" y="586"/>
                    <a:pt x="1585" y="586"/>
                  </a:cubicBezTo>
                  <a:cubicBezTo>
                    <a:pt x="1585" y="504"/>
                    <a:pt x="1640" y="458"/>
                    <a:pt x="1677" y="403"/>
                  </a:cubicBezTo>
                  <a:cubicBezTo>
                    <a:pt x="1713" y="357"/>
                    <a:pt x="1731" y="320"/>
                    <a:pt x="1731" y="256"/>
                  </a:cubicBezTo>
                  <a:cubicBezTo>
                    <a:pt x="1731" y="192"/>
                    <a:pt x="1722" y="119"/>
                    <a:pt x="1686" y="73"/>
                  </a:cubicBezTo>
                  <a:cubicBezTo>
                    <a:pt x="1649" y="28"/>
                    <a:pt x="1594" y="0"/>
                    <a:pt x="1484" y="0"/>
                  </a:cubicBezTo>
                  <a:cubicBezTo>
                    <a:pt x="1383" y="9"/>
                    <a:pt x="1319" y="37"/>
                    <a:pt x="1291" y="82"/>
                  </a:cubicBezTo>
                  <a:cubicBezTo>
                    <a:pt x="1255" y="119"/>
                    <a:pt x="1237" y="183"/>
                    <a:pt x="1237" y="256"/>
                  </a:cubicBezTo>
                  <a:cubicBezTo>
                    <a:pt x="1237" y="320"/>
                    <a:pt x="1264" y="357"/>
                    <a:pt x="1301" y="412"/>
                  </a:cubicBezTo>
                  <a:cubicBezTo>
                    <a:pt x="1337" y="458"/>
                    <a:pt x="1392" y="504"/>
                    <a:pt x="1401" y="586"/>
                  </a:cubicBezTo>
                  <a:cubicBezTo>
                    <a:pt x="1401" y="595"/>
                    <a:pt x="1401" y="595"/>
                    <a:pt x="1401" y="595"/>
                  </a:cubicBezTo>
                  <a:cubicBezTo>
                    <a:pt x="1401" y="870"/>
                    <a:pt x="1401" y="870"/>
                    <a:pt x="1401" y="870"/>
                  </a:cubicBezTo>
                  <a:cubicBezTo>
                    <a:pt x="0" y="870"/>
                    <a:pt x="0" y="870"/>
                    <a:pt x="0" y="870"/>
                  </a:cubicBezTo>
                  <a:cubicBezTo>
                    <a:pt x="0" y="1960"/>
                    <a:pt x="0" y="1960"/>
                    <a:pt x="0" y="1960"/>
                  </a:cubicBezTo>
                  <a:cubicBezTo>
                    <a:pt x="92" y="1960"/>
                    <a:pt x="92" y="1960"/>
                    <a:pt x="92" y="1960"/>
                  </a:cubicBezTo>
                  <a:cubicBezTo>
                    <a:pt x="111" y="1960"/>
                    <a:pt x="111" y="1950"/>
                    <a:pt x="175" y="1905"/>
                  </a:cubicBezTo>
                  <a:cubicBezTo>
                    <a:pt x="230" y="1868"/>
                    <a:pt x="321" y="1813"/>
                    <a:pt x="421" y="1813"/>
                  </a:cubicBezTo>
                  <a:cubicBezTo>
                    <a:pt x="522" y="1813"/>
                    <a:pt x="623" y="1831"/>
                    <a:pt x="706" y="1905"/>
                  </a:cubicBezTo>
                  <a:cubicBezTo>
                    <a:pt x="788" y="1969"/>
                    <a:pt x="843" y="2096"/>
                    <a:pt x="843" y="2234"/>
                  </a:cubicBezTo>
                  <a:cubicBezTo>
                    <a:pt x="843" y="2372"/>
                    <a:pt x="788" y="2490"/>
                    <a:pt x="706" y="2554"/>
                  </a:cubicBezTo>
                  <a:cubicBezTo>
                    <a:pt x="623" y="2618"/>
                    <a:pt x="522" y="2646"/>
                    <a:pt x="421" y="2646"/>
                  </a:cubicBezTo>
                  <a:cubicBezTo>
                    <a:pt x="312" y="2646"/>
                    <a:pt x="230" y="2582"/>
                    <a:pt x="175" y="2536"/>
                  </a:cubicBezTo>
                  <a:cubicBezTo>
                    <a:pt x="111" y="2490"/>
                    <a:pt x="92" y="2481"/>
                    <a:pt x="74" y="2472"/>
                  </a:cubicBezTo>
                  <a:cubicBezTo>
                    <a:pt x="0" y="2472"/>
                    <a:pt x="0" y="2472"/>
                    <a:pt x="0" y="2472"/>
                  </a:cubicBezTo>
                  <a:cubicBezTo>
                    <a:pt x="0" y="3589"/>
                    <a:pt x="0" y="3589"/>
                    <a:pt x="0" y="3589"/>
                  </a:cubicBezTo>
                  <a:cubicBezTo>
                    <a:pt x="1942" y="3589"/>
                    <a:pt x="1942" y="3589"/>
                    <a:pt x="1942" y="3589"/>
                  </a:cubicBezTo>
                  <a:cubicBezTo>
                    <a:pt x="1942" y="3864"/>
                    <a:pt x="1942" y="3864"/>
                    <a:pt x="1942" y="3864"/>
                  </a:cubicBezTo>
                  <a:lnTo>
                    <a:pt x="1942" y="3864"/>
                  </a:lnTo>
                  <a:cubicBezTo>
                    <a:pt x="1932" y="3946"/>
                    <a:pt x="1887" y="4001"/>
                    <a:pt x="1841" y="4047"/>
                  </a:cubicBezTo>
                  <a:cubicBezTo>
                    <a:pt x="1804" y="4101"/>
                    <a:pt x="1777" y="4138"/>
                    <a:pt x="1777" y="4202"/>
                  </a:cubicBezTo>
                  <a:cubicBezTo>
                    <a:pt x="1777" y="4267"/>
                    <a:pt x="1795" y="4331"/>
                    <a:pt x="1831" y="4377"/>
                  </a:cubicBezTo>
                  <a:cubicBezTo>
                    <a:pt x="1868" y="4423"/>
                    <a:pt x="1923" y="4450"/>
                    <a:pt x="2033" y="4459"/>
                  </a:cubicBezTo>
                  <a:cubicBezTo>
                    <a:pt x="2134" y="4459"/>
                    <a:pt x="2189" y="4423"/>
                    <a:pt x="2226" y="4377"/>
                  </a:cubicBezTo>
                  <a:cubicBezTo>
                    <a:pt x="2262" y="4340"/>
                    <a:pt x="2280" y="4267"/>
                    <a:pt x="2280" y="4202"/>
                  </a:cubicBezTo>
                  <a:cubicBezTo>
                    <a:pt x="2280" y="4138"/>
                    <a:pt x="2253" y="4101"/>
                    <a:pt x="2217" y="4047"/>
                  </a:cubicBezTo>
                  <a:cubicBezTo>
                    <a:pt x="2180" y="4001"/>
                    <a:pt x="2134" y="3956"/>
                    <a:pt x="2134" y="3873"/>
                  </a:cubicBezTo>
                  <a:cubicBezTo>
                    <a:pt x="2134" y="3589"/>
                    <a:pt x="2134" y="3589"/>
                    <a:pt x="2134" y="3589"/>
                  </a:cubicBezTo>
                  <a:cubicBezTo>
                    <a:pt x="3883" y="3589"/>
                    <a:pt x="3883" y="3589"/>
                    <a:pt x="3883" y="3589"/>
                  </a:cubicBezTo>
                  <a:cubicBezTo>
                    <a:pt x="3883" y="2307"/>
                    <a:pt x="3883" y="2307"/>
                    <a:pt x="3883" y="2307"/>
                  </a:cubicBezTo>
                  <a:cubicBezTo>
                    <a:pt x="4185" y="2307"/>
                    <a:pt x="4185" y="2307"/>
                    <a:pt x="4185" y="2307"/>
                  </a:cubicBezTo>
                  <a:lnTo>
                    <a:pt x="4194" y="2307"/>
                  </a:lnTo>
                  <a:cubicBezTo>
                    <a:pt x="4276" y="2316"/>
                    <a:pt x="4322" y="2372"/>
                    <a:pt x="4377" y="2408"/>
                  </a:cubicBezTo>
                  <a:cubicBezTo>
                    <a:pt x="4423" y="2454"/>
                    <a:pt x="4469" y="2481"/>
                    <a:pt x="4524" y="2481"/>
                  </a:cubicBezTo>
                  <a:cubicBezTo>
                    <a:pt x="4598" y="2481"/>
                    <a:pt x="4661" y="2463"/>
                    <a:pt x="4698" y="2426"/>
                  </a:cubicBezTo>
                  <a:cubicBezTo>
                    <a:pt x="4743" y="2390"/>
                    <a:pt x="4780" y="2335"/>
                    <a:pt x="4780" y="2225"/>
                  </a:cubicBezTo>
                  <a:cubicBezTo>
                    <a:pt x="4780" y="2124"/>
                    <a:pt x="4752" y="2069"/>
                    <a:pt x="4707" y="20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Freeform 6"/>
            <p:cNvSpPr>
              <a:spLocks noChangeArrowheads="1"/>
            </p:cNvSpPr>
            <p:nvPr/>
          </p:nvSpPr>
          <p:spPr bwMode="auto">
            <a:xfrm>
              <a:off x="6102349" y="5670021"/>
              <a:ext cx="1785472" cy="2674937"/>
            </a:xfrm>
            <a:custGeom>
              <a:avLst/>
              <a:gdLst>
                <a:gd name="T0" fmla="*/ 686 w 2977"/>
                <a:gd name="T1" fmla="*/ 586 h 4460"/>
                <a:gd name="T2" fmla="*/ 686 w 2977"/>
                <a:gd name="T3" fmla="*/ 586 h 4460"/>
                <a:gd name="T4" fmla="*/ 769 w 2977"/>
                <a:gd name="T5" fmla="*/ 403 h 4460"/>
                <a:gd name="T6" fmla="*/ 833 w 2977"/>
                <a:gd name="T7" fmla="*/ 256 h 4460"/>
                <a:gd name="T8" fmla="*/ 778 w 2977"/>
                <a:gd name="T9" fmla="*/ 73 h 4460"/>
                <a:gd name="T10" fmla="*/ 577 w 2977"/>
                <a:gd name="T11" fmla="*/ 0 h 4460"/>
                <a:gd name="T12" fmla="*/ 385 w 2977"/>
                <a:gd name="T13" fmla="*/ 82 h 4460"/>
                <a:gd name="T14" fmla="*/ 330 w 2977"/>
                <a:gd name="T15" fmla="*/ 256 h 4460"/>
                <a:gd name="T16" fmla="*/ 394 w 2977"/>
                <a:gd name="T17" fmla="*/ 412 h 4460"/>
                <a:gd name="T18" fmla="*/ 495 w 2977"/>
                <a:gd name="T19" fmla="*/ 586 h 4460"/>
                <a:gd name="T20" fmla="*/ 495 w 2977"/>
                <a:gd name="T21" fmla="*/ 595 h 4460"/>
                <a:gd name="T22" fmla="*/ 495 w 2977"/>
                <a:gd name="T23" fmla="*/ 870 h 4460"/>
                <a:gd name="T24" fmla="*/ 0 w 2977"/>
                <a:gd name="T25" fmla="*/ 870 h 4460"/>
                <a:gd name="T26" fmla="*/ 0 w 2977"/>
                <a:gd name="T27" fmla="*/ 1960 h 4460"/>
                <a:gd name="T28" fmla="*/ 73 w 2977"/>
                <a:gd name="T29" fmla="*/ 1960 h 4460"/>
                <a:gd name="T30" fmla="*/ 155 w 2977"/>
                <a:gd name="T31" fmla="*/ 1905 h 4460"/>
                <a:gd name="T32" fmla="*/ 403 w 2977"/>
                <a:gd name="T33" fmla="*/ 1813 h 4460"/>
                <a:gd name="T34" fmla="*/ 686 w 2977"/>
                <a:gd name="T35" fmla="*/ 1905 h 4460"/>
                <a:gd name="T36" fmla="*/ 824 w 2977"/>
                <a:gd name="T37" fmla="*/ 2234 h 4460"/>
                <a:gd name="T38" fmla="*/ 686 w 2977"/>
                <a:gd name="T39" fmla="*/ 2554 h 4460"/>
                <a:gd name="T40" fmla="*/ 403 w 2977"/>
                <a:gd name="T41" fmla="*/ 2646 h 4460"/>
                <a:gd name="T42" fmla="*/ 155 w 2977"/>
                <a:gd name="T43" fmla="*/ 2536 h 4460"/>
                <a:gd name="T44" fmla="*/ 55 w 2977"/>
                <a:gd name="T45" fmla="*/ 2472 h 4460"/>
                <a:gd name="T46" fmla="*/ 0 w 2977"/>
                <a:gd name="T47" fmla="*/ 2472 h 4460"/>
                <a:gd name="T48" fmla="*/ 0 w 2977"/>
                <a:gd name="T49" fmla="*/ 3589 h 4460"/>
                <a:gd name="T50" fmla="*/ 1044 w 2977"/>
                <a:gd name="T51" fmla="*/ 3589 h 4460"/>
                <a:gd name="T52" fmla="*/ 1044 w 2977"/>
                <a:gd name="T53" fmla="*/ 3864 h 4460"/>
                <a:gd name="T54" fmla="*/ 1044 w 2977"/>
                <a:gd name="T55" fmla="*/ 3864 h 4460"/>
                <a:gd name="T56" fmla="*/ 943 w 2977"/>
                <a:gd name="T57" fmla="*/ 4047 h 4460"/>
                <a:gd name="T58" fmla="*/ 870 w 2977"/>
                <a:gd name="T59" fmla="*/ 4202 h 4460"/>
                <a:gd name="T60" fmla="*/ 925 w 2977"/>
                <a:gd name="T61" fmla="*/ 4377 h 4460"/>
                <a:gd name="T62" fmla="*/ 1126 w 2977"/>
                <a:gd name="T63" fmla="*/ 4459 h 4460"/>
                <a:gd name="T64" fmla="*/ 1319 w 2977"/>
                <a:gd name="T65" fmla="*/ 4377 h 4460"/>
                <a:gd name="T66" fmla="*/ 1373 w 2977"/>
                <a:gd name="T67" fmla="*/ 4202 h 4460"/>
                <a:gd name="T68" fmla="*/ 1309 w 2977"/>
                <a:gd name="T69" fmla="*/ 4047 h 4460"/>
                <a:gd name="T70" fmla="*/ 1227 w 2977"/>
                <a:gd name="T71" fmla="*/ 3873 h 4460"/>
                <a:gd name="T72" fmla="*/ 1227 w 2977"/>
                <a:gd name="T73" fmla="*/ 3589 h 4460"/>
                <a:gd name="T74" fmla="*/ 2976 w 2977"/>
                <a:gd name="T75" fmla="*/ 3589 h 4460"/>
                <a:gd name="T76" fmla="*/ 2976 w 2977"/>
                <a:gd name="T77" fmla="*/ 2472 h 4460"/>
                <a:gd name="T78" fmla="*/ 2940 w 2977"/>
                <a:gd name="T79" fmla="*/ 2472 h 4460"/>
                <a:gd name="T80" fmla="*/ 2848 w 2977"/>
                <a:gd name="T81" fmla="*/ 2536 h 4460"/>
                <a:gd name="T82" fmla="*/ 2600 w 2977"/>
                <a:gd name="T83" fmla="*/ 2646 h 4460"/>
                <a:gd name="T84" fmla="*/ 2317 w 2977"/>
                <a:gd name="T85" fmla="*/ 2554 h 4460"/>
                <a:gd name="T86" fmla="*/ 2179 w 2977"/>
                <a:gd name="T87" fmla="*/ 2234 h 4460"/>
                <a:gd name="T88" fmla="*/ 2317 w 2977"/>
                <a:gd name="T89" fmla="*/ 1905 h 4460"/>
                <a:gd name="T90" fmla="*/ 2600 w 2977"/>
                <a:gd name="T91" fmla="*/ 1813 h 4460"/>
                <a:gd name="T92" fmla="*/ 2838 w 2977"/>
                <a:gd name="T93" fmla="*/ 1905 h 4460"/>
                <a:gd name="T94" fmla="*/ 2921 w 2977"/>
                <a:gd name="T95" fmla="*/ 1960 h 4460"/>
                <a:gd name="T96" fmla="*/ 2976 w 2977"/>
                <a:gd name="T97" fmla="*/ 1960 h 4460"/>
                <a:gd name="T98" fmla="*/ 2976 w 2977"/>
                <a:gd name="T99" fmla="*/ 870 h 4460"/>
                <a:gd name="T100" fmla="*/ 686 w 2977"/>
                <a:gd name="T101" fmla="*/ 870 h 4460"/>
                <a:gd name="T102" fmla="*/ 686 w 2977"/>
                <a:gd name="T103" fmla="*/ 586 h 4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77" h="4460">
                  <a:moveTo>
                    <a:pt x="686" y="586"/>
                  </a:moveTo>
                  <a:lnTo>
                    <a:pt x="686" y="586"/>
                  </a:lnTo>
                  <a:cubicBezTo>
                    <a:pt x="686" y="504"/>
                    <a:pt x="732" y="458"/>
                    <a:pt x="769" y="403"/>
                  </a:cubicBezTo>
                  <a:cubicBezTo>
                    <a:pt x="806" y="357"/>
                    <a:pt x="833" y="320"/>
                    <a:pt x="833" y="256"/>
                  </a:cubicBezTo>
                  <a:cubicBezTo>
                    <a:pt x="833" y="192"/>
                    <a:pt x="815" y="119"/>
                    <a:pt x="778" y="73"/>
                  </a:cubicBezTo>
                  <a:cubicBezTo>
                    <a:pt x="741" y="28"/>
                    <a:pt x="686" y="0"/>
                    <a:pt x="577" y="0"/>
                  </a:cubicBezTo>
                  <a:cubicBezTo>
                    <a:pt x="477" y="9"/>
                    <a:pt x="421" y="37"/>
                    <a:pt x="385" y="82"/>
                  </a:cubicBezTo>
                  <a:cubicBezTo>
                    <a:pt x="348" y="119"/>
                    <a:pt x="330" y="183"/>
                    <a:pt x="330" y="256"/>
                  </a:cubicBezTo>
                  <a:cubicBezTo>
                    <a:pt x="330" y="320"/>
                    <a:pt x="357" y="357"/>
                    <a:pt x="394" y="412"/>
                  </a:cubicBezTo>
                  <a:cubicBezTo>
                    <a:pt x="440" y="458"/>
                    <a:pt x="486" y="504"/>
                    <a:pt x="495" y="586"/>
                  </a:cubicBezTo>
                  <a:cubicBezTo>
                    <a:pt x="495" y="595"/>
                    <a:pt x="495" y="595"/>
                    <a:pt x="495" y="595"/>
                  </a:cubicBezTo>
                  <a:cubicBezTo>
                    <a:pt x="495" y="870"/>
                    <a:pt x="495" y="870"/>
                    <a:pt x="495" y="870"/>
                  </a:cubicBezTo>
                  <a:cubicBezTo>
                    <a:pt x="0" y="870"/>
                    <a:pt x="0" y="870"/>
                    <a:pt x="0" y="870"/>
                  </a:cubicBezTo>
                  <a:cubicBezTo>
                    <a:pt x="0" y="1960"/>
                    <a:pt x="0" y="1960"/>
                    <a:pt x="0" y="1960"/>
                  </a:cubicBezTo>
                  <a:cubicBezTo>
                    <a:pt x="73" y="1960"/>
                    <a:pt x="73" y="1960"/>
                    <a:pt x="73" y="1960"/>
                  </a:cubicBezTo>
                  <a:cubicBezTo>
                    <a:pt x="91" y="1960"/>
                    <a:pt x="91" y="1950"/>
                    <a:pt x="155" y="1905"/>
                  </a:cubicBezTo>
                  <a:cubicBezTo>
                    <a:pt x="210" y="1868"/>
                    <a:pt x="293" y="1813"/>
                    <a:pt x="403" y="1813"/>
                  </a:cubicBezTo>
                  <a:cubicBezTo>
                    <a:pt x="495" y="1813"/>
                    <a:pt x="595" y="1831"/>
                    <a:pt x="686" y="1905"/>
                  </a:cubicBezTo>
                  <a:cubicBezTo>
                    <a:pt x="769" y="1969"/>
                    <a:pt x="824" y="2096"/>
                    <a:pt x="824" y="2234"/>
                  </a:cubicBezTo>
                  <a:cubicBezTo>
                    <a:pt x="824" y="2372"/>
                    <a:pt x="760" y="2490"/>
                    <a:pt x="686" y="2554"/>
                  </a:cubicBezTo>
                  <a:cubicBezTo>
                    <a:pt x="604" y="2618"/>
                    <a:pt x="495" y="2646"/>
                    <a:pt x="403" y="2646"/>
                  </a:cubicBezTo>
                  <a:cubicBezTo>
                    <a:pt x="293" y="2646"/>
                    <a:pt x="210" y="2582"/>
                    <a:pt x="155" y="2536"/>
                  </a:cubicBezTo>
                  <a:cubicBezTo>
                    <a:pt x="91" y="2490"/>
                    <a:pt x="73" y="2481"/>
                    <a:pt x="55" y="2472"/>
                  </a:cubicBezTo>
                  <a:cubicBezTo>
                    <a:pt x="0" y="2472"/>
                    <a:pt x="0" y="2472"/>
                    <a:pt x="0" y="2472"/>
                  </a:cubicBezTo>
                  <a:cubicBezTo>
                    <a:pt x="0" y="3589"/>
                    <a:pt x="0" y="3589"/>
                    <a:pt x="0" y="3589"/>
                  </a:cubicBezTo>
                  <a:cubicBezTo>
                    <a:pt x="1044" y="3589"/>
                    <a:pt x="1044" y="3589"/>
                    <a:pt x="1044" y="3589"/>
                  </a:cubicBezTo>
                  <a:cubicBezTo>
                    <a:pt x="1044" y="3864"/>
                    <a:pt x="1044" y="3864"/>
                    <a:pt x="1044" y="3864"/>
                  </a:cubicBezTo>
                  <a:lnTo>
                    <a:pt x="1044" y="3864"/>
                  </a:lnTo>
                  <a:cubicBezTo>
                    <a:pt x="1035" y="3946"/>
                    <a:pt x="980" y="4001"/>
                    <a:pt x="943" y="4047"/>
                  </a:cubicBezTo>
                  <a:cubicBezTo>
                    <a:pt x="897" y="4101"/>
                    <a:pt x="870" y="4138"/>
                    <a:pt x="870" y="4202"/>
                  </a:cubicBezTo>
                  <a:cubicBezTo>
                    <a:pt x="870" y="4267"/>
                    <a:pt x="888" y="4331"/>
                    <a:pt x="925" y="4377"/>
                  </a:cubicBezTo>
                  <a:cubicBezTo>
                    <a:pt x="962" y="4423"/>
                    <a:pt x="1016" y="4450"/>
                    <a:pt x="1126" y="4459"/>
                  </a:cubicBezTo>
                  <a:cubicBezTo>
                    <a:pt x="1227" y="4459"/>
                    <a:pt x="1282" y="4423"/>
                    <a:pt x="1319" y="4377"/>
                  </a:cubicBezTo>
                  <a:cubicBezTo>
                    <a:pt x="1355" y="4340"/>
                    <a:pt x="1373" y="4267"/>
                    <a:pt x="1373" y="4202"/>
                  </a:cubicBezTo>
                  <a:cubicBezTo>
                    <a:pt x="1373" y="4138"/>
                    <a:pt x="1346" y="4101"/>
                    <a:pt x="1309" y="4047"/>
                  </a:cubicBezTo>
                  <a:cubicBezTo>
                    <a:pt x="1282" y="4001"/>
                    <a:pt x="1227" y="3956"/>
                    <a:pt x="1227" y="3873"/>
                  </a:cubicBezTo>
                  <a:cubicBezTo>
                    <a:pt x="1227" y="3589"/>
                    <a:pt x="1227" y="3589"/>
                    <a:pt x="1227" y="3589"/>
                  </a:cubicBezTo>
                  <a:cubicBezTo>
                    <a:pt x="2976" y="3589"/>
                    <a:pt x="2976" y="3589"/>
                    <a:pt x="2976" y="3589"/>
                  </a:cubicBezTo>
                  <a:cubicBezTo>
                    <a:pt x="2976" y="2472"/>
                    <a:pt x="2976" y="2472"/>
                    <a:pt x="2976" y="2472"/>
                  </a:cubicBezTo>
                  <a:cubicBezTo>
                    <a:pt x="2940" y="2472"/>
                    <a:pt x="2940" y="2472"/>
                    <a:pt x="2940" y="2472"/>
                  </a:cubicBezTo>
                  <a:cubicBezTo>
                    <a:pt x="2930" y="2481"/>
                    <a:pt x="2912" y="2490"/>
                    <a:pt x="2848" y="2536"/>
                  </a:cubicBezTo>
                  <a:cubicBezTo>
                    <a:pt x="2793" y="2582"/>
                    <a:pt x="2710" y="2646"/>
                    <a:pt x="2600" y="2646"/>
                  </a:cubicBezTo>
                  <a:cubicBezTo>
                    <a:pt x="2500" y="2646"/>
                    <a:pt x="2399" y="2618"/>
                    <a:pt x="2317" y="2554"/>
                  </a:cubicBezTo>
                  <a:cubicBezTo>
                    <a:pt x="2234" y="2490"/>
                    <a:pt x="2179" y="2372"/>
                    <a:pt x="2179" y="2234"/>
                  </a:cubicBezTo>
                  <a:cubicBezTo>
                    <a:pt x="2170" y="2096"/>
                    <a:pt x="2234" y="1969"/>
                    <a:pt x="2317" y="1905"/>
                  </a:cubicBezTo>
                  <a:cubicBezTo>
                    <a:pt x="2399" y="1831"/>
                    <a:pt x="2500" y="1813"/>
                    <a:pt x="2600" y="1813"/>
                  </a:cubicBezTo>
                  <a:cubicBezTo>
                    <a:pt x="2701" y="1813"/>
                    <a:pt x="2784" y="1868"/>
                    <a:pt x="2838" y="1905"/>
                  </a:cubicBezTo>
                  <a:cubicBezTo>
                    <a:pt x="2903" y="1950"/>
                    <a:pt x="2912" y="1960"/>
                    <a:pt x="2921" y="1960"/>
                  </a:cubicBezTo>
                  <a:cubicBezTo>
                    <a:pt x="2976" y="1960"/>
                    <a:pt x="2976" y="1960"/>
                    <a:pt x="2976" y="1960"/>
                  </a:cubicBezTo>
                  <a:cubicBezTo>
                    <a:pt x="2976" y="870"/>
                    <a:pt x="2976" y="870"/>
                    <a:pt x="2976" y="870"/>
                  </a:cubicBezTo>
                  <a:cubicBezTo>
                    <a:pt x="686" y="870"/>
                    <a:pt x="686" y="870"/>
                    <a:pt x="686" y="870"/>
                  </a:cubicBezTo>
                  <a:lnTo>
                    <a:pt x="686" y="58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Freeform 7"/>
            <p:cNvSpPr>
              <a:spLocks noChangeArrowheads="1"/>
            </p:cNvSpPr>
            <p:nvPr/>
          </p:nvSpPr>
          <p:spPr bwMode="auto">
            <a:xfrm>
              <a:off x="7509566" y="5670021"/>
              <a:ext cx="3168883" cy="2674937"/>
            </a:xfrm>
            <a:custGeom>
              <a:avLst/>
              <a:gdLst>
                <a:gd name="T0" fmla="*/ 5100 w 5284"/>
                <a:gd name="T1" fmla="*/ 1895 h 4460"/>
                <a:gd name="T2" fmla="*/ 4697 w 5284"/>
                <a:gd name="T3" fmla="*/ 2509 h 4460"/>
                <a:gd name="T4" fmla="*/ 4359 w 5284"/>
                <a:gd name="T5" fmla="*/ 2866 h 4460"/>
                <a:gd name="T6" fmla="*/ 4285 w 5284"/>
                <a:gd name="T7" fmla="*/ 2627 h 4460"/>
                <a:gd name="T8" fmla="*/ 4514 w 5284"/>
                <a:gd name="T9" fmla="*/ 1565 h 4460"/>
                <a:gd name="T10" fmla="*/ 3443 w 5284"/>
                <a:gd name="T11" fmla="*/ 1529 h 4460"/>
                <a:gd name="T12" fmla="*/ 3507 w 5284"/>
                <a:gd name="T13" fmla="*/ 2728 h 4460"/>
                <a:gd name="T14" fmla="*/ 3250 w 5284"/>
                <a:gd name="T15" fmla="*/ 2829 h 4460"/>
                <a:gd name="T16" fmla="*/ 1557 w 5284"/>
                <a:gd name="T17" fmla="*/ 870 h 4460"/>
                <a:gd name="T18" fmla="*/ 1639 w 5284"/>
                <a:gd name="T19" fmla="*/ 403 h 4460"/>
                <a:gd name="T20" fmla="*/ 1648 w 5284"/>
                <a:gd name="T21" fmla="*/ 73 h 4460"/>
                <a:gd name="T22" fmla="*/ 1254 w 5284"/>
                <a:gd name="T23" fmla="*/ 82 h 4460"/>
                <a:gd name="T24" fmla="*/ 1272 w 5284"/>
                <a:gd name="T25" fmla="*/ 412 h 4460"/>
                <a:gd name="T26" fmla="*/ 1373 w 5284"/>
                <a:gd name="T27" fmla="*/ 595 h 4460"/>
                <a:gd name="T28" fmla="*/ 879 w 5284"/>
                <a:gd name="T29" fmla="*/ 870 h 4460"/>
                <a:gd name="T30" fmla="*/ 577 w 5284"/>
                <a:gd name="T31" fmla="*/ 2124 h 4460"/>
                <a:gd name="T32" fmla="*/ 247 w 5284"/>
                <a:gd name="T33" fmla="*/ 1978 h 4460"/>
                <a:gd name="T34" fmla="*/ 0 w 5284"/>
                <a:gd name="T35" fmla="*/ 2225 h 4460"/>
                <a:gd name="T36" fmla="*/ 247 w 5284"/>
                <a:gd name="T37" fmla="*/ 2481 h 4460"/>
                <a:gd name="T38" fmla="*/ 586 w 5284"/>
                <a:gd name="T39" fmla="*/ 2307 h 4460"/>
                <a:gd name="T40" fmla="*/ 879 w 5284"/>
                <a:gd name="T41" fmla="*/ 2307 h 4460"/>
                <a:gd name="T42" fmla="*/ 1914 w 5284"/>
                <a:gd name="T43" fmla="*/ 3589 h 4460"/>
                <a:gd name="T44" fmla="*/ 1914 w 5284"/>
                <a:gd name="T45" fmla="*/ 3864 h 4460"/>
                <a:gd name="T46" fmla="*/ 1748 w 5284"/>
                <a:gd name="T47" fmla="*/ 4202 h 4460"/>
                <a:gd name="T48" fmla="*/ 1996 w 5284"/>
                <a:gd name="T49" fmla="*/ 4459 h 4460"/>
                <a:gd name="T50" fmla="*/ 2243 w 5284"/>
                <a:gd name="T51" fmla="*/ 4202 h 4460"/>
                <a:gd name="T52" fmla="*/ 2097 w 5284"/>
                <a:gd name="T53" fmla="*/ 3873 h 4460"/>
                <a:gd name="T54" fmla="*/ 3250 w 5284"/>
                <a:gd name="T55" fmla="*/ 3589 h 4460"/>
                <a:gd name="T56" fmla="*/ 3369 w 5284"/>
                <a:gd name="T57" fmla="*/ 3268 h 4460"/>
                <a:gd name="T58" fmla="*/ 4322 w 5284"/>
                <a:gd name="T59" fmla="*/ 3268 h 4460"/>
                <a:gd name="T60" fmla="*/ 5063 w 5284"/>
                <a:gd name="T61" fmla="*/ 2682 h 4460"/>
                <a:gd name="T62" fmla="*/ 5100 w 5284"/>
                <a:gd name="T63" fmla="*/ 1895 h 4460"/>
                <a:gd name="T64" fmla="*/ 3836 w 5284"/>
                <a:gd name="T65" fmla="*/ 2472 h 4460"/>
                <a:gd name="T66" fmla="*/ 3809 w 5284"/>
                <a:gd name="T67" fmla="*/ 1730 h 4460"/>
                <a:gd name="T68" fmla="*/ 4138 w 5284"/>
                <a:gd name="T69" fmla="*/ 1721 h 4460"/>
                <a:gd name="T70" fmla="*/ 3983 w 5284"/>
                <a:gd name="T71" fmla="*/ 2353 h 4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284" h="4460">
                  <a:moveTo>
                    <a:pt x="5100" y="1895"/>
                  </a:moveTo>
                  <a:lnTo>
                    <a:pt x="5100" y="1895"/>
                  </a:lnTo>
                  <a:cubicBezTo>
                    <a:pt x="5000" y="1868"/>
                    <a:pt x="4880" y="1941"/>
                    <a:pt x="4853" y="2051"/>
                  </a:cubicBezTo>
                  <a:cubicBezTo>
                    <a:pt x="4853" y="2051"/>
                    <a:pt x="4798" y="2289"/>
                    <a:pt x="4697" y="2509"/>
                  </a:cubicBezTo>
                  <a:cubicBezTo>
                    <a:pt x="4642" y="2618"/>
                    <a:pt x="4569" y="2719"/>
                    <a:pt x="4514" y="2783"/>
                  </a:cubicBezTo>
                  <a:cubicBezTo>
                    <a:pt x="4450" y="2848"/>
                    <a:pt x="4404" y="2866"/>
                    <a:pt x="4359" y="2866"/>
                  </a:cubicBezTo>
                  <a:cubicBezTo>
                    <a:pt x="4276" y="2857"/>
                    <a:pt x="4193" y="2820"/>
                    <a:pt x="4111" y="2774"/>
                  </a:cubicBezTo>
                  <a:cubicBezTo>
                    <a:pt x="4166" y="2719"/>
                    <a:pt x="4239" y="2673"/>
                    <a:pt x="4285" y="2627"/>
                  </a:cubicBezTo>
                  <a:cubicBezTo>
                    <a:pt x="4413" y="2481"/>
                    <a:pt x="4505" y="2353"/>
                    <a:pt x="4551" y="2179"/>
                  </a:cubicBezTo>
                  <a:cubicBezTo>
                    <a:pt x="4596" y="1987"/>
                    <a:pt x="4596" y="1758"/>
                    <a:pt x="4514" y="1565"/>
                  </a:cubicBezTo>
                  <a:cubicBezTo>
                    <a:pt x="4423" y="1364"/>
                    <a:pt x="4212" y="1181"/>
                    <a:pt x="3946" y="1190"/>
                  </a:cubicBezTo>
                  <a:cubicBezTo>
                    <a:pt x="3699" y="1190"/>
                    <a:pt x="3535" y="1364"/>
                    <a:pt x="3443" y="1529"/>
                  </a:cubicBezTo>
                  <a:cubicBezTo>
                    <a:pt x="3351" y="1703"/>
                    <a:pt x="3305" y="1895"/>
                    <a:pt x="3296" y="2060"/>
                  </a:cubicBezTo>
                  <a:cubicBezTo>
                    <a:pt x="3287" y="2298"/>
                    <a:pt x="3379" y="2527"/>
                    <a:pt x="3507" y="2728"/>
                  </a:cubicBezTo>
                  <a:cubicBezTo>
                    <a:pt x="3415" y="2783"/>
                    <a:pt x="3323" y="2848"/>
                    <a:pt x="3250" y="2875"/>
                  </a:cubicBezTo>
                  <a:cubicBezTo>
                    <a:pt x="3250" y="2866"/>
                    <a:pt x="3241" y="2848"/>
                    <a:pt x="3250" y="2829"/>
                  </a:cubicBezTo>
                  <a:cubicBezTo>
                    <a:pt x="3186" y="2179"/>
                    <a:pt x="3031" y="1493"/>
                    <a:pt x="2783" y="870"/>
                  </a:cubicBezTo>
                  <a:cubicBezTo>
                    <a:pt x="1557" y="870"/>
                    <a:pt x="1557" y="870"/>
                    <a:pt x="1557" y="870"/>
                  </a:cubicBezTo>
                  <a:cubicBezTo>
                    <a:pt x="1557" y="586"/>
                    <a:pt x="1557" y="586"/>
                    <a:pt x="1557" y="586"/>
                  </a:cubicBezTo>
                  <a:cubicBezTo>
                    <a:pt x="1557" y="504"/>
                    <a:pt x="1612" y="458"/>
                    <a:pt x="1639" y="403"/>
                  </a:cubicBezTo>
                  <a:cubicBezTo>
                    <a:pt x="1675" y="357"/>
                    <a:pt x="1703" y="320"/>
                    <a:pt x="1703" y="256"/>
                  </a:cubicBezTo>
                  <a:cubicBezTo>
                    <a:pt x="1703" y="192"/>
                    <a:pt x="1684" y="119"/>
                    <a:pt x="1648" y="73"/>
                  </a:cubicBezTo>
                  <a:cubicBezTo>
                    <a:pt x="1612" y="28"/>
                    <a:pt x="1557" y="0"/>
                    <a:pt x="1456" y="0"/>
                  </a:cubicBezTo>
                  <a:cubicBezTo>
                    <a:pt x="1346" y="9"/>
                    <a:pt x="1291" y="37"/>
                    <a:pt x="1254" y="82"/>
                  </a:cubicBezTo>
                  <a:cubicBezTo>
                    <a:pt x="1217" y="119"/>
                    <a:pt x="1199" y="183"/>
                    <a:pt x="1199" y="256"/>
                  </a:cubicBezTo>
                  <a:cubicBezTo>
                    <a:pt x="1199" y="320"/>
                    <a:pt x="1226" y="357"/>
                    <a:pt x="1272" y="412"/>
                  </a:cubicBezTo>
                  <a:cubicBezTo>
                    <a:pt x="1309" y="458"/>
                    <a:pt x="1364" y="504"/>
                    <a:pt x="1373" y="586"/>
                  </a:cubicBezTo>
                  <a:cubicBezTo>
                    <a:pt x="1373" y="595"/>
                    <a:pt x="1373" y="595"/>
                    <a:pt x="1373" y="595"/>
                  </a:cubicBezTo>
                  <a:cubicBezTo>
                    <a:pt x="1373" y="870"/>
                    <a:pt x="1373" y="870"/>
                    <a:pt x="1373" y="870"/>
                  </a:cubicBezTo>
                  <a:cubicBezTo>
                    <a:pt x="879" y="870"/>
                    <a:pt x="879" y="870"/>
                    <a:pt x="879" y="870"/>
                  </a:cubicBezTo>
                  <a:cubicBezTo>
                    <a:pt x="879" y="2124"/>
                    <a:pt x="879" y="2124"/>
                    <a:pt x="879" y="2124"/>
                  </a:cubicBezTo>
                  <a:cubicBezTo>
                    <a:pt x="577" y="2124"/>
                    <a:pt x="577" y="2124"/>
                    <a:pt x="577" y="2124"/>
                  </a:cubicBezTo>
                  <a:cubicBezTo>
                    <a:pt x="504" y="2124"/>
                    <a:pt x="449" y="2069"/>
                    <a:pt x="403" y="2042"/>
                  </a:cubicBezTo>
                  <a:cubicBezTo>
                    <a:pt x="357" y="2005"/>
                    <a:pt x="311" y="1978"/>
                    <a:pt x="247" y="1978"/>
                  </a:cubicBezTo>
                  <a:cubicBezTo>
                    <a:pt x="183" y="1978"/>
                    <a:pt x="119" y="1996"/>
                    <a:pt x="74" y="2032"/>
                  </a:cubicBezTo>
                  <a:cubicBezTo>
                    <a:pt x="27" y="2069"/>
                    <a:pt x="0" y="2124"/>
                    <a:pt x="0" y="2225"/>
                  </a:cubicBezTo>
                  <a:cubicBezTo>
                    <a:pt x="0" y="2335"/>
                    <a:pt x="27" y="2390"/>
                    <a:pt x="74" y="2426"/>
                  </a:cubicBezTo>
                  <a:cubicBezTo>
                    <a:pt x="119" y="2463"/>
                    <a:pt x="183" y="2481"/>
                    <a:pt x="247" y="2481"/>
                  </a:cubicBezTo>
                  <a:cubicBezTo>
                    <a:pt x="311" y="2481"/>
                    <a:pt x="357" y="2454"/>
                    <a:pt x="403" y="2408"/>
                  </a:cubicBezTo>
                  <a:cubicBezTo>
                    <a:pt x="449" y="2372"/>
                    <a:pt x="504" y="2316"/>
                    <a:pt x="586" y="2307"/>
                  </a:cubicBezTo>
                  <a:lnTo>
                    <a:pt x="586" y="2307"/>
                  </a:lnTo>
                  <a:cubicBezTo>
                    <a:pt x="879" y="2307"/>
                    <a:pt x="879" y="2307"/>
                    <a:pt x="879" y="2307"/>
                  </a:cubicBezTo>
                  <a:cubicBezTo>
                    <a:pt x="879" y="3589"/>
                    <a:pt x="879" y="3589"/>
                    <a:pt x="879" y="3589"/>
                  </a:cubicBezTo>
                  <a:cubicBezTo>
                    <a:pt x="1914" y="3589"/>
                    <a:pt x="1914" y="3589"/>
                    <a:pt x="1914" y="3589"/>
                  </a:cubicBezTo>
                  <a:cubicBezTo>
                    <a:pt x="1914" y="3864"/>
                    <a:pt x="1914" y="3864"/>
                    <a:pt x="1914" y="3864"/>
                  </a:cubicBezTo>
                  <a:lnTo>
                    <a:pt x="1914" y="3864"/>
                  </a:lnTo>
                  <a:cubicBezTo>
                    <a:pt x="1905" y="3946"/>
                    <a:pt x="1849" y="4001"/>
                    <a:pt x="1813" y="4047"/>
                  </a:cubicBezTo>
                  <a:cubicBezTo>
                    <a:pt x="1776" y="4101"/>
                    <a:pt x="1748" y="4138"/>
                    <a:pt x="1748" y="4202"/>
                  </a:cubicBezTo>
                  <a:cubicBezTo>
                    <a:pt x="1748" y="4267"/>
                    <a:pt x="1758" y="4331"/>
                    <a:pt x="1794" y="4377"/>
                  </a:cubicBezTo>
                  <a:cubicBezTo>
                    <a:pt x="1831" y="4423"/>
                    <a:pt x="1886" y="4450"/>
                    <a:pt x="1996" y="4459"/>
                  </a:cubicBezTo>
                  <a:cubicBezTo>
                    <a:pt x="2097" y="4459"/>
                    <a:pt x="2152" y="4423"/>
                    <a:pt x="2188" y="4377"/>
                  </a:cubicBezTo>
                  <a:cubicBezTo>
                    <a:pt x="2224" y="4340"/>
                    <a:pt x="2243" y="4267"/>
                    <a:pt x="2243" y="4202"/>
                  </a:cubicBezTo>
                  <a:cubicBezTo>
                    <a:pt x="2243" y="4138"/>
                    <a:pt x="2215" y="4101"/>
                    <a:pt x="2188" y="4047"/>
                  </a:cubicBezTo>
                  <a:cubicBezTo>
                    <a:pt x="2152" y="4001"/>
                    <a:pt x="2097" y="3956"/>
                    <a:pt x="2097" y="3873"/>
                  </a:cubicBezTo>
                  <a:cubicBezTo>
                    <a:pt x="2097" y="3589"/>
                    <a:pt x="2097" y="3589"/>
                    <a:pt x="2097" y="3589"/>
                  </a:cubicBezTo>
                  <a:cubicBezTo>
                    <a:pt x="3250" y="3589"/>
                    <a:pt x="3250" y="3589"/>
                    <a:pt x="3250" y="3589"/>
                  </a:cubicBezTo>
                  <a:cubicBezTo>
                    <a:pt x="3278" y="3461"/>
                    <a:pt x="3278" y="3379"/>
                    <a:pt x="3269" y="3305"/>
                  </a:cubicBezTo>
                  <a:cubicBezTo>
                    <a:pt x="3305" y="3296"/>
                    <a:pt x="3333" y="3287"/>
                    <a:pt x="3369" y="3268"/>
                  </a:cubicBezTo>
                  <a:cubicBezTo>
                    <a:pt x="3507" y="3214"/>
                    <a:pt x="3653" y="3131"/>
                    <a:pt x="3800" y="3030"/>
                  </a:cubicBezTo>
                  <a:cubicBezTo>
                    <a:pt x="3946" y="3149"/>
                    <a:pt x="4120" y="3250"/>
                    <a:pt x="4322" y="3268"/>
                  </a:cubicBezTo>
                  <a:cubicBezTo>
                    <a:pt x="4514" y="3287"/>
                    <a:pt x="4678" y="3195"/>
                    <a:pt x="4798" y="3076"/>
                  </a:cubicBezTo>
                  <a:cubicBezTo>
                    <a:pt x="4917" y="2967"/>
                    <a:pt x="5000" y="2820"/>
                    <a:pt x="5063" y="2682"/>
                  </a:cubicBezTo>
                  <a:cubicBezTo>
                    <a:pt x="5191" y="2408"/>
                    <a:pt x="5256" y="2142"/>
                    <a:pt x="5256" y="2142"/>
                  </a:cubicBezTo>
                  <a:cubicBezTo>
                    <a:pt x="5283" y="2032"/>
                    <a:pt x="5210" y="1914"/>
                    <a:pt x="5100" y="1895"/>
                  </a:cubicBezTo>
                  <a:close/>
                  <a:moveTo>
                    <a:pt x="3836" y="2472"/>
                  </a:moveTo>
                  <a:lnTo>
                    <a:pt x="3836" y="2472"/>
                  </a:lnTo>
                  <a:cubicBezTo>
                    <a:pt x="3754" y="2344"/>
                    <a:pt x="3708" y="2197"/>
                    <a:pt x="3708" y="2078"/>
                  </a:cubicBezTo>
                  <a:cubicBezTo>
                    <a:pt x="3708" y="1978"/>
                    <a:pt x="3754" y="1831"/>
                    <a:pt x="3809" y="1730"/>
                  </a:cubicBezTo>
                  <a:cubicBezTo>
                    <a:pt x="3864" y="1630"/>
                    <a:pt x="3910" y="1593"/>
                    <a:pt x="3946" y="1593"/>
                  </a:cubicBezTo>
                  <a:cubicBezTo>
                    <a:pt x="4065" y="1593"/>
                    <a:pt x="4093" y="1630"/>
                    <a:pt x="4138" y="1721"/>
                  </a:cubicBezTo>
                  <a:cubicBezTo>
                    <a:pt x="4175" y="1813"/>
                    <a:pt x="4175" y="1969"/>
                    <a:pt x="4147" y="2078"/>
                  </a:cubicBezTo>
                  <a:cubicBezTo>
                    <a:pt x="4138" y="2133"/>
                    <a:pt x="4084" y="2243"/>
                    <a:pt x="3983" y="2353"/>
                  </a:cubicBezTo>
                  <a:cubicBezTo>
                    <a:pt x="3946" y="2390"/>
                    <a:pt x="3882" y="2426"/>
                    <a:pt x="3836" y="247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6" name="Freeform 8"/>
            <p:cNvSpPr>
              <a:spLocks noChangeArrowheads="1"/>
            </p:cNvSpPr>
            <p:nvPr/>
          </p:nvSpPr>
          <p:spPr bwMode="auto">
            <a:xfrm>
              <a:off x="3631785" y="7963958"/>
              <a:ext cx="2340952" cy="1378480"/>
            </a:xfrm>
            <a:custGeom>
              <a:avLst/>
              <a:gdLst>
                <a:gd name="T0" fmla="*/ 3818 w 3902"/>
                <a:gd name="T1" fmla="*/ 953 h 2299"/>
                <a:gd name="T2" fmla="*/ 3818 w 3902"/>
                <a:gd name="T3" fmla="*/ 953 h 2299"/>
                <a:gd name="T4" fmla="*/ 3645 w 3902"/>
                <a:gd name="T5" fmla="*/ 897 h 2299"/>
                <a:gd name="T6" fmla="*/ 3489 w 3902"/>
                <a:gd name="T7" fmla="*/ 962 h 2299"/>
                <a:gd name="T8" fmla="*/ 3315 w 3902"/>
                <a:gd name="T9" fmla="*/ 1044 h 2299"/>
                <a:gd name="T10" fmla="*/ 2976 w 3902"/>
                <a:gd name="T11" fmla="*/ 1044 h 2299"/>
                <a:gd name="T12" fmla="*/ 2976 w 3902"/>
                <a:gd name="T13" fmla="*/ 0 h 2299"/>
                <a:gd name="T14" fmla="*/ 2298 w 3902"/>
                <a:gd name="T15" fmla="*/ 0 h 2299"/>
                <a:gd name="T16" fmla="*/ 2298 w 3902"/>
                <a:gd name="T17" fmla="*/ 46 h 2299"/>
                <a:gd name="T18" fmla="*/ 2353 w 3902"/>
                <a:gd name="T19" fmla="*/ 129 h 2299"/>
                <a:gd name="T20" fmla="*/ 2445 w 3902"/>
                <a:gd name="T21" fmla="*/ 375 h 2299"/>
                <a:gd name="T22" fmla="*/ 2353 w 3902"/>
                <a:gd name="T23" fmla="*/ 659 h 2299"/>
                <a:gd name="T24" fmla="*/ 2024 w 3902"/>
                <a:gd name="T25" fmla="*/ 796 h 2299"/>
                <a:gd name="T26" fmla="*/ 1704 w 3902"/>
                <a:gd name="T27" fmla="*/ 659 h 2299"/>
                <a:gd name="T28" fmla="*/ 1612 w 3902"/>
                <a:gd name="T29" fmla="*/ 375 h 2299"/>
                <a:gd name="T30" fmla="*/ 1713 w 3902"/>
                <a:gd name="T31" fmla="*/ 119 h 2299"/>
                <a:gd name="T32" fmla="*/ 1777 w 3902"/>
                <a:gd name="T33" fmla="*/ 28 h 2299"/>
                <a:gd name="T34" fmla="*/ 1777 w 3902"/>
                <a:gd name="T35" fmla="*/ 0 h 2299"/>
                <a:gd name="T36" fmla="*/ 0 w 3902"/>
                <a:gd name="T37" fmla="*/ 0 h 2299"/>
                <a:gd name="T38" fmla="*/ 0 w 3902"/>
                <a:gd name="T39" fmla="*/ 879 h 2299"/>
                <a:gd name="T40" fmla="*/ 92 w 3902"/>
                <a:gd name="T41" fmla="*/ 879 h 2299"/>
                <a:gd name="T42" fmla="*/ 175 w 3902"/>
                <a:gd name="T43" fmla="*/ 833 h 2299"/>
                <a:gd name="T44" fmla="*/ 421 w 3902"/>
                <a:gd name="T45" fmla="*/ 741 h 2299"/>
                <a:gd name="T46" fmla="*/ 706 w 3902"/>
                <a:gd name="T47" fmla="*/ 824 h 2299"/>
                <a:gd name="T48" fmla="*/ 843 w 3902"/>
                <a:gd name="T49" fmla="*/ 1154 h 2299"/>
                <a:gd name="T50" fmla="*/ 706 w 3902"/>
                <a:gd name="T51" fmla="*/ 1474 h 2299"/>
                <a:gd name="T52" fmla="*/ 421 w 3902"/>
                <a:gd name="T53" fmla="*/ 1566 h 2299"/>
                <a:gd name="T54" fmla="*/ 175 w 3902"/>
                <a:gd name="T55" fmla="*/ 1465 h 2299"/>
                <a:gd name="T56" fmla="*/ 74 w 3902"/>
                <a:gd name="T57" fmla="*/ 1401 h 2299"/>
                <a:gd name="T58" fmla="*/ 0 w 3902"/>
                <a:gd name="T59" fmla="*/ 1401 h 2299"/>
                <a:gd name="T60" fmla="*/ 0 w 3902"/>
                <a:gd name="T61" fmla="*/ 2298 h 2299"/>
                <a:gd name="T62" fmla="*/ 1237 w 3902"/>
                <a:gd name="T63" fmla="*/ 2298 h 2299"/>
                <a:gd name="T64" fmla="*/ 1237 w 3902"/>
                <a:gd name="T65" fmla="*/ 2243 h 2299"/>
                <a:gd name="T66" fmla="*/ 1173 w 3902"/>
                <a:gd name="T67" fmla="*/ 2152 h 2299"/>
                <a:gd name="T68" fmla="*/ 1072 w 3902"/>
                <a:gd name="T69" fmla="*/ 1895 h 2299"/>
                <a:gd name="T70" fmla="*/ 1164 w 3902"/>
                <a:gd name="T71" fmla="*/ 1612 h 2299"/>
                <a:gd name="T72" fmla="*/ 1484 w 3902"/>
                <a:gd name="T73" fmla="*/ 1474 h 2299"/>
                <a:gd name="T74" fmla="*/ 1813 w 3902"/>
                <a:gd name="T75" fmla="*/ 1612 h 2299"/>
                <a:gd name="T76" fmla="*/ 1896 w 3902"/>
                <a:gd name="T77" fmla="*/ 1895 h 2299"/>
                <a:gd name="T78" fmla="*/ 1804 w 3902"/>
                <a:gd name="T79" fmla="*/ 2143 h 2299"/>
                <a:gd name="T80" fmla="*/ 1749 w 3902"/>
                <a:gd name="T81" fmla="*/ 2225 h 2299"/>
                <a:gd name="T82" fmla="*/ 1749 w 3902"/>
                <a:gd name="T83" fmla="*/ 2298 h 2299"/>
                <a:gd name="T84" fmla="*/ 2976 w 3902"/>
                <a:gd name="T85" fmla="*/ 2298 h 2299"/>
                <a:gd name="T86" fmla="*/ 2976 w 3902"/>
                <a:gd name="T87" fmla="*/ 1236 h 2299"/>
                <a:gd name="T88" fmla="*/ 3306 w 3902"/>
                <a:gd name="T89" fmla="*/ 1236 h 2299"/>
                <a:gd name="T90" fmla="*/ 3306 w 3902"/>
                <a:gd name="T91" fmla="*/ 1236 h 2299"/>
                <a:gd name="T92" fmla="*/ 3489 w 3902"/>
                <a:gd name="T93" fmla="*/ 1337 h 2299"/>
                <a:gd name="T94" fmla="*/ 3645 w 3902"/>
                <a:gd name="T95" fmla="*/ 1401 h 2299"/>
                <a:gd name="T96" fmla="*/ 3818 w 3902"/>
                <a:gd name="T97" fmla="*/ 1346 h 2299"/>
                <a:gd name="T98" fmla="*/ 3892 w 3902"/>
                <a:gd name="T99" fmla="*/ 1154 h 2299"/>
                <a:gd name="T100" fmla="*/ 3818 w 3902"/>
                <a:gd name="T101" fmla="*/ 95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902" h="2299">
                  <a:moveTo>
                    <a:pt x="3818" y="953"/>
                  </a:moveTo>
                  <a:lnTo>
                    <a:pt x="3818" y="953"/>
                  </a:lnTo>
                  <a:cubicBezTo>
                    <a:pt x="3773" y="916"/>
                    <a:pt x="3709" y="897"/>
                    <a:pt x="3645" y="897"/>
                  </a:cubicBezTo>
                  <a:cubicBezTo>
                    <a:pt x="3581" y="897"/>
                    <a:pt x="3535" y="925"/>
                    <a:pt x="3489" y="962"/>
                  </a:cubicBezTo>
                  <a:cubicBezTo>
                    <a:pt x="3443" y="998"/>
                    <a:pt x="3388" y="1044"/>
                    <a:pt x="3315" y="1044"/>
                  </a:cubicBezTo>
                  <a:cubicBezTo>
                    <a:pt x="2976" y="1044"/>
                    <a:pt x="2976" y="1044"/>
                    <a:pt x="2976" y="1044"/>
                  </a:cubicBezTo>
                  <a:cubicBezTo>
                    <a:pt x="2976" y="0"/>
                    <a:pt x="2976" y="0"/>
                    <a:pt x="2976" y="0"/>
                  </a:cubicBezTo>
                  <a:cubicBezTo>
                    <a:pt x="2298" y="0"/>
                    <a:pt x="2298" y="0"/>
                    <a:pt x="2298" y="0"/>
                  </a:cubicBezTo>
                  <a:cubicBezTo>
                    <a:pt x="2298" y="46"/>
                    <a:pt x="2298" y="46"/>
                    <a:pt x="2298" y="46"/>
                  </a:cubicBezTo>
                  <a:cubicBezTo>
                    <a:pt x="2298" y="55"/>
                    <a:pt x="2298" y="64"/>
                    <a:pt x="2353" y="129"/>
                  </a:cubicBezTo>
                  <a:cubicBezTo>
                    <a:pt x="2390" y="183"/>
                    <a:pt x="2445" y="265"/>
                    <a:pt x="2445" y="375"/>
                  </a:cubicBezTo>
                  <a:cubicBezTo>
                    <a:pt x="2445" y="467"/>
                    <a:pt x="2427" y="568"/>
                    <a:pt x="2353" y="659"/>
                  </a:cubicBezTo>
                  <a:cubicBezTo>
                    <a:pt x="2289" y="732"/>
                    <a:pt x="2162" y="796"/>
                    <a:pt x="2024" y="796"/>
                  </a:cubicBezTo>
                  <a:cubicBezTo>
                    <a:pt x="1887" y="787"/>
                    <a:pt x="1768" y="732"/>
                    <a:pt x="1704" y="659"/>
                  </a:cubicBezTo>
                  <a:cubicBezTo>
                    <a:pt x="1631" y="568"/>
                    <a:pt x="1612" y="467"/>
                    <a:pt x="1612" y="375"/>
                  </a:cubicBezTo>
                  <a:cubicBezTo>
                    <a:pt x="1612" y="265"/>
                    <a:pt x="1677" y="174"/>
                    <a:pt x="1713" y="119"/>
                  </a:cubicBezTo>
                  <a:cubicBezTo>
                    <a:pt x="1768" y="55"/>
                    <a:pt x="1777" y="46"/>
                    <a:pt x="1777" y="28"/>
                  </a:cubicBezTo>
                  <a:cubicBezTo>
                    <a:pt x="1777" y="0"/>
                    <a:pt x="1777" y="0"/>
                    <a:pt x="177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9"/>
                    <a:pt x="0" y="879"/>
                    <a:pt x="0" y="879"/>
                  </a:cubicBezTo>
                  <a:cubicBezTo>
                    <a:pt x="92" y="879"/>
                    <a:pt x="92" y="879"/>
                    <a:pt x="92" y="879"/>
                  </a:cubicBezTo>
                  <a:cubicBezTo>
                    <a:pt x="111" y="879"/>
                    <a:pt x="111" y="879"/>
                    <a:pt x="175" y="833"/>
                  </a:cubicBezTo>
                  <a:cubicBezTo>
                    <a:pt x="230" y="787"/>
                    <a:pt x="321" y="741"/>
                    <a:pt x="421" y="741"/>
                  </a:cubicBezTo>
                  <a:cubicBezTo>
                    <a:pt x="522" y="741"/>
                    <a:pt x="623" y="760"/>
                    <a:pt x="706" y="824"/>
                  </a:cubicBezTo>
                  <a:cubicBezTo>
                    <a:pt x="788" y="888"/>
                    <a:pt x="843" y="1017"/>
                    <a:pt x="843" y="1154"/>
                  </a:cubicBezTo>
                  <a:cubicBezTo>
                    <a:pt x="843" y="1291"/>
                    <a:pt x="788" y="1410"/>
                    <a:pt x="706" y="1474"/>
                  </a:cubicBezTo>
                  <a:cubicBezTo>
                    <a:pt x="623" y="1548"/>
                    <a:pt x="522" y="1566"/>
                    <a:pt x="421" y="1566"/>
                  </a:cubicBezTo>
                  <a:cubicBezTo>
                    <a:pt x="312" y="1566"/>
                    <a:pt x="230" y="1511"/>
                    <a:pt x="175" y="1465"/>
                  </a:cubicBezTo>
                  <a:cubicBezTo>
                    <a:pt x="111" y="1410"/>
                    <a:pt x="92" y="1401"/>
                    <a:pt x="74" y="1401"/>
                  </a:cubicBezTo>
                  <a:cubicBezTo>
                    <a:pt x="0" y="1401"/>
                    <a:pt x="0" y="1401"/>
                    <a:pt x="0" y="1401"/>
                  </a:cubicBezTo>
                  <a:cubicBezTo>
                    <a:pt x="0" y="2298"/>
                    <a:pt x="0" y="2298"/>
                    <a:pt x="0" y="2298"/>
                  </a:cubicBezTo>
                  <a:cubicBezTo>
                    <a:pt x="1237" y="2298"/>
                    <a:pt x="1237" y="2298"/>
                    <a:pt x="1237" y="2298"/>
                  </a:cubicBezTo>
                  <a:cubicBezTo>
                    <a:pt x="1237" y="2243"/>
                    <a:pt x="1237" y="2243"/>
                    <a:pt x="1237" y="2243"/>
                  </a:cubicBezTo>
                  <a:cubicBezTo>
                    <a:pt x="1237" y="2225"/>
                    <a:pt x="1228" y="2215"/>
                    <a:pt x="1173" y="2152"/>
                  </a:cubicBezTo>
                  <a:cubicBezTo>
                    <a:pt x="1127" y="2097"/>
                    <a:pt x="1072" y="2005"/>
                    <a:pt x="1072" y="1895"/>
                  </a:cubicBezTo>
                  <a:cubicBezTo>
                    <a:pt x="1072" y="1804"/>
                    <a:pt x="1090" y="1703"/>
                    <a:pt x="1164" y="1612"/>
                  </a:cubicBezTo>
                  <a:cubicBezTo>
                    <a:pt x="1228" y="1539"/>
                    <a:pt x="1346" y="1484"/>
                    <a:pt x="1484" y="1474"/>
                  </a:cubicBezTo>
                  <a:cubicBezTo>
                    <a:pt x="1621" y="1474"/>
                    <a:pt x="1749" y="1539"/>
                    <a:pt x="1813" y="1612"/>
                  </a:cubicBezTo>
                  <a:cubicBezTo>
                    <a:pt x="1877" y="1703"/>
                    <a:pt x="1896" y="1804"/>
                    <a:pt x="1896" y="1895"/>
                  </a:cubicBezTo>
                  <a:cubicBezTo>
                    <a:pt x="1896" y="2005"/>
                    <a:pt x="1850" y="2088"/>
                    <a:pt x="1804" y="2143"/>
                  </a:cubicBezTo>
                  <a:cubicBezTo>
                    <a:pt x="1759" y="2206"/>
                    <a:pt x="1749" y="2215"/>
                    <a:pt x="1749" y="2225"/>
                  </a:cubicBezTo>
                  <a:cubicBezTo>
                    <a:pt x="1749" y="2298"/>
                    <a:pt x="1749" y="2298"/>
                    <a:pt x="1749" y="2298"/>
                  </a:cubicBezTo>
                  <a:cubicBezTo>
                    <a:pt x="2976" y="2298"/>
                    <a:pt x="2976" y="2298"/>
                    <a:pt x="2976" y="2298"/>
                  </a:cubicBezTo>
                  <a:cubicBezTo>
                    <a:pt x="2976" y="1236"/>
                    <a:pt x="2976" y="1236"/>
                    <a:pt x="2976" y="1236"/>
                  </a:cubicBezTo>
                  <a:cubicBezTo>
                    <a:pt x="3306" y="1236"/>
                    <a:pt x="3306" y="1236"/>
                    <a:pt x="3306" y="1236"/>
                  </a:cubicBezTo>
                  <a:lnTo>
                    <a:pt x="3306" y="1236"/>
                  </a:lnTo>
                  <a:cubicBezTo>
                    <a:pt x="3388" y="1245"/>
                    <a:pt x="3443" y="1300"/>
                    <a:pt x="3489" y="1337"/>
                  </a:cubicBezTo>
                  <a:cubicBezTo>
                    <a:pt x="3535" y="1373"/>
                    <a:pt x="3581" y="1401"/>
                    <a:pt x="3645" y="1401"/>
                  </a:cubicBezTo>
                  <a:cubicBezTo>
                    <a:pt x="3709" y="1401"/>
                    <a:pt x="3773" y="1383"/>
                    <a:pt x="3818" y="1346"/>
                  </a:cubicBezTo>
                  <a:cubicBezTo>
                    <a:pt x="3865" y="1309"/>
                    <a:pt x="3892" y="1254"/>
                    <a:pt x="3892" y="1154"/>
                  </a:cubicBezTo>
                  <a:cubicBezTo>
                    <a:pt x="3901" y="1044"/>
                    <a:pt x="3865" y="989"/>
                    <a:pt x="3818" y="95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Freeform 9"/>
            <p:cNvSpPr>
              <a:spLocks noChangeArrowheads="1"/>
            </p:cNvSpPr>
            <p:nvPr/>
          </p:nvSpPr>
          <p:spPr bwMode="auto">
            <a:xfrm>
              <a:off x="5557449" y="7963958"/>
              <a:ext cx="1785472" cy="1378480"/>
            </a:xfrm>
            <a:custGeom>
              <a:avLst/>
              <a:gdLst>
                <a:gd name="T0" fmla="*/ 2299 w 2977"/>
                <a:gd name="T1" fmla="*/ 46 h 2299"/>
                <a:gd name="T2" fmla="*/ 2299 w 2977"/>
                <a:gd name="T3" fmla="*/ 46 h 2299"/>
                <a:gd name="T4" fmla="*/ 2354 w 2977"/>
                <a:gd name="T5" fmla="*/ 129 h 2299"/>
                <a:gd name="T6" fmla="*/ 2445 w 2977"/>
                <a:gd name="T7" fmla="*/ 375 h 2299"/>
                <a:gd name="T8" fmla="*/ 2354 w 2977"/>
                <a:gd name="T9" fmla="*/ 659 h 2299"/>
                <a:gd name="T10" fmla="*/ 2024 w 2977"/>
                <a:gd name="T11" fmla="*/ 796 h 2299"/>
                <a:gd name="T12" fmla="*/ 1703 w 2977"/>
                <a:gd name="T13" fmla="*/ 659 h 2299"/>
                <a:gd name="T14" fmla="*/ 1621 w 2977"/>
                <a:gd name="T15" fmla="*/ 375 h 2299"/>
                <a:gd name="T16" fmla="*/ 1722 w 2977"/>
                <a:gd name="T17" fmla="*/ 119 h 2299"/>
                <a:gd name="T18" fmla="*/ 1786 w 2977"/>
                <a:gd name="T19" fmla="*/ 28 h 2299"/>
                <a:gd name="T20" fmla="*/ 1786 w 2977"/>
                <a:gd name="T21" fmla="*/ 0 h 2299"/>
                <a:gd name="T22" fmla="*/ 0 w 2977"/>
                <a:gd name="T23" fmla="*/ 0 h 2299"/>
                <a:gd name="T24" fmla="*/ 0 w 2977"/>
                <a:gd name="T25" fmla="*/ 879 h 2299"/>
                <a:gd name="T26" fmla="*/ 101 w 2977"/>
                <a:gd name="T27" fmla="*/ 879 h 2299"/>
                <a:gd name="T28" fmla="*/ 183 w 2977"/>
                <a:gd name="T29" fmla="*/ 833 h 2299"/>
                <a:gd name="T30" fmla="*/ 422 w 2977"/>
                <a:gd name="T31" fmla="*/ 741 h 2299"/>
                <a:gd name="T32" fmla="*/ 705 w 2977"/>
                <a:gd name="T33" fmla="*/ 824 h 2299"/>
                <a:gd name="T34" fmla="*/ 843 w 2977"/>
                <a:gd name="T35" fmla="*/ 1154 h 2299"/>
                <a:gd name="T36" fmla="*/ 705 w 2977"/>
                <a:gd name="T37" fmla="*/ 1474 h 2299"/>
                <a:gd name="T38" fmla="*/ 422 w 2977"/>
                <a:gd name="T39" fmla="*/ 1566 h 2299"/>
                <a:gd name="T40" fmla="*/ 174 w 2977"/>
                <a:gd name="T41" fmla="*/ 1465 h 2299"/>
                <a:gd name="T42" fmla="*/ 82 w 2977"/>
                <a:gd name="T43" fmla="*/ 1401 h 2299"/>
                <a:gd name="T44" fmla="*/ 0 w 2977"/>
                <a:gd name="T45" fmla="*/ 1401 h 2299"/>
                <a:gd name="T46" fmla="*/ 0 w 2977"/>
                <a:gd name="T47" fmla="*/ 2298 h 2299"/>
                <a:gd name="T48" fmla="*/ 1237 w 2977"/>
                <a:gd name="T49" fmla="*/ 2298 h 2299"/>
                <a:gd name="T50" fmla="*/ 1237 w 2977"/>
                <a:gd name="T51" fmla="*/ 2243 h 2299"/>
                <a:gd name="T52" fmla="*/ 1172 w 2977"/>
                <a:gd name="T53" fmla="*/ 2152 h 2299"/>
                <a:gd name="T54" fmla="*/ 1071 w 2977"/>
                <a:gd name="T55" fmla="*/ 1895 h 2299"/>
                <a:gd name="T56" fmla="*/ 1163 w 2977"/>
                <a:gd name="T57" fmla="*/ 1612 h 2299"/>
                <a:gd name="T58" fmla="*/ 1484 w 2977"/>
                <a:gd name="T59" fmla="*/ 1474 h 2299"/>
                <a:gd name="T60" fmla="*/ 1813 w 2977"/>
                <a:gd name="T61" fmla="*/ 1612 h 2299"/>
                <a:gd name="T62" fmla="*/ 1896 w 2977"/>
                <a:gd name="T63" fmla="*/ 1895 h 2299"/>
                <a:gd name="T64" fmla="*/ 1804 w 2977"/>
                <a:gd name="T65" fmla="*/ 2143 h 2299"/>
                <a:gd name="T66" fmla="*/ 1759 w 2977"/>
                <a:gd name="T67" fmla="*/ 2225 h 2299"/>
                <a:gd name="T68" fmla="*/ 1759 w 2977"/>
                <a:gd name="T69" fmla="*/ 2298 h 2299"/>
                <a:gd name="T70" fmla="*/ 2976 w 2977"/>
                <a:gd name="T71" fmla="*/ 2298 h 2299"/>
                <a:gd name="T72" fmla="*/ 2976 w 2977"/>
                <a:gd name="T73" fmla="*/ 0 h 2299"/>
                <a:gd name="T74" fmla="*/ 2299 w 2977"/>
                <a:gd name="T75" fmla="*/ 0 h 2299"/>
                <a:gd name="T76" fmla="*/ 2299 w 2977"/>
                <a:gd name="T77" fmla="*/ 46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77" h="2299">
                  <a:moveTo>
                    <a:pt x="2299" y="46"/>
                  </a:moveTo>
                  <a:lnTo>
                    <a:pt x="2299" y="46"/>
                  </a:lnTo>
                  <a:cubicBezTo>
                    <a:pt x="2299" y="55"/>
                    <a:pt x="2308" y="64"/>
                    <a:pt x="2354" y="129"/>
                  </a:cubicBezTo>
                  <a:cubicBezTo>
                    <a:pt x="2391" y="183"/>
                    <a:pt x="2445" y="265"/>
                    <a:pt x="2445" y="375"/>
                  </a:cubicBezTo>
                  <a:cubicBezTo>
                    <a:pt x="2445" y="467"/>
                    <a:pt x="2427" y="568"/>
                    <a:pt x="2354" y="659"/>
                  </a:cubicBezTo>
                  <a:cubicBezTo>
                    <a:pt x="2290" y="732"/>
                    <a:pt x="2161" y="796"/>
                    <a:pt x="2024" y="796"/>
                  </a:cubicBezTo>
                  <a:cubicBezTo>
                    <a:pt x="1887" y="787"/>
                    <a:pt x="1768" y="732"/>
                    <a:pt x="1703" y="659"/>
                  </a:cubicBezTo>
                  <a:cubicBezTo>
                    <a:pt x="1639" y="568"/>
                    <a:pt x="1621" y="467"/>
                    <a:pt x="1621" y="375"/>
                  </a:cubicBezTo>
                  <a:cubicBezTo>
                    <a:pt x="1621" y="265"/>
                    <a:pt x="1676" y="174"/>
                    <a:pt x="1722" y="119"/>
                  </a:cubicBezTo>
                  <a:cubicBezTo>
                    <a:pt x="1768" y="55"/>
                    <a:pt x="1786" y="46"/>
                    <a:pt x="1786" y="28"/>
                  </a:cubicBezTo>
                  <a:cubicBezTo>
                    <a:pt x="1786" y="0"/>
                    <a:pt x="1786" y="0"/>
                    <a:pt x="17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79"/>
                    <a:pt x="0" y="879"/>
                    <a:pt x="0" y="879"/>
                  </a:cubicBezTo>
                  <a:cubicBezTo>
                    <a:pt x="101" y="879"/>
                    <a:pt x="101" y="879"/>
                    <a:pt x="101" y="879"/>
                  </a:cubicBezTo>
                  <a:cubicBezTo>
                    <a:pt x="110" y="879"/>
                    <a:pt x="119" y="879"/>
                    <a:pt x="183" y="833"/>
                  </a:cubicBezTo>
                  <a:cubicBezTo>
                    <a:pt x="238" y="787"/>
                    <a:pt x="321" y="741"/>
                    <a:pt x="422" y="741"/>
                  </a:cubicBezTo>
                  <a:cubicBezTo>
                    <a:pt x="522" y="741"/>
                    <a:pt x="623" y="760"/>
                    <a:pt x="705" y="824"/>
                  </a:cubicBezTo>
                  <a:cubicBezTo>
                    <a:pt x="788" y="888"/>
                    <a:pt x="843" y="1017"/>
                    <a:pt x="843" y="1154"/>
                  </a:cubicBezTo>
                  <a:cubicBezTo>
                    <a:pt x="843" y="1291"/>
                    <a:pt x="788" y="1410"/>
                    <a:pt x="705" y="1474"/>
                  </a:cubicBezTo>
                  <a:cubicBezTo>
                    <a:pt x="623" y="1548"/>
                    <a:pt x="522" y="1566"/>
                    <a:pt x="422" y="1566"/>
                  </a:cubicBezTo>
                  <a:cubicBezTo>
                    <a:pt x="312" y="1566"/>
                    <a:pt x="229" y="1511"/>
                    <a:pt x="174" y="1465"/>
                  </a:cubicBezTo>
                  <a:cubicBezTo>
                    <a:pt x="110" y="1410"/>
                    <a:pt x="92" y="1401"/>
                    <a:pt x="82" y="1401"/>
                  </a:cubicBezTo>
                  <a:cubicBezTo>
                    <a:pt x="0" y="1401"/>
                    <a:pt x="0" y="1401"/>
                    <a:pt x="0" y="1401"/>
                  </a:cubicBezTo>
                  <a:cubicBezTo>
                    <a:pt x="0" y="2298"/>
                    <a:pt x="0" y="2298"/>
                    <a:pt x="0" y="2298"/>
                  </a:cubicBezTo>
                  <a:cubicBezTo>
                    <a:pt x="1237" y="2298"/>
                    <a:pt x="1237" y="2298"/>
                    <a:pt x="1237" y="2298"/>
                  </a:cubicBezTo>
                  <a:cubicBezTo>
                    <a:pt x="1237" y="2243"/>
                    <a:pt x="1237" y="2243"/>
                    <a:pt x="1237" y="2243"/>
                  </a:cubicBezTo>
                  <a:cubicBezTo>
                    <a:pt x="1237" y="2225"/>
                    <a:pt x="1227" y="2215"/>
                    <a:pt x="1172" y="2152"/>
                  </a:cubicBezTo>
                  <a:cubicBezTo>
                    <a:pt x="1136" y="2097"/>
                    <a:pt x="1071" y="2005"/>
                    <a:pt x="1071" y="1895"/>
                  </a:cubicBezTo>
                  <a:cubicBezTo>
                    <a:pt x="1071" y="1804"/>
                    <a:pt x="1090" y="1703"/>
                    <a:pt x="1163" y="1612"/>
                  </a:cubicBezTo>
                  <a:cubicBezTo>
                    <a:pt x="1227" y="1539"/>
                    <a:pt x="1347" y="1484"/>
                    <a:pt x="1484" y="1474"/>
                  </a:cubicBezTo>
                  <a:cubicBezTo>
                    <a:pt x="1621" y="1474"/>
                    <a:pt x="1750" y="1539"/>
                    <a:pt x="1813" y="1612"/>
                  </a:cubicBezTo>
                  <a:cubicBezTo>
                    <a:pt x="1878" y="1703"/>
                    <a:pt x="1896" y="1804"/>
                    <a:pt x="1896" y="1895"/>
                  </a:cubicBezTo>
                  <a:cubicBezTo>
                    <a:pt x="1896" y="2005"/>
                    <a:pt x="1850" y="2088"/>
                    <a:pt x="1804" y="2143"/>
                  </a:cubicBezTo>
                  <a:cubicBezTo>
                    <a:pt x="1759" y="2206"/>
                    <a:pt x="1759" y="2215"/>
                    <a:pt x="1759" y="2225"/>
                  </a:cubicBezTo>
                  <a:cubicBezTo>
                    <a:pt x="1759" y="2298"/>
                    <a:pt x="1759" y="2298"/>
                    <a:pt x="1759" y="2298"/>
                  </a:cubicBezTo>
                  <a:cubicBezTo>
                    <a:pt x="2976" y="2298"/>
                    <a:pt x="2976" y="2298"/>
                    <a:pt x="2976" y="2298"/>
                  </a:cubicBezTo>
                  <a:cubicBezTo>
                    <a:pt x="2976" y="0"/>
                    <a:pt x="2976" y="0"/>
                    <a:pt x="2976" y="0"/>
                  </a:cubicBezTo>
                  <a:cubicBezTo>
                    <a:pt x="2299" y="0"/>
                    <a:pt x="2299" y="0"/>
                    <a:pt x="2299" y="0"/>
                  </a:cubicBezTo>
                  <a:lnTo>
                    <a:pt x="2299" y="4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" name="Freeform 10"/>
            <p:cNvSpPr>
              <a:spLocks noChangeArrowheads="1"/>
            </p:cNvSpPr>
            <p:nvPr/>
          </p:nvSpPr>
          <p:spPr bwMode="auto">
            <a:xfrm>
              <a:off x="7488405" y="7963958"/>
              <a:ext cx="1938890" cy="1907647"/>
            </a:xfrm>
            <a:custGeom>
              <a:avLst/>
              <a:gdLst>
                <a:gd name="T0" fmla="*/ 2297 w 3232"/>
                <a:gd name="T1" fmla="*/ 46 h 3178"/>
                <a:gd name="T2" fmla="*/ 2297 w 3232"/>
                <a:gd name="T3" fmla="*/ 46 h 3178"/>
                <a:gd name="T4" fmla="*/ 2352 w 3232"/>
                <a:gd name="T5" fmla="*/ 129 h 3178"/>
                <a:gd name="T6" fmla="*/ 2444 w 3232"/>
                <a:gd name="T7" fmla="*/ 375 h 3178"/>
                <a:gd name="T8" fmla="*/ 2352 w 3232"/>
                <a:gd name="T9" fmla="*/ 659 h 3178"/>
                <a:gd name="T10" fmla="*/ 2032 w 3232"/>
                <a:gd name="T11" fmla="*/ 796 h 3178"/>
                <a:gd name="T12" fmla="*/ 1702 w 3232"/>
                <a:gd name="T13" fmla="*/ 659 h 3178"/>
                <a:gd name="T14" fmla="*/ 1620 w 3232"/>
                <a:gd name="T15" fmla="*/ 375 h 3178"/>
                <a:gd name="T16" fmla="*/ 1720 w 3232"/>
                <a:gd name="T17" fmla="*/ 119 h 3178"/>
                <a:gd name="T18" fmla="*/ 1784 w 3232"/>
                <a:gd name="T19" fmla="*/ 28 h 3178"/>
                <a:gd name="T20" fmla="*/ 1784 w 3232"/>
                <a:gd name="T21" fmla="*/ 0 h 3178"/>
                <a:gd name="T22" fmla="*/ 0 w 3232"/>
                <a:gd name="T23" fmla="*/ 0 h 3178"/>
                <a:gd name="T24" fmla="*/ 0 w 3232"/>
                <a:gd name="T25" fmla="*/ 2298 h 3178"/>
                <a:gd name="T26" fmla="*/ 328 w 3232"/>
                <a:gd name="T27" fmla="*/ 2298 h 3178"/>
                <a:gd name="T28" fmla="*/ 328 w 3232"/>
                <a:gd name="T29" fmla="*/ 2582 h 3178"/>
                <a:gd name="T30" fmla="*/ 328 w 3232"/>
                <a:gd name="T31" fmla="*/ 2591 h 3178"/>
                <a:gd name="T32" fmla="*/ 228 w 3232"/>
                <a:gd name="T33" fmla="*/ 2765 h 3178"/>
                <a:gd name="T34" fmla="*/ 164 w 3232"/>
                <a:gd name="T35" fmla="*/ 2921 h 3178"/>
                <a:gd name="T36" fmla="*/ 210 w 3232"/>
                <a:gd name="T37" fmla="*/ 3095 h 3178"/>
                <a:gd name="T38" fmla="*/ 411 w 3232"/>
                <a:gd name="T39" fmla="*/ 3177 h 3178"/>
                <a:gd name="T40" fmla="*/ 604 w 3232"/>
                <a:gd name="T41" fmla="*/ 3104 h 3178"/>
                <a:gd name="T42" fmla="*/ 659 w 3232"/>
                <a:gd name="T43" fmla="*/ 2921 h 3178"/>
                <a:gd name="T44" fmla="*/ 595 w 3232"/>
                <a:gd name="T45" fmla="*/ 2774 h 3178"/>
                <a:gd name="T46" fmla="*/ 512 w 3232"/>
                <a:gd name="T47" fmla="*/ 2591 h 3178"/>
                <a:gd name="T48" fmla="*/ 512 w 3232"/>
                <a:gd name="T49" fmla="*/ 2298 h 3178"/>
                <a:gd name="T50" fmla="*/ 1556 w 3232"/>
                <a:gd name="T51" fmla="*/ 2298 h 3178"/>
                <a:gd name="T52" fmla="*/ 3085 w 3232"/>
                <a:gd name="T53" fmla="*/ 467 h 3178"/>
                <a:gd name="T54" fmla="*/ 3231 w 3232"/>
                <a:gd name="T55" fmla="*/ 0 h 3178"/>
                <a:gd name="T56" fmla="*/ 2297 w 3232"/>
                <a:gd name="T57" fmla="*/ 0 h 3178"/>
                <a:gd name="T58" fmla="*/ 2297 w 3232"/>
                <a:gd name="T59" fmla="*/ 46 h 3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232" h="3178">
                  <a:moveTo>
                    <a:pt x="2297" y="46"/>
                  </a:moveTo>
                  <a:lnTo>
                    <a:pt x="2297" y="46"/>
                  </a:lnTo>
                  <a:cubicBezTo>
                    <a:pt x="2297" y="55"/>
                    <a:pt x="2306" y="64"/>
                    <a:pt x="2352" y="129"/>
                  </a:cubicBezTo>
                  <a:cubicBezTo>
                    <a:pt x="2389" y="183"/>
                    <a:pt x="2444" y="265"/>
                    <a:pt x="2444" y="375"/>
                  </a:cubicBezTo>
                  <a:cubicBezTo>
                    <a:pt x="2444" y="467"/>
                    <a:pt x="2426" y="568"/>
                    <a:pt x="2352" y="659"/>
                  </a:cubicBezTo>
                  <a:cubicBezTo>
                    <a:pt x="2288" y="732"/>
                    <a:pt x="2169" y="796"/>
                    <a:pt x="2032" y="796"/>
                  </a:cubicBezTo>
                  <a:cubicBezTo>
                    <a:pt x="1894" y="787"/>
                    <a:pt x="1775" y="732"/>
                    <a:pt x="1702" y="659"/>
                  </a:cubicBezTo>
                  <a:cubicBezTo>
                    <a:pt x="1639" y="568"/>
                    <a:pt x="1620" y="467"/>
                    <a:pt x="1620" y="375"/>
                  </a:cubicBezTo>
                  <a:cubicBezTo>
                    <a:pt x="1620" y="265"/>
                    <a:pt x="1675" y="174"/>
                    <a:pt x="1720" y="119"/>
                  </a:cubicBezTo>
                  <a:cubicBezTo>
                    <a:pt x="1766" y="55"/>
                    <a:pt x="1784" y="46"/>
                    <a:pt x="1784" y="28"/>
                  </a:cubicBezTo>
                  <a:cubicBezTo>
                    <a:pt x="1784" y="0"/>
                    <a:pt x="1784" y="0"/>
                    <a:pt x="178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298"/>
                    <a:pt x="0" y="2298"/>
                    <a:pt x="0" y="2298"/>
                  </a:cubicBezTo>
                  <a:cubicBezTo>
                    <a:pt x="328" y="2298"/>
                    <a:pt x="328" y="2298"/>
                    <a:pt x="328" y="2298"/>
                  </a:cubicBezTo>
                  <a:cubicBezTo>
                    <a:pt x="328" y="2582"/>
                    <a:pt x="328" y="2582"/>
                    <a:pt x="328" y="2582"/>
                  </a:cubicBezTo>
                  <a:lnTo>
                    <a:pt x="328" y="2591"/>
                  </a:lnTo>
                  <a:cubicBezTo>
                    <a:pt x="319" y="2673"/>
                    <a:pt x="265" y="2719"/>
                    <a:pt x="228" y="2765"/>
                  </a:cubicBezTo>
                  <a:cubicBezTo>
                    <a:pt x="192" y="2820"/>
                    <a:pt x="164" y="2857"/>
                    <a:pt x="164" y="2921"/>
                  </a:cubicBezTo>
                  <a:cubicBezTo>
                    <a:pt x="164" y="2994"/>
                    <a:pt x="173" y="3059"/>
                    <a:pt x="210" y="3095"/>
                  </a:cubicBezTo>
                  <a:cubicBezTo>
                    <a:pt x="246" y="3140"/>
                    <a:pt x="301" y="3177"/>
                    <a:pt x="411" y="3177"/>
                  </a:cubicBezTo>
                  <a:cubicBezTo>
                    <a:pt x="512" y="3177"/>
                    <a:pt x="567" y="3150"/>
                    <a:pt x="604" y="3104"/>
                  </a:cubicBezTo>
                  <a:cubicBezTo>
                    <a:pt x="641" y="3059"/>
                    <a:pt x="659" y="2985"/>
                    <a:pt x="659" y="2921"/>
                  </a:cubicBezTo>
                  <a:cubicBezTo>
                    <a:pt x="659" y="2866"/>
                    <a:pt x="632" y="2820"/>
                    <a:pt x="595" y="2774"/>
                  </a:cubicBezTo>
                  <a:cubicBezTo>
                    <a:pt x="567" y="2719"/>
                    <a:pt x="512" y="2673"/>
                    <a:pt x="512" y="2591"/>
                  </a:cubicBezTo>
                  <a:cubicBezTo>
                    <a:pt x="512" y="2298"/>
                    <a:pt x="512" y="2298"/>
                    <a:pt x="512" y="2298"/>
                  </a:cubicBezTo>
                  <a:cubicBezTo>
                    <a:pt x="1556" y="2298"/>
                    <a:pt x="1556" y="2298"/>
                    <a:pt x="1556" y="2298"/>
                  </a:cubicBezTo>
                  <a:cubicBezTo>
                    <a:pt x="2260" y="1831"/>
                    <a:pt x="2801" y="1218"/>
                    <a:pt x="3085" y="467"/>
                  </a:cubicBezTo>
                  <a:cubicBezTo>
                    <a:pt x="3149" y="274"/>
                    <a:pt x="3195" y="129"/>
                    <a:pt x="3231" y="0"/>
                  </a:cubicBezTo>
                  <a:cubicBezTo>
                    <a:pt x="2297" y="0"/>
                    <a:pt x="2297" y="0"/>
                    <a:pt x="2297" y="0"/>
                  </a:cubicBezTo>
                  <a:lnTo>
                    <a:pt x="2297" y="4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9" name="Freeform 11"/>
            <p:cNvSpPr>
              <a:spLocks noChangeArrowheads="1"/>
            </p:cNvSpPr>
            <p:nvPr/>
          </p:nvSpPr>
          <p:spPr bwMode="auto">
            <a:xfrm>
              <a:off x="3679398" y="8948209"/>
              <a:ext cx="2280114" cy="1902355"/>
            </a:xfrm>
            <a:custGeom>
              <a:avLst/>
              <a:gdLst>
                <a:gd name="T0" fmla="*/ 1502 w 3801"/>
                <a:gd name="T1" fmla="*/ 586 h 3169"/>
                <a:gd name="T2" fmla="*/ 1502 w 3801"/>
                <a:gd name="T3" fmla="*/ 586 h 3169"/>
                <a:gd name="T4" fmla="*/ 1594 w 3801"/>
                <a:gd name="T5" fmla="*/ 413 h 3169"/>
                <a:gd name="T6" fmla="*/ 1648 w 3801"/>
                <a:gd name="T7" fmla="*/ 256 h 3169"/>
                <a:gd name="T8" fmla="*/ 1603 w 3801"/>
                <a:gd name="T9" fmla="*/ 82 h 3169"/>
                <a:gd name="T10" fmla="*/ 1401 w 3801"/>
                <a:gd name="T11" fmla="*/ 0 h 3169"/>
                <a:gd name="T12" fmla="*/ 1208 w 3801"/>
                <a:gd name="T13" fmla="*/ 82 h 3169"/>
                <a:gd name="T14" fmla="*/ 1154 w 3801"/>
                <a:gd name="T15" fmla="*/ 256 h 3169"/>
                <a:gd name="T16" fmla="*/ 1218 w 3801"/>
                <a:gd name="T17" fmla="*/ 413 h 3169"/>
                <a:gd name="T18" fmla="*/ 1318 w 3801"/>
                <a:gd name="T19" fmla="*/ 586 h 3169"/>
                <a:gd name="T20" fmla="*/ 1318 w 3801"/>
                <a:gd name="T21" fmla="*/ 595 h 3169"/>
                <a:gd name="T22" fmla="*/ 1318 w 3801"/>
                <a:gd name="T23" fmla="*/ 907 h 3169"/>
                <a:gd name="T24" fmla="*/ 0 w 3801"/>
                <a:gd name="T25" fmla="*/ 907 h 3169"/>
                <a:gd name="T26" fmla="*/ 73 w 3801"/>
                <a:gd name="T27" fmla="*/ 943 h 3169"/>
                <a:gd name="T28" fmla="*/ 73 w 3801"/>
                <a:gd name="T29" fmla="*/ 1795 h 3169"/>
                <a:gd name="T30" fmla="*/ 504 w 3801"/>
                <a:gd name="T31" fmla="*/ 2912 h 3169"/>
                <a:gd name="T32" fmla="*/ 2601 w 3801"/>
                <a:gd name="T33" fmla="*/ 2912 h 3169"/>
                <a:gd name="T34" fmla="*/ 3031 w 3801"/>
                <a:gd name="T35" fmla="*/ 1795 h 3169"/>
                <a:gd name="T36" fmla="*/ 3031 w 3801"/>
                <a:gd name="T37" fmla="*/ 1703 h 3169"/>
                <a:gd name="T38" fmla="*/ 3754 w 3801"/>
                <a:gd name="T39" fmla="*/ 1730 h 3169"/>
                <a:gd name="T40" fmla="*/ 3800 w 3801"/>
                <a:gd name="T41" fmla="*/ 1730 h 3169"/>
                <a:gd name="T42" fmla="*/ 3800 w 3801"/>
                <a:gd name="T43" fmla="*/ 907 h 3169"/>
                <a:gd name="T44" fmla="*/ 1502 w 3801"/>
                <a:gd name="T45" fmla="*/ 907 h 3169"/>
                <a:gd name="T46" fmla="*/ 1502 w 3801"/>
                <a:gd name="T47" fmla="*/ 586 h 3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01" h="3169">
                  <a:moveTo>
                    <a:pt x="1502" y="586"/>
                  </a:moveTo>
                  <a:lnTo>
                    <a:pt x="1502" y="586"/>
                  </a:lnTo>
                  <a:cubicBezTo>
                    <a:pt x="1502" y="504"/>
                    <a:pt x="1557" y="458"/>
                    <a:pt x="1594" y="413"/>
                  </a:cubicBezTo>
                  <a:cubicBezTo>
                    <a:pt x="1630" y="357"/>
                    <a:pt x="1648" y="321"/>
                    <a:pt x="1648" y="256"/>
                  </a:cubicBezTo>
                  <a:cubicBezTo>
                    <a:pt x="1648" y="192"/>
                    <a:pt x="1639" y="119"/>
                    <a:pt x="1603" y="82"/>
                  </a:cubicBezTo>
                  <a:cubicBezTo>
                    <a:pt x="1566" y="36"/>
                    <a:pt x="1511" y="0"/>
                    <a:pt x="1401" y="0"/>
                  </a:cubicBezTo>
                  <a:cubicBezTo>
                    <a:pt x="1300" y="9"/>
                    <a:pt x="1236" y="36"/>
                    <a:pt x="1208" y="82"/>
                  </a:cubicBezTo>
                  <a:cubicBezTo>
                    <a:pt x="1172" y="128"/>
                    <a:pt x="1154" y="192"/>
                    <a:pt x="1154" y="256"/>
                  </a:cubicBezTo>
                  <a:cubicBezTo>
                    <a:pt x="1154" y="321"/>
                    <a:pt x="1181" y="357"/>
                    <a:pt x="1218" y="413"/>
                  </a:cubicBezTo>
                  <a:cubicBezTo>
                    <a:pt x="1254" y="458"/>
                    <a:pt x="1309" y="504"/>
                    <a:pt x="1318" y="586"/>
                  </a:cubicBezTo>
                  <a:cubicBezTo>
                    <a:pt x="1318" y="595"/>
                    <a:pt x="1318" y="595"/>
                    <a:pt x="1318" y="595"/>
                  </a:cubicBezTo>
                  <a:cubicBezTo>
                    <a:pt x="1318" y="907"/>
                    <a:pt x="1318" y="907"/>
                    <a:pt x="1318" y="907"/>
                  </a:cubicBezTo>
                  <a:cubicBezTo>
                    <a:pt x="0" y="907"/>
                    <a:pt x="0" y="907"/>
                    <a:pt x="0" y="907"/>
                  </a:cubicBezTo>
                  <a:cubicBezTo>
                    <a:pt x="28" y="916"/>
                    <a:pt x="46" y="934"/>
                    <a:pt x="73" y="943"/>
                  </a:cubicBezTo>
                  <a:cubicBezTo>
                    <a:pt x="73" y="1795"/>
                    <a:pt x="73" y="1795"/>
                    <a:pt x="73" y="1795"/>
                  </a:cubicBezTo>
                  <a:cubicBezTo>
                    <a:pt x="64" y="2207"/>
                    <a:pt x="229" y="2619"/>
                    <a:pt x="504" y="2912"/>
                  </a:cubicBezTo>
                  <a:cubicBezTo>
                    <a:pt x="1337" y="3140"/>
                    <a:pt x="1849" y="3168"/>
                    <a:pt x="2601" y="2912"/>
                  </a:cubicBezTo>
                  <a:cubicBezTo>
                    <a:pt x="2875" y="2619"/>
                    <a:pt x="3031" y="2207"/>
                    <a:pt x="3031" y="1795"/>
                  </a:cubicBezTo>
                  <a:cubicBezTo>
                    <a:pt x="3031" y="1703"/>
                    <a:pt x="3031" y="1703"/>
                    <a:pt x="3031" y="1703"/>
                  </a:cubicBezTo>
                  <a:cubicBezTo>
                    <a:pt x="3259" y="1721"/>
                    <a:pt x="3507" y="1730"/>
                    <a:pt x="3754" y="1730"/>
                  </a:cubicBezTo>
                  <a:cubicBezTo>
                    <a:pt x="3763" y="1730"/>
                    <a:pt x="3782" y="1730"/>
                    <a:pt x="3800" y="1730"/>
                  </a:cubicBezTo>
                  <a:cubicBezTo>
                    <a:pt x="3800" y="907"/>
                    <a:pt x="3800" y="907"/>
                    <a:pt x="3800" y="907"/>
                  </a:cubicBezTo>
                  <a:cubicBezTo>
                    <a:pt x="1502" y="907"/>
                    <a:pt x="1502" y="907"/>
                    <a:pt x="1502" y="907"/>
                  </a:cubicBezTo>
                  <a:lnTo>
                    <a:pt x="1502" y="586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Freeform 12"/>
            <p:cNvSpPr>
              <a:spLocks noChangeArrowheads="1"/>
            </p:cNvSpPr>
            <p:nvPr/>
          </p:nvSpPr>
          <p:spPr bwMode="auto">
            <a:xfrm>
              <a:off x="6102350" y="8948208"/>
              <a:ext cx="2076437" cy="1830917"/>
            </a:xfrm>
            <a:custGeom>
              <a:avLst/>
              <a:gdLst>
                <a:gd name="T0" fmla="*/ 2985 w 3462"/>
                <a:gd name="T1" fmla="*/ 952 h 3050"/>
                <a:gd name="T2" fmla="*/ 2985 w 3462"/>
                <a:gd name="T3" fmla="*/ 952 h 3050"/>
                <a:gd name="T4" fmla="*/ 3040 w 3462"/>
                <a:gd name="T5" fmla="*/ 1034 h 3050"/>
                <a:gd name="T6" fmla="*/ 3131 w 3462"/>
                <a:gd name="T7" fmla="*/ 1282 h 3050"/>
                <a:gd name="T8" fmla="*/ 3040 w 3462"/>
                <a:gd name="T9" fmla="*/ 1565 h 3050"/>
                <a:gd name="T10" fmla="*/ 2719 w 3462"/>
                <a:gd name="T11" fmla="*/ 1703 h 3050"/>
                <a:gd name="T12" fmla="*/ 2390 w 3462"/>
                <a:gd name="T13" fmla="*/ 1565 h 3050"/>
                <a:gd name="T14" fmla="*/ 2308 w 3462"/>
                <a:gd name="T15" fmla="*/ 1282 h 3050"/>
                <a:gd name="T16" fmla="*/ 2408 w 3462"/>
                <a:gd name="T17" fmla="*/ 1034 h 3050"/>
                <a:gd name="T18" fmla="*/ 2472 w 3462"/>
                <a:gd name="T19" fmla="*/ 934 h 3050"/>
                <a:gd name="T20" fmla="*/ 2472 w 3462"/>
                <a:gd name="T21" fmla="*/ 907 h 3050"/>
                <a:gd name="T22" fmla="*/ 686 w 3462"/>
                <a:gd name="T23" fmla="*/ 907 h 3050"/>
                <a:gd name="T24" fmla="*/ 686 w 3462"/>
                <a:gd name="T25" fmla="*/ 586 h 3050"/>
                <a:gd name="T26" fmla="*/ 769 w 3462"/>
                <a:gd name="T27" fmla="*/ 413 h 3050"/>
                <a:gd name="T28" fmla="*/ 833 w 3462"/>
                <a:gd name="T29" fmla="*/ 256 h 3050"/>
                <a:gd name="T30" fmla="*/ 778 w 3462"/>
                <a:gd name="T31" fmla="*/ 82 h 3050"/>
                <a:gd name="T32" fmla="*/ 577 w 3462"/>
                <a:gd name="T33" fmla="*/ 0 h 3050"/>
                <a:gd name="T34" fmla="*/ 385 w 3462"/>
                <a:gd name="T35" fmla="*/ 82 h 3050"/>
                <a:gd name="T36" fmla="*/ 330 w 3462"/>
                <a:gd name="T37" fmla="*/ 256 h 3050"/>
                <a:gd name="T38" fmla="*/ 394 w 3462"/>
                <a:gd name="T39" fmla="*/ 413 h 3050"/>
                <a:gd name="T40" fmla="*/ 495 w 3462"/>
                <a:gd name="T41" fmla="*/ 586 h 3050"/>
                <a:gd name="T42" fmla="*/ 495 w 3462"/>
                <a:gd name="T43" fmla="*/ 595 h 3050"/>
                <a:gd name="T44" fmla="*/ 495 w 3462"/>
                <a:gd name="T45" fmla="*/ 907 h 3050"/>
                <a:gd name="T46" fmla="*/ 0 w 3462"/>
                <a:gd name="T47" fmla="*/ 907 h 3050"/>
                <a:gd name="T48" fmla="*/ 0 w 3462"/>
                <a:gd name="T49" fmla="*/ 1721 h 3050"/>
                <a:gd name="T50" fmla="*/ 449 w 3462"/>
                <a:gd name="T51" fmla="*/ 1703 h 3050"/>
                <a:gd name="T52" fmla="*/ 449 w 3462"/>
                <a:gd name="T53" fmla="*/ 1795 h 3050"/>
                <a:gd name="T54" fmla="*/ 879 w 3462"/>
                <a:gd name="T55" fmla="*/ 2912 h 3050"/>
                <a:gd name="T56" fmla="*/ 2985 w 3462"/>
                <a:gd name="T57" fmla="*/ 2912 h 3050"/>
                <a:gd name="T58" fmla="*/ 3407 w 3462"/>
                <a:gd name="T59" fmla="*/ 1795 h 3050"/>
                <a:gd name="T60" fmla="*/ 3407 w 3462"/>
                <a:gd name="T61" fmla="*/ 934 h 3050"/>
                <a:gd name="T62" fmla="*/ 3461 w 3462"/>
                <a:gd name="T63" fmla="*/ 907 h 3050"/>
                <a:gd name="T64" fmla="*/ 2985 w 3462"/>
                <a:gd name="T65" fmla="*/ 907 h 3050"/>
                <a:gd name="T66" fmla="*/ 2985 w 3462"/>
                <a:gd name="T67" fmla="*/ 952 h 3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62" h="3050">
                  <a:moveTo>
                    <a:pt x="2985" y="952"/>
                  </a:moveTo>
                  <a:lnTo>
                    <a:pt x="2985" y="952"/>
                  </a:lnTo>
                  <a:cubicBezTo>
                    <a:pt x="2985" y="971"/>
                    <a:pt x="2994" y="971"/>
                    <a:pt x="3040" y="1034"/>
                  </a:cubicBezTo>
                  <a:cubicBezTo>
                    <a:pt x="3076" y="1089"/>
                    <a:pt x="3131" y="1172"/>
                    <a:pt x="3131" y="1282"/>
                  </a:cubicBezTo>
                  <a:cubicBezTo>
                    <a:pt x="3131" y="1374"/>
                    <a:pt x="3113" y="1474"/>
                    <a:pt x="3040" y="1565"/>
                  </a:cubicBezTo>
                  <a:cubicBezTo>
                    <a:pt x="2976" y="1648"/>
                    <a:pt x="2857" y="1703"/>
                    <a:pt x="2719" y="1703"/>
                  </a:cubicBezTo>
                  <a:cubicBezTo>
                    <a:pt x="2582" y="1703"/>
                    <a:pt x="2463" y="1639"/>
                    <a:pt x="2390" y="1565"/>
                  </a:cubicBezTo>
                  <a:cubicBezTo>
                    <a:pt x="2326" y="1483"/>
                    <a:pt x="2308" y="1374"/>
                    <a:pt x="2308" y="1282"/>
                  </a:cubicBezTo>
                  <a:cubicBezTo>
                    <a:pt x="2308" y="1172"/>
                    <a:pt x="2362" y="1089"/>
                    <a:pt x="2408" y="1034"/>
                  </a:cubicBezTo>
                  <a:cubicBezTo>
                    <a:pt x="2454" y="971"/>
                    <a:pt x="2472" y="952"/>
                    <a:pt x="2472" y="934"/>
                  </a:cubicBezTo>
                  <a:cubicBezTo>
                    <a:pt x="2472" y="907"/>
                    <a:pt x="2472" y="907"/>
                    <a:pt x="2472" y="907"/>
                  </a:cubicBezTo>
                  <a:cubicBezTo>
                    <a:pt x="686" y="907"/>
                    <a:pt x="686" y="907"/>
                    <a:pt x="686" y="907"/>
                  </a:cubicBezTo>
                  <a:cubicBezTo>
                    <a:pt x="686" y="586"/>
                    <a:pt x="686" y="586"/>
                    <a:pt x="686" y="586"/>
                  </a:cubicBezTo>
                  <a:cubicBezTo>
                    <a:pt x="686" y="504"/>
                    <a:pt x="732" y="458"/>
                    <a:pt x="769" y="413"/>
                  </a:cubicBezTo>
                  <a:cubicBezTo>
                    <a:pt x="806" y="357"/>
                    <a:pt x="833" y="321"/>
                    <a:pt x="833" y="256"/>
                  </a:cubicBezTo>
                  <a:cubicBezTo>
                    <a:pt x="833" y="192"/>
                    <a:pt x="815" y="119"/>
                    <a:pt x="778" y="82"/>
                  </a:cubicBezTo>
                  <a:cubicBezTo>
                    <a:pt x="741" y="36"/>
                    <a:pt x="686" y="0"/>
                    <a:pt x="577" y="0"/>
                  </a:cubicBezTo>
                  <a:cubicBezTo>
                    <a:pt x="477" y="9"/>
                    <a:pt x="421" y="36"/>
                    <a:pt x="385" y="82"/>
                  </a:cubicBezTo>
                  <a:cubicBezTo>
                    <a:pt x="348" y="128"/>
                    <a:pt x="330" y="192"/>
                    <a:pt x="330" y="256"/>
                  </a:cubicBezTo>
                  <a:cubicBezTo>
                    <a:pt x="330" y="321"/>
                    <a:pt x="357" y="357"/>
                    <a:pt x="394" y="413"/>
                  </a:cubicBezTo>
                  <a:cubicBezTo>
                    <a:pt x="440" y="458"/>
                    <a:pt x="486" y="504"/>
                    <a:pt x="495" y="586"/>
                  </a:cubicBezTo>
                  <a:cubicBezTo>
                    <a:pt x="495" y="595"/>
                    <a:pt x="495" y="595"/>
                    <a:pt x="495" y="595"/>
                  </a:cubicBezTo>
                  <a:cubicBezTo>
                    <a:pt x="495" y="907"/>
                    <a:pt x="495" y="907"/>
                    <a:pt x="495" y="907"/>
                  </a:cubicBezTo>
                  <a:cubicBezTo>
                    <a:pt x="0" y="907"/>
                    <a:pt x="0" y="907"/>
                    <a:pt x="0" y="907"/>
                  </a:cubicBezTo>
                  <a:cubicBezTo>
                    <a:pt x="0" y="1721"/>
                    <a:pt x="0" y="1721"/>
                    <a:pt x="0" y="1721"/>
                  </a:cubicBezTo>
                  <a:cubicBezTo>
                    <a:pt x="155" y="1721"/>
                    <a:pt x="302" y="1721"/>
                    <a:pt x="449" y="1703"/>
                  </a:cubicBezTo>
                  <a:cubicBezTo>
                    <a:pt x="449" y="1795"/>
                    <a:pt x="449" y="1795"/>
                    <a:pt x="449" y="1795"/>
                  </a:cubicBezTo>
                  <a:cubicBezTo>
                    <a:pt x="449" y="2207"/>
                    <a:pt x="604" y="2619"/>
                    <a:pt x="879" y="2912"/>
                  </a:cubicBezTo>
                  <a:cubicBezTo>
                    <a:pt x="1712" y="3049"/>
                    <a:pt x="2207" y="3049"/>
                    <a:pt x="2985" y="2912"/>
                  </a:cubicBezTo>
                  <a:cubicBezTo>
                    <a:pt x="3260" y="2619"/>
                    <a:pt x="3416" y="2207"/>
                    <a:pt x="3407" y="1795"/>
                  </a:cubicBezTo>
                  <a:cubicBezTo>
                    <a:pt x="3407" y="934"/>
                    <a:pt x="3407" y="934"/>
                    <a:pt x="3407" y="934"/>
                  </a:cubicBezTo>
                  <a:cubicBezTo>
                    <a:pt x="3425" y="925"/>
                    <a:pt x="3443" y="916"/>
                    <a:pt x="3461" y="907"/>
                  </a:cubicBezTo>
                  <a:cubicBezTo>
                    <a:pt x="2985" y="907"/>
                    <a:pt x="2985" y="907"/>
                    <a:pt x="2985" y="907"/>
                  </a:cubicBezTo>
                  <a:lnTo>
                    <a:pt x="2985" y="952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Freeform 13"/>
            <p:cNvSpPr>
              <a:spLocks noChangeArrowheads="1"/>
            </p:cNvSpPr>
            <p:nvPr/>
          </p:nvSpPr>
          <p:spPr bwMode="auto">
            <a:xfrm>
              <a:off x="4811518" y="2053167"/>
              <a:ext cx="2856756" cy="2465917"/>
            </a:xfrm>
            <a:custGeom>
              <a:avLst/>
              <a:gdLst>
                <a:gd name="T0" fmla="*/ 3717 w 4762"/>
                <a:gd name="T1" fmla="*/ 100 h 4111"/>
                <a:gd name="T2" fmla="*/ 3717 w 4762"/>
                <a:gd name="T3" fmla="*/ 100 h 4111"/>
                <a:gd name="T4" fmla="*/ 3379 w 4762"/>
                <a:gd name="T5" fmla="*/ 45 h 4111"/>
                <a:gd name="T6" fmla="*/ 1438 w 4762"/>
                <a:gd name="T7" fmla="*/ 887 h 4111"/>
                <a:gd name="T8" fmla="*/ 1438 w 4762"/>
                <a:gd name="T9" fmla="*/ 887 h 4111"/>
                <a:gd name="T10" fmla="*/ 28 w 4762"/>
                <a:gd name="T11" fmla="*/ 2370 h 4111"/>
                <a:gd name="T12" fmla="*/ 9 w 4762"/>
                <a:gd name="T13" fmla="*/ 2398 h 4111"/>
                <a:gd name="T14" fmla="*/ 9 w 4762"/>
                <a:gd name="T15" fmla="*/ 2398 h 4111"/>
                <a:gd name="T16" fmla="*/ 28 w 4762"/>
                <a:gd name="T17" fmla="*/ 2389 h 4111"/>
                <a:gd name="T18" fmla="*/ 266 w 4762"/>
                <a:gd name="T19" fmla="*/ 3771 h 4111"/>
                <a:gd name="T20" fmla="*/ 375 w 4762"/>
                <a:gd name="T21" fmla="*/ 4019 h 4111"/>
                <a:gd name="T22" fmla="*/ 660 w 4762"/>
                <a:gd name="T23" fmla="*/ 4101 h 4111"/>
                <a:gd name="T24" fmla="*/ 879 w 4762"/>
                <a:gd name="T25" fmla="*/ 2297 h 4111"/>
                <a:gd name="T26" fmla="*/ 961 w 4762"/>
                <a:gd name="T27" fmla="*/ 2215 h 4111"/>
                <a:gd name="T28" fmla="*/ 1053 w 4762"/>
                <a:gd name="T29" fmla="*/ 2151 h 4111"/>
                <a:gd name="T30" fmla="*/ 2134 w 4762"/>
                <a:gd name="T31" fmla="*/ 1904 h 4111"/>
                <a:gd name="T32" fmla="*/ 2629 w 4762"/>
                <a:gd name="T33" fmla="*/ 2114 h 4111"/>
                <a:gd name="T34" fmla="*/ 2180 w 4762"/>
                <a:gd name="T35" fmla="*/ 2572 h 4111"/>
                <a:gd name="T36" fmla="*/ 2015 w 4762"/>
                <a:gd name="T37" fmla="*/ 2929 h 4111"/>
                <a:gd name="T38" fmla="*/ 2134 w 4762"/>
                <a:gd name="T39" fmla="*/ 3259 h 4111"/>
                <a:gd name="T40" fmla="*/ 2811 w 4762"/>
                <a:gd name="T41" fmla="*/ 3185 h 4111"/>
                <a:gd name="T42" fmla="*/ 4166 w 4762"/>
                <a:gd name="T43" fmla="*/ 2178 h 4111"/>
                <a:gd name="T44" fmla="*/ 4423 w 4762"/>
                <a:gd name="T45" fmla="*/ 1977 h 4111"/>
                <a:gd name="T46" fmla="*/ 4706 w 4762"/>
                <a:gd name="T47" fmla="*/ 1281 h 4111"/>
                <a:gd name="T48" fmla="*/ 4624 w 4762"/>
                <a:gd name="T49" fmla="*/ 915 h 4111"/>
                <a:gd name="T50" fmla="*/ 3717 w 4762"/>
                <a:gd name="T51" fmla="*/ 100 h 4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62" h="4111">
                  <a:moveTo>
                    <a:pt x="3717" y="100"/>
                  </a:moveTo>
                  <a:lnTo>
                    <a:pt x="3717" y="100"/>
                  </a:lnTo>
                  <a:cubicBezTo>
                    <a:pt x="3626" y="18"/>
                    <a:pt x="3489" y="0"/>
                    <a:pt x="3379" y="45"/>
                  </a:cubicBezTo>
                  <a:cubicBezTo>
                    <a:pt x="1438" y="887"/>
                    <a:pt x="1438" y="887"/>
                    <a:pt x="1438" y="887"/>
                  </a:cubicBezTo>
                  <a:lnTo>
                    <a:pt x="1438" y="887"/>
                  </a:lnTo>
                  <a:cubicBezTo>
                    <a:pt x="1209" y="988"/>
                    <a:pt x="0" y="2142"/>
                    <a:pt x="28" y="2370"/>
                  </a:cubicBezTo>
                  <a:cubicBezTo>
                    <a:pt x="28" y="2380"/>
                    <a:pt x="9" y="2389"/>
                    <a:pt x="9" y="2398"/>
                  </a:cubicBezTo>
                  <a:lnTo>
                    <a:pt x="9" y="2398"/>
                  </a:lnTo>
                  <a:lnTo>
                    <a:pt x="28" y="2389"/>
                  </a:lnTo>
                  <a:cubicBezTo>
                    <a:pt x="266" y="3771"/>
                    <a:pt x="266" y="3771"/>
                    <a:pt x="266" y="3771"/>
                  </a:cubicBezTo>
                  <a:cubicBezTo>
                    <a:pt x="266" y="3863"/>
                    <a:pt x="311" y="3955"/>
                    <a:pt x="375" y="4019"/>
                  </a:cubicBezTo>
                  <a:cubicBezTo>
                    <a:pt x="449" y="4083"/>
                    <a:pt x="559" y="4110"/>
                    <a:pt x="660" y="4101"/>
                  </a:cubicBezTo>
                  <a:cubicBezTo>
                    <a:pt x="348" y="3525"/>
                    <a:pt x="412" y="2801"/>
                    <a:pt x="879" y="2297"/>
                  </a:cubicBezTo>
                  <a:cubicBezTo>
                    <a:pt x="916" y="2260"/>
                    <a:pt x="943" y="2233"/>
                    <a:pt x="961" y="2215"/>
                  </a:cubicBezTo>
                  <a:cubicBezTo>
                    <a:pt x="989" y="2187"/>
                    <a:pt x="1026" y="2160"/>
                    <a:pt x="1053" y="2151"/>
                  </a:cubicBezTo>
                  <a:cubicBezTo>
                    <a:pt x="1438" y="2060"/>
                    <a:pt x="1849" y="1968"/>
                    <a:pt x="2134" y="1904"/>
                  </a:cubicBezTo>
                  <a:cubicBezTo>
                    <a:pt x="2143" y="1904"/>
                    <a:pt x="2509" y="1913"/>
                    <a:pt x="2629" y="2114"/>
                  </a:cubicBezTo>
                  <a:cubicBezTo>
                    <a:pt x="2180" y="2572"/>
                    <a:pt x="2180" y="2572"/>
                    <a:pt x="2180" y="2572"/>
                  </a:cubicBezTo>
                  <a:cubicBezTo>
                    <a:pt x="2088" y="2673"/>
                    <a:pt x="2024" y="2801"/>
                    <a:pt x="2015" y="2929"/>
                  </a:cubicBezTo>
                  <a:cubicBezTo>
                    <a:pt x="2006" y="3058"/>
                    <a:pt x="2051" y="3176"/>
                    <a:pt x="2134" y="3259"/>
                  </a:cubicBezTo>
                  <a:cubicBezTo>
                    <a:pt x="2307" y="3415"/>
                    <a:pt x="2619" y="3378"/>
                    <a:pt x="2811" y="3185"/>
                  </a:cubicBezTo>
                  <a:cubicBezTo>
                    <a:pt x="3314" y="2645"/>
                    <a:pt x="3553" y="2260"/>
                    <a:pt x="4166" y="2178"/>
                  </a:cubicBezTo>
                  <a:cubicBezTo>
                    <a:pt x="4285" y="2160"/>
                    <a:pt x="4377" y="2087"/>
                    <a:pt x="4423" y="1977"/>
                  </a:cubicBezTo>
                  <a:cubicBezTo>
                    <a:pt x="4706" y="1281"/>
                    <a:pt x="4706" y="1281"/>
                    <a:pt x="4706" y="1281"/>
                  </a:cubicBezTo>
                  <a:cubicBezTo>
                    <a:pt x="4761" y="1153"/>
                    <a:pt x="4725" y="1007"/>
                    <a:pt x="4624" y="915"/>
                  </a:cubicBezTo>
                  <a:lnTo>
                    <a:pt x="3717" y="10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Freeform 14"/>
            <p:cNvSpPr>
              <a:spLocks noChangeArrowheads="1"/>
            </p:cNvSpPr>
            <p:nvPr/>
          </p:nvSpPr>
          <p:spPr bwMode="auto">
            <a:xfrm>
              <a:off x="4949067" y="3278189"/>
              <a:ext cx="1973278" cy="2010833"/>
            </a:xfrm>
            <a:custGeom>
              <a:avLst/>
              <a:gdLst>
                <a:gd name="T0" fmla="*/ 2848 w 3288"/>
                <a:gd name="T1" fmla="*/ 2289 h 3352"/>
                <a:gd name="T2" fmla="*/ 2848 w 3288"/>
                <a:gd name="T3" fmla="*/ 2289 h 3352"/>
                <a:gd name="T4" fmla="*/ 3205 w 3288"/>
                <a:gd name="T5" fmla="*/ 1035 h 3352"/>
                <a:gd name="T6" fmla="*/ 3003 w 3288"/>
                <a:gd name="T7" fmla="*/ 907 h 3352"/>
                <a:gd name="T8" fmla="*/ 2912 w 3288"/>
                <a:gd name="T9" fmla="*/ 952 h 3352"/>
                <a:gd name="T10" fmla="*/ 2664 w 3288"/>
                <a:gd name="T11" fmla="*/ 1227 h 3352"/>
                <a:gd name="T12" fmla="*/ 1831 w 3288"/>
                <a:gd name="T13" fmla="*/ 1318 h 3352"/>
                <a:gd name="T14" fmla="*/ 1822 w 3288"/>
                <a:gd name="T15" fmla="*/ 1309 h 3352"/>
                <a:gd name="T16" fmla="*/ 1657 w 3288"/>
                <a:gd name="T17" fmla="*/ 879 h 3352"/>
                <a:gd name="T18" fmla="*/ 1859 w 3288"/>
                <a:gd name="T19" fmla="*/ 440 h 3352"/>
                <a:gd name="T20" fmla="*/ 1868 w 3288"/>
                <a:gd name="T21" fmla="*/ 440 h 3352"/>
                <a:gd name="T22" fmla="*/ 1877 w 3288"/>
                <a:gd name="T23" fmla="*/ 421 h 3352"/>
                <a:gd name="T24" fmla="*/ 2014 w 3288"/>
                <a:gd name="T25" fmla="*/ 284 h 3352"/>
                <a:gd name="T26" fmla="*/ 2014 w 3288"/>
                <a:gd name="T27" fmla="*/ 46 h 3352"/>
                <a:gd name="T28" fmla="*/ 1887 w 3288"/>
                <a:gd name="T29" fmla="*/ 0 h 3352"/>
                <a:gd name="T30" fmla="*/ 1859 w 3288"/>
                <a:gd name="T31" fmla="*/ 0 h 3352"/>
                <a:gd name="T32" fmla="*/ 898 w 3288"/>
                <a:gd name="T33" fmla="*/ 219 h 3352"/>
                <a:gd name="T34" fmla="*/ 852 w 3288"/>
                <a:gd name="T35" fmla="*/ 238 h 3352"/>
                <a:gd name="T36" fmla="*/ 815 w 3288"/>
                <a:gd name="T37" fmla="*/ 266 h 3352"/>
                <a:gd name="T38" fmla="*/ 742 w 3288"/>
                <a:gd name="T39" fmla="*/ 339 h 3352"/>
                <a:gd name="T40" fmla="*/ 385 w 3288"/>
                <a:gd name="T41" fmla="*/ 1090 h 3352"/>
                <a:gd name="T42" fmla="*/ 705 w 3288"/>
                <a:gd name="T43" fmla="*/ 2243 h 3352"/>
                <a:gd name="T44" fmla="*/ 467 w 3288"/>
                <a:gd name="T45" fmla="*/ 2463 h 3352"/>
                <a:gd name="T46" fmla="*/ 467 w 3288"/>
                <a:gd name="T47" fmla="*/ 2463 h 3352"/>
                <a:gd name="T48" fmla="*/ 265 w 3288"/>
                <a:gd name="T49" fmla="*/ 2509 h 3352"/>
                <a:gd name="T50" fmla="*/ 110 w 3288"/>
                <a:gd name="T51" fmla="*/ 2564 h 3352"/>
                <a:gd name="T52" fmla="*/ 9 w 3288"/>
                <a:gd name="T53" fmla="*/ 2719 h 3352"/>
                <a:gd name="T54" fmla="*/ 91 w 3288"/>
                <a:gd name="T55" fmla="*/ 2921 h 3352"/>
                <a:gd name="T56" fmla="*/ 275 w 3288"/>
                <a:gd name="T57" fmla="*/ 3013 h 3352"/>
                <a:gd name="T58" fmla="*/ 440 w 3288"/>
                <a:gd name="T59" fmla="*/ 2930 h 3352"/>
                <a:gd name="T60" fmla="*/ 513 w 3288"/>
                <a:gd name="T61" fmla="*/ 2783 h 3352"/>
                <a:gd name="T62" fmla="*/ 586 w 3288"/>
                <a:gd name="T63" fmla="*/ 2609 h 3352"/>
                <a:gd name="T64" fmla="*/ 843 w 3288"/>
                <a:gd name="T65" fmla="*/ 2381 h 3352"/>
                <a:gd name="T66" fmla="*/ 2344 w 3288"/>
                <a:gd name="T67" fmla="*/ 2636 h 3352"/>
                <a:gd name="T68" fmla="*/ 2472 w 3288"/>
                <a:gd name="T69" fmla="*/ 2839 h 3352"/>
                <a:gd name="T70" fmla="*/ 2472 w 3288"/>
                <a:gd name="T71" fmla="*/ 2839 h 3352"/>
                <a:gd name="T72" fmla="*/ 2481 w 3288"/>
                <a:gd name="T73" fmla="*/ 3049 h 3352"/>
                <a:gd name="T74" fmla="*/ 2509 w 3288"/>
                <a:gd name="T75" fmla="*/ 3214 h 3352"/>
                <a:gd name="T76" fmla="*/ 2646 w 3288"/>
                <a:gd name="T77" fmla="*/ 3333 h 3352"/>
                <a:gd name="T78" fmla="*/ 2857 w 3288"/>
                <a:gd name="T79" fmla="*/ 3296 h 3352"/>
                <a:gd name="T80" fmla="*/ 2985 w 3288"/>
                <a:gd name="T81" fmla="*/ 3131 h 3352"/>
                <a:gd name="T82" fmla="*/ 2930 w 3288"/>
                <a:gd name="T83" fmla="*/ 2949 h 3352"/>
                <a:gd name="T84" fmla="*/ 2802 w 3288"/>
                <a:gd name="T85" fmla="*/ 2857 h 3352"/>
                <a:gd name="T86" fmla="*/ 2637 w 3288"/>
                <a:gd name="T87" fmla="*/ 2747 h 3352"/>
                <a:gd name="T88" fmla="*/ 2518 w 3288"/>
                <a:gd name="T89" fmla="*/ 2555 h 3352"/>
                <a:gd name="T90" fmla="*/ 2848 w 3288"/>
                <a:gd name="T91" fmla="*/ 2289 h 3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88" h="3352">
                  <a:moveTo>
                    <a:pt x="2848" y="2289"/>
                  </a:moveTo>
                  <a:lnTo>
                    <a:pt x="2848" y="2289"/>
                  </a:lnTo>
                  <a:cubicBezTo>
                    <a:pt x="3168" y="1941"/>
                    <a:pt x="3287" y="1465"/>
                    <a:pt x="3205" y="1035"/>
                  </a:cubicBezTo>
                  <a:cubicBezTo>
                    <a:pt x="3186" y="943"/>
                    <a:pt x="3095" y="888"/>
                    <a:pt x="3003" y="907"/>
                  </a:cubicBezTo>
                  <a:cubicBezTo>
                    <a:pt x="2967" y="916"/>
                    <a:pt x="2939" y="934"/>
                    <a:pt x="2912" y="952"/>
                  </a:cubicBezTo>
                  <a:cubicBezTo>
                    <a:pt x="2839" y="1044"/>
                    <a:pt x="2756" y="1126"/>
                    <a:pt x="2664" y="1227"/>
                  </a:cubicBezTo>
                  <a:cubicBezTo>
                    <a:pt x="2436" y="1475"/>
                    <a:pt x="2078" y="1538"/>
                    <a:pt x="1831" y="1318"/>
                  </a:cubicBezTo>
                  <a:cubicBezTo>
                    <a:pt x="1822" y="1318"/>
                    <a:pt x="1822" y="1309"/>
                    <a:pt x="1822" y="1309"/>
                  </a:cubicBezTo>
                  <a:cubicBezTo>
                    <a:pt x="1703" y="1199"/>
                    <a:pt x="1648" y="1044"/>
                    <a:pt x="1657" y="879"/>
                  </a:cubicBezTo>
                  <a:cubicBezTo>
                    <a:pt x="1676" y="714"/>
                    <a:pt x="1740" y="568"/>
                    <a:pt x="1859" y="440"/>
                  </a:cubicBezTo>
                  <a:lnTo>
                    <a:pt x="1868" y="440"/>
                  </a:lnTo>
                  <a:cubicBezTo>
                    <a:pt x="1868" y="440"/>
                    <a:pt x="1868" y="431"/>
                    <a:pt x="1877" y="421"/>
                  </a:cubicBezTo>
                  <a:cubicBezTo>
                    <a:pt x="2014" y="284"/>
                    <a:pt x="2014" y="284"/>
                    <a:pt x="2014" y="284"/>
                  </a:cubicBezTo>
                  <a:cubicBezTo>
                    <a:pt x="2078" y="219"/>
                    <a:pt x="2078" y="110"/>
                    <a:pt x="2014" y="46"/>
                  </a:cubicBezTo>
                  <a:cubicBezTo>
                    <a:pt x="1978" y="19"/>
                    <a:pt x="1932" y="0"/>
                    <a:pt x="1887" y="0"/>
                  </a:cubicBezTo>
                  <a:cubicBezTo>
                    <a:pt x="1877" y="0"/>
                    <a:pt x="1868" y="0"/>
                    <a:pt x="1859" y="0"/>
                  </a:cubicBezTo>
                  <a:cubicBezTo>
                    <a:pt x="1593" y="64"/>
                    <a:pt x="1236" y="146"/>
                    <a:pt x="898" y="219"/>
                  </a:cubicBezTo>
                  <a:cubicBezTo>
                    <a:pt x="879" y="229"/>
                    <a:pt x="870" y="229"/>
                    <a:pt x="852" y="238"/>
                  </a:cubicBezTo>
                  <a:cubicBezTo>
                    <a:pt x="843" y="247"/>
                    <a:pt x="833" y="256"/>
                    <a:pt x="815" y="266"/>
                  </a:cubicBezTo>
                  <a:cubicBezTo>
                    <a:pt x="797" y="284"/>
                    <a:pt x="769" y="311"/>
                    <a:pt x="742" y="339"/>
                  </a:cubicBezTo>
                  <a:cubicBezTo>
                    <a:pt x="540" y="559"/>
                    <a:pt x="422" y="824"/>
                    <a:pt x="385" y="1090"/>
                  </a:cubicBezTo>
                  <a:cubicBezTo>
                    <a:pt x="321" y="1493"/>
                    <a:pt x="431" y="1923"/>
                    <a:pt x="705" y="2243"/>
                  </a:cubicBezTo>
                  <a:cubicBezTo>
                    <a:pt x="467" y="2463"/>
                    <a:pt x="467" y="2463"/>
                    <a:pt x="467" y="2463"/>
                  </a:cubicBezTo>
                  <a:lnTo>
                    <a:pt x="467" y="2463"/>
                  </a:lnTo>
                  <a:cubicBezTo>
                    <a:pt x="403" y="2509"/>
                    <a:pt x="330" y="2509"/>
                    <a:pt x="265" y="2509"/>
                  </a:cubicBezTo>
                  <a:cubicBezTo>
                    <a:pt x="201" y="2518"/>
                    <a:pt x="155" y="2518"/>
                    <a:pt x="110" y="2564"/>
                  </a:cubicBezTo>
                  <a:cubicBezTo>
                    <a:pt x="55" y="2609"/>
                    <a:pt x="19" y="2664"/>
                    <a:pt x="9" y="2719"/>
                  </a:cubicBezTo>
                  <a:cubicBezTo>
                    <a:pt x="0" y="2774"/>
                    <a:pt x="19" y="2839"/>
                    <a:pt x="91" y="2921"/>
                  </a:cubicBezTo>
                  <a:cubicBezTo>
                    <a:pt x="155" y="2994"/>
                    <a:pt x="220" y="3022"/>
                    <a:pt x="275" y="3013"/>
                  </a:cubicBezTo>
                  <a:cubicBezTo>
                    <a:pt x="330" y="3013"/>
                    <a:pt x="394" y="2976"/>
                    <a:pt x="440" y="2930"/>
                  </a:cubicBezTo>
                  <a:cubicBezTo>
                    <a:pt x="486" y="2893"/>
                    <a:pt x="504" y="2848"/>
                    <a:pt x="513" y="2783"/>
                  </a:cubicBezTo>
                  <a:cubicBezTo>
                    <a:pt x="531" y="2728"/>
                    <a:pt x="531" y="2655"/>
                    <a:pt x="586" y="2609"/>
                  </a:cubicBezTo>
                  <a:cubicBezTo>
                    <a:pt x="843" y="2381"/>
                    <a:pt x="843" y="2381"/>
                    <a:pt x="843" y="2381"/>
                  </a:cubicBezTo>
                  <a:cubicBezTo>
                    <a:pt x="1264" y="2756"/>
                    <a:pt x="1850" y="2839"/>
                    <a:pt x="2344" y="2636"/>
                  </a:cubicBezTo>
                  <a:cubicBezTo>
                    <a:pt x="2472" y="2839"/>
                    <a:pt x="2472" y="2839"/>
                    <a:pt x="2472" y="2839"/>
                  </a:cubicBezTo>
                  <a:lnTo>
                    <a:pt x="2472" y="2839"/>
                  </a:lnTo>
                  <a:cubicBezTo>
                    <a:pt x="2509" y="2921"/>
                    <a:pt x="2491" y="2985"/>
                    <a:pt x="2481" y="3049"/>
                  </a:cubicBezTo>
                  <a:cubicBezTo>
                    <a:pt x="2481" y="3113"/>
                    <a:pt x="2481" y="3159"/>
                    <a:pt x="2509" y="3214"/>
                  </a:cubicBezTo>
                  <a:cubicBezTo>
                    <a:pt x="2545" y="3278"/>
                    <a:pt x="2591" y="3315"/>
                    <a:pt x="2646" y="3333"/>
                  </a:cubicBezTo>
                  <a:cubicBezTo>
                    <a:pt x="2701" y="3351"/>
                    <a:pt x="2766" y="3351"/>
                    <a:pt x="2857" y="3296"/>
                  </a:cubicBezTo>
                  <a:cubicBezTo>
                    <a:pt x="2949" y="3241"/>
                    <a:pt x="2976" y="3186"/>
                    <a:pt x="2985" y="3131"/>
                  </a:cubicBezTo>
                  <a:cubicBezTo>
                    <a:pt x="2994" y="3067"/>
                    <a:pt x="2967" y="3003"/>
                    <a:pt x="2930" y="2949"/>
                  </a:cubicBezTo>
                  <a:cubicBezTo>
                    <a:pt x="2903" y="2903"/>
                    <a:pt x="2857" y="2875"/>
                    <a:pt x="2802" y="2857"/>
                  </a:cubicBezTo>
                  <a:cubicBezTo>
                    <a:pt x="2747" y="2829"/>
                    <a:pt x="2683" y="2811"/>
                    <a:pt x="2637" y="2747"/>
                  </a:cubicBezTo>
                  <a:cubicBezTo>
                    <a:pt x="2518" y="2555"/>
                    <a:pt x="2518" y="2555"/>
                    <a:pt x="2518" y="2555"/>
                  </a:cubicBezTo>
                  <a:cubicBezTo>
                    <a:pt x="2637" y="2482"/>
                    <a:pt x="2747" y="2390"/>
                    <a:pt x="2848" y="228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Freeform 15"/>
            <p:cNvSpPr>
              <a:spLocks noChangeArrowheads="1"/>
            </p:cNvSpPr>
            <p:nvPr/>
          </p:nvSpPr>
          <p:spPr bwMode="auto">
            <a:xfrm>
              <a:off x="6887956" y="1153584"/>
              <a:ext cx="1896569" cy="1836208"/>
            </a:xfrm>
            <a:custGeom>
              <a:avLst/>
              <a:gdLst>
                <a:gd name="T0" fmla="*/ 3050 w 3160"/>
                <a:gd name="T1" fmla="*/ 1849 h 3059"/>
                <a:gd name="T2" fmla="*/ 3050 w 3160"/>
                <a:gd name="T3" fmla="*/ 1849 h 3059"/>
                <a:gd name="T4" fmla="*/ 1026 w 3160"/>
                <a:gd name="T5" fmla="*/ 55 h 3059"/>
                <a:gd name="T6" fmla="*/ 806 w 3160"/>
                <a:gd name="T7" fmla="*/ 27 h 3059"/>
                <a:gd name="T8" fmla="*/ 714 w 3160"/>
                <a:gd name="T9" fmla="*/ 91 h 3059"/>
                <a:gd name="T10" fmla="*/ 83 w 3160"/>
                <a:gd name="T11" fmla="*/ 823 h 3059"/>
                <a:gd name="T12" fmla="*/ 110 w 3160"/>
                <a:gd name="T13" fmla="*/ 1153 h 3059"/>
                <a:gd name="T14" fmla="*/ 2170 w 3160"/>
                <a:gd name="T15" fmla="*/ 2985 h 3059"/>
                <a:gd name="T16" fmla="*/ 2491 w 3160"/>
                <a:gd name="T17" fmla="*/ 2948 h 3059"/>
                <a:gd name="T18" fmla="*/ 3086 w 3160"/>
                <a:gd name="T19" fmla="*/ 2170 h 3059"/>
                <a:gd name="T20" fmla="*/ 3050 w 3160"/>
                <a:gd name="T21" fmla="*/ 1849 h 3059"/>
                <a:gd name="T22" fmla="*/ 2564 w 3160"/>
                <a:gd name="T23" fmla="*/ 2426 h 3059"/>
                <a:gd name="T24" fmla="*/ 2564 w 3160"/>
                <a:gd name="T25" fmla="*/ 2426 h 3059"/>
                <a:gd name="T26" fmla="*/ 2079 w 3160"/>
                <a:gd name="T27" fmla="*/ 2234 h 3059"/>
                <a:gd name="T28" fmla="*/ 2280 w 3160"/>
                <a:gd name="T29" fmla="*/ 1757 h 3059"/>
                <a:gd name="T30" fmla="*/ 2756 w 3160"/>
                <a:gd name="T31" fmla="*/ 1950 h 3059"/>
                <a:gd name="T32" fmla="*/ 2564 w 3160"/>
                <a:gd name="T33" fmla="*/ 2426 h 3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60" h="3059">
                  <a:moveTo>
                    <a:pt x="3050" y="1849"/>
                  </a:moveTo>
                  <a:lnTo>
                    <a:pt x="3050" y="1849"/>
                  </a:lnTo>
                  <a:cubicBezTo>
                    <a:pt x="1026" y="55"/>
                    <a:pt x="1026" y="55"/>
                    <a:pt x="1026" y="55"/>
                  </a:cubicBezTo>
                  <a:cubicBezTo>
                    <a:pt x="971" y="9"/>
                    <a:pt x="879" y="0"/>
                    <a:pt x="806" y="27"/>
                  </a:cubicBezTo>
                  <a:cubicBezTo>
                    <a:pt x="769" y="37"/>
                    <a:pt x="742" y="55"/>
                    <a:pt x="714" y="91"/>
                  </a:cubicBezTo>
                  <a:cubicBezTo>
                    <a:pt x="83" y="823"/>
                    <a:pt x="83" y="823"/>
                    <a:pt x="83" y="823"/>
                  </a:cubicBezTo>
                  <a:cubicBezTo>
                    <a:pt x="0" y="915"/>
                    <a:pt x="19" y="1080"/>
                    <a:pt x="110" y="1153"/>
                  </a:cubicBezTo>
                  <a:cubicBezTo>
                    <a:pt x="2170" y="2985"/>
                    <a:pt x="2170" y="2985"/>
                    <a:pt x="2170" y="2985"/>
                  </a:cubicBezTo>
                  <a:cubicBezTo>
                    <a:pt x="2261" y="3058"/>
                    <a:pt x="2417" y="3040"/>
                    <a:pt x="2491" y="2948"/>
                  </a:cubicBezTo>
                  <a:cubicBezTo>
                    <a:pt x="3086" y="2170"/>
                    <a:pt x="3086" y="2170"/>
                    <a:pt x="3086" y="2170"/>
                  </a:cubicBezTo>
                  <a:cubicBezTo>
                    <a:pt x="3159" y="2078"/>
                    <a:pt x="3141" y="1922"/>
                    <a:pt x="3050" y="1849"/>
                  </a:cubicBezTo>
                  <a:close/>
                  <a:moveTo>
                    <a:pt x="2564" y="2426"/>
                  </a:moveTo>
                  <a:lnTo>
                    <a:pt x="2564" y="2426"/>
                  </a:lnTo>
                  <a:cubicBezTo>
                    <a:pt x="2372" y="2509"/>
                    <a:pt x="2161" y="2417"/>
                    <a:pt x="2079" y="2234"/>
                  </a:cubicBezTo>
                  <a:cubicBezTo>
                    <a:pt x="2006" y="2051"/>
                    <a:pt x="2088" y="1831"/>
                    <a:pt x="2280" y="1757"/>
                  </a:cubicBezTo>
                  <a:cubicBezTo>
                    <a:pt x="2464" y="1675"/>
                    <a:pt x="2674" y="1767"/>
                    <a:pt x="2756" y="1950"/>
                  </a:cubicBezTo>
                  <a:cubicBezTo>
                    <a:pt x="2839" y="2133"/>
                    <a:pt x="2747" y="2353"/>
                    <a:pt x="2564" y="2426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Freeform 16"/>
            <p:cNvSpPr>
              <a:spLocks noChangeArrowheads="1"/>
            </p:cNvSpPr>
            <p:nvPr/>
          </p:nvSpPr>
          <p:spPr bwMode="auto">
            <a:xfrm>
              <a:off x="7279437" y="5328709"/>
              <a:ext cx="581932" cy="296333"/>
            </a:xfrm>
            <a:custGeom>
              <a:avLst/>
              <a:gdLst>
                <a:gd name="T0" fmla="*/ 897 w 971"/>
                <a:gd name="T1" fmla="*/ 54 h 495"/>
                <a:gd name="T2" fmla="*/ 897 w 971"/>
                <a:gd name="T3" fmla="*/ 54 h 495"/>
                <a:gd name="T4" fmla="*/ 714 w 971"/>
                <a:gd name="T5" fmla="*/ 0 h 495"/>
                <a:gd name="T6" fmla="*/ 567 w 971"/>
                <a:gd name="T7" fmla="*/ 54 h 495"/>
                <a:gd name="T8" fmla="*/ 384 w 971"/>
                <a:gd name="T9" fmla="*/ 146 h 495"/>
                <a:gd name="T10" fmla="*/ 0 w 971"/>
                <a:gd name="T11" fmla="*/ 146 h 495"/>
                <a:gd name="T12" fmla="*/ 0 w 971"/>
                <a:gd name="T13" fmla="*/ 329 h 495"/>
                <a:gd name="T14" fmla="*/ 375 w 971"/>
                <a:gd name="T15" fmla="*/ 329 h 495"/>
                <a:gd name="T16" fmla="*/ 384 w 971"/>
                <a:gd name="T17" fmla="*/ 329 h 495"/>
                <a:gd name="T18" fmla="*/ 567 w 971"/>
                <a:gd name="T19" fmla="*/ 430 h 495"/>
                <a:gd name="T20" fmla="*/ 714 w 971"/>
                <a:gd name="T21" fmla="*/ 494 h 495"/>
                <a:gd name="T22" fmla="*/ 897 w 971"/>
                <a:gd name="T23" fmla="*/ 448 h 495"/>
                <a:gd name="T24" fmla="*/ 970 w 971"/>
                <a:gd name="T25" fmla="*/ 246 h 495"/>
                <a:gd name="T26" fmla="*/ 897 w 971"/>
                <a:gd name="T27" fmla="*/ 54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1" h="495">
                  <a:moveTo>
                    <a:pt x="897" y="54"/>
                  </a:moveTo>
                  <a:lnTo>
                    <a:pt x="897" y="54"/>
                  </a:lnTo>
                  <a:cubicBezTo>
                    <a:pt x="851" y="18"/>
                    <a:pt x="787" y="0"/>
                    <a:pt x="714" y="0"/>
                  </a:cubicBezTo>
                  <a:cubicBezTo>
                    <a:pt x="658" y="0"/>
                    <a:pt x="613" y="27"/>
                    <a:pt x="567" y="54"/>
                  </a:cubicBezTo>
                  <a:cubicBezTo>
                    <a:pt x="521" y="91"/>
                    <a:pt x="467" y="146"/>
                    <a:pt x="384" y="146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375" y="329"/>
                    <a:pt x="375" y="329"/>
                    <a:pt x="375" y="329"/>
                  </a:cubicBezTo>
                  <a:cubicBezTo>
                    <a:pt x="384" y="329"/>
                    <a:pt x="384" y="329"/>
                    <a:pt x="384" y="329"/>
                  </a:cubicBezTo>
                  <a:cubicBezTo>
                    <a:pt x="467" y="338"/>
                    <a:pt x="521" y="393"/>
                    <a:pt x="567" y="430"/>
                  </a:cubicBezTo>
                  <a:cubicBezTo>
                    <a:pt x="613" y="466"/>
                    <a:pt x="658" y="494"/>
                    <a:pt x="714" y="494"/>
                  </a:cubicBezTo>
                  <a:cubicBezTo>
                    <a:pt x="787" y="494"/>
                    <a:pt x="851" y="485"/>
                    <a:pt x="897" y="448"/>
                  </a:cubicBezTo>
                  <a:cubicBezTo>
                    <a:pt x="943" y="411"/>
                    <a:pt x="970" y="356"/>
                    <a:pt x="970" y="246"/>
                  </a:cubicBezTo>
                  <a:cubicBezTo>
                    <a:pt x="970" y="146"/>
                    <a:pt x="943" y="91"/>
                    <a:pt x="897" y="5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bevel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152366" tIns="76183" rIns="152366" bIns="76183" anchor="ctr"/>
            <a:lstStyle/>
            <a:p>
              <a:endParaRPr lang="en-US" sz="105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89604" y="2301943"/>
            <a:ext cx="4052969" cy="3433532"/>
            <a:chOff x="1994871" y="2316000"/>
            <a:chExt cx="3522353" cy="2984013"/>
          </a:xfrm>
        </p:grpSpPr>
        <p:grpSp>
          <p:nvGrpSpPr>
            <p:cNvPr id="26" name="组合 25"/>
            <p:cNvGrpSpPr/>
            <p:nvPr/>
          </p:nvGrpSpPr>
          <p:grpSpPr>
            <a:xfrm flipH="1">
              <a:off x="1994871" y="2316000"/>
              <a:ext cx="3522353" cy="2229405"/>
              <a:chOff x="6231835" y="1190331"/>
              <a:chExt cx="2471633" cy="1564372"/>
            </a:xfrm>
          </p:grpSpPr>
          <p:sp>
            <p:nvSpPr>
              <p:cNvPr id="29" name="文本框 31"/>
              <p:cNvSpPr txBox="1"/>
              <p:nvPr/>
            </p:nvSpPr>
            <p:spPr>
              <a:xfrm>
                <a:off x="6231835" y="1190331"/>
                <a:ext cx="2408234" cy="38164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01.</a:t>
                </a: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在此处添加文字在此处添加文字，在此处添加文字。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32"/>
              <p:cNvSpPr txBox="1"/>
              <p:nvPr/>
            </p:nvSpPr>
            <p:spPr>
              <a:xfrm>
                <a:off x="6231835" y="1744316"/>
                <a:ext cx="2408234" cy="38164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02.</a:t>
                </a: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在此处添加文字在此处添加文字，在此处添加文字。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3"/>
              <p:cNvSpPr txBox="1"/>
              <p:nvPr/>
            </p:nvSpPr>
            <p:spPr>
              <a:xfrm>
                <a:off x="6231835" y="2313967"/>
                <a:ext cx="2408234" cy="381641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03.</a:t>
                </a:r>
                <a:r>
                  <a:rPr kumimoji="0" lang="zh-CN" alt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在此处添加文字在此处添加文字，在此处添加文字。</a:t>
                </a:r>
                <a:endPara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32" name="直接连接符 31"/>
              <p:cNvCxnSpPr/>
              <p:nvPr/>
            </p:nvCxnSpPr>
            <p:spPr>
              <a:xfrm>
                <a:off x="6231835" y="1655989"/>
                <a:ext cx="247163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89482"/>
                </a:solidFill>
                <a:prstDash val="solid"/>
              </a:ln>
              <a:effectLst/>
            </p:spPr>
          </p:cxnSp>
          <p:cxnSp>
            <p:nvCxnSpPr>
              <p:cNvPr id="33" name="直接连接符 32"/>
              <p:cNvCxnSpPr/>
              <p:nvPr/>
            </p:nvCxnSpPr>
            <p:spPr>
              <a:xfrm>
                <a:off x="6231835" y="2209261"/>
                <a:ext cx="247163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89482"/>
                </a:solidFill>
                <a:prstDash val="solid"/>
              </a:ln>
              <a:effectLst/>
            </p:spPr>
          </p:cxnSp>
          <p:cxnSp>
            <p:nvCxnSpPr>
              <p:cNvPr id="34" name="直接连接符 33"/>
              <p:cNvCxnSpPr/>
              <p:nvPr/>
            </p:nvCxnSpPr>
            <p:spPr>
              <a:xfrm>
                <a:off x="6231835" y="2754703"/>
                <a:ext cx="2471633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A89482"/>
                </a:solidFill>
                <a:prstDash val="solid"/>
              </a:ln>
              <a:effectLst/>
            </p:spPr>
          </p:cxnSp>
        </p:grpSp>
        <p:sp>
          <p:nvSpPr>
            <p:cNvPr id="27" name="文本框 33"/>
            <p:cNvSpPr txBox="1"/>
            <p:nvPr/>
          </p:nvSpPr>
          <p:spPr>
            <a:xfrm flipH="1">
              <a:off x="2085222" y="4671915"/>
              <a:ext cx="3432002" cy="54388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04.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在此处添加文字在此处添加文字，在此处添加文字。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 flipH="1">
              <a:off x="1994871" y="5300013"/>
              <a:ext cx="3522353" cy="0"/>
            </a:xfrm>
            <a:prstGeom prst="line">
              <a:avLst/>
            </a:prstGeom>
            <a:noFill/>
            <a:ln w="9525" cap="flat" cmpd="sng" algn="ctr">
              <a:solidFill>
                <a:srgbClr val="A89482"/>
              </a:solidFill>
              <a:prstDash val="solid"/>
            </a:ln>
            <a:effectLst/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成功项目展示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32968" y="1915220"/>
            <a:ext cx="9411506" cy="4140907"/>
            <a:chOff x="2525495" y="2343835"/>
            <a:chExt cx="7606325" cy="3346659"/>
          </a:xfrm>
        </p:grpSpPr>
        <p:sp>
          <p:nvSpPr>
            <p:cNvPr id="8" name="Freeform 11"/>
            <p:cNvSpPr/>
            <p:nvPr/>
          </p:nvSpPr>
          <p:spPr bwMode="auto">
            <a:xfrm>
              <a:off x="5926380" y="2343835"/>
              <a:ext cx="1015141" cy="1441107"/>
            </a:xfrm>
            <a:custGeom>
              <a:avLst/>
              <a:gdLst>
                <a:gd name="T0" fmla="*/ 58 w 370"/>
                <a:gd name="T1" fmla="*/ 207 h 526"/>
                <a:gd name="T2" fmla="*/ 184 w 370"/>
                <a:gd name="T3" fmla="*/ 6 h 526"/>
                <a:gd name="T4" fmla="*/ 184 w 370"/>
                <a:gd name="T5" fmla="*/ 0 h 526"/>
                <a:gd name="T6" fmla="*/ 186 w 370"/>
                <a:gd name="T7" fmla="*/ 3 h 526"/>
                <a:gd name="T8" fmla="*/ 187 w 370"/>
                <a:gd name="T9" fmla="*/ 0 h 526"/>
                <a:gd name="T10" fmla="*/ 187 w 370"/>
                <a:gd name="T11" fmla="*/ 6 h 526"/>
                <a:gd name="T12" fmla="*/ 317 w 370"/>
                <a:gd name="T13" fmla="*/ 212 h 526"/>
                <a:gd name="T14" fmla="*/ 342 w 370"/>
                <a:gd name="T15" fmla="*/ 243 h 526"/>
                <a:gd name="T16" fmla="*/ 346 w 370"/>
                <a:gd name="T17" fmla="*/ 248 h 526"/>
                <a:gd name="T18" fmla="*/ 345 w 370"/>
                <a:gd name="T19" fmla="*/ 249 h 526"/>
                <a:gd name="T20" fmla="*/ 370 w 370"/>
                <a:gd name="T21" fmla="*/ 341 h 526"/>
                <a:gd name="T22" fmla="*/ 185 w 370"/>
                <a:gd name="T23" fmla="*/ 526 h 526"/>
                <a:gd name="T24" fmla="*/ 0 w 370"/>
                <a:gd name="T25" fmla="*/ 341 h 526"/>
                <a:gd name="T26" fmla="*/ 58 w 370"/>
                <a:gd name="T27" fmla="*/ 207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0" h="526">
                  <a:moveTo>
                    <a:pt x="58" y="207"/>
                  </a:moveTo>
                  <a:cubicBezTo>
                    <a:pt x="134" y="107"/>
                    <a:pt x="174" y="28"/>
                    <a:pt x="184" y="6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185" y="1"/>
                    <a:pt x="186" y="3"/>
                  </a:cubicBezTo>
                  <a:cubicBezTo>
                    <a:pt x="187" y="1"/>
                    <a:pt x="187" y="0"/>
                    <a:pt x="187" y="0"/>
                  </a:cubicBezTo>
                  <a:cubicBezTo>
                    <a:pt x="187" y="6"/>
                    <a:pt x="187" y="6"/>
                    <a:pt x="187" y="6"/>
                  </a:cubicBezTo>
                  <a:cubicBezTo>
                    <a:pt x="198" y="28"/>
                    <a:pt x="239" y="110"/>
                    <a:pt x="317" y="212"/>
                  </a:cubicBezTo>
                  <a:cubicBezTo>
                    <a:pt x="327" y="221"/>
                    <a:pt x="335" y="232"/>
                    <a:pt x="342" y="243"/>
                  </a:cubicBezTo>
                  <a:cubicBezTo>
                    <a:pt x="343" y="245"/>
                    <a:pt x="344" y="246"/>
                    <a:pt x="346" y="248"/>
                  </a:cubicBezTo>
                  <a:cubicBezTo>
                    <a:pt x="345" y="249"/>
                    <a:pt x="345" y="249"/>
                    <a:pt x="345" y="249"/>
                  </a:cubicBezTo>
                  <a:cubicBezTo>
                    <a:pt x="361" y="276"/>
                    <a:pt x="370" y="307"/>
                    <a:pt x="370" y="341"/>
                  </a:cubicBezTo>
                  <a:cubicBezTo>
                    <a:pt x="370" y="443"/>
                    <a:pt x="287" y="526"/>
                    <a:pt x="185" y="526"/>
                  </a:cubicBezTo>
                  <a:cubicBezTo>
                    <a:pt x="83" y="526"/>
                    <a:pt x="0" y="443"/>
                    <a:pt x="0" y="341"/>
                  </a:cubicBezTo>
                  <a:cubicBezTo>
                    <a:pt x="0" y="288"/>
                    <a:pt x="22" y="240"/>
                    <a:pt x="58" y="207"/>
                  </a:cubicBez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5926379" y="4123335"/>
              <a:ext cx="1015141" cy="1441107"/>
            </a:xfrm>
            <a:custGeom>
              <a:avLst/>
              <a:gdLst>
                <a:gd name="T0" fmla="*/ 58 w 370"/>
                <a:gd name="T1" fmla="*/ 207 h 526"/>
                <a:gd name="T2" fmla="*/ 184 w 370"/>
                <a:gd name="T3" fmla="*/ 6 h 526"/>
                <a:gd name="T4" fmla="*/ 184 w 370"/>
                <a:gd name="T5" fmla="*/ 0 h 526"/>
                <a:gd name="T6" fmla="*/ 186 w 370"/>
                <a:gd name="T7" fmla="*/ 3 h 526"/>
                <a:gd name="T8" fmla="*/ 187 w 370"/>
                <a:gd name="T9" fmla="*/ 0 h 526"/>
                <a:gd name="T10" fmla="*/ 187 w 370"/>
                <a:gd name="T11" fmla="*/ 6 h 526"/>
                <a:gd name="T12" fmla="*/ 317 w 370"/>
                <a:gd name="T13" fmla="*/ 212 h 526"/>
                <a:gd name="T14" fmla="*/ 342 w 370"/>
                <a:gd name="T15" fmla="*/ 243 h 526"/>
                <a:gd name="T16" fmla="*/ 346 w 370"/>
                <a:gd name="T17" fmla="*/ 248 h 526"/>
                <a:gd name="T18" fmla="*/ 345 w 370"/>
                <a:gd name="T19" fmla="*/ 249 h 526"/>
                <a:gd name="T20" fmla="*/ 370 w 370"/>
                <a:gd name="T21" fmla="*/ 341 h 526"/>
                <a:gd name="T22" fmla="*/ 185 w 370"/>
                <a:gd name="T23" fmla="*/ 526 h 526"/>
                <a:gd name="T24" fmla="*/ 0 w 370"/>
                <a:gd name="T25" fmla="*/ 341 h 526"/>
                <a:gd name="T26" fmla="*/ 58 w 370"/>
                <a:gd name="T27" fmla="*/ 207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0" h="526">
                  <a:moveTo>
                    <a:pt x="58" y="207"/>
                  </a:moveTo>
                  <a:cubicBezTo>
                    <a:pt x="134" y="107"/>
                    <a:pt x="174" y="28"/>
                    <a:pt x="184" y="6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185" y="1"/>
                    <a:pt x="186" y="3"/>
                  </a:cubicBezTo>
                  <a:cubicBezTo>
                    <a:pt x="187" y="1"/>
                    <a:pt x="187" y="0"/>
                    <a:pt x="187" y="0"/>
                  </a:cubicBezTo>
                  <a:cubicBezTo>
                    <a:pt x="187" y="6"/>
                    <a:pt x="187" y="6"/>
                    <a:pt x="187" y="6"/>
                  </a:cubicBezTo>
                  <a:cubicBezTo>
                    <a:pt x="198" y="28"/>
                    <a:pt x="239" y="110"/>
                    <a:pt x="317" y="212"/>
                  </a:cubicBezTo>
                  <a:cubicBezTo>
                    <a:pt x="327" y="221"/>
                    <a:pt x="335" y="232"/>
                    <a:pt x="342" y="243"/>
                  </a:cubicBezTo>
                  <a:cubicBezTo>
                    <a:pt x="343" y="245"/>
                    <a:pt x="344" y="246"/>
                    <a:pt x="346" y="248"/>
                  </a:cubicBezTo>
                  <a:cubicBezTo>
                    <a:pt x="345" y="249"/>
                    <a:pt x="345" y="249"/>
                    <a:pt x="345" y="249"/>
                  </a:cubicBezTo>
                  <a:cubicBezTo>
                    <a:pt x="361" y="276"/>
                    <a:pt x="370" y="307"/>
                    <a:pt x="370" y="341"/>
                  </a:cubicBezTo>
                  <a:cubicBezTo>
                    <a:pt x="370" y="443"/>
                    <a:pt x="287" y="526"/>
                    <a:pt x="185" y="526"/>
                  </a:cubicBezTo>
                  <a:cubicBezTo>
                    <a:pt x="83" y="526"/>
                    <a:pt x="0" y="443"/>
                    <a:pt x="0" y="341"/>
                  </a:cubicBezTo>
                  <a:cubicBezTo>
                    <a:pt x="0" y="288"/>
                    <a:pt x="22" y="240"/>
                    <a:pt x="58" y="207"/>
                  </a:cubicBez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1" name="Freeform 11"/>
            <p:cNvSpPr/>
            <p:nvPr/>
          </p:nvSpPr>
          <p:spPr bwMode="auto">
            <a:xfrm>
              <a:off x="4893753" y="3349471"/>
              <a:ext cx="1015141" cy="1441107"/>
            </a:xfrm>
            <a:custGeom>
              <a:avLst/>
              <a:gdLst>
                <a:gd name="T0" fmla="*/ 58 w 370"/>
                <a:gd name="T1" fmla="*/ 207 h 526"/>
                <a:gd name="T2" fmla="*/ 184 w 370"/>
                <a:gd name="T3" fmla="*/ 6 h 526"/>
                <a:gd name="T4" fmla="*/ 184 w 370"/>
                <a:gd name="T5" fmla="*/ 0 h 526"/>
                <a:gd name="T6" fmla="*/ 186 w 370"/>
                <a:gd name="T7" fmla="*/ 3 h 526"/>
                <a:gd name="T8" fmla="*/ 187 w 370"/>
                <a:gd name="T9" fmla="*/ 0 h 526"/>
                <a:gd name="T10" fmla="*/ 187 w 370"/>
                <a:gd name="T11" fmla="*/ 6 h 526"/>
                <a:gd name="T12" fmla="*/ 317 w 370"/>
                <a:gd name="T13" fmla="*/ 212 h 526"/>
                <a:gd name="T14" fmla="*/ 342 w 370"/>
                <a:gd name="T15" fmla="*/ 243 h 526"/>
                <a:gd name="T16" fmla="*/ 346 w 370"/>
                <a:gd name="T17" fmla="*/ 248 h 526"/>
                <a:gd name="T18" fmla="*/ 345 w 370"/>
                <a:gd name="T19" fmla="*/ 249 h 526"/>
                <a:gd name="T20" fmla="*/ 370 w 370"/>
                <a:gd name="T21" fmla="*/ 341 h 526"/>
                <a:gd name="T22" fmla="*/ 185 w 370"/>
                <a:gd name="T23" fmla="*/ 526 h 526"/>
                <a:gd name="T24" fmla="*/ 0 w 370"/>
                <a:gd name="T25" fmla="*/ 341 h 526"/>
                <a:gd name="T26" fmla="*/ 58 w 370"/>
                <a:gd name="T27" fmla="*/ 207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0" h="526">
                  <a:moveTo>
                    <a:pt x="58" y="207"/>
                  </a:moveTo>
                  <a:cubicBezTo>
                    <a:pt x="134" y="107"/>
                    <a:pt x="174" y="28"/>
                    <a:pt x="184" y="6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185" y="1"/>
                    <a:pt x="186" y="3"/>
                  </a:cubicBezTo>
                  <a:cubicBezTo>
                    <a:pt x="187" y="1"/>
                    <a:pt x="187" y="0"/>
                    <a:pt x="187" y="0"/>
                  </a:cubicBezTo>
                  <a:cubicBezTo>
                    <a:pt x="187" y="6"/>
                    <a:pt x="187" y="6"/>
                    <a:pt x="187" y="6"/>
                  </a:cubicBezTo>
                  <a:cubicBezTo>
                    <a:pt x="198" y="28"/>
                    <a:pt x="239" y="110"/>
                    <a:pt x="317" y="212"/>
                  </a:cubicBezTo>
                  <a:cubicBezTo>
                    <a:pt x="327" y="221"/>
                    <a:pt x="335" y="232"/>
                    <a:pt x="342" y="243"/>
                  </a:cubicBezTo>
                  <a:cubicBezTo>
                    <a:pt x="343" y="245"/>
                    <a:pt x="344" y="246"/>
                    <a:pt x="346" y="248"/>
                  </a:cubicBezTo>
                  <a:cubicBezTo>
                    <a:pt x="345" y="249"/>
                    <a:pt x="345" y="249"/>
                    <a:pt x="345" y="249"/>
                  </a:cubicBezTo>
                  <a:cubicBezTo>
                    <a:pt x="361" y="276"/>
                    <a:pt x="370" y="307"/>
                    <a:pt x="370" y="341"/>
                  </a:cubicBezTo>
                  <a:cubicBezTo>
                    <a:pt x="370" y="443"/>
                    <a:pt x="287" y="526"/>
                    <a:pt x="185" y="526"/>
                  </a:cubicBezTo>
                  <a:cubicBezTo>
                    <a:pt x="83" y="526"/>
                    <a:pt x="0" y="443"/>
                    <a:pt x="0" y="341"/>
                  </a:cubicBezTo>
                  <a:cubicBezTo>
                    <a:pt x="0" y="288"/>
                    <a:pt x="22" y="240"/>
                    <a:pt x="58" y="207"/>
                  </a:cubicBez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6959005" y="3349470"/>
              <a:ext cx="1015141" cy="1441107"/>
            </a:xfrm>
            <a:custGeom>
              <a:avLst/>
              <a:gdLst>
                <a:gd name="T0" fmla="*/ 58 w 370"/>
                <a:gd name="T1" fmla="*/ 207 h 526"/>
                <a:gd name="T2" fmla="*/ 184 w 370"/>
                <a:gd name="T3" fmla="*/ 6 h 526"/>
                <a:gd name="T4" fmla="*/ 184 w 370"/>
                <a:gd name="T5" fmla="*/ 0 h 526"/>
                <a:gd name="T6" fmla="*/ 186 w 370"/>
                <a:gd name="T7" fmla="*/ 3 h 526"/>
                <a:gd name="T8" fmla="*/ 187 w 370"/>
                <a:gd name="T9" fmla="*/ 0 h 526"/>
                <a:gd name="T10" fmla="*/ 187 w 370"/>
                <a:gd name="T11" fmla="*/ 6 h 526"/>
                <a:gd name="T12" fmla="*/ 317 w 370"/>
                <a:gd name="T13" fmla="*/ 212 h 526"/>
                <a:gd name="T14" fmla="*/ 342 w 370"/>
                <a:gd name="T15" fmla="*/ 243 h 526"/>
                <a:gd name="T16" fmla="*/ 346 w 370"/>
                <a:gd name="T17" fmla="*/ 248 h 526"/>
                <a:gd name="T18" fmla="*/ 345 w 370"/>
                <a:gd name="T19" fmla="*/ 249 h 526"/>
                <a:gd name="T20" fmla="*/ 370 w 370"/>
                <a:gd name="T21" fmla="*/ 341 h 526"/>
                <a:gd name="T22" fmla="*/ 185 w 370"/>
                <a:gd name="T23" fmla="*/ 526 h 526"/>
                <a:gd name="T24" fmla="*/ 0 w 370"/>
                <a:gd name="T25" fmla="*/ 341 h 526"/>
                <a:gd name="T26" fmla="*/ 58 w 370"/>
                <a:gd name="T27" fmla="*/ 207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0" h="526">
                  <a:moveTo>
                    <a:pt x="58" y="207"/>
                  </a:moveTo>
                  <a:cubicBezTo>
                    <a:pt x="134" y="107"/>
                    <a:pt x="174" y="28"/>
                    <a:pt x="184" y="6"/>
                  </a:cubicBezTo>
                  <a:cubicBezTo>
                    <a:pt x="184" y="0"/>
                    <a:pt x="184" y="0"/>
                    <a:pt x="184" y="0"/>
                  </a:cubicBezTo>
                  <a:cubicBezTo>
                    <a:pt x="184" y="0"/>
                    <a:pt x="185" y="1"/>
                    <a:pt x="186" y="3"/>
                  </a:cubicBezTo>
                  <a:cubicBezTo>
                    <a:pt x="187" y="1"/>
                    <a:pt x="187" y="0"/>
                    <a:pt x="187" y="0"/>
                  </a:cubicBezTo>
                  <a:cubicBezTo>
                    <a:pt x="187" y="6"/>
                    <a:pt x="187" y="6"/>
                    <a:pt x="187" y="6"/>
                  </a:cubicBezTo>
                  <a:cubicBezTo>
                    <a:pt x="198" y="28"/>
                    <a:pt x="239" y="110"/>
                    <a:pt x="317" y="212"/>
                  </a:cubicBezTo>
                  <a:cubicBezTo>
                    <a:pt x="327" y="221"/>
                    <a:pt x="335" y="232"/>
                    <a:pt x="342" y="243"/>
                  </a:cubicBezTo>
                  <a:cubicBezTo>
                    <a:pt x="343" y="245"/>
                    <a:pt x="344" y="246"/>
                    <a:pt x="346" y="248"/>
                  </a:cubicBezTo>
                  <a:cubicBezTo>
                    <a:pt x="345" y="249"/>
                    <a:pt x="345" y="249"/>
                    <a:pt x="345" y="249"/>
                  </a:cubicBezTo>
                  <a:cubicBezTo>
                    <a:pt x="361" y="276"/>
                    <a:pt x="370" y="307"/>
                    <a:pt x="370" y="341"/>
                  </a:cubicBezTo>
                  <a:cubicBezTo>
                    <a:pt x="370" y="443"/>
                    <a:pt x="287" y="526"/>
                    <a:pt x="185" y="526"/>
                  </a:cubicBezTo>
                  <a:cubicBezTo>
                    <a:pt x="83" y="526"/>
                    <a:pt x="0" y="443"/>
                    <a:pt x="0" y="341"/>
                  </a:cubicBezTo>
                  <a:cubicBezTo>
                    <a:pt x="0" y="288"/>
                    <a:pt x="22" y="240"/>
                    <a:pt x="58" y="207"/>
                  </a:cubicBezTo>
                  <a:close/>
                </a:path>
              </a:pathLst>
            </a:cu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959005" y="5217882"/>
              <a:ext cx="2486420" cy="4726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600" dirty="0" smtClean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pPr lvl="0"/>
              <a:r>
                <a:rPr lang="zh-CN" altLang="en-US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600" dirty="0" smtClean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525495" y="4238440"/>
              <a:ext cx="2486420" cy="4726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600" dirty="0" smtClean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pPr lvl="0"/>
              <a:r>
                <a:rPr lang="zh-CN" altLang="en-US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600" dirty="0" smtClean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645400" y="3217568"/>
              <a:ext cx="2486420" cy="4726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600" dirty="0" smtClean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pPr lvl="0"/>
              <a:r>
                <a:rPr lang="zh-CN" altLang="en-US" sz="1600" dirty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600" dirty="0" smtClean="0">
                  <a:solidFill>
                    <a:srgbClr val="FFFFFF">
                      <a:lumMod val="50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6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641207" y="2407888"/>
              <a:ext cx="2486420" cy="4726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  <a:p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点击此处更换</a:t>
              </a:r>
              <a:r>
                <a:rPr lang="zh-CN" altLang="en-US" sz="16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文本</a:t>
              </a:r>
              <a:endPara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7021316" y="4013081"/>
              <a:ext cx="8971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prstClr val="white"/>
                  </a:solidFill>
                  <a:latin typeface="Agency FB" panose="020B0503020202020204" pitchFamily="34" charset="0"/>
                  <a:ea typeface="Dotum" panose="020B0600000101010101" pitchFamily="34" charset="-127"/>
                </a:rPr>
                <a:t>03%</a:t>
              </a:r>
              <a:endParaRPr lang="zh-CN" altLang="en-US" sz="24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992083" y="2999647"/>
              <a:ext cx="8971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prstClr val="white"/>
                  </a:solidFill>
                  <a:latin typeface="Agency FB" panose="020B0503020202020204" pitchFamily="34" charset="0"/>
                  <a:ea typeface="Dotum" panose="020B0600000101010101" pitchFamily="34" charset="-127"/>
                </a:rPr>
                <a:t>01%</a:t>
              </a:r>
              <a:endParaRPr lang="zh-CN" altLang="en-US" sz="24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44885" y="3975432"/>
              <a:ext cx="8971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prstClr val="white"/>
                  </a:solidFill>
                  <a:latin typeface="Agency FB" panose="020B0503020202020204" pitchFamily="34" charset="0"/>
                  <a:ea typeface="Dotum" panose="020B0600000101010101" pitchFamily="34" charset="-127"/>
                </a:rPr>
                <a:t>02%</a:t>
              </a:r>
              <a:endParaRPr lang="zh-CN" altLang="en-US" sz="24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016843" y="4792498"/>
              <a:ext cx="89714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prstClr val="white"/>
                  </a:solidFill>
                  <a:latin typeface="Agency FB" panose="020B0503020202020204" pitchFamily="34" charset="0"/>
                  <a:ea typeface="Dotum" panose="020B0600000101010101" pitchFamily="34" charset="-127"/>
                </a:rPr>
                <a:t>04%</a:t>
              </a:r>
              <a:endParaRPr lang="zh-CN" altLang="en-US" sz="24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成功项目展示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83070" y="2180999"/>
            <a:ext cx="1782762" cy="1373187"/>
            <a:chOff x="4525013" y="1808163"/>
            <a:chExt cx="1782762" cy="1373187"/>
          </a:xfrm>
          <a:solidFill>
            <a:srgbClr val="A89482"/>
          </a:solidFill>
        </p:grpSpPr>
        <p:sp>
          <p:nvSpPr>
            <p:cNvPr id="8" name="Freeform 8"/>
            <p:cNvSpPr/>
            <p:nvPr/>
          </p:nvSpPr>
          <p:spPr bwMode="auto">
            <a:xfrm>
              <a:off x="4525013" y="180816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1136953689 w 1240"/>
                <a:gd name="T3" fmla="*/ 658313892 h 1434"/>
                <a:gd name="T4" fmla="*/ 0 w 1240"/>
                <a:gd name="T5" fmla="*/ 1314793994 h 1434"/>
                <a:gd name="T6" fmla="*/ 305326912 w 1240"/>
                <a:gd name="T7" fmla="*/ 658313892 h 1434"/>
                <a:gd name="T8" fmla="*/ 0 w 1240"/>
                <a:gd name="T9" fmla="*/ 0 h 14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240" y="718"/>
                  </a:lnTo>
                  <a:lnTo>
                    <a:pt x="0" y="1434"/>
                  </a:lnTo>
                  <a:lnTo>
                    <a:pt x="333" y="7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5120325" y="180816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99942112 w 1240"/>
                <a:gd name="T3" fmla="*/ 214547541 h 1434"/>
                <a:gd name="T4" fmla="*/ 866469816 w 1240"/>
                <a:gd name="T5" fmla="*/ 658313892 h 1434"/>
                <a:gd name="T6" fmla="*/ 99942112 w 1240"/>
                <a:gd name="T7" fmla="*/ 1100246453 h 1434"/>
                <a:gd name="T8" fmla="*/ 0 w 1240"/>
                <a:gd name="T9" fmla="*/ 1314793994 h 1434"/>
                <a:gd name="T10" fmla="*/ 1136954646 w 1240"/>
                <a:gd name="T11" fmla="*/ 658313892 h 1434"/>
                <a:gd name="T12" fmla="*/ 0 w 1240"/>
                <a:gd name="T13" fmla="*/ 0 h 14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09" y="234"/>
                  </a:lnTo>
                  <a:lnTo>
                    <a:pt x="945" y="718"/>
                  </a:lnTo>
                  <a:lnTo>
                    <a:pt x="109" y="1200"/>
                  </a:lnTo>
                  <a:lnTo>
                    <a:pt x="0" y="1434"/>
                  </a:lnTo>
                  <a:lnTo>
                    <a:pt x="1240" y="71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Freeform 21"/>
            <p:cNvSpPr/>
            <p:nvPr/>
          </p:nvSpPr>
          <p:spPr bwMode="auto">
            <a:xfrm>
              <a:off x="5220338" y="2398713"/>
              <a:ext cx="211137" cy="209550"/>
            </a:xfrm>
            <a:custGeom>
              <a:avLst/>
              <a:gdLst>
                <a:gd name="T0" fmla="*/ 165266259 w 129"/>
                <a:gd name="T1" fmla="*/ 0 h 128"/>
                <a:gd name="T2" fmla="*/ 63974511 w 129"/>
                <a:gd name="T3" fmla="*/ 47967305 h 128"/>
                <a:gd name="T4" fmla="*/ 63974511 w 129"/>
                <a:gd name="T5" fmla="*/ 277142972 h 128"/>
                <a:gd name="T6" fmla="*/ 295881500 w 129"/>
                <a:gd name="T7" fmla="*/ 277142972 h 128"/>
                <a:gd name="T8" fmla="*/ 343861974 w 129"/>
                <a:gd name="T9" fmla="*/ 175879571 h 128"/>
                <a:gd name="T10" fmla="*/ 165266259 w 129"/>
                <a:gd name="T11" fmla="*/ 175879571 h 128"/>
                <a:gd name="T12" fmla="*/ 165266259 w 129"/>
                <a:gd name="T13" fmla="*/ 0 h 1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9" h="128">
                  <a:moveTo>
                    <a:pt x="62" y="0"/>
                  </a:moveTo>
                  <a:cubicBezTo>
                    <a:pt x="48" y="1"/>
                    <a:pt x="35" y="7"/>
                    <a:pt x="24" y="18"/>
                  </a:cubicBezTo>
                  <a:cubicBezTo>
                    <a:pt x="0" y="42"/>
                    <a:pt x="0" y="80"/>
                    <a:pt x="24" y="104"/>
                  </a:cubicBezTo>
                  <a:cubicBezTo>
                    <a:pt x="48" y="128"/>
                    <a:pt x="87" y="128"/>
                    <a:pt x="111" y="104"/>
                  </a:cubicBezTo>
                  <a:cubicBezTo>
                    <a:pt x="122" y="94"/>
                    <a:pt x="127" y="80"/>
                    <a:pt x="129" y="66"/>
                  </a:cubicBezTo>
                  <a:cubicBezTo>
                    <a:pt x="62" y="66"/>
                    <a:pt x="62" y="66"/>
                    <a:pt x="62" y="66"/>
                  </a:cubicBezTo>
                  <a:lnTo>
                    <a:pt x="6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Freeform 22"/>
            <p:cNvSpPr/>
            <p:nvPr/>
          </p:nvSpPr>
          <p:spPr bwMode="auto">
            <a:xfrm>
              <a:off x="5337813" y="2381250"/>
              <a:ext cx="109537" cy="109538"/>
            </a:xfrm>
            <a:custGeom>
              <a:avLst/>
              <a:gdLst>
                <a:gd name="T0" fmla="*/ 126971102 w 68"/>
                <a:gd name="T1" fmla="*/ 51824361 h 68"/>
                <a:gd name="T2" fmla="*/ 0 w 68"/>
                <a:gd name="T3" fmla="*/ 5182114 h 68"/>
                <a:gd name="T4" fmla="*/ 0 w 68"/>
                <a:gd name="T5" fmla="*/ 176203149 h 68"/>
                <a:gd name="T6" fmla="*/ 171022695 w 68"/>
                <a:gd name="T7" fmla="*/ 176203149 h 68"/>
                <a:gd name="T8" fmla="*/ 126971102 w 68"/>
                <a:gd name="T9" fmla="*/ 5182436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68">
                  <a:moveTo>
                    <a:pt x="49" y="20"/>
                  </a:moveTo>
                  <a:cubicBezTo>
                    <a:pt x="35" y="6"/>
                    <a:pt x="18" y="0"/>
                    <a:pt x="0" y="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8" y="51"/>
                    <a:pt x="62" y="33"/>
                    <a:pt x="4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70749" y="3391488"/>
            <a:ext cx="752606" cy="776237"/>
            <a:chOff x="3862388" y="1625601"/>
            <a:chExt cx="608013" cy="628649"/>
          </a:xfrm>
          <a:solidFill>
            <a:srgbClr val="A89482"/>
          </a:solidFill>
        </p:grpSpPr>
        <p:sp>
          <p:nvSpPr>
            <p:cNvPr id="14" name="Freeform 37"/>
            <p:cNvSpPr>
              <a:spLocks noEditPoints="1"/>
            </p:cNvSpPr>
            <p:nvPr/>
          </p:nvSpPr>
          <p:spPr bwMode="auto">
            <a:xfrm>
              <a:off x="4052888" y="1625601"/>
              <a:ext cx="227013" cy="628649"/>
            </a:xfrm>
            <a:custGeom>
              <a:avLst/>
              <a:gdLst>
                <a:gd name="T0" fmla="*/ 67 w 135"/>
                <a:gd name="T1" fmla="*/ 0 h 373"/>
                <a:gd name="T2" fmla="*/ 0 w 135"/>
                <a:gd name="T3" fmla="*/ 186 h 373"/>
                <a:gd name="T4" fmla="*/ 67 w 135"/>
                <a:gd name="T5" fmla="*/ 373 h 373"/>
                <a:gd name="T6" fmla="*/ 135 w 135"/>
                <a:gd name="T7" fmla="*/ 186 h 373"/>
                <a:gd name="T8" fmla="*/ 67 w 135"/>
                <a:gd name="T9" fmla="*/ 0 h 373"/>
                <a:gd name="T10" fmla="*/ 67 w 135"/>
                <a:gd name="T11" fmla="*/ 354 h 373"/>
                <a:gd name="T12" fmla="*/ 14 w 135"/>
                <a:gd name="T13" fmla="*/ 186 h 373"/>
                <a:gd name="T14" fmla="*/ 67 w 135"/>
                <a:gd name="T15" fmla="*/ 18 h 373"/>
                <a:gd name="T16" fmla="*/ 121 w 135"/>
                <a:gd name="T17" fmla="*/ 186 h 373"/>
                <a:gd name="T18" fmla="*/ 67 w 135"/>
                <a:gd name="T19" fmla="*/ 35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373">
                  <a:moveTo>
                    <a:pt x="67" y="0"/>
                  </a:moveTo>
                  <a:cubicBezTo>
                    <a:pt x="30" y="0"/>
                    <a:pt x="0" y="83"/>
                    <a:pt x="0" y="186"/>
                  </a:cubicBezTo>
                  <a:cubicBezTo>
                    <a:pt x="0" y="289"/>
                    <a:pt x="30" y="373"/>
                    <a:pt x="67" y="373"/>
                  </a:cubicBezTo>
                  <a:cubicBezTo>
                    <a:pt x="105" y="373"/>
                    <a:pt x="135" y="289"/>
                    <a:pt x="135" y="186"/>
                  </a:cubicBezTo>
                  <a:cubicBezTo>
                    <a:pt x="135" y="83"/>
                    <a:pt x="105" y="0"/>
                    <a:pt x="67" y="0"/>
                  </a:cubicBezTo>
                  <a:close/>
                  <a:moveTo>
                    <a:pt x="67" y="354"/>
                  </a:moveTo>
                  <a:cubicBezTo>
                    <a:pt x="42" y="354"/>
                    <a:pt x="14" y="283"/>
                    <a:pt x="14" y="186"/>
                  </a:cubicBezTo>
                  <a:cubicBezTo>
                    <a:pt x="14" y="90"/>
                    <a:pt x="42" y="18"/>
                    <a:pt x="67" y="18"/>
                  </a:cubicBezTo>
                  <a:cubicBezTo>
                    <a:pt x="93" y="18"/>
                    <a:pt x="121" y="90"/>
                    <a:pt x="121" y="186"/>
                  </a:cubicBezTo>
                  <a:cubicBezTo>
                    <a:pt x="121" y="283"/>
                    <a:pt x="93" y="354"/>
                    <a:pt x="67" y="3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38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19 w 361"/>
                <a:gd name="T1" fmla="*/ 32 h 251"/>
                <a:gd name="T2" fmla="*/ 146 w 361"/>
                <a:gd name="T3" fmla="*/ 184 h 251"/>
                <a:gd name="T4" fmla="*/ 342 w 361"/>
                <a:gd name="T5" fmla="*/ 219 h 251"/>
                <a:gd name="T6" fmla="*/ 214 w 361"/>
                <a:gd name="T7" fmla="*/ 67 h 251"/>
                <a:gd name="T8" fmla="*/ 19 w 361"/>
                <a:gd name="T9" fmla="*/ 32 h 251"/>
                <a:gd name="T10" fmla="*/ 326 w 361"/>
                <a:gd name="T11" fmla="*/ 209 h 251"/>
                <a:gd name="T12" fmla="*/ 154 w 361"/>
                <a:gd name="T13" fmla="*/ 172 h 251"/>
                <a:gd name="T14" fmla="*/ 35 w 361"/>
                <a:gd name="T15" fmla="*/ 41 h 251"/>
                <a:gd name="T16" fmla="*/ 207 w 361"/>
                <a:gd name="T17" fmla="*/ 79 h 251"/>
                <a:gd name="T18" fmla="*/ 326 w 361"/>
                <a:gd name="T19" fmla="*/ 20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19" y="32"/>
                  </a:moveTo>
                  <a:cubicBezTo>
                    <a:pt x="0" y="64"/>
                    <a:pt x="57" y="132"/>
                    <a:pt x="146" y="184"/>
                  </a:cubicBezTo>
                  <a:cubicBezTo>
                    <a:pt x="236" y="236"/>
                    <a:pt x="323" y="251"/>
                    <a:pt x="342" y="219"/>
                  </a:cubicBezTo>
                  <a:cubicBezTo>
                    <a:pt x="361" y="186"/>
                    <a:pt x="303" y="118"/>
                    <a:pt x="214" y="67"/>
                  </a:cubicBezTo>
                  <a:cubicBezTo>
                    <a:pt x="125" y="15"/>
                    <a:pt x="37" y="0"/>
                    <a:pt x="19" y="32"/>
                  </a:cubicBezTo>
                  <a:close/>
                  <a:moveTo>
                    <a:pt x="326" y="209"/>
                  </a:moveTo>
                  <a:cubicBezTo>
                    <a:pt x="313" y="231"/>
                    <a:pt x="237" y="220"/>
                    <a:pt x="154" y="172"/>
                  </a:cubicBezTo>
                  <a:cubicBezTo>
                    <a:pt x="70" y="124"/>
                    <a:pt x="22" y="63"/>
                    <a:pt x="35" y="41"/>
                  </a:cubicBezTo>
                  <a:cubicBezTo>
                    <a:pt x="47" y="19"/>
                    <a:pt x="124" y="31"/>
                    <a:pt x="207" y="79"/>
                  </a:cubicBezTo>
                  <a:cubicBezTo>
                    <a:pt x="290" y="127"/>
                    <a:pt x="338" y="187"/>
                    <a:pt x="326" y="2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39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214 w 361"/>
                <a:gd name="T1" fmla="*/ 184 h 251"/>
                <a:gd name="T2" fmla="*/ 342 w 361"/>
                <a:gd name="T3" fmla="*/ 32 h 251"/>
                <a:gd name="T4" fmla="*/ 146 w 361"/>
                <a:gd name="T5" fmla="*/ 67 h 251"/>
                <a:gd name="T6" fmla="*/ 19 w 361"/>
                <a:gd name="T7" fmla="*/ 219 h 251"/>
                <a:gd name="T8" fmla="*/ 214 w 361"/>
                <a:gd name="T9" fmla="*/ 184 h 251"/>
                <a:gd name="T10" fmla="*/ 207 w 361"/>
                <a:gd name="T11" fmla="*/ 172 h 251"/>
                <a:gd name="T12" fmla="*/ 35 w 361"/>
                <a:gd name="T13" fmla="*/ 209 h 251"/>
                <a:gd name="T14" fmla="*/ 154 w 361"/>
                <a:gd name="T15" fmla="*/ 79 h 251"/>
                <a:gd name="T16" fmla="*/ 326 w 361"/>
                <a:gd name="T17" fmla="*/ 41 h 251"/>
                <a:gd name="T18" fmla="*/ 207 w 361"/>
                <a:gd name="T19" fmla="*/ 17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214" y="184"/>
                  </a:moveTo>
                  <a:cubicBezTo>
                    <a:pt x="303" y="132"/>
                    <a:pt x="361" y="64"/>
                    <a:pt x="342" y="32"/>
                  </a:cubicBezTo>
                  <a:cubicBezTo>
                    <a:pt x="323" y="0"/>
                    <a:pt x="236" y="15"/>
                    <a:pt x="146" y="67"/>
                  </a:cubicBezTo>
                  <a:cubicBezTo>
                    <a:pt x="57" y="118"/>
                    <a:pt x="0" y="186"/>
                    <a:pt x="19" y="219"/>
                  </a:cubicBezTo>
                  <a:cubicBezTo>
                    <a:pt x="37" y="251"/>
                    <a:pt x="125" y="236"/>
                    <a:pt x="214" y="184"/>
                  </a:cubicBezTo>
                  <a:close/>
                  <a:moveTo>
                    <a:pt x="207" y="172"/>
                  </a:moveTo>
                  <a:cubicBezTo>
                    <a:pt x="124" y="220"/>
                    <a:pt x="47" y="231"/>
                    <a:pt x="35" y="209"/>
                  </a:cubicBezTo>
                  <a:cubicBezTo>
                    <a:pt x="22" y="187"/>
                    <a:pt x="70" y="127"/>
                    <a:pt x="154" y="79"/>
                  </a:cubicBezTo>
                  <a:cubicBezTo>
                    <a:pt x="237" y="31"/>
                    <a:pt x="313" y="19"/>
                    <a:pt x="326" y="41"/>
                  </a:cubicBezTo>
                  <a:cubicBezTo>
                    <a:pt x="338" y="63"/>
                    <a:pt x="290" y="123"/>
                    <a:pt x="207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7" name="Oval 40"/>
            <p:cNvSpPr>
              <a:spLocks noChangeArrowheads="1"/>
            </p:cNvSpPr>
            <p:nvPr/>
          </p:nvSpPr>
          <p:spPr bwMode="auto">
            <a:xfrm>
              <a:off x="4121150" y="1895475"/>
              <a:ext cx="8890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527507" y="3801836"/>
            <a:ext cx="1244600" cy="1617663"/>
            <a:chOff x="4469450" y="3429000"/>
            <a:chExt cx="1244600" cy="1617663"/>
          </a:xfrm>
          <a:solidFill>
            <a:srgbClr val="A89482"/>
          </a:solidFill>
        </p:grpSpPr>
        <p:sp>
          <p:nvSpPr>
            <p:cNvPr id="19" name="Freeform 14"/>
            <p:cNvSpPr/>
            <p:nvPr/>
          </p:nvSpPr>
          <p:spPr bwMode="auto">
            <a:xfrm rot="10800000">
              <a:off x="4469450" y="3429000"/>
              <a:ext cx="1244600" cy="1077913"/>
            </a:xfrm>
            <a:custGeom>
              <a:avLst/>
              <a:gdLst>
                <a:gd name="T0" fmla="*/ 556 w 556"/>
                <a:gd name="T1" fmla="*/ 0 h 482"/>
                <a:gd name="T2" fmla="*/ 465 w 556"/>
                <a:gd name="T3" fmla="*/ 43 h 482"/>
                <a:gd name="T4" fmla="*/ 278 w 556"/>
                <a:gd name="T5" fmla="*/ 366 h 482"/>
                <a:gd name="T6" fmla="*/ 91 w 556"/>
                <a:gd name="T7" fmla="*/ 43 h 482"/>
                <a:gd name="T8" fmla="*/ 0 w 556"/>
                <a:gd name="T9" fmla="*/ 0 h 482"/>
                <a:gd name="T10" fmla="*/ 278 w 556"/>
                <a:gd name="T11" fmla="*/ 482 h 482"/>
                <a:gd name="T12" fmla="*/ 556 w 556"/>
                <a:gd name="T13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 rot="10800000">
              <a:off x="4469450" y="3967163"/>
              <a:ext cx="1244600" cy="1079500"/>
            </a:xfrm>
            <a:custGeom>
              <a:avLst/>
              <a:gdLst>
                <a:gd name="T0" fmla="*/ 556 w 556"/>
                <a:gd name="T1" fmla="*/ 0 h 482"/>
                <a:gd name="T2" fmla="*/ 278 w 556"/>
                <a:gd name="T3" fmla="*/ 482 h 482"/>
                <a:gd name="T4" fmla="*/ 0 w 556"/>
                <a:gd name="T5" fmla="*/ 0 h 482"/>
                <a:gd name="T6" fmla="*/ 278 w 556"/>
                <a:gd name="T7" fmla="*/ 130 h 482"/>
                <a:gd name="T8" fmla="*/ 556 w 556"/>
                <a:gd name="T9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Oval 42"/>
            <p:cNvSpPr>
              <a:spLocks noChangeArrowheads="1"/>
            </p:cNvSpPr>
            <p:nvPr/>
          </p:nvSpPr>
          <p:spPr bwMode="auto">
            <a:xfrm>
              <a:off x="5002850" y="4213225"/>
              <a:ext cx="73025" cy="698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Oval 43"/>
            <p:cNvSpPr>
              <a:spLocks noChangeArrowheads="1"/>
            </p:cNvSpPr>
            <p:nvPr/>
          </p:nvSpPr>
          <p:spPr bwMode="auto">
            <a:xfrm>
              <a:off x="5090163" y="4194175"/>
              <a:ext cx="88900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Oval 44"/>
            <p:cNvSpPr>
              <a:spLocks noChangeArrowheads="1"/>
            </p:cNvSpPr>
            <p:nvPr/>
          </p:nvSpPr>
          <p:spPr bwMode="auto">
            <a:xfrm>
              <a:off x="5002850" y="4297363"/>
              <a:ext cx="73025" cy="714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Oval 45"/>
            <p:cNvSpPr>
              <a:spLocks noChangeArrowheads="1"/>
            </p:cNvSpPr>
            <p:nvPr/>
          </p:nvSpPr>
          <p:spPr bwMode="auto">
            <a:xfrm>
              <a:off x="5090163" y="4297363"/>
              <a:ext cx="71437" cy="714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16582" y="4044724"/>
            <a:ext cx="1719263" cy="1417637"/>
            <a:chOff x="5958525" y="3671888"/>
            <a:chExt cx="1719263" cy="1417637"/>
          </a:xfrm>
          <a:solidFill>
            <a:srgbClr val="A89482"/>
          </a:solidFill>
        </p:grpSpPr>
        <p:sp>
          <p:nvSpPr>
            <p:cNvPr id="26" name="Freeform 14"/>
            <p:cNvSpPr/>
            <p:nvPr/>
          </p:nvSpPr>
          <p:spPr bwMode="auto">
            <a:xfrm rot="5400000">
              <a:off x="5822794" y="380761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43267321 h 482"/>
                <a:gd name="T4" fmla="*/ 1806324509 w 556"/>
                <a:gd name="T5" fmla="*/ 2070598429 h 482"/>
                <a:gd name="T6" fmla="*/ 591279565 w 556"/>
                <a:gd name="T7" fmla="*/ 243267321 h 482"/>
                <a:gd name="T8" fmla="*/ 0 w 556"/>
                <a:gd name="T9" fmla="*/ 0 h 482"/>
                <a:gd name="T10" fmla="*/ 1806324509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Freeform 15"/>
            <p:cNvSpPr/>
            <p:nvPr/>
          </p:nvSpPr>
          <p:spPr bwMode="auto">
            <a:xfrm rot="5400000">
              <a:off x="6395882" y="380761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1806324509 w 556"/>
                <a:gd name="T3" fmla="*/ 2147483647 h 482"/>
                <a:gd name="T4" fmla="*/ 0 w 556"/>
                <a:gd name="T5" fmla="*/ 0 h 482"/>
                <a:gd name="T6" fmla="*/ 1806324509 w 556"/>
                <a:gd name="T7" fmla="*/ 735459121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Freeform 36"/>
            <p:cNvSpPr/>
            <p:nvPr/>
          </p:nvSpPr>
          <p:spPr bwMode="auto">
            <a:xfrm>
              <a:off x="6715763" y="4259263"/>
              <a:ext cx="222250" cy="195262"/>
            </a:xfrm>
            <a:custGeom>
              <a:avLst/>
              <a:gdLst>
                <a:gd name="T0" fmla="*/ 368672944 w 134"/>
                <a:gd name="T1" fmla="*/ 55567894 h 117"/>
                <a:gd name="T2" fmla="*/ 313647825 w 134"/>
                <a:gd name="T3" fmla="*/ 0 h 117"/>
                <a:gd name="T4" fmla="*/ 258621047 w 134"/>
                <a:gd name="T5" fmla="*/ 55567894 h 117"/>
                <a:gd name="T6" fmla="*/ 275128914 w 134"/>
                <a:gd name="T7" fmla="*/ 94466754 h 117"/>
                <a:gd name="T8" fmla="*/ 211849032 w 134"/>
                <a:gd name="T9" fmla="*/ 247278462 h 117"/>
                <a:gd name="T10" fmla="*/ 159575500 w 134"/>
                <a:gd name="T11" fmla="*/ 130585218 h 117"/>
                <a:gd name="T12" fmla="*/ 115553414 w 134"/>
                <a:gd name="T13" fmla="*/ 125029430 h 117"/>
                <a:gd name="T14" fmla="*/ 74284575 w 134"/>
                <a:gd name="T15" fmla="*/ 175039866 h 117"/>
                <a:gd name="T16" fmla="*/ 57776707 w 134"/>
                <a:gd name="T17" fmla="*/ 172261138 h 117"/>
                <a:gd name="T18" fmla="*/ 0 w 134"/>
                <a:gd name="T19" fmla="*/ 227830700 h 117"/>
                <a:gd name="T20" fmla="*/ 57776707 w 134"/>
                <a:gd name="T21" fmla="*/ 283398594 h 117"/>
                <a:gd name="T22" fmla="*/ 112803485 w 134"/>
                <a:gd name="T23" fmla="*/ 227830700 h 117"/>
                <a:gd name="T24" fmla="*/ 110051897 w 134"/>
                <a:gd name="T25" fmla="*/ 216715786 h 117"/>
                <a:gd name="T26" fmla="*/ 129311353 w 134"/>
                <a:gd name="T27" fmla="*/ 194489297 h 117"/>
                <a:gd name="T28" fmla="*/ 189839647 w 134"/>
                <a:gd name="T29" fmla="*/ 325074514 h 117"/>
                <a:gd name="T30" fmla="*/ 236611662 w 134"/>
                <a:gd name="T31" fmla="*/ 325074514 h 117"/>
                <a:gd name="T32" fmla="*/ 327404104 w 134"/>
                <a:gd name="T33" fmla="*/ 108358728 h 117"/>
                <a:gd name="T34" fmla="*/ 368672944 w 134"/>
                <a:gd name="T35" fmla="*/ 55567894 h 1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4" h="117">
                  <a:moveTo>
                    <a:pt x="134" y="20"/>
                  </a:moveTo>
                  <a:cubicBezTo>
                    <a:pt x="134" y="9"/>
                    <a:pt x="125" y="0"/>
                    <a:pt x="114" y="0"/>
                  </a:cubicBezTo>
                  <a:cubicBezTo>
                    <a:pt x="103" y="0"/>
                    <a:pt x="94" y="9"/>
                    <a:pt x="94" y="20"/>
                  </a:cubicBezTo>
                  <a:cubicBezTo>
                    <a:pt x="94" y="26"/>
                    <a:pt x="96" y="31"/>
                    <a:pt x="100" y="34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2"/>
                    <a:pt x="23" y="62"/>
                    <a:pt x="21" y="62"/>
                  </a:cubicBezTo>
                  <a:cubicBezTo>
                    <a:pt x="9" y="62"/>
                    <a:pt x="0" y="71"/>
                    <a:pt x="0" y="82"/>
                  </a:cubicBezTo>
                  <a:cubicBezTo>
                    <a:pt x="0" y="93"/>
                    <a:pt x="9" y="102"/>
                    <a:pt x="21" y="102"/>
                  </a:cubicBezTo>
                  <a:cubicBezTo>
                    <a:pt x="32" y="102"/>
                    <a:pt x="41" y="93"/>
                    <a:pt x="41" y="82"/>
                  </a:cubicBezTo>
                  <a:cubicBezTo>
                    <a:pt x="41" y="81"/>
                    <a:pt x="41" y="79"/>
                    <a:pt x="40" y="78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28" y="37"/>
                    <a:pt x="134" y="29"/>
                    <a:pt x="13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38857" y="2161949"/>
            <a:ext cx="1416050" cy="1719262"/>
            <a:chOff x="6380800" y="1789113"/>
            <a:chExt cx="1416050" cy="1719262"/>
          </a:xfrm>
          <a:solidFill>
            <a:srgbClr val="A89482"/>
          </a:solidFill>
        </p:grpSpPr>
        <p:sp>
          <p:nvSpPr>
            <p:cNvPr id="30" name="Freeform 14"/>
            <p:cNvSpPr/>
            <p:nvPr/>
          </p:nvSpPr>
          <p:spPr bwMode="auto">
            <a:xfrm>
              <a:off x="6380800" y="2362200"/>
              <a:ext cx="1416050" cy="1146175"/>
            </a:xfrm>
            <a:custGeom>
              <a:avLst/>
              <a:gdLst>
                <a:gd name="T0" fmla="*/ 556 w 556"/>
                <a:gd name="T1" fmla="*/ 0 h 482"/>
                <a:gd name="T2" fmla="*/ 465 w 556"/>
                <a:gd name="T3" fmla="*/ 43 h 482"/>
                <a:gd name="T4" fmla="*/ 278 w 556"/>
                <a:gd name="T5" fmla="*/ 366 h 482"/>
                <a:gd name="T6" fmla="*/ 91 w 556"/>
                <a:gd name="T7" fmla="*/ 43 h 482"/>
                <a:gd name="T8" fmla="*/ 0 w 556"/>
                <a:gd name="T9" fmla="*/ 0 h 482"/>
                <a:gd name="T10" fmla="*/ 278 w 556"/>
                <a:gd name="T11" fmla="*/ 482 h 482"/>
                <a:gd name="T12" fmla="*/ 556 w 556"/>
                <a:gd name="T13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Freeform 15"/>
            <p:cNvSpPr/>
            <p:nvPr/>
          </p:nvSpPr>
          <p:spPr bwMode="auto">
            <a:xfrm>
              <a:off x="6380800" y="1789113"/>
              <a:ext cx="1416050" cy="1146175"/>
            </a:xfrm>
            <a:custGeom>
              <a:avLst/>
              <a:gdLst>
                <a:gd name="T0" fmla="*/ 556 w 556"/>
                <a:gd name="T1" fmla="*/ 0 h 482"/>
                <a:gd name="T2" fmla="*/ 278 w 556"/>
                <a:gd name="T3" fmla="*/ 482 h 482"/>
                <a:gd name="T4" fmla="*/ 0 w 556"/>
                <a:gd name="T5" fmla="*/ 0 h 482"/>
                <a:gd name="T6" fmla="*/ 278 w 556"/>
                <a:gd name="T7" fmla="*/ 130 h 482"/>
                <a:gd name="T8" fmla="*/ 556 w 556"/>
                <a:gd name="T9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7033263" y="2547938"/>
              <a:ext cx="22225" cy="152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7074538" y="2524125"/>
              <a:ext cx="20637" cy="176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7111050" y="2508250"/>
              <a:ext cx="22225" cy="1920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7149150" y="2606675"/>
              <a:ext cx="23813" cy="93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 sz="16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6" name="AutoShape 36"/>
          <p:cNvSpPr>
            <a:spLocks noChangeArrowheads="1"/>
          </p:cNvSpPr>
          <p:nvPr/>
        </p:nvSpPr>
        <p:spPr bwMode="auto">
          <a:xfrm>
            <a:off x="1686567" y="2869789"/>
            <a:ext cx="1839913" cy="549275"/>
          </a:xfrm>
          <a:custGeom>
            <a:avLst/>
            <a:gdLst>
              <a:gd name="T0" fmla="*/ 2147483646 w 21600"/>
              <a:gd name="T1" fmla="*/ 177553805 h 21600"/>
              <a:gd name="T2" fmla="*/ 2147483646 w 21600"/>
              <a:gd name="T3" fmla="*/ 177553805 h 21600"/>
              <a:gd name="T4" fmla="*/ 2147483646 w 21600"/>
              <a:gd name="T5" fmla="*/ 177553805 h 21600"/>
              <a:gd name="T6" fmla="*/ 2147483646 w 21600"/>
              <a:gd name="T7" fmla="*/ 17755380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zh-CN" altLang="en-US" sz="1100" spc="1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  <a:p>
            <a:endParaRPr lang="zh-CN" altLang="en-US" sz="1100" spc="1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37" name="AutoShape 37"/>
          <p:cNvSpPr>
            <a:spLocks noChangeArrowheads="1"/>
          </p:cNvSpPr>
          <p:nvPr/>
        </p:nvSpPr>
        <p:spPr bwMode="auto">
          <a:xfrm>
            <a:off x="2135830" y="2571339"/>
            <a:ext cx="1392237" cy="239713"/>
          </a:xfrm>
          <a:custGeom>
            <a:avLst/>
            <a:gdLst>
              <a:gd name="T0" fmla="*/ 2147483646 w 21600"/>
              <a:gd name="T1" fmla="*/ 14846403 h 21600"/>
              <a:gd name="T2" fmla="*/ 2147483646 w 21600"/>
              <a:gd name="T3" fmla="*/ 14846403 h 21600"/>
              <a:gd name="T4" fmla="*/ 2147483646 w 21600"/>
              <a:gd name="T5" fmla="*/ 14846403 h 21600"/>
              <a:gd name="T6" fmla="*/ 2147483646 w 21600"/>
              <a:gd name="T7" fmla="*/ 14846403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091" tIns="20091" rIns="20091" bIns="20091" anchor="ctr"/>
          <a:lstStyle/>
          <a:p>
            <a:pPr algn="r" eaLnBrk="1" hangingPunct="1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AutoShape 38"/>
          <p:cNvSpPr/>
          <p:nvPr/>
        </p:nvSpPr>
        <p:spPr bwMode="auto">
          <a:xfrm>
            <a:off x="3637605" y="2612614"/>
            <a:ext cx="228600" cy="2286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8948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 eaLnBrk="1" hangingPunct="1">
              <a:lnSpc>
                <a:spcPct val="120000"/>
              </a:lnSpc>
              <a:defRPr/>
            </a:pPr>
            <a:endParaRPr lang="es-ES" sz="2110" noProof="1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9" name="AutoShape 39"/>
          <p:cNvSpPr>
            <a:spLocks noChangeArrowheads="1"/>
          </p:cNvSpPr>
          <p:nvPr/>
        </p:nvSpPr>
        <p:spPr bwMode="auto">
          <a:xfrm>
            <a:off x="8791638" y="2869789"/>
            <a:ext cx="2052532" cy="549275"/>
          </a:xfrm>
          <a:custGeom>
            <a:avLst/>
            <a:gdLst>
              <a:gd name="T0" fmla="*/ 2147483646 w 21600"/>
              <a:gd name="T1" fmla="*/ 177553805 h 21600"/>
              <a:gd name="T2" fmla="*/ 2147483646 w 21600"/>
              <a:gd name="T3" fmla="*/ 177553805 h 21600"/>
              <a:gd name="T4" fmla="*/ 2147483646 w 21600"/>
              <a:gd name="T5" fmla="*/ 177553805 h 21600"/>
              <a:gd name="T6" fmla="*/ 2147483646 w 21600"/>
              <a:gd name="T7" fmla="*/ 17755380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zh-CN" altLang="en-US" sz="1100" spc="1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  <a:p>
            <a:endParaRPr lang="zh-CN" altLang="en-US" sz="1100" spc="1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40" name="AutoShape 40"/>
          <p:cNvSpPr>
            <a:spLocks noChangeArrowheads="1"/>
          </p:cNvSpPr>
          <p:nvPr/>
        </p:nvSpPr>
        <p:spPr bwMode="auto">
          <a:xfrm>
            <a:off x="8783700" y="2571339"/>
            <a:ext cx="1430338" cy="268288"/>
          </a:xfrm>
          <a:custGeom>
            <a:avLst/>
            <a:gdLst>
              <a:gd name="T0" fmla="*/ 2147483646 w 21600"/>
              <a:gd name="T1" fmla="*/ 20792382 h 21600"/>
              <a:gd name="T2" fmla="*/ 2147483646 w 21600"/>
              <a:gd name="T3" fmla="*/ 20792382 h 21600"/>
              <a:gd name="T4" fmla="*/ 2147483646 w 21600"/>
              <a:gd name="T5" fmla="*/ 20792382 h 21600"/>
              <a:gd name="T6" fmla="*/ 2147483646 w 21600"/>
              <a:gd name="T7" fmla="*/ 20792382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091" tIns="20091" rIns="20091" bIns="20091" anchor="ctr"/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AutoShape 41"/>
          <p:cNvSpPr/>
          <p:nvPr/>
        </p:nvSpPr>
        <p:spPr bwMode="auto">
          <a:xfrm>
            <a:off x="8497950" y="2612614"/>
            <a:ext cx="227013" cy="2286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8948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 eaLnBrk="1" hangingPunct="1">
              <a:lnSpc>
                <a:spcPct val="120000"/>
              </a:lnSpc>
              <a:defRPr/>
            </a:pPr>
            <a:endParaRPr lang="es-ES" sz="2110" noProof="1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2" name="AutoShape 48"/>
          <p:cNvSpPr>
            <a:spLocks noChangeArrowheads="1"/>
          </p:cNvSpPr>
          <p:nvPr/>
        </p:nvSpPr>
        <p:spPr bwMode="auto">
          <a:xfrm>
            <a:off x="1688155" y="4657314"/>
            <a:ext cx="1839912" cy="549275"/>
          </a:xfrm>
          <a:custGeom>
            <a:avLst/>
            <a:gdLst>
              <a:gd name="T0" fmla="*/ 2147483646 w 21600"/>
              <a:gd name="T1" fmla="*/ 177553805 h 21600"/>
              <a:gd name="T2" fmla="*/ 2147483646 w 21600"/>
              <a:gd name="T3" fmla="*/ 177553805 h 21600"/>
              <a:gd name="T4" fmla="*/ 2147483646 w 21600"/>
              <a:gd name="T5" fmla="*/ 177553805 h 21600"/>
              <a:gd name="T6" fmla="*/ 2147483646 w 21600"/>
              <a:gd name="T7" fmla="*/ 17755380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zh-CN" altLang="en-US" sz="1100" spc="1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  <a:p>
            <a:endParaRPr lang="zh-CN" altLang="en-US" sz="1100" spc="1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43" name="AutoShape 49"/>
          <p:cNvSpPr>
            <a:spLocks noChangeArrowheads="1"/>
          </p:cNvSpPr>
          <p:nvPr/>
        </p:nvSpPr>
        <p:spPr bwMode="auto">
          <a:xfrm>
            <a:off x="2137417" y="4358864"/>
            <a:ext cx="1390650" cy="241300"/>
          </a:xfrm>
          <a:custGeom>
            <a:avLst/>
            <a:gdLst>
              <a:gd name="T0" fmla="*/ 2147483646 w 21600"/>
              <a:gd name="T1" fmla="*/ 15043636 h 21600"/>
              <a:gd name="T2" fmla="*/ 2147483646 w 21600"/>
              <a:gd name="T3" fmla="*/ 15043636 h 21600"/>
              <a:gd name="T4" fmla="*/ 2147483646 w 21600"/>
              <a:gd name="T5" fmla="*/ 15043636 h 21600"/>
              <a:gd name="T6" fmla="*/ 2147483646 w 21600"/>
              <a:gd name="T7" fmla="*/ 1504363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091" tIns="20091" rIns="20091" bIns="20091" anchor="ctr"/>
          <a:lstStyle/>
          <a:p>
            <a:pPr algn="r" eaLnBrk="1" hangingPunct="1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AutoShape 50"/>
          <p:cNvSpPr/>
          <p:nvPr/>
        </p:nvSpPr>
        <p:spPr bwMode="auto">
          <a:xfrm>
            <a:off x="3639192" y="4400139"/>
            <a:ext cx="228600" cy="2286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8948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algn="r" defTabSz="307975" eaLnBrk="1" hangingPunct="1">
              <a:lnSpc>
                <a:spcPct val="120000"/>
              </a:lnSpc>
              <a:defRPr/>
            </a:pPr>
            <a:endParaRPr lang="es-ES" sz="2110" noProof="1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5" name="AutoShape 51"/>
          <p:cNvSpPr>
            <a:spLocks noChangeArrowheads="1"/>
          </p:cNvSpPr>
          <p:nvPr/>
        </p:nvSpPr>
        <p:spPr bwMode="auto">
          <a:xfrm>
            <a:off x="8763063" y="4657314"/>
            <a:ext cx="2050711" cy="549275"/>
          </a:xfrm>
          <a:custGeom>
            <a:avLst/>
            <a:gdLst>
              <a:gd name="T0" fmla="*/ 2147483646 w 21600"/>
              <a:gd name="T1" fmla="*/ 177553805 h 21600"/>
              <a:gd name="T2" fmla="*/ 2147483646 w 21600"/>
              <a:gd name="T3" fmla="*/ 177553805 h 21600"/>
              <a:gd name="T4" fmla="*/ 2147483646 w 21600"/>
              <a:gd name="T5" fmla="*/ 177553805 h 21600"/>
              <a:gd name="T6" fmla="*/ 2147483646 w 21600"/>
              <a:gd name="T7" fmla="*/ 17755380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1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zh-CN" altLang="en-US" sz="1100" spc="1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  <a:p>
            <a:endParaRPr lang="zh-CN" altLang="en-US" sz="1100" spc="1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  <a:ea typeface="Adobe 繁黑體 Std B" panose="020B0700000000000000" pitchFamily="34" charset="-128"/>
            </a:endParaRPr>
          </a:p>
        </p:txBody>
      </p:sp>
      <p:sp>
        <p:nvSpPr>
          <p:cNvPr id="46" name="AutoShape 52"/>
          <p:cNvSpPr>
            <a:spLocks noChangeArrowheads="1"/>
          </p:cNvSpPr>
          <p:nvPr/>
        </p:nvSpPr>
        <p:spPr bwMode="auto">
          <a:xfrm>
            <a:off x="8755125" y="4358864"/>
            <a:ext cx="1430338" cy="269875"/>
          </a:xfrm>
          <a:custGeom>
            <a:avLst/>
            <a:gdLst>
              <a:gd name="T0" fmla="*/ 2147483646 w 21600"/>
              <a:gd name="T1" fmla="*/ 21039105 h 21600"/>
              <a:gd name="T2" fmla="*/ 2147483646 w 21600"/>
              <a:gd name="T3" fmla="*/ 21039105 h 21600"/>
              <a:gd name="T4" fmla="*/ 2147483646 w 21600"/>
              <a:gd name="T5" fmla="*/ 21039105 h 21600"/>
              <a:gd name="T6" fmla="*/ 2147483646 w 21600"/>
              <a:gd name="T7" fmla="*/ 2103910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091" tIns="20091" rIns="20091" bIns="20091" anchor="ctr"/>
          <a:lstStyle/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AutoShape 53"/>
          <p:cNvSpPr/>
          <p:nvPr/>
        </p:nvSpPr>
        <p:spPr bwMode="auto">
          <a:xfrm>
            <a:off x="8469375" y="4400139"/>
            <a:ext cx="227013" cy="2286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A8948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defTabSz="307975" eaLnBrk="1" hangingPunct="1">
              <a:lnSpc>
                <a:spcPct val="120000"/>
              </a:lnSpc>
              <a:defRPr/>
            </a:pPr>
            <a:endParaRPr lang="es-ES" sz="2110" noProof="1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45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9" grpId="0"/>
      <p:bldP spid="40" grpId="0"/>
      <p:bldP spid="42" grpId="0"/>
      <p:bldP spid="43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 bwMode="auto">
          <a:xfrm>
            <a:off x="3260210" y="2070901"/>
            <a:ext cx="1322710" cy="2397168"/>
            <a:chOff x="5663114" y="393780"/>
            <a:chExt cx="865773" cy="2122993"/>
          </a:xfrm>
        </p:grpSpPr>
        <p:sp>
          <p:nvSpPr>
            <p:cNvPr id="14" name="矩形 12"/>
            <p:cNvSpPr>
              <a:spLocks noChangeArrowheads="1"/>
            </p:cNvSpPr>
            <p:nvPr/>
          </p:nvSpPr>
          <p:spPr bwMode="auto">
            <a:xfrm>
              <a:off x="5854255" y="588815"/>
              <a:ext cx="483489" cy="1708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>
              <a:spAutoFit/>
            </a:bodyPr>
            <a:lstStyle/>
            <a:p>
              <a:pPr algn="ctr"/>
              <a:r>
                <a:rPr lang="zh-CN" altLang="en-US" sz="36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第四章</a:t>
              </a:r>
              <a:endParaRPr lang="zh-CN" altLang="en-US" sz="36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63114" y="393780"/>
              <a:ext cx="865773" cy="21229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71921" y="3002834"/>
            <a:ext cx="4195880" cy="1427136"/>
            <a:chOff x="4746145" y="2970594"/>
            <a:chExt cx="6250389" cy="1174427"/>
          </a:xfrm>
        </p:grpSpPr>
        <p:sp>
          <p:nvSpPr>
            <p:cNvPr id="18" name="矩形 17"/>
            <p:cNvSpPr/>
            <p:nvPr/>
          </p:nvSpPr>
          <p:spPr>
            <a:xfrm>
              <a:off x="4746145" y="2970594"/>
              <a:ext cx="6250389" cy="633193"/>
            </a:xfrm>
            <a:prstGeom prst="rect">
              <a:avLst/>
            </a:prstGeom>
            <a:noFill/>
            <a:ln>
              <a:solidFill>
                <a:srgbClr val="A89482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kumimoji="1" lang="zh-CN" altLang="en-US" sz="44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明年工作计划</a:t>
              </a:r>
              <a:endParaRPr kumimoji="1" lang="zh-CN" altLang="en-US" sz="44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989667" y="3673926"/>
              <a:ext cx="5801182" cy="4710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>
                      <a:lumMod val="65000"/>
                    </a:schemeClr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点击此处添加文本内容，如关键词、部分简单介绍等。点击此处添加文本内容，如关键词、部分简单介绍等。</a:t>
              </a:r>
              <a:endParaRPr lang="en-US" altLang="zh-CN" sz="1200" dirty="0">
                <a:solidFill>
                  <a:schemeClr val="bg1">
                    <a:lumMod val="65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明年工作计划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5" name="箭头3"/>
          <p:cNvSpPr/>
          <p:nvPr/>
        </p:nvSpPr>
        <p:spPr bwMode="gray">
          <a:xfrm flipV="1">
            <a:off x="2248480" y="3759577"/>
            <a:ext cx="1088556" cy="1514498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箭头2"/>
          <p:cNvSpPr/>
          <p:nvPr/>
        </p:nvSpPr>
        <p:spPr bwMode="gray">
          <a:xfrm rot="16200000">
            <a:off x="2558943" y="3312154"/>
            <a:ext cx="323536" cy="1293906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箭头1"/>
          <p:cNvSpPr/>
          <p:nvPr/>
        </p:nvSpPr>
        <p:spPr bwMode="gray">
          <a:xfrm>
            <a:off x="2243209" y="2484050"/>
            <a:ext cx="1088556" cy="1754398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ffectLst/>
        </p:spPr>
        <p:txBody>
          <a:bodyPr wrap="none" lIns="62118" tIns="31058" rIns="62118" bIns="31058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9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1"/>
          <p:cNvSpPr>
            <a:spLocks noChangeArrowheads="1"/>
          </p:cNvSpPr>
          <p:nvPr/>
        </p:nvSpPr>
        <p:spPr bwMode="gray">
          <a:xfrm>
            <a:off x="4982771" y="2015303"/>
            <a:ext cx="5887994" cy="1191110"/>
          </a:xfrm>
          <a:prstGeom prst="roundRect">
            <a:avLst>
              <a:gd name="adj" fmla="val 11505"/>
            </a:avLst>
          </a:prstGeom>
          <a:solidFill>
            <a:srgbClr val="A89482"/>
          </a:solidFill>
          <a:ln w="15875" cap="flat" cmpd="sng" algn="ctr">
            <a:noFill/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2"/>
          <p:cNvSpPr>
            <a:spLocks noChangeArrowheads="1"/>
          </p:cNvSpPr>
          <p:nvPr/>
        </p:nvSpPr>
        <p:spPr bwMode="gray">
          <a:xfrm>
            <a:off x="4982773" y="3352561"/>
            <a:ext cx="5887990" cy="1187170"/>
          </a:xfrm>
          <a:prstGeom prst="roundRect">
            <a:avLst>
              <a:gd name="adj" fmla="val 11505"/>
            </a:avLst>
          </a:prstGeom>
          <a:solidFill>
            <a:srgbClr val="A89482"/>
          </a:solidFill>
          <a:ln w="15875" cap="flat" cmpd="sng" algn="ctr">
            <a:noFill/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3"/>
          <p:cNvSpPr>
            <a:spLocks noChangeArrowheads="1"/>
          </p:cNvSpPr>
          <p:nvPr/>
        </p:nvSpPr>
        <p:spPr bwMode="ltGray">
          <a:xfrm>
            <a:off x="4982772" y="4652382"/>
            <a:ext cx="5887992" cy="1176580"/>
          </a:xfrm>
          <a:prstGeom prst="roundRect">
            <a:avLst>
              <a:gd name="adj" fmla="val 11505"/>
            </a:avLst>
          </a:prstGeom>
          <a:solidFill>
            <a:srgbClr val="A89482"/>
          </a:solidFill>
          <a:ln w="15875" cap="flat" cmpd="sng" algn="ctr">
            <a:noFill/>
            <a:prstDash val="solid"/>
          </a:ln>
          <a:effectLst/>
        </p:spPr>
        <p:txBody>
          <a:bodyPr lIns="62118" tIns="31058" rIns="62118" bIns="31058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您的内容打在这里，或者通过复制您的文本后，在此框中选择粘贴，并选择只保留文字。在此录入上述图表的综合描述说明。</a:t>
            </a:r>
            <a:endParaRPr lang="zh-CN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252070" y="3194496"/>
            <a:ext cx="1531224" cy="1531224"/>
          </a:xfrm>
          <a:prstGeom prst="ellipse">
            <a:avLst/>
          </a:prstGeom>
          <a:solidFill>
            <a:srgbClr val="A89482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1362916" y="3493699"/>
            <a:ext cx="1269096" cy="838282"/>
            <a:chOff x="8922207" y="2437732"/>
            <a:chExt cx="1019784" cy="841717"/>
          </a:xfrm>
        </p:grpSpPr>
        <p:sp>
          <p:nvSpPr>
            <p:cNvPr id="16" name="文本框 37"/>
            <p:cNvSpPr txBox="1"/>
            <p:nvPr/>
          </p:nvSpPr>
          <p:spPr>
            <a:xfrm>
              <a:off x="8931338" y="2437732"/>
              <a:ext cx="1010653" cy="525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38"/>
            <p:cNvSpPr txBox="1"/>
            <p:nvPr/>
          </p:nvSpPr>
          <p:spPr>
            <a:xfrm>
              <a:off x="8922207" y="2445047"/>
              <a:ext cx="1010653" cy="834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圆角矩形 21"/>
          <p:cNvSpPr/>
          <p:nvPr/>
        </p:nvSpPr>
        <p:spPr>
          <a:xfrm>
            <a:off x="3585861" y="1977109"/>
            <a:ext cx="1262492" cy="1247618"/>
          </a:xfrm>
          <a:prstGeom prst="roundRect">
            <a:avLst>
              <a:gd name="adj" fmla="val 9039"/>
            </a:avLst>
          </a:prstGeom>
          <a:solidFill>
            <a:srgbClr val="A89482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Placeholder 4"/>
          <p:cNvSpPr txBox="1"/>
          <p:nvPr/>
        </p:nvSpPr>
        <p:spPr>
          <a:xfrm>
            <a:off x="3718195" y="2481803"/>
            <a:ext cx="1020460" cy="2256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圆角矩形 25"/>
          <p:cNvSpPr/>
          <p:nvPr/>
        </p:nvSpPr>
        <p:spPr>
          <a:xfrm>
            <a:off x="3586387" y="3320494"/>
            <a:ext cx="1262492" cy="1247618"/>
          </a:xfrm>
          <a:prstGeom prst="roundRect">
            <a:avLst>
              <a:gd name="adj" fmla="val 9039"/>
            </a:avLst>
          </a:prstGeom>
          <a:solidFill>
            <a:srgbClr val="A89482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3718721" y="3825188"/>
            <a:ext cx="1020460" cy="2256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圆角矩形 29"/>
          <p:cNvSpPr/>
          <p:nvPr/>
        </p:nvSpPr>
        <p:spPr>
          <a:xfrm>
            <a:off x="3588918" y="4613856"/>
            <a:ext cx="1262492" cy="1247618"/>
          </a:xfrm>
          <a:prstGeom prst="roundRect">
            <a:avLst>
              <a:gd name="adj" fmla="val 9039"/>
            </a:avLst>
          </a:prstGeom>
          <a:solidFill>
            <a:srgbClr val="A89482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 Placeholder 4"/>
          <p:cNvSpPr txBox="1"/>
          <p:nvPr/>
        </p:nvSpPr>
        <p:spPr>
          <a:xfrm>
            <a:off x="3721252" y="5118550"/>
            <a:ext cx="1020460" cy="225672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19" grpId="0" build="p"/>
      <p:bldP spid="20" grpId="0" animBg="1"/>
      <p:bldP spid="21" grpId="0" build="p"/>
      <p:bldP spid="22" grpId="0" animBg="1"/>
      <p:bldP spid="2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明年工作计划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5" name="文本框 18"/>
          <p:cNvSpPr txBox="1"/>
          <p:nvPr/>
        </p:nvSpPr>
        <p:spPr>
          <a:xfrm>
            <a:off x="1664201" y="2523486"/>
            <a:ext cx="196165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点击输入简要文字内容，文字内容需概括精炼文字内容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9"/>
          <p:cNvSpPr txBox="1"/>
          <p:nvPr/>
        </p:nvSpPr>
        <p:spPr>
          <a:xfrm>
            <a:off x="1705471" y="4266172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点击输入简要文字内容，文字内容需概括精炼文字内容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0"/>
          <p:cNvSpPr txBox="1"/>
          <p:nvPr/>
        </p:nvSpPr>
        <p:spPr>
          <a:xfrm>
            <a:off x="8717281" y="2523486"/>
            <a:ext cx="2242446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点击输入简要文字内容，文字内容需概括精炼文字内容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1"/>
          <p:cNvSpPr txBox="1"/>
          <p:nvPr/>
        </p:nvSpPr>
        <p:spPr>
          <a:xfrm>
            <a:off x="8679305" y="4266172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点击输入简要文字内容，文字内容需概括精炼文字内容</a:t>
            </a: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787794" y="2540716"/>
            <a:ext cx="2779537" cy="2779537"/>
            <a:chOff x="3348994" y="1236840"/>
            <a:chExt cx="2531533" cy="2531533"/>
          </a:xfrm>
          <a:solidFill>
            <a:srgbClr val="F47349"/>
          </a:solidFill>
        </p:grpSpPr>
        <p:sp>
          <p:nvSpPr>
            <p:cNvPr id="13" name="椭圆 12"/>
            <p:cNvSpPr/>
            <p:nvPr/>
          </p:nvSpPr>
          <p:spPr>
            <a:xfrm>
              <a:off x="3348994" y="1236840"/>
              <a:ext cx="2531533" cy="2531533"/>
            </a:xfrm>
            <a:prstGeom prst="ellipse">
              <a:avLst/>
            </a:pr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627"/>
            <p:cNvSpPr>
              <a:spLocks noEditPoints="1"/>
            </p:cNvSpPr>
            <p:nvPr/>
          </p:nvSpPr>
          <p:spPr bwMode="auto">
            <a:xfrm>
              <a:off x="4298792" y="1539279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23"/>
            <p:cNvSpPr txBox="1"/>
            <p:nvPr/>
          </p:nvSpPr>
          <p:spPr>
            <a:xfrm>
              <a:off x="3528323" y="2482345"/>
              <a:ext cx="2172875" cy="10371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加入标题</a:t>
              </a:r>
              <a:endPara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在此输入详细文字介绍，在此输入详细文字介绍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在此输入详细文字介绍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84643" y="2523486"/>
            <a:ext cx="939800" cy="939800"/>
            <a:chOff x="2386060" y="1495059"/>
            <a:chExt cx="939800" cy="939800"/>
          </a:xfrm>
        </p:grpSpPr>
        <p:sp>
          <p:nvSpPr>
            <p:cNvPr id="17" name="椭圆 16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986"/>
            <p:cNvSpPr/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675234" y="2523486"/>
            <a:ext cx="939800" cy="939800"/>
            <a:chOff x="5454052" y="1074902"/>
            <a:chExt cx="939800" cy="939800"/>
          </a:xfrm>
        </p:grpSpPr>
        <p:sp>
          <p:nvSpPr>
            <p:cNvPr id="20" name="椭圆 19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22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3721695" y="4266172"/>
            <a:ext cx="939800" cy="939800"/>
            <a:chOff x="3080330" y="2789142"/>
            <a:chExt cx="939800" cy="939800"/>
          </a:xfrm>
        </p:grpSpPr>
        <p:sp>
          <p:nvSpPr>
            <p:cNvPr id="25" name="椭圆 24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27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724685" y="4266172"/>
            <a:ext cx="901165" cy="901165"/>
            <a:chOff x="5719249" y="3077288"/>
            <a:chExt cx="767347" cy="767347"/>
          </a:xfrm>
        </p:grpSpPr>
        <p:sp>
          <p:nvSpPr>
            <p:cNvPr id="30" name="椭圆 29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rgbClr val="A894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明年工作计划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671219" y="1900004"/>
            <a:ext cx="3449590" cy="1809916"/>
            <a:chOff x="5157515" y="1784090"/>
            <a:chExt cx="3384376" cy="1775690"/>
          </a:xfrm>
        </p:grpSpPr>
        <p:sp>
          <p:nvSpPr>
            <p:cNvPr id="8" name="矩形标注 20"/>
            <p:cNvSpPr/>
            <p:nvPr/>
          </p:nvSpPr>
          <p:spPr>
            <a:xfrm>
              <a:off x="5157515" y="1784090"/>
              <a:ext cx="3384376" cy="1775690"/>
            </a:xfrm>
            <a:prstGeom prst="wedgeRectCallout">
              <a:avLst/>
            </a:prstGeom>
            <a:solidFill>
              <a:srgbClr val="A8948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TextBox 21"/>
            <p:cNvSpPr txBox="1"/>
            <p:nvPr/>
          </p:nvSpPr>
          <p:spPr>
            <a:xfrm>
              <a:off x="6237635" y="2472143"/>
              <a:ext cx="2206620" cy="774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22"/>
            <p:cNvSpPr txBox="1"/>
            <p:nvPr/>
          </p:nvSpPr>
          <p:spPr>
            <a:xfrm>
              <a:off x="6237634" y="2010477"/>
              <a:ext cx="1224136" cy="359643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2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12" name="Freeform 6"/>
            <p:cNvSpPr>
              <a:spLocks noEditPoints="1"/>
            </p:cNvSpPr>
            <p:nvPr/>
          </p:nvSpPr>
          <p:spPr bwMode="auto">
            <a:xfrm>
              <a:off x="5352025" y="2383197"/>
              <a:ext cx="885610" cy="556344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66986" y="3986201"/>
            <a:ext cx="3449590" cy="1809914"/>
            <a:chOff x="7461771" y="4101582"/>
            <a:chExt cx="3384376" cy="1775690"/>
          </a:xfrm>
        </p:grpSpPr>
        <p:sp>
          <p:nvSpPr>
            <p:cNvPr id="14" name="矩形标注 30"/>
            <p:cNvSpPr/>
            <p:nvPr/>
          </p:nvSpPr>
          <p:spPr>
            <a:xfrm>
              <a:off x="7461771" y="4101582"/>
              <a:ext cx="3384376" cy="1775690"/>
            </a:xfrm>
            <a:prstGeom prst="wedgeRectCallout">
              <a:avLst/>
            </a:prstGeom>
            <a:solidFill>
              <a:srgbClr val="A8948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TextBox 31"/>
            <p:cNvSpPr txBox="1"/>
            <p:nvPr/>
          </p:nvSpPr>
          <p:spPr>
            <a:xfrm>
              <a:off x="8541891" y="4825153"/>
              <a:ext cx="2206620" cy="774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32"/>
            <p:cNvSpPr txBox="1"/>
            <p:nvPr/>
          </p:nvSpPr>
          <p:spPr>
            <a:xfrm>
              <a:off x="8541890" y="4363488"/>
              <a:ext cx="1209805" cy="359643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4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7701324" y="4670910"/>
              <a:ext cx="807733" cy="652292"/>
            </a:xfrm>
            <a:custGeom>
              <a:avLst/>
              <a:gdLst>
                <a:gd name="T0" fmla="*/ 67 w 123"/>
                <a:gd name="T1" fmla="*/ 62 h 100"/>
                <a:gd name="T2" fmla="*/ 67 w 123"/>
                <a:gd name="T3" fmla="*/ 65 h 100"/>
                <a:gd name="T4" fmla="*/ 66 w 123"/>
                <a:gd name="T5" fmla="*/ 67 h 100"/>
                <a:gd name="T6" fmla="*/ 62 w 123"/>
                <a:gd name="T7" fmla="*/ 67 h 100"/>
                <a:gd name="T8" fmla="*/ 58 w 123"/>
                <a:gd name="T9" fmla="*/ 67 h 100"/>
                <a:gd name="T10" fmla="*/ 56 w 123"/>
                <a:gd name="T11" fmla="*/ 65 h 100"/>
                <a:gd name="T12" fmla="*/ 56 w 123"/>
                <a:gd name="T13" fmla="*/ 62 h 100"/>
                <a:gd name="T14" fmla="*/ 0 w 123"/>
                <a:gd name="T15" fmla="*/ 44 h 100"/>
                <a:gd name="T16" fmla="*/ 0 w 123"/>
                <a:gd name="T17" fmla="*/ 81 h 100"/>
                <a:gd name="T18" fmla="*/ 19 w 123"/>
                <a:gd name="T19" fmla="*/ 100 h 100"/>
                <a:gd name="T20" fmla="*/ 62 w 123"/>
                <a:gd name="T21" fmla="*/ 100 h 100"/>
                <a:gd name="T22" fmla="*/ 104 w 123"/>
                <a:gd name="T23" fmla="*/ 100 h 100"/>
                <a:gd name="T24" fmla="*/ 123 w 123"/>
                <a:gd name="T25" fmla="*/ 81 h 100"/>
                <a:gd name="T26" fmla="*/ 123 w 123"/>
                <a:gd name="T27" fmla="*/ 44 h 100"/>
                <a:gd name="T28" fmla="*/ 67 w 123"/>
                <a:gd name="T29" fmla="*/ 62 h 100"/>
                <a:gd name="T30" fmla="*/ 62 w 123"/>
                <a:gd name="T31" fmla="*/ 58 h 100"/>
                <a:gd name="T32" fmla="*/ 64 w 123"/>
                <a:gd name="T33" fmla="*/ 58 h 100"/>
                <a:gd name="T34" fmla="*/ 66 w 123"/>
                <a:gd name="T35" fmla="*/ 59 h 100"/>
                <a:gd name="T36" fmla="*/ 66 w 123"/>
                <a:gd name="T37" fmla="*/ 64 h 100"/>
                <a:gd name="T38" fmla="*/ 64 w 123"/>
                <a:gd name="T39" fmla="*/ 65 h 100"/>
                <a:gd name="T40" fmla="*/ 62 w 123"/>
                <a:gd name="T41" fmla="*/ 65 h 100"/>
                <a:gd name="T42" fmla="*/ 60 w 123"/>
                <a:gd name="T43" fmla="*/ 65 h 100"/>
                <a:gd name="T44" fmla="*/ 58 w 123"/>
                <a:gd name="T45" fmla="*/ 64 h 100"/>
                <a:gd name="T46" fmla="*/ 58 w 123"/>
                <a:gd name="T47" fmla="*/ 59 h 100"/>
                <a:gd name="T48" fmla="*/ 60 w 123"/>
                <a:gd name="T49" fmla="*/ 58 h 100"/>
                <a:gd name="T50" fmla="*/ 62 w 123"/>
                <a:gd name="T51" fmla="*/ 58 h 100"/>
                <a:gd name="T52" fmla="*/ 56 w 123"/>
                <a:gd name="T53" fmla="*/ 58 h 100"/>
                <a:gd name="T54" fmla="*/ 56 w 123"/>
                <a:gd name="T55" fmla="*/ 60 h 100"/>
                <a:gd name="T56" fmla="*/ 1 w 123"/>
                <a:gd name="T57" fmla="*/ 42 h 100"/>
                <a:gd name="T58" fmla="*/ 19 w 123"/>
                <a:gd name="T59" fmla="*/ 24 h 100"/>
                <a:gd name="T60" fmla="*/ 62 w 123"/>
                <a:gd name="T61" fmla="*/ 24 h 100"/>
                <a:gd name="T62" fmla="*/ 104 w 123"/>
                <a:gd name="T63" fmla="*/ 24 h 100"/>
                <a:gd name="T64" fmla="*/ 123 w 123"/>
                <a:gd name="T65" fmla="*/ 42 h 100"/>
                <a:gd name="T66" fmla="*/ 67 w 123"/>
                <a:gd name="T67" fmla="*/ 60 h 100"/>
                <a:gd name="T68" fmla="*/ 67 w 123"/>
                <a:gd name="T69" fmla="*/ 58 h 100"/>
                <a:gd name="T70" fmla="*/ 66 w 123"/>
                <a:gd name="T71" fmla="*/ 56 h 100"/>
                <a:gd name="T72" fmla="*/ 62 w 123"/>
                <a:gd name="T73" fmla="*/ 56 h 100"/>
                <a:gd name="T74" fmla="*/ 58 w 123"/>
                <a:gd name="T75" fmla="*/ 56 h 100"/>
                <a:gd name="T76" fmla="*/ 56 w 123"/>
                <a:gd name="T77" fmla="*/ 58 h 100"/>
                <a:gd name="T78" fmla="*/ 62 w 123"/>
                <a:gd name="T79" fmla="*/ 4 h 100"/>
                <a:gd name="T80" fmla="*/ 62 w 123"/>
                <a:gd name="T81" fmla="*/ 4 h 100"/>
                <a:gd name="T82" fmla="*/ 81 w 123"/>
                <a:gd name="T83" fmla="*/ 23 h 100"/>
                <a:gd name="T84" fmla="*/ 84 w 123"/>
                <a:gd name="T85" fmla="*/ 23 h 100"/>
                <a:gd name="T86" fmla="*/ 62 w 123"/>
                <a:gd name="T87" fmla="*/ 0 h 100"/>
                <a:gd name="T88" fmla="*/ 62 w 123"/>
                <a:gd name="T89" fmla="*/ 0 h 100"/>
                <a:gd name="T90" fmla="*/ 39 w 123"/>
                <a:gd name="T91" fmla="*/ 23 h 100"/>
                <a:gd name="T92" fmla="*/ 43 w 123"/>
                <a:gd name="T93" fmla="*/ 23 h 100"/>
                <a:gd name="T94" fmla="*/ 62 w 123"/>
                <a:gd name="T95" fmla="*/ 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3" h="100">
                  <a:moveTo>
                    <a:pt x="67" y="62"/>
                  </a:moveTo>
                  <a:cubicBezTo>
                    <a:pt x="67" y="65"/>
                    <a:pt x="67" y="65"/>
                    <a:pt x="67" y="65"/>
                  </a:cubicBezTo>
                  <a:cubicBezTo>
                    <a:pt x="67" y="66"/>
                    <a:pt x="67" y="67"/>
                    <a:pt x="66" y="67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8" y="67"/>
                    <a:pt x="58" y="67"/>
                    <a:pt x="58" y="67"/>
                  </a:cubicBezTo>
                  <a:cubicBezTo>
                    <a:pt x="57" y="67"/>
                    <a:pt x="56" y="66"/>
                    <a:pt x="56" y="65"/>
                  </a:cubicBezTo>
                  <a:cubicBezTo>
                    <a:pt x="56" y="62"/>
                    <a:pt x="56" y="62"/>
                    <a:pt x="56" y="62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92"/>
                    <a:pt x="9" y="100"/>
                    <a:pt x="19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14" y="100"/>
                    <a:pt x="123" y="92"/>
                    <a:pt x="123" y="81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67" y="62"/>
                    <a:pt x="67" y="62"/>
                    <a:pt x="67" y="62"/>
                  </a:cubicBezTo>
                  <a:close/>
                  <a:moveTo>
                    <a:pt x="62" y="58"/>
                  </a:move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6" y="58"/>
                    <a:pt x="66" y="59"/>
                  </a:cubicBezTo>
                  <a:cubicBezTo>
                    <a:pt x="66" y="64"/>
                    <a:pt x="66" y="64"/>
                    <a:pt x="66" y="64"/>
                  </a:cubicBezTo>
                  <a:cubicBezTo>
                    <a:pt x="66" y="65"/>
                    <a:pt x="65" y="65"/>
                    <a:pt x="64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59" y="65"/>
                    <a:pt x="58" y="65"/>
                    <a:pt x="58" y="64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8" y="58"/>
                    <a:pt x="59" y="58"/>
                    <a:pt x="60" y="58"/>
                  </a:cubicBezTo>
                  <a:cubicBezTo>
                    <a:pt x="62" y="58"/>
                    <a:pt x="62" y="58"/>
                    <a:pt x="62" y="58"/>
                  </a:cubicBezTo>
                  <a:close/>
                  <a:moveTo>
                    <a:pt x="56" y="58"/>
                  </a:moveTo>
                  <a:cubicBezTo>
                    <a:pt x="56" y="60"/>
                    <a:pt x="56" y="60"/>
                    <a:pt x="56" y="6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32"/>
                    <a:pt x="9" y="24"/>
                    <a:pt x="19" y="24"/>
                  </a:cubicBezTo>
                  <a:cubicBezTo>
                    <a:pt x="62" y="24"/>
                    <a:pt x="62" y="24"/>
                    <a:pt x="62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14" y="24"/>
                    <a:pt x="122" y="32"/>
                    <a:pt x="123" y="42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57" y="56"/>
                    <a:pt x="56" y="56"/>
                    <a:pt x="56" y="58"/>
                  </a:cubicBezTo>
                  <a:close/>
                  <a:moveTo>
                    <a:pt x="62" y="4"/>
                  </a:moveTo>
                  <a:cubicBezTo>
                    <a:pt x="62" y="4"/>
                    <a:pt x="62" y="4"/>
                    <a:pt x="62" y="4"/>
                  </a:cubicBezTo>
                  <a:cubicBezTo>
                    <a:pt x="72" y="4"/>
                    <a:pt x="81" y="13"/>
                    <a:pt x="81" y="23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4" y="11"/>
                    <a:pt x="74" y="1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49" y="0"/>
                    <a:pt x="39" y="11"/>
                    <a:pt x="39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13"/>
                    <a:pt x="51" y="4"/>
                    <a:pt x="62" y="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749847" y="3986201"/>
            <a:ext cx="3449590" cy="1809914"/>
            <a:chOff x="3634221" y="4101582"/>
            <a:chExt cx="3384376" cy="1775690"/>
          </a:xfrm>
        </p:grpSpPr>
        <p:sp>
          <p:nvSpPr>
            <p:cNvPr id="19" name="矩形标注 35"/>
            <p:cNvSpPr/>
            <p:nvPr/>
          </p:nvSpPr>
          <p:spPr>
            <a:xfrm>
              <a:off x="3634221" y="4101582"/>
              <a:ext cx="3384376" cy="1775690"/>
            </a:xfrm>
            <a:prstGeom prst="wedgeRectCallout">
              <a:avLst/>
            </a:prstGeom>
            <a:solidFill>
              <a:srgbClr val="A8948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" name="TextBox 36"/>
            <p:cNvSpPr txBox="1"/>
            <p:nvPr/>
          </p:nvSpPr>
          <p:spPr>
            <a:xfrm>
              <a:off x="4746612" y="4825153"/>
              <a:ext cx="2206620" cy="774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TextBox 37"/>
            <p:cNvSpPr txBox="1"/>
            <p:nvPr/>
          </p:nvSpPr>
          <p:spPr>
            <a:xfrm>
              <a:off x="4746611" y="4363488"/>
              <a:ext cx="1247025" cy="359643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3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3796813" y="4670910"/>
              <a:ext cx="845520" cy="740810"/>
            </a:xfrm>
            <a:custGeom>
              <a:avLst/>
              <a:gdLst>
                <a:gd name="T0" fmla="*/ 92 w 137"/>
                <a:gd name="T1" fmla="*/ 69 h 120"/>
                <a:gd name="T2" fmla="*/ 76 w 137"/>
                <a:gd name="T3" fmla="*/ 52 h 120"/>
                <a:gd name="T4" fmla="*/ 75 w 137"/>
                <a:gd name="T5" fmla="*/ 38 h 120"/>
                <a:gd name="T6" fmla="*/ 69 w 137"/>
                <a:gd name="T7" fmla="*/ 44 h 120"/>
                <a:gd name="T8" fmla="*/ 52 w 137"/>
                <a:gd name="T9" fmla="*/ 28 h 120"/>
                <a:gd name="T10" fmla="*/ 41 w 137"/>
                <a:gd name="T11" fmla="*/ 37 h 120"/>
                <a:gd name="T12" fmla="*/ 18 w 137"/>
                <a:gd name="T13" fmla="*/ 38 h 120"/>
                <a:gd name="T14" fmla="*/ 16 w 137"/>
                <a:gd name="T15" fmla="*/ 52 h 120"/>
                <a:gd name="T16" fmla="*/ 0 w 137"/>
                <a:gd name="T17" fmla="*/ 69 h 120"/>
                <a:gd name="T18" fmla="*/ 9 w 137"/>
                <a:gd name="T19" fmla="*/ 80 h 120"/>
                <a:gd name="T20" fmla="*/ 10 w 137"/>
                <a:gd name="T21" fmla="*/ 103 h 120"/>
                <a:gd name="T22" fmla="*/ 24 w 137"/>
                <a:gd name="T23" fmla="*/ 104 h 120"/>
                <a:gd name="T24" fmla="*/ 41 w 137"/>
                <a:gd name="T25" fmla="*/ 120 h 120"/>
                <a:gd name="T26" fmla="*/ 52 w 137"/>
                <a:gd name="T27" fmla="*/ 111 h 120"/>
                <a:gd name="T28" fmla="*/ 72 w 137"/>
                <a:gd name="T29" fmla="*/ 107 h 120"/>
                <a:gd name="T30" fmla="*/ 83 w 137"/>
                <a:gd name="T31" fmla="*/ 103 h 120"/>
                <a:gd name="T32" fmla="*/ 83 w 137"/>
                <a:gd name="T33" fmla="*/ 80 h 120"/>
                <a:gd name="T34" fmla="*/ 72 w 137"/>
                <a:gd name="T35" fmla="*/ 84 h 120"/>
                <a:gd name="T36" fmla="*/ 46 w 137"/>
                <a:gd name="T37" fmla="*/ 101 h 120"/>
                <a:gd name="T38" fmla="*/ 46 w 137"/>
                <a:gd name="T39" fmla="*/ 47 h 120"/>
                <a:gd name="T40" fmla="*/ 73 w 137"/>
                <a:gd name="T41" fmla="*/ 74 h 120"/>
                <a:gd name="T42" fmla="*/ 129 w 137"/>
                <a:gd name="T43" fmla="*/ 77 h 120"/>
                <a:gd name="T44" fmla="*/ 137 w 137"/>
                <a:gd name="T45" fmla="*/ 85 h 120"/>
                <a:gd name="T46" fmla="*/ 133 w 137"/>
                <a:gd name="T47" fmla="*/ 91 h 120"/>
                <a:gd name="T48" fmla="*/ 132 w 137"/>
                <a:gd name="T49" fmla="*/ 102 h 120"/>
                <a:gd name="T50" fmla="*/ 125 w 137"/>
                <a:gd name="T51" fmla="*/ 103 h 120"/>
                <a:gd name="T52" fmla="*/ 117 w 137"/>
                <a:gd name="T53" fmla="*/ 111 h 120"/>
                <a:gd name="T54" fmla="*/ 111 w 137"/>
                <a:gd name="T55" fmla="*/ 107 h 120"/>
                <a:gd name="T56" fmla="*/ 100 w 137"/>
                <a:gd name="T57" fmla="*/ 106 h 120"/>
                <a:gd name="T58" fmla="*/ 99 w 137"/>
                <a:gd name="T59" fmla="*/ 99 h 120"/>
                <a:gd name="T60" fmla="*/ 91 w 137"/>
                <a:gd name="T61" fmla="*/ 91 h 120"/>
                <a:gd name="T62" fmla="*/ 96 w 137"/>
                <a:gd name="T63" fmla="*/ 85 h 120"/>
                <a:gd name="T64" fmla="*/ 96 w 137"/>
                <a:gd name="T65" fmla="*/ 74 h 120"/>
                <a:gd name="T66" fmla="*/ 103 w 137"/>
                <a:gd name="T67" fmla="*/ 73 h 120"/>
                <a:gd name="T68" fmla="*/ 111 w 137"/>
                <a:gd name="T69" fmla="*/ 65 h 120"/>
                <a:gd name="T70" fmla="*/ 117 w 137"/>
                <a:gd name="T71" fmla="*/ 70 h 120"/>
                <a:gd name="T72" fmla="*/ 128 w 137"/>
                <a:gd name="T73" fmla="*/ 70 h 120"/>
                <a:gd name="T74" fmla="*/ 129 w 137"/>
                <a:gd name="T75" fmla="*/ 77 h 120"/>
                <a:gd name="T76" fmla="*/ 128 w 137"/>
                <a:gd name="T77" fmla="*/ 88 h 120"/>
                <a:gd name="T78" fmla="*/ 101 w 137"/>
                <a:gd name="T79" fmla="*/ 88 h 120"/>
                <a:gd name="T80" fmla="*/ 114 w 137"/>
                <a:gd name="T81" fmla="*/ 102 h 120"/>
                <a:gd name="T82" fmla="*/ 137 w 137"/>
                <a:gd name="T83" fmla="*/ 27 h 120"/>
                <a:gd name="T84" fmla="*/ 131 w 137"/>
                <a:gd name="T85" fmla="*/ 34 h 120"/>
                <a:gd name="T86" fmla="*/ 131 w 137"/>
                <a:gd name="T87" fmla="*/ 50 h 120"/>
                <a:gd name="T88" fmla="*/ 122 w 137"/>
                <a:gd name="T89" fmla="*/ 51 h 120"/>
                <a:gd name="T90" fmla="*/ 111 w 137"/>
                <a:gd name="T91" fmla="*/ 61 h 120"/>
                <a:gd name="T92" fmla="*/ 103 w 137"/>
                <a:gd name="T93" fmla="*/ 55 h 120"/>
                <a:gd name="T94" fmla="*/ 88 w 137"/>
                <a:gd name="T95" fmla="*/ 55 h 120"/>
                <a:gd name="T96" fmla="*/ 87 w 137"/>
                <a:gd name="T97" fmla="*/ 46 h 120"/>
                <a:gd name="T98" fmla="*/ 76 w 137"/>
                <a:gd name="T99" fmla="*/ 34 h 120"/>
                <a:gd name="T100" fmla="*/ 82 w 137"/>
                <a:gd name="T101" fmla="*/ 27 h 120"/>
                <a:gd name="T102" fmla="*/ 83 w 137"/>
                <a:gd name="T103" fmla="*/ 12 h 120"/>
                <a:gd name="T104" fmla="*/ 92 w 137"/>
                <a:gd name="T105" fmla="*/ 11 h 120"/>
                <a:gd name="T106" fmla="*/ 103 w 137"/>
                <a:gd name="T107" fmla="*/ 0 h 120"/>
                <a:gd name="T108" fmla="*/ 110 w 137"/>
                <a:gd name="T109" fmla="*/ 6 h 120"/>
                <a:gd name="T110" fmla="*/ 126 w 137"/>
                <a:gd name="T111" fmla="*/ 7 h 120"/>
                <a:gd name="T112" fmla="*/ 127 w 137"/>
                <a:gd name="T113" fmla="*/ 16 h 120"/>
                <a:gd name="T114" fmla="*/ 107 w 137"/>
                <a:gd name="T115" fmla="*/ 49 h 120"/>
                <a:gd name="T116" fmla="*/ 89 w 137"/>
                <a:gd name="T117" fmla="*/ 31 h 120"/>
                <a:gd name="T118" fmla="*/ 125 w 137"/>
                <a:gd name="T119" fmla="*/ 3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" h="120">
                  <a:moveTo>
                    <a:pt x="92" y="80"/>
                  </a:moveTo>
                  <a:cubicBezTo>
                    <a:pt x="92" y="69"/>
                    <a:pt x="92" y="69"/>
                    <a:pt x="92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2" y="62"/>
                    <a:pt x="80" y="57"/>
                    <a:pt x="76" y="52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72" y="41"/>
                    <a:pt x="72" y="41"/>
                    <a:pt x="72" y="41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64" y="40"/>
                    <a:pt x="58" y="38"/>
                    <a:pt x="52" y="37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5" y="38"/>
                    <a:pt x="29" y="40"/>
                    <a:pt x="24" y="44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3" y="57"/>
                    <a:pt x="10" y="63"/>
                    <a:pt x="9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0" y="86"/>
                    <a:pt x="13" y="92"/>
                    <a:pt x="16" y="97"/>
                  </a:cubicBezTo>
                  <a:cubicBezTo>
                    <a:pt x="10" y="103"/>
                    <a:pt x="10" y="103"/>
                    <a:pt x="10" y="103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24" y="104"/>
                    <a:pt x="24" y="104"/>
                    <a:pt x="24" y="104"/>
                  </a:cubicBezTo>
                  <a:cubicBezTo>
                    <a:pt x="29" y="108"/>
                    <a:pt x="35" y="110"/>
                    <a:pt x="41" y="111"/>
                  </a:cubicBezTo>
                  <a:cubicBezTo>
                    <a:pt x="41" y="120"/>
                    <a:pt x="41" y="120"/>
                    <a:pt x="41" y="120"/>
                  </a:cubicBezTo>
                  <a:cubicBezTo>
                    <a:pt x="52" y="120"/>
                    <a:pt x="52" y="120"/>
                    <a:pt x="52" y="120"/>
                  </a:cubicBezTo>
                  <a:cubicBezTo>
                    <a:pt x="52" y="111"/>
                    <a:pt x="52" y="111"/>
                    <a:pt x="52" y="111"/>
                  </a:cubicBezTo>
                  <a:cubicBezTo>
                    <a:pt x="58" y="110"/>
                    <a:pt x="64" y="108"/>
                    <a:pt x="69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83" y="103"/>
                    <a:pt x="83" y="103"/>
                    <a:pt x="83" y="103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80" y="91"/>
                    <a:pt x="83" y="86"/>
                    <a:pt x="83" y="80"/>
                  </a:cubicBezTo>
                  <a:cubicBezTo>
                    <a:pt x="92" y="80"/>
                    <a:pt x="92" y="80"/>
                    <a:pt x="92" y="80"/>
                  </a:cubicBezTo>
                  <a:close/>
                  <a:moveTo>
                    <a:pt x="72" y="84"/>
                  </a:moveTo>
                  <a:cubicBezTo>
                    <a:pt x="72" y="84"/>
                    <a:pt x="72" y="84"/>
                    <a:pt x="72" y="84"/>
                  </a:cubicBezTo>
                  <a:cubicBezTo>
                    <a:pt x="68" y="94"/>
                    <a:pt x="58" y="101"/>
                    <a:pt x="46" y="101"/>
                  </a:cubicBezTo>
                  <a:cubicBezTo>
                    <a:pt x="31" y="101"/>
                    <a:pt x="19" y="89"/>
                    <a:pt x="19" y="74"/>
                  </a:cubicBezTo>
                  <a:cubicBezTo>
                    <a:pt x="19" y="59"/>
                    <a:pt x="31" y="47"/>
                    <a:pt x="46" y="47"/>
                  </a:cubicBezTo>
                  <a:cubicBezTo>
                    <a:pt x="58" y="47"/>
                    <a:pt x="68" y="54"/>
                    <a:pt x="72" y="64"/>
                  </a:cubicBezTo>
                  <a:cubicBezTo>
                    <a:pt x="73" y="67"/>
                    <a:pt x="73" y="71"/>
                    <a:pt x="73" y="74"/>
                  </a:cubicBezTo>
                  <a:cubicBezTo>
                    <a:pt x="73" y="78"/>
                    <a:pt x="73" y="81"/>
                    <a:pt x="72" y="84"/>
                  </a:cubicBezTo>
                  <a:close/>
                  <a:moveTo>
                    <a:pt x="129" y="77"/>
                  </a:moveTo>
                  <a:cubicBezTo>
                    <a:pt x="131" y="79"/>
                    <a:pt x="132" y="82"/>
                    <a:pt x="133" y="85"/>
                  </a:cubicBezTo>
                  <a:cubicBezTo>
                    <a:pt x="137" y="85"/>
                    <a:pt x="137" y="85"/>
                    <a:pt x="137" y="85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33" y="91"/>
                    <a:pt x="133" y="91"/>
                    <a:pt x="133" y="91"/>
                  </a:cubicBezTo>
                  <a:cubicBezTo>
                    <a:pt x="132" y="94"/>
                    <a:pt x="131" y="97"/>
                    <a:pt x="129" y="99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5" y="103"/>
                    <a:pt x="125" y="103"/>
                    <a:pt x="125" y="103"/>
                  </a:cubicBezTo>
                  <a:cubicBezTo>
                    <a:pt x="123" y="105"/>
                    <a:pt x="120" y="106"/>
                    <a:pt x="117" y="107"/>
                  </a:cubicBezTo>
                  <a:cubicBezTo>
                    <a:pt x="117" y="111"/>
                    <a:pt x="117" y="111"/>
                    <a:pt x="117" y="111"/>
                  </a:cubicBezTo>
                  <a:cubicBezTo>
                    <a:pt x="111" y="111"/>
                    <a:pt x="111" y="111"/>
                    <a:pt x="111" y="111"/>
                  </a:cubicBezTo>
                  <a:cubicBezTo>
                    <a:pt x="111" y="107"/>
                    <a:pt x="111" y="107"/>
                    <a:pt x="111" y="107"/>
                  </a:cubicBezTo>
                  <a:cubicBezTo>
                    <a:pt x="108" y="106"/>
                    <a:pt x="105" y="105"/>
                    <a:pt x="103" y="103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96" y="102"/>
                    <a:pt x="96" y="102"/>
                    <a:pt x="96" y="102"/>
                  </a:cubicBezTo>
                  <a:cubicBezTo>
                    <a:pt x="99" y="99"/>
                    <a:pt x="99" y="99"/>
                    <a:pt x="99" y="99"/>
                  </a:cubicBezTo>
                  <a:cubicBezTo>
                    <a:pt x="97" y="97"/>
                    <a:pt x="96" y="94"/>
                    <a:pt x="96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85"/>
                    <a:pt x="91" y="85"/>
                    <a:pt x="91" y="85"/>
                  </a:cubicBezTo>
                  <a:cubicBezTo>
                    <a:pt x="96" y="85"/>
                    <a:pt x="96" y="85"/>
                    <a:pt x="96" y="85"/>
                  </a:cubicBezTo>
                  <a:cubicBezTo>
                    <a:pt x="96" y="82"/>
                    <a:pt x="97" y="79"/>
                    <a:pt x="99" y="77"/>
                  </a:cubicBezTo>
                  <a:cubicBezTo>
                    <a:pt x="96" y="74"/>
                    <a:pt x="96" y="74"/>
                    <a:pt x="96" y="74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3" y="73"/>
                    <a:pt x="103" y="73"/>
                    <a:pt x="103" y="73"/>
                  </a:cubicBezTo>
                  <a:cubicBezTo>
                    <a:pt x="105" y="71"/>
                    <a:pt x="108" y="70"/>
                    <a:pt x="111" y="70"/>
                  </a:cubicBezTo>
                  <a:cubicBezTo>
                    <a:pt x="111" y="65"/>
                    <a:pt x="111" y="65"/>
                    <a:pt x="111" y="65"/>
                  </a:cubicBezTo>
                  <a:cubicBezTo>
                    <a:pt x="117" y="65"/>
                    <a:pt x="117" y="65"/>
                    <a:pt x="117" y="65"/>
                  </a:cubicBezTo>
                  <a:cubicBezTo>
                    <a:pt x="117" y="70"/>
                    <a:pt x="117" y="70"/>
                    <a:pt x="117" y="70"/>
                  </a:cubicBezTo>
                  <a:cubicBezTo>
                    <a:pt x="120" y="70"/>
                    <a:pt x="123" y="71"/>
                    <a:pt x="125" y="73"/>
                  </a:cubicBezTo>
                  <a:cubicBezTo>
                    <a:pt x="128" y="70"/>
                    <a:pt x="128" y="70"/>
                    <a:pt x="128" y="70"/>
                  </a:cubicBezTo>
                  <a:cubicBezTo>
                    <a:pt x="132" y="74"/>
                    <a:pt x="132" y="74"/>
                    <a:pt x="132" y="74"/>
                  </a:cubicBezTo>
                  <a:cubicBezTo>
                    <a:pt x="129" y="77"/>
                    <a:pt x="129" y="77"/>
                    <a:pt x="129" y="77"/>
                  </a:cubicBezTo>
                  <a:close/>
                  <a:moveTo>
                    <a:pt x="114" y="102"/>
                  </a:moveTo>
                  <a:cubicBezTo>
                    <a:pt x="122" y="102"/>
                    <a:pt x="128" y="96"/>
                    <a:pt x="128" y="88"/>
                  </a:cubicBezTo>
                  <a:cubicBezTo>
                    <a:pt x="128" y="81"/>
                    <a:pt x="122" y="75"/>
                    <a:pt x="114" y="75"/>
                  </a:cubicBezTo>
                  <a:cubicBezTo>
                    <a:pt x="107" y="75"/>
                    <a:pt x="101" y="81"/>
                    <a:pt x="101" y="88"/>
                  </a:cubicBezTo>
                  <a:cubicBezTo>
                    <a:pt x="101" y="96"/>
                    <a:pt x="107" y="102"/>
                    <a:pt x="114" y="102"/>
                  </a:cubicBezTo>
                  <a:cubicBezTo>
                    <a:pt x="114" y="102"/>
                    <a:pt x="114" y="102"/>
                    <a:pt x="114" y="102"/>
                  </a:cubicBezTo>
                  <a:close/>
                  <a:moveTo>
                    <a:pt x="131" y="27"/>
                  </a:moveTo>
                  <a:cubicBezTo>
                    <a:pt x="137" y="27"/>
                    <a:pt x="137" y="27"/>
                    <a:pt x="137" y="27"/>
                  </a:cubicBezTo>
                  <a:cubicBezTo>
                    <a:pt x="137" y="34"/>
                    <a:pt x="137" y="34"/>
                    <a:pt x="137" y="34"/>
                  </a:cubicBezTo>
                  <a:cubicBezTo>
                    <a:pt x="131" y="34"/>
                    <a:pt x="131" y="34"/>
                    <a:pt x="131" y="34"/>
                  </a:cubicBezTo>
                  <a:cubicBezTo>
                    <a:pt x="131" y="38"/>
                    <a:pt x="129" y="42"/>
                    <a:pt x="127" y="45"/>
                  </a:cubicBezTo>
                  <a:cubicBezTo>
                    <a:pt x="131" y="50"/>
                    <a:pt x="131" y="50"/>
                    <a:pt x="131" y="50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2" y="51"/>
                    <a:pt x="122" y="51"/>
                    <a:pt x="122" y="51"/>
                  </a:cubicBezTo>
                  <a:cubicBezTo>
                    <a:pt x="118" y="53"/>
                    <a:pt x="115" y="55"/>
                    <a:pt x="111" y="55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99" y="55"/>
                    <a:pt x="95" y="53"/>
                    <a:pt x="92" y="5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3" y="50"/>
                    <a:pt x="83" y="50"/>
                    <a:pt x="83" y="50"/>
                  </a:cubicBezTo>
                  <a:cubicBezTo>
                    <a:pt x="87" y="46"/>
                    <a:pt x="87" y="46"/>
                    <a:pt x="87" y="46"/>
                  </a:cubicBezTo>
                  <a:cubicBezTo>
                    <a:pt x="85" y="42"/>
                    <a:pt x="83" y="39"/>
                    <a:pt x="82" y="34"/>
                  </a:cubicBezTo>
                  <a:cubicBezTo>
                    <a:pt x="76" y="34"/>
                    <a:pt x="76" y="34"/>
                    <a:pt x="76" y="34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3" y="23"/>
                    <a:pt x="84" y="19"/>
                    <a:pt x="87" y="16"/>
                  </a:cubicBezTo>
                  <a:cubicBezTo>
                    <a:pt x="83" y="12"/>
                    <a:pt x="83" y="12"/>
                    <a:pt x="83" y="12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5" y="8"/>
                    <a:pt x="99" y="7"/>
                    <a:pt x="103" y="6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5" y="7"/>
                    <a:pt x="118" y="8"/>
                    <a:pt x="121" y="11"/>
                  </a:cubicBezTo>
                  <a:cubicBezTo>
                    <a:pt x="126" y="7"/>
                    <a:pt x="126" y="7"/>
                    <a:pt x="126" y="7"/>
                  </a:cubicBezTo>
                  <a:cubicBezTo>
                    <a:pt x="131" y="12"/>
                    <a:pt x="131" y="12"/>
                    <a:pt x="131" y="12"/>
                  </a:cubicBezTo>
                  <a:cubicBezTo>
                    <a:pt x="127" y="16"/>
                    <a:pt x="127" y="16"/>
                    <a:pt x="127" y="16"/>
                  </a:cubicBezTo>
                  <a:cubicBezTo>
                    <a:pt x="129" y="19"/>
                    <a:pt x="131" y="23"/>
                    <a:pt x="131" y="27"/>
                  </a:cubicBezTo>
                  <a:close/>
                  <a:moveTo>
                    <a:pt x="107" y="49"/>
                  </a:moveTo>
                  <a:cubicBezTo>
                    <a:pt x="107" y="49"/>
                    <a:pt x="107" y="49"/>
                    <a:pt x="107" y="49"/>
                  </a:cubicBezTo>
                  <a:cubicBezTo>
                    <a:pt x="97" y="49"/>
                    <a:pt x="89" y="41"/>
                    <a:pt x="89" y="31"/>
                  </a:cubicBezTo>
                  <a:cubicBezTo>
                    <a:pt x="89" y="21"/>
                    <a:pt x="97" y="13"/>
                    <a:pt x="107" y="13"/>
                  </a:cubicBezTo>
                  <a:cubicBezTo>
                    <a:pt x="117" y="13"/>
                    <a:pt x="125" y="21"/>
                    <a:pt x="125" y="31"/>
                  </a:cubicBezTo>
                  <a:cubicBezTo>
                    <a:pt x="125" y="41"/>
                    <a:pt x="117" y="49"/>
                    <a:pt x="107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35198" y="1900004"/>
            <a:ext cx="3449590" cy="1809916"/>
            <a:chOff x="1329965" y="1784090"/>
            <a:chExt cx="3384376" cy="1775690"/>
          </a:xfrm>
        </p:grpSpPr>
        <p:sp>
          <p:nvSpPr>
            <p:cNvPr id="24" name="矩形标注 40"/>
            <p:cNvSpPr/>
            <p:nvPr/>
          </p:nvSpPr>
          <p:spPr>
            <a:xfrm>
              <a:off x="1329965" y="1784090"/>
              <a:ext cx="3384376" cy="1775690"/>
            </a:xfrm>
            <a:prstGeom prst="wedgeRectCallout">
              <a:avLst/>
            </a:prstGeom>
            <a:solidFill>
              <a:srgbClr val="A89482"/>
            </a:solidFill>
            <a:ln w="25400" cap="flat" cmpd="sng" algn="ctr">
              <a:solidFill>
                <a:srgbClr val="A89482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TextBox 41"/>
            <p:cNvSpPr txBox="1"/>
            <p:nvPr/>
          </p:nvSpPr>
          <p:spPr>
            <a:xfrm>
              <a:off x="2435713" y="2472143"/>
              <a:ext cx="2206620" cy="774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42"/>
            <p:cNvSpPr txBox="1"/>
            <p:nvPr/>
          </p:nvSpPr>
          <p:spPr>
            <a:xfrm>
              <a:off x="2435713" y="2010477"/>
              <a:ext cx="1198508" cy="359643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标题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1</a:t>
              </a:r>
              <a:endPara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1584836" y="2313391"/>
              <a:ext cx="778336" cy="775494"/>
            </a:xfrm>
            <a:custGeom>
              <a:avLst/>
              <a:gdLst>
                <a:gd name="T0" fmla="*/ 86 w 116"/>
                <a:gd name="T1" fmla="*/ 17 h 116"/>
                <a:gd name="T2" fmla="*/ 8 w 116"/>
                <a:gd name="T3" fmla="*/ 45 h 116"/>
                <a:gd name="T4" fmla="*/ 11 w 116"/>
                <a:gd name="T5" fmla="*/ 50 h 116"/>
                <a:gd name="T6" fmla="*/ 12 w 116"/>
                <a:gd name="T7" fmla="*/ 59 h 116"/>
                <a:gd name="T8" fmla="*/ 16 w 116"/>
                <a:gd name="T9" fmla="*/ 69 h 116"/>
                <a:gd name="T10" fmla="*/ 20 w 116"/>
                <a:gd name="T11" fmla="*/ 77 h 116"/>
                <a:gd name="T12" fmla="*/ 24 w 116"/>
                <a:gd name="T13" fmla="*/ 83 h 116"/>
                <a:gd name="T14" fmla="*/ 27 w 116"/>
                <a:gd name="T15" fmla="*/ 98 h 116"/>
                <a:gd name="T16" fmla="*/ 33 w 116"/>
                <a:gd name="T17" fmla="*/ 105 h 116"/>
                <a:gd name="T18" fmla="*/ 34 w 116"/>
                <a:gd name="T19" fmla="*/ 101 h 116"/>
                <a:gd name="T20" fmla="*/ 37 w 116"/>
                <a:gd name="T21" fmla="*/ 93 h 116"/>
                <a:gd name="T22" fmla="*/ 41 w 116"/>
                <a:gd name="T23" fmla="*/ 83 h 116"/>
                <a:gd name="T24" fmla="*/ 49 w 116"/>
                <a:gd name="T25" fmla="*/ 73 h 116"/>
                <a:gd name="T26" fmla="*/ 53 w 116"/>
                <a:gd name="T27" fmla="*/ 66 h 116"/>
                <a:gd name="T28" fmla="*/ 45 w 116"/>
                <a:gd name="T29" fmla="*/ 61 h 116"/>
                <a:gd name="T30" fmla="*/ 38 w 116"/>
                <a:gd name="T31" fmla="*/ 58 h 116"/>
                <a:gd name="T32" fmla="*/ 33 w 116"/>
                <a:gd name="T33" fmla="*/ 51 h 116"/>
                <a:gd name="T34" fmla="*/ 25 w 116"/>
                <a:gd name="T35" fmla="*/ 47 h 116"/>
                <a:gd name="T36" fmla="*/ 17 w 116"/>
                <a:gd name="T37" fmla="*/ 49 h 116"/>
                <a:gd name="T38" fmla="*/ 13 w 116"/>
                <a:gd name="T39" fmla="*/ 44 h 116"/>
                <a:gd name="T40" fmla="*/ 12 w 116"/>
                <a:gd name="T41" fmla="*/ 37 h 116"/>
                <a:gd name="T42" fmla="*/ 8 w 116"/>
                <a:gd name="T43" fmla="*/ 37 h 116"/>
                <a:gd name="T44" fmla="*/ 12 w 116"/>
                <a:gd name="T45" fmla="*/ 30 h 116"/>
                <a:gd name="T46" fmla="*/ 18 w 116"/>
                <a:gd name="T47" fmla="*/ 30 h 116"/>
                <a:gd name="T48" fmla="*/ 24 w 116"/>
                <a:gd name="T49" fmla="*/ 25 h 116"/>
                <a:gd name="T50" fmla="*/ 30 w 116"/>
                <a:gd name="T51" fmla="*/ 18 h 116"/>
                <a:gd name="T52" fmla="*/ 32 w 116"/>
                <a:gd name="T53" fmla="*/ 15 h 116"/>
                <a:gd name="T54" fmla="*/ 42 w 116"/>
                <a:gd name="T55" fmla="*/ 12 h 116"/>
                <a:gd name="T56" fmla="*/ 34 w 116"/>
                <a:gd name="T57" fmla="*/ 8 h 116"/>
                <a:gd name="T58" fmla="*/ 32 w 116"/>
                <a:gd name="T59" fmla="*/ 8 h 116"/>
                <a:gd name="T60" fmla="*/ 49 w 116"/>
                <a:gd name="T61" fmla="*/ 2 h 116"/>
                <a:gd name="T62" fmla="*/ 56 w 116"/>
                <a:gd name="T63" fmla="*/ 5 h 116"/>
                <a:gd name="T64" fmla="*/ 82 w 116"/>
                <a:gd name="T65" fmla="*/ 6 h 116"/>
                <a:gd name="T66" fmla="*/ 79 w 116"/>
                <a:gd name="T67" fmla="*/ 11 h 116"/>
                <a:gd name="T68" fmla="*/ 85 w 116"/>
                <a:gd name="T69" fmla="*/ 19 h 116"/>
                <a:gd name="T70" fmla="*/ 89 w 116"/>
                <a:gd name="T71" fmla="*/ 19 h 116"/>
                <a:gd name="T72" fmla="*/ 93 w 116"/>
                <a:gd name="T73" fmla="*/ 17 h 116"/>
                <a:gd name="T74" fmla="*/ 97 w 116"/>
                <a:gd name="T75" fmla="*/ 23 h 116"/>
                <a:gd name="T76" fmla="*/ 101 w 116"/>
                <a:gd name="T77" fmla="*/ 27 h 116"/>
                <a:gd name="T78" fmla="*/ 95 w 116"/>
                <a:gd name="T79" fmla="*/ 27 h 116"/>
                <a:gd name="T80" fmla="*/ 89 w 116"/>
                <a:gd name="T81" fmla="*/ 25 h 116"/>
                <a:gd name="T82" fmla="*/ 81 w 116"/>
                <a:gd name="T83" fmla="*/ 24 h 116"/>
                <a:gd name="T84" fmla="*/ 74 w 116"/>
                <a:gd name="T85" fmla="*/ 30 h 116"/>
                <a:gd name="T86" fmla="*/ 70 w 116"/>
                <a:gd name="T87" fmla="*/ 39 h 116"/>
                <a:gd name="T88" fmla="*/ 73 w 116"/>
                <a:gd name="T89" fmla="*/ 50 h 116"/>
                <a:gd name="T90" fmla="*/ 82 w 116"/>
                <a:gd name="T91" fmla="*/ 53 h 116"/>
                <a:gd name="T92" fmla="*/ 91 w 116"/>
                <a:gd name="T93" fmla="*/ 53 h 116"/>
                <a:gd name="T94" fmla="*/ 95 w 116"/>
                <a:gd name="T95" fmla="*/ 61 h 116"/>
                <a:gd name="T96" fmla="*/ 96 w 116"/>
                <a:gd name="T97" fmla="*/ 71 h 116"/>
                <a:gd name="T98" fmla="*/ 95 w 116"/>
                <a:gd name="T99" fmla="*/ 81 h 116"/>
                <a:gd name="T100" fmla="*/ 100 w 116"/>
                <a:gd name="T101" fmla="*/ 90 h 116"/>
                <a:gd name="T102" fmla="*/ 107 w 116"/>
                <a:gd name="T103" fmla="*/ 82 h 116"/>
                <a:gd name="T104" fmla="*/ 112 w 116"/>
                <a:gd name="T105" fmla="*/ 69 h 116"/>
                <a:gd name="T106" fmla="*/ 114 w 116"/>
                <a:gd name="T107" fmla="*/ 53 h 116"/>
                <a:gd name="T108" fmla="*/ 109 w 116"/>
                <a:gd name="T109" fmla="*/ 39 h 116"/>
                <a:gd name="T110" fmla="*/ 105 w 116"/>
                <a:gd name="T111" fmla="*/ 32 h 116"/>
                <a:gd name="T112" fmla="*/ 111 w 116"/>
                <a:gd name="T113" fmla="*/ 41 h 116"/>
                <a:gd name="T114" fmla="*/ 79 w 116"/>
                <a:gd name="T115" fmla="*/ 10 h 116"/>
                <a:gd name="T116" fmla="*/ 75 w 116"/>
                <a:gd name="T117" fmla="*/ 5 h 116"/>
                <a:gd name="T118" fmla="*/ 76 w 116"/>
                <a:gd name="T119" fmla="*/ 9 h 116"/>
                <a:gd name="T120" fmla="*/ 73 w 116"/>
                <a:gd name="T121" fmla="*/ 4 h 116"/>
                <a:gd name="T122" fmla="*/ 109 w 116"/>
                <a:gd name="T123" fmla="*/ 8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" h="116">
                  <a:moveTo>
                    <a:pt x="6" y="33"/>
                  </a:moveTo>
                  <a:cubicBezTo>
                    <a:pt x="6" y="33"/>
                    <a:pt x="6" y="33"/>
                    <a:pt x="6" y="33"/>
                  </a:cubicBezTo>
                  <a:cubicBezTo>
                    <a:pt x="6" y="33"/>
                    <a:pt x="6" y="33"/>
                    <a:pt x="5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4"/>
                    <a:pt x="6" y="33"/>
                  </a:cubicBezTo>
                  <a:close/>
                  <a:moveTo>
                    <a:pt x="5" y="35"/>
                  </a:moveTo>
                  <a:cubicBezTo>
                    <a:pt x="5" y="35"/>
                    <a:pt x="5" y="35"/>
                    <a:pt x="5" y="35"/>
                  </a:cubicBezTo>
                  <a:cubicBezTo>
                    <a:pt x="5" y="35"/>
                    <a:pt x="5" y="34"/>
                    <a:pt x="5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" y="34"/>
                    <a:pt x="5" y="34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lose/>
                  <a:moveTo>
                    <a:pt x="88" y="18"/>
                  </a:move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16"/>
                    <a:pt x="86" y="16"/>
                    <a:pt x="85" y="16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6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ubicBezTo>
                    <a:pt x="88" y="18"/>
                    <a:pt x="88" y="18"/>
                    <a:pt x="88" y="18"/>
                  </a:cubicBezTo>
                  <a:close/>
                  <a:moveTo>
                    <a:pt x="112" y="37"/>
                  </a:moveTo>
                  <a:cubicBezTo>
                    <a:pt x="114" y="44"/>
                    <a:pt x="116" y="51"/>
                    <a:pt x="116" y="58"/>
                  </a:cubicBezTo>
                  <a:cubicBezTo>
                    <a:pt x="116" y="90"/>
                    <a:pt x="90" y="116"/>
                    <a:pt x="58" y="116"/>
                  </a:cubicBezTo>
                  <a:cubicBezTo>
                    <a:pt x="26" y="116"/>
                    <a:pt x="0" y="90"/>
                    <a:pt x="0" y="58"/>
                  </a:cubicBezTo>
                  <a:cubicBezTo>
                    <a:pt x="0" y="50"/>
                    <a:pt x="2" y="42"/>
                    <a:pt x="5" y="35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43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7" y="43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4"/>
                    <a:pt x="8" y="44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8" y="45"/>
                    <a:pt x="8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6"/>
                    <a:pt x="10" y="46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1" y="48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1"/>
                    <a:pt x="14" y="51"/>
                    <a:pt x="14" y="51"/>
                  </a:cubicBezTo>
                  <a:cubicBezTo>
                    <a:pt x="14" y="51"/>
                    <a:pt x="14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4" y="52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ubicBezTo>
                    <a:pt x="15" y="53"/>
                    <a:pt x="15" y="53"/>
                    <a:pt x="15" y="54"/>
                  </a:cubicBezTo>
                  <a:cubicBezTo>
                    <a:pt x="15" y="54"/>
                    <a:pt x="15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12" y="60"/>
                    <a:pt x="12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2" y="61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4"/>
                    <a:pt x="13" y="64"/>
                    <a:pt x="13" y="65"/>
                  </a:cubicBezTo>
                  <a:cubicBezTo>
                    <a:pt x="13" y="65"/>
                    <a:pt x="13" y="65"/>
                    <a:pt x="14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14" y="66"/>
                    <a:pt x="14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7"/>
                    <a:pt x="14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5" y="69"/>
                    <a:pt x="16" y="69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6" y="70"/>
                    <a:pt x="16" y="71"/>
                    <a:pt x="16" y="71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6" y="73"/>
                    <a:pt x="16" y="73"/>
                    <a:pt x="17" y="73"/>
                  </a:cubicBezTo>
                  <a:cubicBezTo>
                    <a:pt x="17" y="73"/>
                    <a:pt x="17" y="73"/>
                    <a:pt x="17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4"/>
                    <a:pt x="17" y="75"/>
                    <a:pt x="17" y="75"/>
                  </a:cubicBezTo>
                  <a:cubicBezTo>
                    <a:pt x="17" y="75"/>
                    <a:pt x="17" y="75"/>
                    <a:pt x="18" y="75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21" y="78"/>
                    <a:pt x="21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2" y="78"/>
                    <a:pt x="22" y="79"/>
                    <a:pt x="22" y="79"/>
                  </a:cubicBezTo>
                  <a:cubicBezTo>
                    <a:pt x="22" y="79"/>
                    <a:pt x="22" y="79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80"/>
                    <a:pt x="22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3" y="81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3" y="82"/>
                    <a:pt x="23" y="83"/>
                    <a:pt x="23" y="83"/>
                  </a:cubicBezTo>
                  <a:cubicBezTo>
                    <a:pt x="23" y="83"/>
                    <a:pt x="23" y="83"/>
                    <a:pt x="23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3"/>
                    <a:pt x="24" y="83"/>
                    <a:pt x="24" y="83"/>
                  </a:cubicBezTo>
                  <a:cubicBezTo>
                    <a:pt x="24" y="83"/>
                    <a:pt x="24" y="83"/>
                    <a:pt x="24" y="84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84"/>
                    <a:pt x="24" y="85"/>
                    <a:pt x="24" y="85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89"/>
                    <a:pt x="24" y="89"/>
                    <a:pt x="24" y="89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24" y="90"/>
                    <a:pt x="24" y="90"/>
                    <a:pt x="25" y="90"/>
                  </a:cubicBezTo>
                  <a:cubicBezTo>
                    <a:pt x="25" y="90"/>
                    <a:pt x="25" y="90"/>
                    <a:pt x="25" y="90"/>
                  </a:cubicBezTo>
                  <a:cubicBezTo>
                    <a:pt x="25" y="90"/>
                    <a:pt x="25" y="91"/>
                    <a:pt x="25" y="91"/>
                  </a:cubicBezTo>
                  <a:cubicBezTo>
                    <a:pt x="25" y="91"/>
                    <a:pt x="25" y="92"/>
                    <a:pt x="25" y="92"/>
                  </a:cubicBezTo>
                  <a:cubicBezTo>
                    <a:pt x="25" y="92"/>
                    <a:pt x="25" y="92"/>
                    <a:pt x="25" y="92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5" y="94"/>
                    <a:pt x="25" y="94"/>
                    <a:pt x="25" y="94"/>
                  </a:cubicBezTo>
                  <a:cubicBezTo>
                    <a:pt x="25" y="94"/>
                    <a:pt x="25" y="94"/>
                    <a:pt x="25" y="94"/>
                  </a:cubicBezTo>
                  <a:cubicBezTo>
                    <a:pt x="25" y="94"/>
                    <a:pt x="25" y="95"/>
                    <a:pt x="25" y="95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25" y="96"/>
                    <a:pt x="26" y="96"/>
                    <a:pt x="26" y="97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27" y="97"/>
                    <a:pt x="27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8" y="98"/>
                    <a:pt x="28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8" y="99"/>
                    <a:pt x="28" y="99"/>
                    <a:pt x="29" y="99"/>
                  </a:cubicBezTo>
                  <a:cubicBezTo>
                    <a:pt x="29" y="100"/>
                    <a:pt x="29" y="100"/>
                    <a:pt x="29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30" y="101"/>
                    <a:pt x="30" y="101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2"/>
                    <a:pt x="30" y="102"/>
                    <a:pt x="30" y="10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0" y="103"/>
                    <a:pt x="30" y="103"/>
                    <a:pt x="31" y="103"/>
                  </a:cubicBezTo>
                  <a:cubicBezTo>
                    <a:pt x="31" y="103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2" y="104"/>
                    <a:pt x="32" y="104"/>
                  </a:cubicBezTo>
                  <a:cubicBezTo>
                    <a:pt x="32" y="105"/>
                    <a:pt x="32" y="105"/>
                    <a:pt x="32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3" y="105"/>
                    <a:pt x="33" y="105"/>
                    <a:pt x="33" y="105"/>
                  </a:cubicBezTo>
                  <a:cubicBezTo>
                    <a:pt x="34" y="105"/>
                    <a:pt x="34" y="105"/>
                    <a:pt x="34" y="105"/>
                  </a:cubicBezTo>
                  <a:cubicBezTo>
                    <a:pt x="34" y="105"/>
                    <a:pt x="34" y="105"/>
                    <a:pt x="34" y="105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06"/>
                    <a:pt x="34" y="106"/>
                    <a:pt x="35" y="106"/>
                  </a:cubicBezTo>
                  <a:cubicBezTo>
                    <a:pt x="35" y="106"/>
                    <a:pt x="35" y="106"/>
                    <a:pt x="35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05"/>
                    <a:pt x="35" y="105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4"/>
                  </a:cubicBezTo>
                  <a:cubicBezTo>
                    <a:pt x="35" y="104"/>
                    <a:pt x="35" y="104"/>
                    <a:pt x="35" y="103"/>
                  </a:cubicBezTo>
                  <a:cubicBezTo>
                    <a:pt x="35" y="103"/>
                    <a:pt x="35" y="103"/>
                    <a:pt x="35" y="103"/>
                  </a:cubicBezTo>
                  <a:cubicBezTo>
                    <a:pt x="35" y="103"/>
                    <a:pt x="35" y="102"/>
                    <a:pt x="35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1"/>
                    <a:pt x="34" y="101"/>
                    <a:pt x="34" y="101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4" y="100"/>
                    <a:pt x="34" y="99"/>
                    <a:pt x="34" y="99"/>
                  </a:cubicBezTo>
                  <a:cubicBezTo>
                    <a:pt x="34" y="99"/>
                    <a:pt x="34" y="99"/>
                    <a:pt x="33" y="99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8"/>
                    <a:pt x="33" y="98"/>
                  </a:cubicBezTo>
                  <a:cubicBezTo>
                    <a:pt x="33" y="98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34" y="97"/>
                    <a:pt x="34" y="97"/>
                    <a:pt x="34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6"/>
                    <a:pt x="34" y="96"/>
                    <a:pt x="34" y="96"/>
                  </a:cubicBezTo>
                  <a:cubicBezTo>
                    <a:pt x="34" y="96"/>
                    <a:pt x="35" y="96"/>
                    <a:pt x="35" y="9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96"/>
                    <a:pt x="35" y="96"/>
                    <a:pt x="35" y="96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5" y="95"/>
                    <a:pt x="35" y="95"/>
                    <a:pt x="35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6" y="95"/>
                    <a:pt x="37" y="95"/>
                    <a:pt x="37" y="95"/>
                  </a:cubicBezTo>
                  <a:cubicBezTo>
                    <a:pt x="37" y="94"/>
                    <a:pt x="37" y="94"/>
                    <a:pt x="37" y="93"/>
                  </a:cubicBezTo>
                  <a:cubicBezTo>
                    <a:pt x="37" y="93"/>
                    <a:pt x="36" y="93"/>
                    <a:pt x="36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6" y="93"/>
                    <a:pt x="36" y="93"/>
                    <a:pt x="36" y="93"/>
                  </a:cubicBezTo>
                  <a:cubicBezTo>
                    <a:pt x="36" y="93"/>
                    <a:pt x="35" y="93"/>
                    <a:pt x="35" y="92"/>
                  </a:cubicBezTo>
                  <a:cubicBezTo>
                    <a:pt x="35" y="92"/>
                    <a:pt x="35" y="92"/>
                    <a:pt x="35" y="92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7" y="92"/>
                    <a:pt x="37" y="92"/>
                    <a:pt x="38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38" y="91"/>
                    <a:pt x="38" y="91"/>
                    <a:pt x="38" y="91"/>
                  </a:cubicBezTo>
                  <a:cubicBezTo>
                    <a:pt x="38" y="91"/>
                    <a:pt x="38" y="91"/>
                    <a:pt x="38" y="91"/>
                  </a:cubicBezTo>
                  <a:cubicBezTo>
                    <a:pt x="38" y="91"/>
                    <a:pt x="38" y="90"/>
                    <a:pt x="38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39" y="90"/>
                    <a:pt x="39" y="90"/>
                    <a:pt x="39" y="90"/>
                  </a:cubicBezTo>
                  <a:cubicBezTo>
                    <a:pt x="39" y="90"/>
                    <a:pt x="40" y="89"/>
                    <a:pt x="40" y="89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5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1" y="85"/>
                    <a:pt x="41" y="85"/>
                    <a:pt x="41" y="85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84"/>
                    <a:pt x="41" y="83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83"/>
                    <a:pt x="41" y="83"/>
                    <a:pt x="42" y="82"/>
                  </a:cubicBezTo>
                  <a:cubicBezTo>
                    <a:pt x="42" y="82"/>
                    <a:pt x="42" y="82"/>
                    <a:pt x="43" y="82"/>
                  </a:cubicBezTo>
                  <a:cubicBezTo>
                    <a:pt x="43" y="82"/>
                    <a:pt x="43" y="82"/>
                    <a:pt x="43" y="82"/>
                  </a:cubicBezTo>
                  <a:cubicBezTo>
                    <a:pt x="43" y="82"/>
                    <a:pt x="44" y="82"/>
                    <a:pt x="44" y="82"/>
                  </a:cubicBezTo>
                  <a:cubicBezTo>
                    <a:pt x="44" y="82"/>
                    <a:pt x="44" y="82"/>
                    <a:pt x="44" y="82"/>
                  </a:cubicBezTo>
                  <a:cubicBezTo>
                    <a:pt x="44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2"/>
                    <a:pt x="45" y="82"/>
                    <a:pt x="45" y="82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1"/>
                    <a:pt x="46" y="81"/>
                    <a:pt x="46" y="81"/>
                  </a:cubicBezTo>
                  <a:cubicBezTo>
                    <a:pt x="46" y="80"/>
                    <a:pt x="46" y="80"/>
                    <a:pt x="46" y="80"/>
                  </a:cubicBezTo>
                  <a:cubicBezTo>
                    <a:pt x="46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7" y="80"/>
                    <a:pt x="47" y="80"/>
                  </a:cubicBezTo>
                  <a:cubicBezTo>
                    <a:pt x="47" y="80"/>
                    <a:pt x="48" y="80"/>
                    <a:pt x="4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9" y="78"/>
                    <a:pt x="49" y="78"/>
                    <a:pt x="49" y="78"/>
                  </a:cubicBezTo>
                  <a:cubicBezTo>
                    <a:pt x="49" y="77"/>
                    <a:pt x="49" y="76"/>
                    <a:pt x="49" y="76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49" y="72"/>
                    <a:pt x="49" y="72"/>
                    <a:pt x="49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50" y="71"/>
                    <a:pt x="50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0" y="71"/>
                    <a:pt x="51" y="71"/>
                    <a:pt x="51" y="71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1" y="70"/>
                    <a:pt x="51" y="70"/>
                  </a:cubicBezTo>
                  <a:cubicBezTo>
                    <a:pt x="51" y="70"/>
                    <a:pt x="52" y="69"/>
                    <a:pt x="52" y="69"/>
                  </a:cubicBezTo>
                  <a:cubicBezTo>
                    <a:pt x="52" y="69"/>
                    <a:pt x="52" y="68"/>
                    <a:pt x="53" y="68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54" y="68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0" y="63"/>
                    <a:pt x="50" y="63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50" y="62"/>
                    <a:pt x="50" y="62"/>
                    <a:pt x="50" y="62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49" y="62"/>
                    <a:pt x="49" y="61"/>
                    <a:pt x="49" y="61"/>
                  </a:cubicBezTo>
                  <a:cubicBezTo>
                    <a:pt x="49" y="61"/>
                    <a:pt x="49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6" y="61"/>
                    <a:pt x="45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0"/>
                    <a:pt x="44" y="60"/>
                    <a:pt x="43" y="60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42" y="59"/>
                    <a:pt x="41" y="59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59"/>
                    <a:pt x="38" y="59"/>
                    <a:pt x="38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58"/>
                    <a:pt x="40" y="58"/>
                    <a:pt x="40" y="58"/>
                  </a:cubicBezTo>
                  <a:cubicBezTo>
                    <a:pt x="40" y="58"/>
                    <a:pt x="39" y="57"/>
                    <a:pt x="39" y="57"/>
                  </a:cubicBezTo>
                  <a:cubicBezTo>
                    <a:pt x="39" y="57"/>
                    <a:pt x="39" y="57"/>
                    <a:pt x="39" y="56"/>
                  </a:cubicBezTo>
                  <a:cubicBezTo>
                    <a:pt x="39" y="56"/>
                    <a:pt x="38" y="56"/>
                    <a:pt x="38" y="56"/>
                  </a:cubicBezTo>
                  <a:cubicBezTo>
                    <a:pt x="38" y="56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7" y="55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3"/>
                    <a:pt x="36" y="53"/>
                    <a:pt x="35" y="53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5" y="53"/>
                    <a:pt x="35" y="53"/>
                    <a:pt x="35" y="5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1" y="51"/>
                    <a:pt x="31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49"/>
                    <a:pt x="29" y="49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5" y="48"/>
                    <a:pt x="26" y="48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4" y="47"/>
                    <a:pt x="24" y="47"/>
                  </a:cubicBezTo>
                  <a:cubicBezTo>
                    <a:pt x="24" y="47"/>
                    <a:pt x="24" y="47"/>
                    <a:pt x="23" y="47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3" y="47"/>
                    <a:pt x="22" y="46"/>
                    <a:pt x="22" y="46"/>
                  </a:cubicBezTo>
                  <a:cubicBezTo>
                    <a:pt x="22" y="46"/>
                    <a:pt x="22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7" y="47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5" y="49"/>
                    <a:pt x="15" y="49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49"/>
                    <a:pt x="15" y="48"/>
                    <a:pt x="15" y="48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5" y="48"/>
                    <a:pt x="14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2" y="48"/>
                    <a:pt x="12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3" y="46"/>
                    <a:pt x="13" y="45"/>
                  </a:cubicBezTo>
                  <a:cubicBezTo>
                    <a:pt x="13" y="45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2"/>
                  </a:cubicBezTo>
                  <a:cubicBezTo>
                    <a:pt x="13" y="42"/>
                    <a:pt x="13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2" y="39"/>
                    <a:pt x="13" y="38"/>
                  </a:cubicBezTo>
                  <a:cubicBezTo>
                    <a:pt x="13" y="38"/>
                    <a:pt x="13" y="38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7"/>
                    <a:pt x="10" y="37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9" y="39"/>
                    <a:pt x="9" y="39"/>
                  </a:cubicBezTo>
                  <a:cubicBezTo>
                    <a:pt x="9" y="39"/>
                    <a:pt x="8" y="40"/>
                    <a:pt x="8" y="40"/>
                  </a:cubicBezTo>
                  <a:cubicBezTo>
                    <a:pt x="8" y="40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7" y="38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9" y="37"/>
                    <a:pt x="9" y="36"/>
                  </a:cubicBezTo>
                  <a:cubicBezTo>
                    <a:pt x="9" y="36"/>
                    <a:pt x="8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9" y="35"/>
                    <a:pt x="9" y="35"/>
                  </a:cubicBezTo>
                  <a:cubicBezTo>
                    <a:pt x="9" y="35"/>
                    <a:pt x="9" y="34"/>
                    <a:pt x="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10" y="34"/>
                    <a:pt x="9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0" y="33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2" y="31"/>
                    <a:pt x="12" y="31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29"/>
                    <a:pt x="15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6" y="29"/>
                    <a:pt x="17" y="30"/>
                    <a:pt x="17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32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1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2" y="27"/>
                    <a:pt x="22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4"/>
                    <a:pt x="24" y="24"/>
                  </a:cubicBezTo>
                  <a:cubicBezTo>
                    <a:pt x="24" y="24"/>
                    <a:pt x="24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3"/>
                    <a:pt x="25" y="23"/>
                  </a:cubicBezTo>
                  <a:cubicBezTo>
                    <a:pt x="25" y="23"/>
                    <a:pt x="25" y="22"/>
                    <a:pt x="25" y="22"/>
                  </a:cubicBezTo>
                  <a:cubicBezTo>
                    <a:pt x="26" y="22"/>
                    <a:pt x="26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8" y="21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29" y="20"/>
                  </a:cubicBezTo>
                  <a:cubicBezTo>
                    <a:pt x="29" y="20"/>
                    <a:pt x="29" y="20"/>
                    <a:pt x="30" y="20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3" y="17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5" y="16"/>
                    <a:pt x="35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2"/>
                  </a:cubicBezTo>
                  <a:cubicBezTo>
                    <a:pt x="39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1"/>
                    <a:pt x="42" y="11"/>
                  </a:cubicBezTo>
                  <a:cubicBezTo>
                    <a:pt x="42" y="11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39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0" y="7"/>
                    <a:pt x="40" y="7"/>
                    <a:pt x="39" y="7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7" y="7"/>
                    <a:pt x="36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6" y="8"/>
                    <a:pt x="35" y="8"/>
                    <a:pt x="35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9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2" y="11"/>
                    <a:pt x="31" y="11"/>
                  </a:cubicBezTo>
                  <a:cubicBezTo>
                    <a:pt x="31" y="11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2"/>
                    <a:pt x="31" y="11"/>
                  </a:cubicBezTo>
                  <a:cubicBezTo>
                    <a:pt x="31" y="11"/>
                    <a:pt x="31" y="11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9"/>
                    <a:pt x="32" y="9"/>
                    <a:pt x="32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8"/>
                    <a:pt x="32" y="8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4" y="7"/>
                    <a:pt x="34" y="6"/>
                    <a:pt x="34" y="6"/>
                  </a:cubicBezTo>
                  <a:cubicBezTo>
                    <a:pt x="34" y="6"/>
                    <a:pt x="35" y="6"/>
                    <a:pt x="35" y="6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7" y="5"/>
                    <a:pt x="37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41" y="3"/>
                    <a:pt x="45" y="2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1"/>
                    <a:pt x="49" y="1"/>
                    <a:pt x="49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9" y="5"/>
                    <a:pt x="49" y="5"/>
                    <a:pt x="48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7"/>
                    <a:pt x="49" y="7"/>
                    <a:pt x="49" y="7"/>
                  </a:cubicBezTo>
                  <a:cubicBezTo>
                    <a:pt x="49" y="7"/>
                    <a:pt x="49" y="8"/>
                    <a:pt x="50" y="8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4" y="6"/>
                    <a:pt x="54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6" y="6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6" y="5"/>
                    <a:pt x="56" y="5"/>
                    <a:pt x="57" y="5"/>
                  </a:cubicBezTo>
                  <a:cubicBezTo>
                    <a:pt x="57" y="5"/>
                    <a:pt x="57" y="5"/>
                    <a:pt x="57" y="4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8" y="1"/>
                    <a:pt x="75" y="3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2" y="8"/>
                    <a:pt x="82" y="9"/>
                    <a:pt x="82" y="9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3" y="9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1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11"/>
                    <a:pt x="78" y="11"/>
                    <a:pt x="78" y="12"/>
                  </a:cubicBezTo>
                  <a:cubicBezTo>
                    <a:pt x="77" y="12"/>
                    <a:pt x="77" y="12"/>
                    <a:pt x="77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13"/>
                    <a:pt x="77" y="13"/>
                    <a:pt x="77" y="13"/>
                  </a:cubicBezTo>
                  <a:cubicBezTo>
                    <a:pt x="77" y="13"/>
                    <a:pt x="76" y="13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7" y="15"/>
                    <a:pt x="77" y="16"/>
                    <a:pt x="78" y="16"/>
                  </a:cubicBezTo>
                  <a:cubicBezTo>
                    <a:pt x="78" y="16"/>
                    <a:pt x="78" y="17"/>
                    <a:pt x="79" y="17"/>
                  </a:cubicBezTo>
                  <a:cubicBezTo>
                    <a:pt x="79" y="18"/>
                    <a:pt x="80" y="19"/>
                    <a:pt x="80" y="20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1" y="20"/>
                    <a:pt x="81" y="20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8"/>
                  </a:cubicBezTo>
                  <a:cubicBezTo>
                    <a:pt x="83" y="18"/>
                    <a:pt x="84" y="18"/>
                    <a:pt x="84" y="18"/>
                  </a:cubicBezTo>
                  <a:cubicBezTo>
                    <a:pt x="84" y="18"/>
                    <a:pt x="84" y="18"/>
                    <a:pt x="84" y="18"/>
                  </a:cubicBezTo>
                  <a:cubicBezTo>
                    <a:pt x="84" y="18"/>
                    <a:pt x="84" y="18"/>
                    <a:pt x="84" y="19"/>
                  </a:cubicBezTo>
                  <a:cubicBezTo>
                    <a:pt x="84" y="19"/>
                    <a:pt x="84" y="19"/>
                    <a:pt x="84" y="19"/>
                  </a:cubicBezTo>
                  <a:cubicBezTo>
                    <a:pt x="84" y="19"/>
                    <a:pt x="85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5" y="19"/>
                    <a:pt x="86" y="19"/>
                    <a:pt x="86" y="19"/>
                  </a:cubicBezTo>
                  <a:cubicBezTo>
                    <a:pt x="86" y="19"/>
                    <a:pt x="86" y="19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7" y="20"/>
                    <a:pt x="87" y="20"/>
                    <a:pt x="87" y="20"/>
                  </a:cubicBezTo>
                  <a:cubicBezTo>
                    <a:pt x="88" y="20"/>
                    <a:pt x="88" y="20"/>
                    <a:pt x="88" y="21"/>
                  </a:cubicBezTo>
                  <a:cubicBezTo>
                    <a:pt x="88" y="21"/>
                    <a:pt x="88" y="21"/>
                    <a:pt x="88" y="21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3"/>
                    <a:pt x="89" y="23"/>
                    <a:pt x="89" y="23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90" y="24"/>
                    <a:pt x="90" y="24"/>
                    <a:pt x="90" y="24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0" y="23"/>
                    <a:pt x="90" y="23"/>
                  </a:cubicBezTo>
                  <a:cubicBezTo>
                    <a:pt x="90" y="23"/>
                    <a:pt x="91" y="22"/>
                    <a:pt x="91" y="2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0" y="20"/>
                    <a:pt x="90" y="20"/>
                  </a:cubicBezTo>
                  <a:cubicBezTo>
                    <a:pt x="90" y="20"/>
                    <a:pt x="90" y="20"/>
                    <a:pt x="90" y="20"/>
                  </a:cubicBezTo>
                  <a:cubicBezTo>
                    <a:pt x="90" y="19"/>
                    <a:pt x="90" y="19"/>
                    <a:pt x="89" y="19"/>
                  </a:cubicBezTo>
                  <a:cubicBezTo>
                    <a:pt x="89" y="19"/>
                    <a:pt x="89" y="19"/>
                    <a:pt x="89" y="19"/>
                  </a:cubicBezTo>
                  <a:cubicBezTo>
                    <a:pt x="89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19"/>
                    <a:pt x="90" y="19"/>
                    <a:pt x="91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0"/>
                    <a:pt x="91" y="20"/>
                    <a:pt x="91" y="20"/>
                  </a:cubicBezTo>
                  <a:cubicBezTo>
                    <a:pt x="91" y="21"/>
                    <a:pt x="92" y="21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2" y="21"/>
                    <a:pt x="92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3" y="22"/>
                    <a:pt x="94" y="22"/>
                    <a:pt x="94" y="22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94" y="21"/>
                    <a:pt x="94" y="20"/>
                    <a:pt x="94" y="20"/>
                  </a:cubicBezTo>
                  <a:cubicBezTo>
                    <a:pt x="94" y="19"/>
                    <a:pt x="94" y="18"/>
                    <a:pt x="93" y="18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93" y="17"/>
                    <a:pt x="93" y="17"/>
                    <a:pt x="93" y="16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3" y="16"/>
                    <a:pt x="93" y="16"/>
                    <a:pt x="93" y="16"/>
                  </a:cubicBezTo>
                  <a:cubicBezTo>
                    <a:pt x="94" y="16"/>
                    <a:pt x="94" y="16"/>
                    <a:pt x="94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5" y="17"/>
                  </a:cubicBezTo>
                  <a:cubicBezTo>
                    <a:pt x="95" y="17"/>
                    <a:pt x="95" y="17"/>
                    <a:pt x="96" y="17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6" y="17"/>
                    <a:pt x="96" y="18"/>
                    <a:pt x="96" y="18"/>
                  </a:cubicBezTo>
                  <a:cubicBezTo>
                    <a:pt x="96" y="18"/>
                    <a:pt x="96" y="18"/>
                    <a:pt x="96" y="18"/>
                  </a:cubicBezTo>
                  <a:cubicBezTo>
                    <a:pt x="97" y="18"/>
                    <a:pt x="97" y="18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6" y="19"/>
                    <a:pt x="96" y="19"/>
                    <a:pt x="96" y="19"/>
                  </a:cubicBezTo>
                  <a:cubicBezTo>
                    <a:pt x="96" y="19"/>
                    <a:pt x="96" y="19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0"/>
                    <a:pt x="95" y="20"/>
                    <a:pt x="95" y="20"/>
                  </a:cubicBezTo>
                  <a:cubicBezTo>
                    <a:pt x="95" y="21"/>
                    <a:pt x="95" y="21"/>
                    <a:pt x="96" y="21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24"/>
                    <a:pt x="99" y="24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9" y="24"/>
                    <a:pt x="99" y="24"/>
                    <a:pt x="99" y="24"/>
                  </a:cubicBezTo>
                  <a:cubicBezTo>
                    <a:pt x="99" y="24"/>
                    <a:pt x="99" y="23"/>
                    <a:pt x="100" y="23"/>
                  </a:cubicBezTo>
                  <a:cubicBezTo>
                    <a:pt x="100" y="23"/>
                    <a:pt x="100" y="23"/>
                    <a:pt x="100" y="23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00" y="25"/>
                    <a:pt x="100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101" y="27"/>
                    <a:pt x="101" y="28"/>
                    <a:pt x="101" y="28"/>
                  </a:cubicBezTo>
                  <a:cubicBezTo>
                    <a:pt x="101" y="28"/>
                    <a:pt x="101" y="27"/>
                    <a:pt x="101" y="27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100" y="28"/>
                    <a:pt x="99" y="28"/>
                    <a:pt x="99" y="28"/>
                  </a:cubicBezTo>
                  <a:cubicBezTo>
                    <a:pt x="99" y="27"/>
                    <a:pt x="99" y="27"/>
                    <a:pt x="99" y="27"/>
                  </a:cubicBezTo>
                  <a:cubicBezTo>
                    <a:pt x="99" y="27"/>
                    <a:pt x="99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7" y="27"/>
                    <a:pt x="97" y="27"/>
                    <a:pt x="97" y="26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8"/>
                    <a:pt x="96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8"/>
                    <a:pt x="96" y="28"/>
                    <a:pt x="95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26"/>
                    <a:pt x="90" y="26"/>
                    <a:pt x="90" y="26"/>
                  </a:cubicBezTo>
                  <a:cubicBezTo>
                    <a:pt x="90" y="26"/>
                    <a:pt x="90" y="26"/>
                    <a:pt x="90" y="25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5"/>
                    <a:pt x="89" y="25"/>
                    <a:pt x="89" y="25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4"/>
                    <a:pt x="89" y="24"/>
                  </a:cubicBezTo>
                  <a:cubicBezTo>
                    <a:pt x="89" y="24"/>
                    <a:pt x="89" y="23"/>
                    <a:pt x="89" y="23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3"/>
                    <a:pt x="88" y="23"/>
                    <a:pt x="88" y="23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87" y="22"/>
                    <a:pt x="87" y="22"/>
                    <a:pt x="87" y="22"/>
                  </a:cubicBezTo>
                  <a:cubicBezTo>
                    <a:pt x="87" y="22"/>
                    <a:pt x="86" y="23"/>
                    <a:pt x="86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6" y="23"/>
                    <a:pt x="86" y="23"/>
                    <a:pt x="86" y="23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5" y="23"/>
                    <a:pt x="85" y="23"/>
                    <a:pt x="84" y="23"/>
                  </a:cubicBezTo>
                  <a:cubicBezTo>
                    <a:pt x="84" y="23"/>
                    <a:pt x="83" y="23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0" y="24"/>
                  </a:cubicBezTo>
                  <a:cubicBezTo>
                    <a:pt x="80" y="24"/>
                    <a:pt x="80" y="24"/>
                    <a:pt x="80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24"/>
                    <a:pt x="79" y="24"/>
                    <a:pt x="79" y="24"/>
                  </a:cubicBezTo>
                  <a:cubicBezTo>
                    <a:pt x="79" y="24"/>
                    <a:pt x="79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5"/>
                  </a:cubicBezTo>
                  <a:cubicBezTo>
                    <a:pt x="78" y="25"/>
                    <a:pt x="78" y="25"/>
                    <a:pt x="77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25"/>
                    <a:pt x="77" y="25"/>
                    <a:pt x="76" y="25"/>
                  </a:cubicBezTo>
                  <a:cubicBezTo>
                    <a:pt x="76" y="25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6" y="26"/>
                  </a:cubicBezTo>
                  <a:cubicBezTo>
                    <a:pt x="76" y="26"/>
                    <a:pt x="76" y="26"/>
                    <a:pt x="75" y="26"/>
                  </a:cubicBezTo>
                  <a:cubicBezTo>
                    <a:pt x="75" y="26"/>
                    <a:pt x="75" y="27"/>
                    <a:pt x="75" y="27"/>
                  </a:cubicBezTo>
                  <a:cubicBezTo>
                    <a:pt x="75" y="27"/>
                    <a:pt x="75" y="27"/>
                    <a:pt x="75" y="27"/>
                  </a:cubicBezTo>
                  <a:cubicBezTo>
                    <a:pt x="75" y="28"/>
                    <a:pt x="75" y="28"/>
                    <a:pt x="75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5" y="29"/>
                    <a:pt x="75" y="29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3" y="30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73" y="30"/>
                    <a:pt x="73" y="30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0"/>
                    <a:pt x="72" y="30"/>
                    <a:pt x="72" y="31"/>
                  </a:cubicBezTo>
                  <a:cubicBezTo>
                    <a:pt x="71" y="31"/>
                    <a:pt x="71" y="31"/>
                    <a:pt x="71" y="3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1" y="32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6"/>
                  </a:cubicBezTo>
                  <a:cubicBezTo>
                    <a:pt x="70" y="36"/>
                    <a:pt x="70" y="36"/>
                    <a:pt x="69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8"/>
                    <a:pt x="69" y="38"/>
                    <a:pt x="69" y="38"/>
                  </a:cubicBezTo>
                  <a:cubicBezTo>
                    <a:pt x="69" y="39"/>
                    <a:pt x="69" y="39"/>
                    <a:pt x="69" y="39"/>
                  </a:cubicBezTo>
                  <a:cubicBezTo>
                    <a:pt x="69" y="39"/>
                    <a:pt x="69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70" y="42"/>
                    <a:pt x="70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0" y="43"/>
                    <a:pt x="69" y="43"/>
                    <a:pt x="69" y="43"/>
                  </a:cubicBezTo>
                  <a:cubicBezTo>
                    <a:pt x="69" y="44"/>
                    <a:pt x="69" y="44"/>
                    <a:pt x="69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4"/>
                    <a:pt x="70" y="44"/>
                    <a:pt x="70" y="45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70" y="45"/>
                    <a:pt x="70" y="45"/>
                    <a:pt x="71" y="45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1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2" y="47"/>
                    <a:pt x="72" y="47"/>
                    <a:pt x="72" y="47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49"/>
                    <a:pt x="73" y="50"/>
                    <a:pt x="73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5" y="51"/>
                    <a:pt x="76" y="51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1"/>
                    <a:pt x="76" y="51"/>
                    <a:pt x="76" y="51"/>
                  </a:cubicBezTo>
                  <a:cubicBezTo>
                    <a:pt x="76" y="51"/>
                    <a:pt x="77" y="51"/>
                    <a:pt x="77" y="51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3"/>
                    <a:pt x="77" y="53"/>
                    <a:pt x="78" y="53"/>
                  </a:cubicBezTo>
                  <a:cubicBezTo>
                    <a:pt x="78" y="53"/>
                    <a:pt x="78" y="53"/>
                    <a:pt x="78" y="53"/>
                  </a:cubicBezTo>
                  <a:cubicBezTo>
                    <a:pt x="78" y="53"/>
                    <a:pt x="79" y="53"/>
                    <a:pt x="79" y="54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4"/>
                    <a:pt x="80" y="53"/>
                    <a:pt x="80" y="53"/>
                  </a:cubicBezTo>
                  <a:cubicBezTo>
                    <a:pt x="80" y="53"/>
                    <a:pt x="80" y="53"/>
                    <a:pt x="80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1" y="53"/>
                    <a:pt x="81" y="53"/>
                  </a:cubicBezTo>
                  <a:cubicBezTo>
                    <a:pt x="81" y="53"/>
                    <a:pt x="82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2" y="53"/>
                    <a:pt x="82" y="53"/>
                    <a:pt x="82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4"/>
                    <a:pt x="84" y="54"/>
                    <a:pt x="84" y="54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4" y="54"/>
                    <a:pt x="84" y="54"/>
                    <a:pt x="85" y="54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6" y="54"/>
                    <a:pt x="86" y="53"/>
                    <a:pt x="8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3"/>
                    <a:pt x="86" y="53"/>
                    <a:pt x="86" y="52"/>
                  </a:cubicBezTo>
                  <a:cubicBezTo>
                    <a:pt x="86" y="52"/>
                    <a:pt x="86" y="52"/>
                    <a:pt x="87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89" y="52"/>
                    <a:pt x="89" y="52"/>
                    <a:pt x="89" y="52"/>
                  </a:cubicBezTo>
                  <a:cubicBezTo>
                    <a:pt x="89" y="52"/>
                    <a:pt x="89" y="52"/>
                    <a:pt x="89" y="53"/>
                  </a:cubicBezTo>
                  <a:cubicBezTo>
                    <a:pt x="89" y="53"/>
                    <a:pt x="90" y="53"/>
                    <a:pt x="90" y="5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0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2" y="53"/>
                  </a:cubicBezTo>
                  <a:cubicBezTo>
                    <a:pt x="92" y="53"/>
                    <a:pt x="92" y="54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3" y="54"/>
                    <a:pt x="93" y="54"/>
                    <a:pt x="94" y="55"/>
                  </a:cubicBezTo>
                  <a:cubicBezTo>
                    <a:pt x="94" y="55"/>
                    <a:pt x="94" y="55"/>
                    <a:pt x="94" y="56"/>
                  </a:cubicBezTo>
                  <a:cubicBezTo>
                    <a:pt x="94" y="56"/>
                    <a:pt x="94" y="56"/>
                    <a:pt x="94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4" y="57"/>
                    <a:pt x="93" y="57"/>
                  </a:cubicBezTo>
                  <a:cubicBezTo>
                    <a:pt x="93" y="57"/>
                    <a:pt x="93" y="57"/>
                    <a:pt x="93" y="57"/>
                  </a:cubicBezTo>
                  <a:cubicBezTo>
                    <a:pt x="93" y="58"/>
                    <a:pt x="93" y="58"/>
                    <a:pt x="93" y="58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4" y="59"/>
                    <a:pt x="94" y="60"/>
                    <a:pt x="94" y="60"/>
                  </a:cubicBezTo>
                  <a:cubicBezTo>
                    <a:pt x="94" y="60"/>
                    <a:pt x="94" y="60"/>
                    <a:pt x="94" y="60"/>
                  </a:cubicBezTo>
                  <a:cubicBezTo>
                    <a:pt x="94" y="60"/>
                    <a:pt x="94" y="60"/>
                    <a:pt x="95" y="60"/>
                  </a:cubicBezTo>
                  <a:cubicBezTo>
                    <a:pt x="95" y="60"/>
                    <a:pt x="95" y="61"/>
                    <a:pt x="95" y="61"/>
                  </a:cubicBezTo>
                  <a:cubicBezTo>
                    <a:pt x="95" y="61"/>
                    <a:pt x="95" y="61"/>
                    <a:pt x="95" y="62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2"/>
                    <a:pt x="95" y="62"/>
                    <a:pt x="95" y="62"/>
                  </a:cubicBezTo>
                  <a:cubicBezTo>
                    <a:pt x="95" y="62"/>
                    <a:pt x="95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3"/>
                    <a:pt x="96" y="63"/>
                  </a:cubicBezTo>
                  <a:cubicBezTo>
                    <a:pt x="96" y="63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6" y="65"/>
                    <a:pt x="96" y="65"/>
                    <a:pt x="96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7" y="67"/>
                    <a:pt x="97" y="67"/>
                    <a:pt x="97" y="67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7" y="69"/>
                    <a:pt x="97" y="69"/>
                    <a:pt x="97" y="69"/>
                  </a:cubicBezTo>
                  <a:cubicBezTo>
                    <a:pt x="97" y="69"/>
                    <a:pt x="97" y="69"/>
                    <a:pt x="97" y="69"/>
                  </a:cubicBezTo>
                  <a:cubicBezTo>
                    <a:pt x="97" y="69"/>
                    <a:pt x="97" y="70"/>
                    <a:pt x="97" y="70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7" y="70"/>
                    <a:pt x="96" y="70"/>
                    <a:pt x="96" y="70"/>
                  </a:cubicBezTo>
                  <a:cubicBezTo>
                    <a:pt x="96" y="70"/>
                    <a:pt x="96" y="70"/>
                    <a:pt x="96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6" y="71"/>
                    <a:pt x="96" y="71"/>
                    <a:pt x="96" y="71"/>
                  </a:cubicBezTo>
                  <a:cubicBezTo>
                    <a:pt x="95" y="71"/>
                    <a:pt x="95" y="71"/>
                    <a:pt x="95" y="71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3"/>
                    <a:pt x="95" y="73"/>
                    <a:pt x="95" y="73"/>
                  </a:cubicBezTo>
                  <a:cubicBezTo>
                    <a:pt x="95" y="74"/>
                    <a:pt x="95" y="74"/>
                    <a:pt x="95" y="74"/>
                  </a:cubicBezTo>
                  <a:cubicBezTo>
                    <a:pt x="95" y="74"/>
                    <a:pt x="95" y="74"/>
                    <a:pt x="94" y="74"/>
                  </a:cubicBezTo>
                  <a:cubicBezTo>
                    <a:pt x="94" y="74"/>
                    <a:pt x="94" y="74"/>
                    <a:pt x="94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75"/>
                    <a:pt x="94" y="75"/>
                    <a:pt x="94" y="75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0"/>
                    <a:pt x="94" y="80"/>
                    <a:pt x="94" y="80"/>
                  </a:cubicBezTo>
                  <a:cubicBezTo>
                    <a:pt x="94" y="81"/>
                    <a:pt x="94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1"/>
                    <a:pt x="95" y="81"/>
                    <a:pt x="95" y="81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5" y="82"/>
                    <a:pt x="95" y="82"/>
                    <a:pt x="95" y="82"/>
                  </a:cubicBezTo>
                  <a:cubicBezTo>
                    <a:pt x="94" y="82"/>
                    <a:pt x="94" y="82"/>
                    <a:pt x="94" y="82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5" y="87"/>
                    <a:pt x="95" y="87"/>
                  </a:cubicBezTo>
                  <a:cubicBezTo>
                    <a:pt x="95" y="87"/>
                    <a:pt x="95" y="88"/>
                    <a:pt x="95" y="88"/>
                  </a:cubicBezTo>
                  <a:cubicBezTo>
                    <a:pt x="95" y="88"/>
                    <a:pt x="95" y="89"/>
                    <a:pt x="95" y="89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4" y="90"/>
                    <a:pt x="94" y="90"/>
                    <a:pt x="94" y="90"/>
                  </a:cubicBezTo>
                  <a:cubicBezTo>
                    <a:pt x="94" y="90"/>
                    <a:pt x="93" y="90"/>
                    <a:pt x="93" y="90"/>
                  </a:cubicBezTo>
                  <a:cubicBezTo>
                    <a:pt x="93" y="90"/>
                    <a:pt x="93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93" y="91"/>
                    <a:pt x="93" y="92"/>
                    <a:pt x="93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4" y="92"/>
                  </a:cubicBezTo>
                  <a:cubicBezTo>
                    <a:pt x="94" y="92"/>
                    <a:pt x="94" y="92"/>
                    <a:pt x="95" y="92"/>
                  </a:cubicBezTo>
                  <a:cubicBezTo>
                    <a:pt x="95" y="92"/>
                    <a:pt x="95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7" y="92"/>
                    <a:pt x="98" y="92"/>
                    <a:pt x="98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1"/>
                    <a:pt x="99" y="91"/>
                    <a:pt x="99" y="91"/>
                  </a:cubicBezTo>
                  <a:cubicBezTo>
                    <a:pt x="99" y="91"/>
                    <a:pt x="100" y="91"/>
                    <a:pt x="100" y="91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89"/>
                    <a:pt x="101" y="88"/>
                    <a:pt x="101" y="88"/>
                  </a:cubicBezTo>
                  <a:cubicBezTo>
                    <a:pt x="102" y="88"/>
                    <a:pt x="102" y="88"/>
                    <a:pt x="102" y="88"/>
                  </a:cubicBezTo>
                  <a:cubicBezTo>
                    <a:pt x="102" y="88"/>
                    <a:pt x="103" y="88"/>
                    <a:pt x="103" y="88"/>
                  </a:cubicBezTo>
                  <a:cubicBezTo>
                    <a:pt x="103" y="88"/>
                    <a:pt x="103" y="88"/>
                    <a:pt x="103" y="88"/>
                  </a:cubicBezTo>
                  <a:cubicBezTo>
                    <a:pt x="103" y="88"/>
                    <a:pt x="103" y="88"/>
                    <a:pt x="104" y="88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105" y="87"/>
                    <a:pt x="105" y="87"/>
                    <a:pt x="105" y="87"/>
                  </a:cubicBezTo>
                  <a:cubicBezTo>
                    <a:pt x="105" y="87"/>
                    <a:pt x="105" y="86"/>
                    <a:pt x="105" y="86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105" y="85"/>
                    <a:pt x="105" y="85"/>
                    <a:pt x="105" y="85"/>
                  </a:cubicBezTo>
                  <a:cubicBezTo>
                    <a:pt x="105" y="85"/>
                    <a:pt x="104" y="85"/>
                    <a:pt x="104" y="85"/>
                  </a:cubicBezTo>
                  <a:cubicBezTo>
                    <a:pt x="104" y="85"/>
                    <a:pt x="104" y="85"/>
                    <a:pt x="104" y="85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5" y="84"/>
                    <a:pt x="105" y="84"/>
                    <a:pt x="105" y="84"/>
                  </a:cubicBezTo>
                  <a:cubicBezTo>
                    <a:pt x="105" y="84"/>
                    <a:pt x="105" y="84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4"/>
                    <a:pt x="105" y="84"/>
                    <a:pt x="105" y="84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3"/>
                    <a:pt x="106" y="83"/>
                    <a:pt x="106" y="83"/>
                  </a:cubicBezTo>
                  <a:cubicBezTo>
                    <a:pt x="106" y="83"/>
                    <a:pt x="107" y="82"/>
                    <a:pt x="107" y="82"/>
                  </a:cubicBezTo>
                  <a:cubicBezTo>
                    <a:pt x="107" y="81"/>
                    <a:pt x="107" y="81"/>
                    <a:pt x="107" y="80"/>
                  </a:cubicBezTo>
                  <a:cubicBezTo>
                    <a:pt x="107" y="80"/>
                    <a:pt x="107" y="80"/>
                    <a:pt x="107" y="80"/>
                  </a:cubicBezTo>
                  <a:cubicBezTo>
                    <a:pt x="107" y="80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9"/>
                    <a:pt x="107" y="79"/>
                  </a:cubicBezTo>
                  <a:cubicBezTo>
                    <a:pt x="107" y="79"/>
                    <a:pt x="107" y="78"/>
                    <a:pt x="107" y="78"/>
                  </a:cubicBezTo>
                  <a:cubicBezTo>
                    <a:pt x="107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8" y="78"/>
                    <a:pt x="108" y="78"/>
                    <a:pt x="108" y="78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09" y="77"/>
                    <a:pt x="109" y="76"/>
                    <a:pt x="109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76"/>
                    <a:pt x="109" y="75"/>
                    <a:pt x="109" y="75"/>
                  </a:cubicBezTo>
                  <a:cubicBezTo>
                    <a:pt x="110" y="75"/>
                    <a:pt x="110" y="74"/>
                    <a:pt x="111" y="74"/>
                  </a:cubicBezTo>
                  <a:cubicBezTo>
                    <a:pt x="111" y="74"/>
                    <a:pt x="111" y="74"/>
                    <a:pt x="111" y="74"/>
                  </a:cubicBezTo>
                  <a:cubicBezTo>
                    <a:pt x="111" y="74"/>
                    <a:pt x="111" y="73"/>
                    <a:pt x="111" y="73"/>
                  </a:cubicBezTo>
                  <a:cubicBezTo>
                    <a:pt x="111" y="73"/>
                    <a:pt x="111" y="72"/>
                    <a:pt x="111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1" y="71"/>
                    <a:pt x="111" y="71"/>
                    <a:pt x="111" y="70"/>
                  </a:cubicBezTo>
                  <a:cubicBezTo>
                    <a:pt x="111" y="70"/>
                    <a:pt x="111" y="70"/>
                    <a:pt x="112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9"/>
                    <a:pt x="112" y="69"/>
                    <a:pt x="112" y="69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67"/>
                    <a:pt x="112" y="66"/>
                    <a:pt x="112" y="65"/>
                  </a:cubicBezTo>
                  <a:cubicBezTo>
                    <a:pt x="112" y="65"/>
                    <a:pt x="112" y="64"/>
                    <a:pt x="112" y="64"/>
                  </a:cubicBezTo>
                  <a:cubicBezTo>
                    <a:pt x="112" y="63"/>
                    <a:pt x="112" y="62"/>
                    <a:pt x="113" y="62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3" y="60"/>
                    <a:pt x="113" y="60"/>
                    <a:pt x="114" y="60"/>
                  </a:cubicBezTo>
                  <a:cubicBezTo>
                    <a:pt x="114" y="60"/>
                    <a:pt x="114" y="60"/>
                    <a:pt x="114" y="60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58"/>
                    <a:pt x="114" y="58"/>
                    <a:pt x="114" y="57"/>
                  </a:cubicBezTo>
                  <a:cubicBezTo>
                    <a:pt x="114" y="57"/>
                    <a:pt x="114" y="57"/>
                    <a:pt x="114" y="57"/>
                  </a:cubicBezTo>
                  <a:cubicBezTo>
                    <a:pt x="113" y="57"/>
                    <a:pt x="113" y="57"/>
                    <a:pt x="113" y="57"/>
                  </a:cubicBezTo>
                  <a:cubicBezTo>
                    <a:pt x="113" y="57"/>
                    <a:pt x="113" y="56"/>
                    <a:pt x="113" y="5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13" y="56"/>
                    <a:pt x="113" y="55"/>
                    <a:pt x="114" y="55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4" y="53"/>
                    <a:pt x="114" y="53"/>
                    <a:pt x="114" y="53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50"/>
                    <a:pt x="114" y="50"/>
                    <a:pt x="114" y="50"/>
                  </a:cubicBezTo>
                  <a:cubicBezTo>
                    <a:pt x="114" y="49"/>
                    <a:pt x="115" y="49"/>
                    <a:pt x="114" y="49"/>
                  </a:cubicBezTo>
                  <a:cubicBezTo>
                    <a:pt x="114" y="48"/>
                    <a:pt x="113" y="48"/>
                    <a:pt x="113" y="48"/>
                  </a:cubicBezTo>
                  <a:cubicBezTo>
                    <a:pt x="113" y="47"/>
                    <a:pt x="113" y="47"/>
                    <a:pt x="113" y="47"/>
                  </a:cubicBezTo>
                  <a:cubicBezTo>
                    <a:pt x="113" y="46"/>
                    <a:pt x="113" y="46"/>
                    <a:pt x="113" y="46"/>
                  </a:cubicBezTo>
                  <a:cubicBezTo>
                    <a:pt x="113" y="46"/>
                    <a:pt x="112" y="46"/>
                    <a:pt x="112" y="46"/>
                  </a:cubicBezTo>
                  <a:cubicBezTo>
                    <a:pt x="112" y="46"/>
                    <a:pt x="112" y="46"/>
                    <a:pt x="112" y="45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12" y="45"/>
                    <a:pt x="112" y="45"/>
                    <a:pt x="112" y="45"/>
                  </a:cubicBezTo>
                  <a:cubicBezTo>
                    <a:pt x="112" y="45"/>
                    <a:pt x="112" y="45"/>
                    <a:pt x="112" y="44"/>
                  </a:cubicBezTo>
                  <a:cubicBezTo>
                    <a:pt x="112" y="44"/>
                    <a:pt x="112" y="44"/>
                    <a:pt x="111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44"/>
                    <a:pt x="111" y="44"/>
                    <a:pt x="111" y="44"/>
                  </a:cubicBezTo>
                  <a:cubicBezTo>
                    <a:pt x="111" y="44"/>
                    <a:pt x="111" y="43"/>
                    <a:pt x="111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3"/>
                    <a:pt x="111" y="42"/>
                    <a:pt x="111" y="42"/>
                  </a:cubicBezTo>
                  <a:cubicBezTo>
                    <a:pt x="111" y="42"/>
                    <a:pt x="110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1"/>
                    <a:pt x="110" y="41"/>
                    <a:pt x="110" y="41"/>
                  </a:cubicBezTo>
                  <a:cubicBezTo>
                    <a:pt x="109" y="41"/>
                    <a:pt x="109" y="40"/>
                    <a:pt x="109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9" y="38"/>
                    <a:pt x="108" y="38"/>
                    <a:pt x="108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8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6"/>
                    <a:pt x="107" y="36"/>
                    <a:pt x="107" y="36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6" y="34"/>
                    <a:pt x="105" y="34"/>
                    <a:pt x="105" y="33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4" y="32"/>
                    <a:pt x="104" y="31"/>
                    <a:pt x="103" y="31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1"/>
                    <a:pt x="105" y="31"/>
                    <a:pt x="105" y="31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3"/>
                    <a:pt x="106" y="33"/>
                    <a:pt x="106" y="33"/>
                  </a:cubicBezTo>
                  <a:cubicBezTo>
                    <a:pt x="106" y="34"/>
                    <a:pt x="106" y="34"/>
                    <a:pt x="106" y="34"/>
                  </a:cubicBezTo>
                  <a:cubicBezTo>
                    <a:pt x="106" y="34"/>
                    <a:pt x="107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7" y="34"/>
                    <a:pt x="107" y="35"/>
                    <a:pt x="107" y="35"/>
                  </a:cubicBezTo>
                  <a:cubicBezTo>
                    <a:pt x="108" y="35"/>
                    <a:pt x="108" y="35"/>
                    <a:pt x="108" y="35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7"/>
                    <a:pt x="108" y="37"/>
                  </a:cubicBezTo>
                  <a:cubicBezTo>
                    <a:pt x="109" y="37"/>
                    <a:pt x="109" y="37"/>
                    <a:pt x="109" y="37"/>
                  </a:cubicBezTo>
                  <a:cubicBezTo>
                    <a:pt x="109" y="37"/>
                    <a:pt x="109" y="37"/>
                    <a:pt x="109" y="37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8"/>
                    <a:pt x="109" y="38"/>
                    <a:pt x="109" y="38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10" y="39"/>
                    <a:pt x="110" y="40"/>
                    <a:pt x="110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41"/>
                    <a:pt x="111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1" y="41"/>
                    <a:pt x="111" y="41"/>
                    <a:pt x="111" y="41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3"/>
                    <a:pt x="111" y="43"/>
                  </a:cubicBezTo>
                  <a:cubicBezTo>
                    <a:pt x="112" y="43"/>
                    <a:pt x="112" y="43"/>
                    <a:pt x="112" y="44"/>
                  </a:cubicBezTo>
                  <a:cubicBezTo>
                    <a:pt x="113" y="44"/>
                    <a:pt x="113" y="44"/>
                    <a:pt x="113" y="44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42"/>
                    <a:pt x="112" y="41"/>
                    <a:pt x="112" y="39"/>
                  </a:cubicBezTo>
                  <a:cubicBezTo>
                    <a:pt x="112" y="38"/>
                    <a:pt x="112" y="38"/>
                    <a:pt x="112" y="37"/>
                  </a:cubicBezTo>
                  <a:close/>
                  <a:moveTo>
                    <a:pt x="79" y="5"/>
                  </a:moveTo>
                  <a:cubicBezTo>
                    <a:pt x="79" y="5"/>
                    <a:pt x="78" y="5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7"/>
                    <a:pt x="79" y="7"/>
                    <a:pt x="79" y="7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9" y="7"/>
                    <a:pt x="79" y="8"/>
                    <a:pt x="79" y="8"/>
                  </a:cubicBezTo>
                  <a:cubicBezTo>
                    <a:pt x="79" y="8"/>
                    <a:pt x="79" y="8"/>
                    <a:pt x="79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9"/>
                    <a:pt x="81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8"/>
                    <a:pt x="80" y="8"/>
                    <a:pt x="81" y="7"/>
                  </a:cubicBezTo>
                  <a:cubicBezTo>
                    <a:pt x="81" y="7"/>
                    <a:pt x="81" y="7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79" y="5"/>
                    <a:pt x="79" y="5"/>
                    <a:pt x="79" y="5"/>
                  </a:cubicBezTo>
                  <a:close/>
                  <a:moveTo>
                    <a:pt x="75" y="5"/>
                  </a:move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8"/>
                    <a:pt x="74" y="9"/>
                    <a:pt x="74" y="9"/>
                  </a:cubicBezTo>
                  <a:cubicBezTo>
                    <a:pt x="74" y="9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9"/>
                    <a:pt x="77" y="9"/>
                    <a:pt x="77" y="8"/>
                  </a:cubicBezTo>
                  <a:cubicBezTo>
                    <a:pt x="78" y="8"/>
                    <a:pt x="78" y="8"/>
                    <a:pt x="78" y="7"/>
                  </a:cubicBezTo>
                  <a:cubicBezTo>
                    <a:pt x="78" y="7"/>
                    <a:pt x="78" y="7"/>
                    <a:pt x="77" y="7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6"/>
                    <a:pt x="78" y="6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8" y="5"/>
                    <a:pt x="78" y="5"/>
                    <a:pt x="78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7" y="4"/>
                    <a:pt x="76" y="4"/>
                    <a:pt x="76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3" y="3"/>
                    <a:pt x="73" y="3"/>
                    <a:pt x="73" y="3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3" y="5"/>
                    <a:pt x="73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5" y="5"/>
                    <a:pt x="75" y="5"/>
                    <a:pt x="75" y="5"/>
                  </a:cubicBezTo>
                  <a:cubicBezTo>
                    <a:pt x="75" y="5"/>
                    <a:pt x="75" y="5"/>
                    <a:pt x="75" y="5"/>
                  </a:cubicBezTo>
                  <a:close/>
                  <a:moveTo>
                    <a:pt x="112" y="77"/>
                  </a:moveTo>
                  <a:cubicBezTo>
                    <a:pt x="113" y="76"/>
                    <a:pt x="113" y="75"/>
                    <a:pt x="113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4"/>
                    <a:pt x="113" y="74"/>
                    <a:pt x="113" y="74"/>
                  </a:cubicBezTo>
                  <a:cubicBezTo>
                    <a:pt x="113" y="74"/>
                    <a:pt x="113" y="74"/>
                    <a:pt x="112" y="73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4"/>
                    <a:pt x="112" y="74"/>
                    <a:pt x="112" y="74"/>
                  </a:cubicBezTo>
                  <a:cubicBezTo>
                    <a:pt x="112" y="74"/>
                    <a:pt x="112" y="74"/>
                    <a:pt x="111" y="74"/>
                  </a:cubicBezTo>
                  <a:cubicBezTo>
                    <a:pt x="111" y="75"/>
                    <a:pt x="111" y="75"/>
                    <a:pt x="111" y="75"/>
                  </a:cubicBezTo>
                  <a:cubicBezTo>
                    <a:pt x="111" y="75"/>
                    <a:pt x="110" y="76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10" y="77"/>
                    <a:pt x="110" y="77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109" y="78"/>
                    <a:pt x="109" y="78"/>
                    <a:pt x="109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109" y="80"/>
                    <a:pt x="109" y="81"/>
                  </a:cubicBezTo>
                  <a:cubicBezTo>
                    <a:pt x="109" y="81"/>
                    <a:pt x="109" y="81"/>
                    <a:pt x="109" y="81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109" y="82"/>
                    <a:pt x="109" y="82"/>
                    <a:pt x="109" y="82"/>
                  </a:cubicBezTo>
                  <a:cubicBezTo>
                    <a:pt x="110" y="82"/>
                    <a:pt x="111" y="81"/>
                    <a:pt x="111" y="81"/>
                  </a:cubicBezTo>
                  <a:cubicBezTo>
                    <a:pt x="111" y="81"/>
                    <a:pt x="111" y="80"/>
                    <a:pt x="111" y="80"/>
                  </a:cubicBezTo>
                  <a:cubicBezTo>
                    <a:pt x="111" y="80"/>
                    <a:pt x="111" y="80"/>
                    <a:pt x="111" y="80"/>
                  </a:cubicBezTo>
                  <a:cubicBezTo>
                    <a:pt x="111" y="80"/>
                    <a:pt x="111" y="80"/>
                    <a:pt x="111" y="79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11" y="79"/>
                    <a:pt x="111" y="79"/>
                    <a:pt x="111" y="79"/>
                  </a:cubicBezTo>
                  <a:cubicBezTo>
                    <a:pt x="111" y="79"/>
                    <a:pt x="111" y="79"/>
                    <a:pt x="111" y="78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1" y="78"/>
                    <a:pt x="112" y="78"/>
                    <a:pt x="112" y="78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ubicBezTo>
                    <a:pt x="112" y="77"/>
                    <a:pt x="112" y="77"/>
                    <a:pt x="112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282" y="130472"/>
            <a:ext cx="11581414" cy="1081690"/>
            <a:chOff x="304282" y="282872"/>
            <a:chExt cx="11581414" cy="1081690"/>
          </a:xfrm>
        </p:grpSpPr>
        <p:sp>
          <p:nvSpPr>
            <p:cNvPr id="7" name="梯形 21"/>
            <p:cNvSpPr/>
            <p:nvPr/>
          </p:nvSpPr>
          <p:spPr>
            <a:xfrm rot="10800000" flipV="1">
              <a:off x="304282" y="606747"/>
              <a:ext cx="11581414" cy="459364"/>
            </a:xfrm>
            <a:custGeom>
              <a:avLst/>
              <a:gdLst/>
              <a:ahLst/>
              <a:cxnLst/>
              <a:rect l="l" t="t" r="r" b="b"/>
              <a:pathLst>
                <a:path w="11581414" h="111449">
                  <a:moveTo>
                    <a:pt x="3735925" y="111449"/>
                  </a:moveTo>
                  <a:lnTo>
                    <a:pt x="0" y="111449"/>
                  </a:lnTo>
                  <a:lnTo>
                    <a:pt x="0" y="0"/>
                  </a:lnTo>
                  <a:lnTo>
                    <a:pt x="3735925" y="0"/>
                  </a:lnTo>
                  <a:close/>
                  <a:moveTo>
                    <a:pt x="11581414" y="111449"/>
                  </a:moveTo>
                  <a:lnTo>
                    <a:pt x="7845490" y="111449"/>
                  </a:lnTo>
                  <a:lnTo>
                    <a:pt x="7845490" y="0"/>
                  </a:lnTo>
                  <a:lnTo>
                    <a:pt x="11581414" y="0"/>
                  </a:lnTo>
                  <a:close/>
                </a:path>
              </a:pathLst>
            </a:custGeom>
            <a:solidFill>
              <a:srgbClr val="A8948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4120035" y="282872"/>
              <a:ext cx="3949908" cy="1081690"/>
            </a:xfrm>
            <a:prstGeom prst="rect">
              <a:avLst/>
            </a:prstGeom>
            <a:noFill/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600" spc="300" dirty="0">
                  <a:solidFill>
                    <a:srgbClr val="A89482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明年工作计划</a:t>
              </a:r>
              <a:endParaRPr lang="zh-CN" altLang="en-US" sz="3600" spc="3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5" name="Rectangle 70"/>
          <p:cNvSpPr>
            <a:spLocks noChangeArrowheads="1"/>
          </p:cNvSpPr>
          <p:nvPr/>
        </p:nvSpPr>
        <p:spPr bwMode="auto">
          <a:xfrm flipH="1">
            <a:off x="1375412" y="2262726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3130" eaLnBrk="1" hangingPunct="1"/>
            <a:r>
              <a:rPr lang="zh-CN" altLang="en-US" sz="2000" noProof="1">
                <a:solidFill>
                  <a:schemeClr val="bg1">
                    <a:lumMod val="50000"/>
                  </a:schemeClr>
                </a:solidFill>
                <a:latin typeface="Abraham Lincoln" pitchFamily="2" charset="0"/>
                <a:ea typeface="Lato Light" pitchFamily="34" charset="0"/>
                <a:cs typeface="Lato Light" pitchFamily="34" charset="0"/>
              </a:rPr>
              <a:t>加入标题</a:t>
            </a:r>
            <a:endParaRPr lang="en-US" altLang="zh-CN" sz="2000" noProof="1">
              <a:solidFill>
                <a:schemeClr val="bg1">
                  <a:lumMod val="50000"/>
                </a:schemeClr>
              </a:solidFill>
              <a:latin typeface="Abraham Lincoln" pitchFamily="2" charset="0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8" name="Rectangle 23"/>
          <p:cNvSpPr/>
          <p:nvPr/>
        </p:nvSpPr>
        <p:spPr>
          <a:xfrm flipH="1">
            <a:off x="1375412" y="2599276"/>
            <a:ext cx="494347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0" name="Rectangle 42"/>
          <p:cNvSpPr>
            <a:spLocks noChangeArrowheads="1"/>
          </p:cNvSpPr>
          <p:nvPr/>
        </p:nvSpPr>
        <p:spPr bwMode="auto">
          <a:xfrm flipH="1">
            <a:off x="1375412" y="3210309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3130"/>
            <a:r>
              <a:rPr lang="zh-CN" altLang="en-US" sz="2000" noProof="1">
                <a:solidFill>
                  <a:schemeClr val="bg1">
                    <a:lumMod val="50000"/>
                  </a:schemeClr>
                </a:solidFill>
                <a:latin typeface="Abraham Lincoln" pitchFamily="2" charset="0"/>
                <a:ea typeface="Lato Light" pitchFamily="34" charset="0"/>
                <a:cs typeface="Lato Light" pitchFamily="34" charset="0"/>
              </a:rPr>
              <a:t>加入标题</a:t>
            </a:r>
            <a:endParaRPr lang="en-US" altLang="zh-CN" sz="2000" noProof="1">
              <a:solidFill>
                <a:schemeClr val="bg1">
                  <a:lumMod val="50000"/>
                </a:schemeClr>
              </a:solidFill>
              <a:latin typeface="Abraham Lincoln" pitchFamily="2" charset="0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11" name="Rectangle 43"/>
          <p:cNvSpPr/>
          <p:nvPr/>
        </p:nvSpPr>
        <p:spPr>
          <a:xfrm flipH="1">
            <a:off x="1375412" y="3545272"/>
            <a:ext cx="494347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2" name="Rectangle 44"/>
          <p:cNvSpPr>
            <a:spLocks noChangeArrowheads="1"/>
          </p:cNvSpPr>
          <p:nvPr/>
        </p:nvSpPr>
        <p:spPr bwMode="auto">
          <a:xfrm flipH="1">
            <a:off x="1375412" y="4183254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3130"/>
            <a:r>
              <a:rPr lang="zh-CN" altLang="en-US" sz="2000" noProof="1">
                <a:solidFill>
                  <a:schemeClr val="bg1">
                    <a:lumMod val="50000"/>
                  </a:schemeClr>
                </a:solidFill>
                <a:latin typeface="Abraham Lincoln" pitchFamily="2" charset="0"/>
                <a:ea typeface="Lato Light" pitchFamily="34" charset="0"/>
                <a:cs typeface="Lato Light" pitchFamily="34" charset="0"/>
              </a:rPr>
              <a:t>加入标题</a:t>
            </a:r>
            <a:endParaRPr lang="en-US" altLang="zh-CN" sz="2000" noProof="1">
              <a:solidFill>
                <a:schemeClr val="bg1">
                  <a:lumMod val="50000"/>
                </a:schemeClr>
              </a:solidFill>
              <a:latin typeface="Abraham Lincoln" pitchFamily="2" charset="0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13" name="Rectangle 45"/>
          <p:cNvSpPr/>
          <p:nvPr/>
        </p:nvSpPr>
        <p:spPr>
          <a:xfrm flipH="1">
            <a:off x="1375412" y="4518217"/>
            <a:ext cx="494347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sp>
        <p:nvSpPr>
          <p:cNvPr id="14" name="Rectangle 46"/>
          <p:cNvSpPr>
            <a:spLocks noChangeArrowheads="1"/>
          </p:cNvSpPr>
          <p:nvPr/>
        </p:nvSpPr>
        <p:spPr bwMode="auto">
          <a:xfrm flipH="1">
            <a:off x="1375412" y="5164098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3130"/>
            <a:r>
              <a:rPr lang="zh-CN" altLang="en-US" sz="2000" noProof="1">
                <a:solidFill>
                  <a:schemeClr val="bg1">
                    <a:lumMod val="50000"/>
                  </a:schemeClr>
                </a:solidFill>
                <a:latin typeface="Abraham Lincoln" pitchFamily="2" charset="0"/>
                <a:ea typeface="Lato Light" pitchFamily="34" charset="0"/>
                <a:cs typeface="Lato Light" pitchFamily="34" charset="0"/>
              </a:rPr>
              <a:t>加入标题</a:t>
            </a:r>
            <a:endParaRPr lang="en-US" altLang="zh-CN" sz="2000" noProof="1">
              <a:solidFill>
                <a:schemeClr val="bg1">
                  <a:lumMod val="50000"/>
                </a:schemeClr>
              </a:solidFill>
              <a:latin typeface="Abraham Lincoln" pitchFamily="2" charset="0"/>
              <a:ea typeface="Lato Light" pitchFamily="34" charset="0"/>
              <a:cs typeface="Lato Light" pitchFamily="34" charset="0"/>
            </a:endParaRPr>
          </a:p>
        </p:txBody>
      </p:sp>
      <p:sp>
        <p:nvSpPr>
          <p:cNvPr id="15" name="Rectangle 47"/>
          <p:cNvSpPr/>
          <p:nvPr/>
        </p:nvSpPr>
        <p:spPr>
          <a:xfrm flipH="1">
            <a:off x="1375412" y="5499061"/>
            <a:ext cx="4943475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  <a:p>
            <a:pPr lvl="0"/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文本点击</a:t>
            </a:r>
            <a:r>
              <a:rPr lang="zh-CN" altLang="en-US" sz="1200" dirty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此处更换</a:t>
            </a:r>
            <a:r>
              <a:rPr lang="zh-CN" altLang="en-US" sz="12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文本</a:t>
            </a:r>
            <a:endParaRPr lang="en-US" altLang="zh-CN" sz="12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Regular"/>
            </a:endParaRPr>
          </a:p>
        </p:txBody>
      </p:sp>
      <p:cxnSp>
        <p:nvCxnSpPr>
          <p:cNvPr id="16" name="Straight Connector 16"/>
          <p:cNvCxnSpPr/>
          <p:nvPr/>
        </p:nvCxnSpPr>
        <p:spPr>
          <a:xfrm flipH="1">
            <a:off x="6271489" y="2110018"/>
            <a:ext cx="0" cy="391953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6787106" y="2038904"/>
            <a:ext cx="4429583" cy="3919822"/>
            <a:chOff x="7294030" y="2161535"/>
            <a:chExt cx="3821112" cy="3381375"/>
          </a:xfrm>
        </p:grpSpPr>
        <p:sp>
          <p:nvSpPr>
            <p:cNvPr id="18" name="AutoShape 3"/>
            <p:cNvSpPr/>
            <p:nvPr/>
          </p:nvSpPr>
          <p:spPr bwMode="auto">
            <a:xfrm>
              <a:off x="8735480" y="2161535"/>
              <a:ext cx="931862" cy="823912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0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2147483647 w 21600"/>
                <a:gd name="T9" fmla="*/ 2147483647 h 21600"/>
                <a:gd name="T10" fmla="*/ 0 w 21600"/>
                <a:gd name="T11" fmla="*/ 2147483647 h 21600"/>
                <a:gd name="T12" fmla="*/ 2147483647 w 21600"/>
                <a:gd name="T13" fmla="*/ 2147483647 h 21600"/>
                <a:gd name="T14" fmla="*/ 2147483647 w 21600"/>
                <a:gd name="T15" fmla="*/ 2147483647 h 21600"/>
                <a:gd name="T16" fmla="*/ 2147483647 w 21600"/>
                <a:gd name="T17" fmla="*/ 2147483647 h 2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21600">
                  <a:moveTo>
                    <a:pt x="10886" y="341"/>
                  </a:moveTo>
                  <a:lnTo>
                    <a:pt x="10886" y="0"/>
                  </a:lnTo>
                  <a:lnTo>
                    <a:pt x="10800" y="171"/>
                  </a:lnTo>
                  <a:lnTo>
                    <a:pt x="10714" y="0"/>
                  </a:lnTo>
                  <a:lnTo>
                    <a:pt x="10714" y="341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10886" y="341"/>
                    <a:pt x="10886" y="341"/>
                  </a:cubicBezTo>
                  <a:close/>
                  <a:moveTo>
                    <a:pt x="10886" y="341"/>
                  </a:moveTo>
                </a:path>
              </a:pathLst>
            </a:custGeom>
            <a:solidFill>
              <a:srgbClr val="A89482"/>
            </a:solidFill>
            <a:ln>
              <a:noFill/>
            </a:ln>
          </p:spPr>
          <p:txBody>
            <a:bodyPr anchor="ctr"/>
            <a:lstStyle/>
            <a:p>
              <a:endParaRPr lang="zh-CN" altLang="en-US" sz="1600"/>
            </a:p>
          </p:txBody>
        </p:sp>
        <p:sp>
          <p:nvSpPr>
            <p:cNvPr id="19" name="AutoShape 4"/>
            <p:cNvSpPr/>
            <p:nvPr/>
          </p:nvSpPr>
          <p:spPr bwMode="auto">
            <a:xfrm>
              <a:off x="8252880" y="3002910"/>
              <a:ext cx="1897062" cy="835025"/>
            </a:xfrm>
            <a:custGeom>
              <a:avLst/>
              <a:gdLst>
                <a:gd name="T0" fmla="*/ 0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0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6167" y="0"/>
                  </a:lnTo>
                  <a:lnTo>
                    <a:pt x="5432" y="0"/>
                  </a:lnTo>
                  <a:cubicBezTo>
                    <a:pt x="5432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A89482">
                <a:alpha val="85000"/>
              </a:srgbClr>
            </a:solidFill>
            <a:ln>
              <a:noFill/>
            </a:ln>
          </p:spPr>
          <p:txBody>
            <a:bodyPr lIns="0" tIns="0" rIns="0" bIns="0"/>
            <a:lstStyle/>
            <a:p>
              <a:endParaRPr lang="zh-CN" altLang="en-US" sz="1600"/>
            </a:p>
          </p:txBody>
        </p:sp>
        <p:sp>
          <p:nvSpPr>
            <p:cNvPr id="20" name="AutoShape 5"/>
            <p:cNvSpPr/>
            <p:nvPr/>
          </p:nvSpPr>
          <p:spPr bwMode="auto">
            <a:xfrm>
              <a:off x="7776630" y="3853810"/>
              <a:ext cx="2851150" cy="831850"/>
            </a:xfrm>
            <a:custGeom>
              <a:avLst/>
              <a:gdLst>
                <a:gd name="T0" fmla="*/ 0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0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8007" y="0"/>
                  </a:lnTo>
                  <a:lnTo>
                    <a:pt x="3593" y="0"/>
                  </a:lnTo>
                  <a:cubicBezTo>
                    <a:pt x="3593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A89482"/>
            </a:solidFill>
            <a:ln>
              <a:noFill/>
            </a:ln>
          </p:spPr>
          <p:txBody>
            <a:bodyPr anchor="ctr"/>
            <a:lstStyle/>
            <a:p>
              <a:endParaRPr lang="zh-CN" altLang="en-US" sz="1600"/>
            </a:p>
          </p:txBody>
        </p:sp>
        <p:sp>
          <p:nvSpPr>
            <p:cNvPr id="21" name="AutoShape 6"/>
            <p:cNvSpPr/>
            <p:nvPr/>
          </p:nvSpPr>
          <p:spPr bwMode="auto">
            <a:xfrm>
              <a:off x="7294030" y="4706297"/>
              <a:ext cx="3821112" cy="836613"/>
            </a:xfrm>
            <a:custGeom>
              <a:avLst/>
              <a:gdLst>
                <a:gd name="T0" fmla="*/ 0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0 h 21600"/>
                <a:gd name="T6" fmla="*/ 2147483647 w 21600"/>
                <a:gd name="T7" fmla="*/ 0 h 21600"/>
                <a:gd name="T8" fmla="*/ 0 w 21600"/>
                <a:gd name="T9" fmla="*/ 2147483647 h 21600"/>
                <a:gd name="T10" fmla="*/ 0 w 21600"/>
                <a:gd name="T11" fmla="*/ 2147483647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8901" y="0"/>
                  </a:lnTo>
                  <a:lnTo>
                    <a:pt x="2699" y="0"/>
                  </a:lnTo>
                  <a:cubicBezTo>
                    <a:pt x="2699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A89482">
                <a:alpha val="85000"/>
              </a:srgbClr>
            </a:solidFill>
            <a:ln>
              <a:noFill/>
            </a:ln>
          </p:spPr>
          <p:txBody>
            <a:bodyPr lIns="0" tIns="0" rIns="0" bIns="0"/>
            <a:lstStyle/>
            <a:p>
              <a:endParaRPr lang="zh-CN" altLang="en-US" sz="1600"/>
            </a:p>
          </p:txBody>
        </p:sp>
        <p:sp>
          <p:nvSpPr>
            <p:cNvPr id="22" name="文本框 76"/>
            <p:cNvSpPr txBox="1">
              <a:spLocks noChangeArrowheads="1"/>
            </p:cNvSpPr>
            <p:nvPr/>
          </p:nvSpPr>
          <p:spPr bwMode="auto">
            <a:xfrm>
              <a:off x="8970430" y="2421885"/>
              <a:ext cx="5540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77"/>
            <p:cNvSpPr txBox="1">
              <a:spLocks noChangeArrowheads="1"/>
            </p:cNvSpPr>
            <p:nvPr/>
          </p:nvSpPr>
          <p:spPr bwMode="auto">
            <a:xfrm>
              <a:off x="8970430" y="3164835"/>
              <a:ext cx="5540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B</a:t>
              </a:r>
              <a:endPara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78"/>
            <p:cNvSpPr txBox="1">
              <a:spLocks noChangeArrowheads="1"/>
            </p:cNvSpPr>
            <p:nvPr/>
          </p:nvSpPr>
          <p:spPr bwMode="auto">
            <a:xfrm>
              <a:off x="8970430" y="3987160"/>
              <a:ext cx="5540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</a:t>
              </a:r>
              <a:endPara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文本框 79"/>
            <p:cNvSpPr txBox="1">
              <a:spLocks noChangeArrowheads="1"/>
            </p:cNvSpPr>
            <p:nvPr/>
          </p:nvSpPr>
          <p:spPr bwMode="auto">
            <a:xfrm>
              <a:off x="8970430" y="4888860"/>
              <a:ext cx="55403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</a:t>
              </a:r>
              <a:endParaRPr lang="zh-CN" altLang="en-US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Tm="1000">
        <p14:warp dir="in"/>
      </p:transition>
    </mc:Choice>
    <mc:Fallback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0"/>
            <a:ext cx="12190413" cy="6857107"/>
          </a:xfrm>
          <a:prstGeom prst="rect">
            <a:avLst/>
          </a:prstGeom>
        </p:spPr>
      </p:pic>
      <p:sp>
        <p:nvSpPr>
          <p:cNvPr id="13" name="TextBox 4"/>
          <p:cNvSpPr txBox="1"/>
          <p:nvPr/>
        </p:nvSpPr>
        <p:spPr>
          <a:xfrm>
            <a:off x="2183595" y="2653679"/>
            <a:ext cx="78486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谢谢您的观看指导</a:t>
            </a:r>
            <a:r>
              <a:rPr lang="en-US" altLang="zh-CN" sz="72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!</a:t>
            </a:r>
            <a:endParaRPr lang="en-US" altLang="zh-CN" sz="7200" dirty="0">
              <a:solidFill>
                <a:srgbClr val="A8948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77119" y="4018990"/>
            <a:ext cx="5389510" cy="520775"/>
          </a:xfrm>
          <a:prstGeom prst="rect">
            <a:avLst/>
          </a:prstGeom>
          <a:noFill/>
          <a:ln>
            <a:solidFill>
              <a:srgbClr val="A894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4"/>
          <p:cNvSpPr txBox="1"/>
          <p:nvPr/>
        </p:nvSpPr>
        <p:spPr>
          <a:xfrm>
            <a:off x="3744750" y="4039232"/>
            <a:ext cx="4778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通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用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清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新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</a:t>
            </a:r>
            <a:r>
              <a:rPr lang="en-US" altLang="zh-CN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400" spc="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列</a:t>
            </a:r>
            <a:endParaRPr lang="en-US" altLang="zh-CN" sz="2400" spc="800" dirty="0">
              <a:solidFill>
                <a:srgbClr val="A8948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3889758" y="4699615"/>
            <a:ext cx="44026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to play here, or through your copy, 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paste in this box, and select only the text. Your content to play here, or through your copy, paste in this box, and select only the text.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itle 1"/>
          <p:cNvSpPr txBox="1"/>
          <p:nvPr/>
        </p:nvSpPr>
        <p:spPr>
          <a:xfrm>
            <a:off x="4487238" y="1641519"/>
            <a:ext cx="3169272" cy="152407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ts val="4800"/>
              </a:lnSpc>
              <a:spcBef>
                <a:spcPct val="0"/>
              </a:spcBef>
              <a:buNone/>
              <a:defRPr sz="9000" b="0" kern="1200">
                <a:solidFill>
                  <a:schemeClr val="accent6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altLang="zh-CN" sz="8800" dirty="0">
                <a:solidFill>
                  <a:srgbClr val="A8948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20XX</a:t>
            </a:r>
            <a:endParaRPr lang="id-ID" sz="8800" dirty="0">
              <a:solidFill>
                <a:srgbClr val="A8948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1000">
        <p14:warp dir="in"/>
      </p:transition>
    </mc:Choice>
    <mc:Fallback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849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85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/>
      <p:bldP spid="16" grpId="0"/>
      <p:bldP spid="17" grpId="0"/>
    </p:bld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ISPRING_ULTRA_SCORM_TRACKING_SLIDES" val="1"/>
  <p:tag name="GENSWF_OUTPUT_FILE_NAME" val="3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3168</Words>
  <Application>WPS 演示</Application>
  <PresentationFormat>自定义</PresentationFormat>
  <Paragraphs>390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31</vt:i4>
      </vt:variant>
      <vt:variant>
        <vt:lpstr>主题</vt:lpstr>
      </vt:variant>
      <vt:variant>
        <vt:i4>10</vt:i4>
      </vt:variant>
      <vt:variant>
        <vt:lpstr>幻灯片标题</vt:lpstr>
      </vt:variant>
      <vt:variant>
        <vt:i4>24</vt:i4>
      </vt:variant>
    </vt:vector>
  </HeadingPairs>
  <TitlesOfParts>
    <vt:vector size="65" baseType="lpstr">
      <vt:lpstr>Arial</vt:lpstr>
      <vt:lpstr>宋体</vt:lpstr>
      <vt:lpstr>Wingdings</vt:lpstr>
      <vt:lpstr>Calibri</vt:lpstr>
      <vt:lpstr>Impact</vt:lpstr>
      <vt:lpstr>Signika</vt:lpstr>
      <vt:lpstr>Segoe Print</vt:lpstr>
      <vt:lpstr>Open Sans Extrabold</vt:lpstr>
      <vt:lpstr>LiHei Pro</vt:lpstr>
      <vt:lpstr>迷你简汉真广标</vt:lpstr>
      <vt:lpstr>ITC Avant Garde Std Bk</vt:lpstr>
      <vt:lpstr>NumberOnly</vt:lpstr>
      <vt:lpstr>华文中宋</vt:lpstr>
      <vt:lpstr>微软雅黑</vt:lpstr>
      <vt:lpstr>Open Sans Light</vt:lpstr>
      <vt:lpstr>Lato Regular</vt:lpstr>
      <vt:lpstr>Open Sans</vt:lpstr>
      <vt:lpstr>Arial Unicode MS</vt:lpstr>
      <vt:lpstr>等线</vt:lpstr>
      <vt:lpstr>方正姚体</vt:lpstr>
      <vt:lpstr>Calibri</vt:lpstr>
      <vt:lpstr>Agency FB</vt:lpstr>
      <vt:lpstr>Dotum</vt:lpstr>
      <vt:lpstr>Calibri Light</vt:lpstr>
      <vt:lpstr>Adobe 繁黑體 Std B</vt:lpstr>
      <vt:lpstr>Gill Sans</vt:lpstr>
      <vt:lpstr>华文黑体</vt:lpstr>
      <vt:lpstr>黑体</vt:lpstr>
      <vt:lpstr>Abraham Lincoln</vt:lpstr>
      <vt:lpstr>Lato Light</vt:lpstr>
      <vt:lpstr>Gill Sans MT</vt:lpstr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商务ppt</dc:title>
  <dc:creator>lzj</dc:creator>
  <cp:lastModifiedBy>拉普耶鲁</cp:lastModifiedBy>
  <cp:revision>3178</cp:revision>
  <dcterms:created xsi:type="dcterms:W3CDTF">2015-12-01T09:06:00Z</dcterms:created>
  <dcterms:modified xsi:type="dcterms:W3CDTF">2020-09-03T09:20:25Z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