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259" r:id="rId4"/>
    <p:sldId id="263" r:id="rId5"/>
    <p:sldId id="264" r:id="rId6"/>
    <p:sldId id="271" r:id="rId7"/>
    <p:sldId id="258" r:id="rId8"/>
    <p:sldId id="260" r:id="rId9"/>
    <p:sldId id="272" r:id="rId10"/>
    <p:sldId id="266" r:id="rId11"/>
    <p:sldId id="279" r:id="rId12"/>
    <p:sldId id="268" r:id="rId13"/>
    <p:sldId id="261" r:id="rId14"/>
    <p:sldId id="281" r:id="rId15"/>
    <p:sldId id="273" r:id="rId16"/>
    <p:sldId id="284" r:id="rId17"/>
    <p:sldId id="274" r:id="rId18"/>
    <p:sldId id="275" r:id="rId19"/>
    <p:sldId id="262" r:id="rId20"/>
    <p:sldId id="276" r:id="rId21"/>
    <p:sldId id="278" r:id="rId22"/>
    <p:sldId id="280" r:id="rId23"/>
    <p:sldId id="282" r:id="rId24"/>
    <p:sldId id="283" r:id="rId25"/>
  </p:sldIdLst>
  <p:sldSz cx="12190413" cy="6858000"/>
  <p:notesSz cx="6858000" cy="9144000"/>
  <p:embeddedFontLst>
    <p:embeddedFont>
      <p:font typeface="华文细黑" panose="02010600030101010101" charset="-122"/>
      <p:regular r:id="rId27"/>
    </p:embeddedFont>
    <p:embeddedFont>
      <p:font typeface="Open Sans" panose="02010600030101010101" charset="0"/>
      <p:regular r:id="rId28"/>
      <p:bold r:id="rId29"/>
      <p:italic r:id="rId30"/>
      <p:boldItalic r:id="rId31"/>
    </p:embeddedFont>
    <p:embeddedFont>
      <p:font typeface="Calibri" panose="020F0502020204030204" pitchFamily="34" charset="0"/>
      <p:regular r:id="rId32"/>
      <p:bold r:id="rId33"/>
      <p:italic r:id="rId34"/>
      <p:boldItalic r:id="rId35"/>
    </p:embeddedFont>
    <p:embeddedFont>
      <p:font typeface="Agency FB" panose="02010600030101010101" charset="0"/>
      <p:regular r:id="rId36"/>
      <p:bold r:id="rId37"/>
    </p:embeddedFont>
    <p:embeddedFont>
      <p:font typeface="Open Sans Light" panose="02010600030101010101" charset="0"/>
      <p:regular r:id="rId38"/>
      <p:italic r:id="rId39"/>
    </p:embeddedFont>
    <p:embeddedFont>
      <p:font typeface=" 汉仪良品线简" panose="02010600030101010101" charset="-122"/>
      <p:regular r:id="rId40"/>
    </p:embeddedFont>
    <p:embeddedFont>
      <p:font typeface="微软雅黑" panose="020B0503020204020204" pitchFamily="34" charset="-122"/>
      <p:regular r:id="rId41"/>
      <p:bold r:id="rId42"/>
    </p:embeddedFont>
  </p:embeddedFontLst>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DC97"/>
    <a:srgbClr val="D9D86C"/>
    <a:srgbClr val="E7E171"/>
    <a:srgbClr val="FCE6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51" d="100"/>
          <a:sy n="51" d="100"/>
        </p:scale>
        <p:origin x="156" y="3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E7E171"/>
              </a:solidFill>
            </c:spPr>
            <c:extLst>
              <c:ext xmlns:c16="http://schemas.microsoft.com/office/drawing/2014/chart" uri="{C3380CC4-5D6E-409C-BE32-E72D297353CC}">
                <c16:uniqueId val="{00000001-DE0A-48D9-BE14-3667F1316C9F}"/>
              </c:ext>
            </c:extLst>
          </c:dPt>
          <c:dPt>
            <c:idx val="1"/>
            <c:bubble3D val="0"/>
            <c:spPr>
              <a:solidFill>
                <a:srgbClr val="FBDC97"/>
              </a:solidFill>
            </c:spPr>
            <c:extLst>
              <c:ext xmlns:c16="http://schemas.microsoft.com/office/drawing/2014/chart" uri="{C3380CC4-5D6E-409C-BE32-E72D297353CC}">
                <c16:uniqueId val="{00000003-DE0A-48D9-BE14-3667F1316C9F}"/>
              </c:ext>
            </c:extLst>
          </c:dPt>
          <c:dPt>
            <c:idx val="2"/>
            <c:bubble3D val="0"/>
            <c:spPr>
              <a:solidFill>
                <a:srgbClr val="D9D86C"/>
              </a:solidFill>
            </c:spPr>
            <c:extLst>
              <c:ext xmlns:c16="http://schemas.microsoft.com/office/drawing/2014/chart" uri="{C3380CC4-5D6E-409C-BE32-E72D297353CC}">
                <c16:uniqueId val="{00000005-DE0A-48D9-BE14-3667F1316C9F}"/>
              </c:ext>
            </c:extLst>
          </c:dPt>
          <c:dPt>
            <c:idx val="3"/>
            <c:bubble3D val="0"/>
            <c:spPr>
              <a:solidFill>
                <a:srgbClr val="FCE6B4"/>
              </a:solidFill>
            </c:spPr>
            <c:extLst>
              <c:ext xmlns:c16="http://schemas.microsoft.com/office/drawing/2014/chart" uri="{C3380CC4-5D6E-409C-BE32-E72D297353CC}">
                <c16:uniqueId val="{00000007-DE0A-48D9-BE14-3667F1316C9F}"/>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3</c:v>
                </c:pt>
                <c:pt idx="1">
                  <c:v>3</c:v>
                </c:pt>
                <c:pt idx="2">
                  <c:v>3</c:v>
                </c:pt>
                <c:pt idx="3">
                  <c:v>3</c:v>
                </c:pt>
              </c:numCache>
            </c:numRef>
          </c:val>
          <c:extLst>
            <c:ext xmlns:c16="http://schemas.microsoft.com/office/drawing/2014/chart" uri="{C3380CC4-5D6E-409C-BE32-E72D297353CC}">
              <c16:uniqueId val="{00000008-DE0A-48D9-BE14-3667F1316C9F}"/>
            </c:ext>
          </c:extLst>
        </c:ser>
        <c:dLbls>
          <c:showLegendKey val="0"/>
          <c:showVal val="0"/>
          <c:showCatName val="0"/>
          <c:showSerName val="0"/>
          <c:showPercent val="0"/>
          <c:showBubbleSize val="0"/>
          <c:showLeaderLines val="1"/>
        </c:dLbls>
        <c:firstSliceAng val="0"/>
        <c:holeSize val="54"/>
      </c:doughnutChart>
      <c:spPr>
        <a:noFill/>
        <a:ln w="25350">
          <a:noFill/>
        </a:ln>
      </c:spPr>
    </c:plotArea>
    <c:plotVisOnly val="1"/>
    <c:dispBlanksAs val="gap"/>
    <c:showDLblsOverMax val="0"/>
  </c:chart>
  <c:txPr>
    <a:bodyPr/>
    <a:lstStyle/>
    <a:p>
      <a:pPr>
        <a:defRPr sz="1796"/>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FBA7EE-A358-446A-8F3C-11CD151FD6FB}" type="datetimeFigureOut">
              <a:rPr lang="zh-CN" altLang="en-US" smtClean="0"/>
              <a:t>2018/3/6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0ED830-5411-4C48-BC2E-12B3D79EE53D}" type="slidenum">
              <a:rPr lang="zh-CN" altLang="en-US" smtClean="0"/>
              <a:t>‹#›</a:t>
            </a:fld>
            <a:endParaRPr lang="zh-CN" altLang="en-US"/>
          </a:p>
        </p:txBody>
      </p:sp>
    </p:spTree>
    <p:extLst>
      <p:ext uri="{BB962C8B-B14F-4D97-AF65-F5344CB8AC3E}">
        <p14:creationId xmlns:p14="http://schemas.microsoft.com/office/powerpoint/2010/main" val="4208697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a:t>
            </a:fld>
            <a:endParaRPr lang="zh-CN" altLang="en-US"/>
          </a:p>
        </p:txBody>
      </p:sp>
    </p:spTree>
    <p:extLst>
      <p:ext uri="{BB962C8B-B14F-4D97-AF65-F5344CB8AC3E}">
        <p14:creationId xmlns:p14="http://schemas.microsoft.com/office/powerpoint/2010/main" val="1250630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2</a:t>
            </a:fld>
            <a:endParaRPr lang="zh-CN" altLang="en-US"/>
          </a:p>
        </p:txBody>
      </p:sp>
    </p:spTree>
    <p:extLst>
      <p:ext uri="{BB962C8B-B14F-4D97-AF65-F5344CB8AC3E}">
        <p14:creationId xmlns:p14="http://schemas.microsoft.com/office/powerpoint/2010/main" val="3895976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3</a:t>
            </a:fld>
            <a:endParaRPr lang="zh-CN" altLang="en-US"/>
          </a:p>
        </p:txBody>
      </p:sp>
    </p:spTree>
    <p:extLst>
      <p:ext uri="{BB962C8B-B14F-4D97-AF65-F5344CB8AC3E}">
        <p14:creationId xmlns:p14="http://schemas.microsoft.com/office/powerpoint/2010/main" val="4194909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4</a:t>
            </a:fld>
            <a:endParaRPr lang="zh-CN" altLang="en-US"/>
          </a:p>
        </p:txBody>
      </p:sp>
    </p:spTree>
    <p:extLst>
      <p:ext uri="{BB962C8B-B14F-4D97-AF65-F5344CB8AC3E}">
        <p14:creationId xmlns:p14="http://schemas.microsoft.com/office/powerpoint/2010/main" val="4076981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5</a:t>
            </a:fld>
            <a:endParaRPr lang="zh-CN" altLang="en-US"/>
          </a:p>
        </p:txBody>
      </p:sp>
    </p:spTree>
    <p:extLst>
      <p:ext uri="{BB962C8B-B14F-4D97-AF65-F5344CB8AC3E}">
        <p14:creationId xmlns:p14="http://schemas.microsoft.com/office/powerpoint/2010/main" val="2934371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6</a:t>
            </a:fld>
            <a:endParaRPr lang="zh-CN" altLang="en-US"/>
          </a:p>
        </p:txBody>
      </p:sp>
    </p:spTree>
    <p:extLst>
      <p:ext uri="{BB962C8B-B14F-4D97-AF65-F5344CB8AC3E}">
        <p14:creationId xmlns:p14="http://schemas.microsoft.com/office/powerpoint/2010/main" val="1518448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7</a:t>
            </a:fld>
            <a:endParaRPr lang="zh-CN" altLang="en-US"/>
          </a:p>
        </p:txBody>
      </p:sp>
    </p:spTree>
    <p:extLst>
      <p:ext uri="{BB962C8B-B14F-4D97-AF65-F5344CB8AC3E}">
        <p14:creationId xmlns:p14="http://schemas.microsoft.com/office/powerpoint/2010/main" val="3777460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8</a:t>
            </a:fld>
            <a:endParaRPr lang="zh-CN" altLang="en-US"/>
          </a:p>
        </p:txBody>
      </p:sp>
    </p:spTree>
    <p:extLst>
      <p:ext uri="{BB962C8B-B14F-4D97-AF65-F5344CB8AC3E}">
        <p14:creationId xmlns:p14="http://schemas.microsoft.com/office/powerpoint/2010/main" val="576493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9</a:t>
            </a:fld>
            <a:endParaRPr lang="zh-CN" altLang="en-US"/>
          </a:p>
        </p:txBody>
      </p:sp>
    </p:spTree>
    <p:extLst>
      <p:ext uri="{BB962C8B-B14F-4D97-AF65-F5344CB8AC3E}">
        <p14:creationId xmlns:p14="http://schemas.microsoft.com/office/powerpoint/2010/main" val="53852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10</a:t>
            </a:fld>
            <a:endParaRPr lang="zh-CN" altLang="en-US"/>
          </a:p>
        </p:txBody>
      </p:sp>
    </p:spTree>
    <p:extLst>
      <p:ext uri="{BB962C8B-B14F-4D97-AF65-F5344CB8AC3E}">
        <p14:creationId xmlns:p14="http://schemas.microsoft.com/office/powerpoint/2010/main" val="4134463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11</a:t>
            </a:fld>
            <a:endParaRPr lang="zh-CN" altLang="en-US"/>
          </a:p>
        </p:txBody>
      </p:sp>
    </p:spTree>
    <p:extLst>
      <p:ext uri="{BB962C8B-B14F-4D97-AF65-F5344CB8AC3E}">
        <p14:creationId xmlns:p14="http://schemas.microsoft.com/office/powerpoint/2010/main" val="3954595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12</a:t>
            </a:fld>
            <a:endParaRPr lang="zh-CN" altLang="en-US"/>
          </a:p>
        </p:txBody>
      </p:sp>
    </p:spTree>
    <p:extLst>
      <p:ext uri="{BB962C8B-B14F-4D97-AF65-F5344CB8AC3E}">
        <p14:creationId xmlns:p14="http://schemas.microsoft.com/office/powerpoint/2010/main" val="2741864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13</a:t>
            </a:fld>
            <a:endParaRPr lang="zh-CN" altLang="en-US"/>
          </a:p>
        </p:txBody>
      </p:sp>
    </p:spTree>
    <p:extLst>
      <p:ext uri="{BB962C8B-B14F-4D97-AF65-F5344CB8AC3E}">
        <p14:creationId xmlns:p14="http://schemas.microsoft.com/office/powerpoint/2010/main" val="4074033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14</a:t>
            </a:fld>
            <a:endParaRPr lang="zh-CN" altLang="en-US"/>
          </a:p>
        </p:txBody>
      </p:sp>
    </p:spTree>
    <p:extLst>
      <p:ext uri="{BB962C8B-B14F-4D97-AF65-F5344CB8AC3E}">
        <p14:creationId xmlns:p14="http://schemas.microsoft.com/office/powerpoint/2010/main" val="3360202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15</a:t>
            </a:fld>
            <a:endParaRPr lang="zh-CN" altLang="en-US"/>
          </a:p>
        </p:txBody>
      </p:sp>
    </p:spTree>
    <p:extLst>
      <p:ext uri="{BB962C8B-B14F-4D97-AF65-F5344CB8AC3E}">
        <p14:creationId xmlns:p14="http://schemas.microsoft.com/office/powerpoint/2010/main" val="1334413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16</a:t>
            </a:fld>
            <a:endParaRPr lang="zh-CN" altLang="en-US"/>
          </a:p>
        </p:txBody>
      </p:sp>
    </p:spTree>
    <p:extLst>
      <p:ext uri="{BB962C8B-B14F-4D97-AF65-F5344CB8AC3E}">
        <p14:creationId xmlns:p14="http://schemas.microsoft.com/office/powerpoint/2010/main" val="2170879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17</a:t>
            </a:fld>
            <a:endParaRPr lang="zh-CN" altLang="en-US"/>
          </a:p>
        </p:txBody>
      </p:sp>
    </p:spTree>
    <p:extLst>
      <p:ext uri="{BB962C8B-B14F-4D97-AF65-F5344CB8AC3E}">
        <p14:creationId xmlns:p14="http://schemas.microsoft.com/office/powerpoint/2010/main" val="1603189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18</a:t>
            </a:fld>
            <a:endParaRPr lang="zh-CN" altLang="en-US"/>
          </a:p>
        </p:txBody>
      </p:sp>
    </p:spTree>
    <p:extLst>
      <p:ext uri="{BB962C8B-B14F-4D97-AF65-F5344CB8AC3E}">
        <p14:creationId xmlns:p14="http://schemas.microsoft.com/office/powerpoint/2010/main" val="40403254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19</a:t>
            </a:fld>
            <a:endParaRPr lang="zh-CN" altLang="en-US"/>
          </a:p>
        </p:txBody>
      </p:sp>
    </p:spTree>
    <p:extLst>
      <p:ext uri="{BB962C8B-B14F-4D97-AF65-F5344CB8AC3E}">
        <p14:creationId xmlns:p14="http://schemas.microsoft.com/office/powerpoint/2010/main" val="2153232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20</a:t>
            </a:fld>
            <a:endParaRPr lang="zh-CN" altLang="en-US"/>
          </a:p>
        </p:txBody>
      </p:sp>
    </p:spTree>
    <p:extLst>
      <p:ext uri="{BB962C8B-B14F-4D97-AF65-F5344CB8AC3E}">
        <p14:creationId xmlns:p14="http://schemas.microsoft.com/office/powerpoint/2010/main" val="3955580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21</a:t>
            </a:fld>
            <a:endParaRPr lang="zh-CN" altLang="en-US"/>
          </a:p>
        </p:txBody>
      </p:sp>
    </p:spTree>
    <p:extLst>
      <p:ext uri="{BB962C8B-B14F-4D97-AF65-F5344CB8AC3E}">
        <p14:creationId xmlns:p14="http://schemas.microsoft.com/office/powerpoint/2010/main" val="278937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22</a:t>
            </a:fld>
            <a:endParaRPr lang="zh-CN" altLang="en-US"/>
          </a:p>
        </p:txBody>
      </p:sp>
    </p:spTree>
    <p:extLst>
      <p:ext uri="{BB962C8B-B14F-4D97-AF65-F5344CB8AC3E}">
        <p14:creationId xmlns:p14="http://schemas.microsoft.com/office/powerpoint/2010/main" val="1939016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23</a:t>
            </a:fld>
            <a:endParaRPr lang="zh-CN" altLang="en-US"/>
          </a:p>
        </p:txBody>
      </p:sp>
    </p:spTree>
    <p:extLst>
      <p:ext uri="{BB962C8B-B14F-4D97-AF65-F5344CB8AC3E}">
        <p14:creationId xmlns:p14="http://schemas.microsoft.com/office/powerpoint/2010/main" val="1199595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0ED830-5411-4C48-BC2E-12B3D79EE53D}" type="slidenum">
              <a:rPr lang="zh-CN" altLang="en-US" smtClean="0"/>
              <a:t>24</a:t>
            </a:fld>
            <a:endParaRPr lang="zh-CN" altLang="en-US"/>
          </a:p>
        </p:txBody>
      </p:sp>
    </p:spTree>
    <p:extLst>
      <p:ext uri="{BB962C8B-B14F-4D97-AF65-F5344CB8AC3E}">
        <p14:creationId xmlns:p14="http://schemas.microsoft.com/office/powerpoint/2010/main" val="2624593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11" name="Picture 4" descr="E:\Desktop\新建文件夹\水粉花和蜜蜂\57d27da111a5d-03.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0478996">
            <a:off x="10862042" y="-153918"/>
            <a:ext cx="2010449" cy="194538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E:\Desktop\新建文件夹\水粉花和蜜蜂\57d27da111a5d-02.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rot="10800000" flipH="1">
            <a:off x="9334348" y="-1138339"/>
            <a:ext cx="3114544" cy="23199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2018/3/6</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pic>
        <p:nvPicPr>
          <p:cNvPr id="1026" name="Picture 2" descr="E:\Desktop\新建文件夹\水粉花和蜜蜂\57b1afbc82931-09.png"/>
          <p:cNvPicPr>
            <a:picLocks noChangeAspect="1" noChangeArrowheads="1"/>
          </p:cNvPicPr>
          <p:nvPr userDrawn="1"/>
        </p:nvPicPr>
        <p:blipFill rotWithShape="1">
          <a:blip r:embed="rId13" cstate="screen">
            <a:extLst>
              <a:ext uri="{28A0092B-C50C-407E-A947-70E740481C1C}">
                <a14:useLocalDpi xmlns:a14="http://schemas.microsoft.com/office/drawing/2010/main"/>
              </a:ext>
            </a:extLst>
          </a:blip>
          <a:srcRect l="4528" t="4528"/>
          <a:stretch/>
        </p:blipFill>
        <p:spPr bwMode="auto">
          <a:xfrm>
            <a:off x="-12734" y="0"/>
            <a:ext cx="12203141" cy="686426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notesSlide" Target="../notesSlides/notesSlide1.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Desktop\新建文件夹\水粉花和蜜蜂\57b1afbc82931-0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55024">
            <a:off x="1901993" y="863238"/>
            <a:ext cx="1555571" cy="94051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Desktop\新建文件夹\水粉花和蜜蜂\57b1afbc82931-0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71470" y="4202887"/>
            <a:ext cx="3936709" cy="4958203"/>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E:\Desktop\新建文件夹\水粉花和蜜蜂\57b1afbc82931-04.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23994" y="4099705"/>
            <a:ext cx="2939878" cy="325398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E:\Desktop\新建文件夹\水粉花和蜜蜂\57b1afbc82931-07.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522" y="310039"/>
            <a:ext cx="2487612" cy="23463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42878" y="2132077"/>
            <a:ext cx="6254790" cy="923330"/>
          </a:xfrm>
          <a:prstGeom prst="rect">
            <a:avLst/>
          </a:prstGeom>
          <a:noFill/>
        </p:spPr>
        <p:txBody>
          <a:bodyPr wrap="square" rtlCol="0">
            <a:spAutoFit/>
          </a:bodyPr>
          <a:lstStyle/>
          <a:p>
            <a:pPr algn="ctr"/>
            <a:r>
              <a:rPr lang="zh-CN" altLang="en-US" sz="5400" dirty="0" smtClean="0">
                <a:latin typeface=" 汉仪良品线简" panose="00020600040101010101" pitchFamily="18" charset="-122"/>
                <a:ea typeface=" 汉仪良品线简" panose="00020600040101010101" pitchFamily="18" charset="-122"/>
              </a:rPr>
              <a:t>水粉手绘花和蜜蜂</a:t>
            </a:r>
            <a:endParaRPr lang="zh-CN" altLang="en-US" sz="5400" dirty="0">
              <a:latin typeface=" 汉仪良品线简" panose="00020600040101010101" pitchFamily="18" charset="-122"/>
              <a:ea typeface=" 汉仪良品线简" panose="00020600040101010101" pitchFamily="18" charset="-122"/>
            </a:endParaRPr>
          </a:p>
        </p:txBody>
      </p:sp>
      <p:sp>
        <p:nvSpPr>
          <p:cNvPr id="9" name="TextBox 8"/>
          <p:cNvSpPr txBox="1"/>
          <p:nvPr/>
        </p:nvSpPr>
        <p:spPr>
          <a:xfrm>
            <a:off x="3142878" y="3445771"/>
            <a:ext cx="6254790" cy="307777"/>
          </a:xfrm>
          <a:prstGeom prst="rect">
            <a:avLst/>
          </a:prstGeom>
          <a:noFill/>
        </p:spPr>
        <p:txBody>
          <a:bodyPr wrap="square" rtlCol="0">
            <a:spAutoFit/>
          </a:bodyPr>
          <a:lstStyle/>
          <a:p>
            <a:pPr algn="ctr"/>
            <a:r>
              <a:rPr lang="zh-CN" altLang="en-US" sz="1400" dirty="0" smtClean="0">
                <a:latin typeface=" 汉仪良品线简" panose="00020600040101010101" pitchFamily="18" charset="-122"/>
                <a:ea typeface=" 汉仪良品线简" panose="00020600040101010101" pitchFamily="18" charset="-122"/>
              </a:rPr>
              <a:t>演讲辩论 </a:t>
            </a:r>
            <a:r>
              <a:rPr lang="en-US" altLang="zh-CN" sz="1400" dirty="0" smtClean="0">
                <a:latin typeface=" 汉仪良品线简" panose="00020600040101010101" pitchFamily="18" charset="-122"/>
                <a:ea typeface=" 汉仪良品线简" panose="00020600040101010101" pitchFamily="18" charset="-122"/>
              </a:rPr>
              <a:t>| </a:t>
            </a:r>
            <a:r>
              <a:rPr lang="zh-CN" altLang="en-US" sz="1400" dirty="0" smtClean="0">
                <a:latin typeface=" 汉仪良品线简" panose="00020600040101010101" pitchFamily="18" charset="-122"/>
                <a:ea typeface=" 汉仪良品线简" panose="00020600040101010101" pitchFamily="18" charset="-122"/>
              </a:rPr>
              <a:t>品牌宣讲 </a:t>
            </a:r>
            <a:r>
              <a:rPr lang="en-US" altLang="zh-CN" sz="1400" dirty="0" smtClean="0">
                <a:latin typeface=" 汉仪良品线简" panose="00020600040101010101" pitchFamily="18" charset="-122"/>
                <a:ea typeface=" 汉仪良品线简" panose="00020600040101010101" pitchFamily="18" charset="-122"/>
              </a:rPr>
              <a:t>| </a:t>
            </a:r>
            <a:r>
              <a:rPr lang="zh-CN" altLang="en-US" sz="1400" dirty="0" smtClean="0">
                <a:latin typeface=" 汉仪良品线简" panose="00020600040101010101" pitchFamily="18" charset="-122"/>
                <a:ea typeface=" 汉仪良品线简" panose="00020600040101010101" pitchFamily="18" charset="-122"/>
              </a:rPr>
              <a:t>工作汇报 </a:t>
            </a:r>
            <a:r>
              <a:rPr lang="en-US" altLang="zh-CN" sz="1400" dirty="0" smtClean="0">
                <a:latin typeface=" 汉仪良品线简" panose="00020600040101010101" pitchFamily="18" charset="-122"/>
                <a:ea typeface=" 汉仪良品线简" panose="00020600040101010101" pitchFamily="18" charset="-122"/>
              </a:rPr>
              <a:t>| </a:t>
            </a:r>
            <a:r>
              <a:rPr lang="zh-CN" altLang="en-US" sz="1400" dirty="0" smtClean="0">
                <a:latin typeface=" 汉仪良品线简" panose="00020600040101010101" pitchFamily="18" charset="-122"/>
                <a:ea typeface=" 汉仪良品线简" panose="00020600040101010101" pitchFamily="18" charset="-122"/>
              </a:rPr>
              <a:t>论文答辩</a:t>
            </a:r>
            <a:endParaRPr lang="zh-CN" altLang="en-US" sz="1400" dirty="0">
              <a:latin typeface=" 汉仪良品线简" panose="00020600040101010101" pitchFamily="18" charset="-122"/>
              <a:ea typeface=" 汉仪良品线简" panose="00020600040101010101" pitchFamily="18" charset="-122"/>
            </a:endParaRPr>
          </a:p>
        </p:txBody>
      </p:sp>
      <p:sp>
        <p:nvSpPr>
          <p:cNvPr id="10" name="TextBox 9"/>
          <p:cNvSpPr txBox="1"/>
          <p:nvPr/>
        </p:nvSpPr>
        <p:spPr>
          <a:xfrm>
            <a:off x="3142878" y="4129335"/>
            <a:ext cx="6254790" cy="307777"/>
          </a:xfrm>
          <a:prstGeom prst="rect">
            <a:avLst/>
          </a:prstGeom>
          <a:noFill/>
        </p:spPr>
        <p:txBody>
          <a:bodyPr wrap="square" rtlCol="0">
            <a:spAutoFit/>
          </a:bodyPr>
          <a:lstStyle/>
          <a:p>
            <a:pPr algn="ctr"/>
            <a:r>
              <a:rPr lang="zh-CN" altLang="en-US" sz="1400" dirty="0" smtClean="0">
                <a:latin typeface=" 汉仪良品线简" panose="00020600040101010101" pitchFamily="18" charset="-122"/>
                <a:ea typeface=" 汉仪良品线简" panose="00020600040101010101" pitchFamily="18" charset="-122"/>
              </a:rPr>
              <a:t>汇报</a:t>
            </a:r>
            <a:r>
              <a:rPr lang="zh-CN" altLang="en-US" sz="1400" smtClean="0">
                <a:latin typeface=" 汉仪良品线简" panose="00020600040101010101" pitchFamily="18" charset="-122"/>
                <a:ea typeface=" 汉仪良品线简" panose="00020600040101010101" pitchFamily="18" charset="-122"/>
              </a:rPr>
              <a:t>人</a:t>
            </a:r>
            <a:r>
              <a:rPr lang="zh-CN" altLang="en-US" sz="1400" smtClean="0">
                <a:latin typeface=" 汉仪良品线简" panose="00020600040101010101" pitchFamily="18" charset="-122"/>
                <a:ea typeface=" 汉仪良品线简" panose="00020600040101010101" pitchFamily="18" charset="-122"/>
              </a:rPr>
              <a:t>：泡泡糖</a:t>
            </a:r>
            <a:r>
              <a:rPr lang="en-US" altLang="zh-CN" sz="1400" smtClean="0">
                <a:latin typeface=" 汉仪良品线简" panose="00020600040101010101" pitchFamily="18" charset="-122"/>
                <a:ea typeface=" 汉仪良品线简" panose="00020600040101010101" pitchFamily="18" charset="-122"/>
              </a:rPr>
              <a:t>PPT</a:t>
            </a:r>
            <a:endParaRPr lang="zh-CN" altLang="en-US" sz="1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2860800" y="3055407"/>
            <a:ext cx="6906814" cy="0"/>
          </a:xfrm>
          <a:prstGeom prst="line">
            <a:avLst/>
          </a:prstGeom>
          <a:ln w="762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051" name="Picture 3" descr="E:\Desktop\新建文件夹\水粉花和蜜蜂\57b1afbc82931-0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31510" y="3210527"/>
            <a:ext cx="1469912" cy="131150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Desktop\新建文件夹\水粉花和蜜蜂\57b1afbc82931-08.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1538" y="2497287"/>
            <a:ext cx="3462338" cy="5486400"/>
          </a:xfrm>
          <a:prstGeom prst="rect">
            <a:avLst/>
          </a:prstGeom>
          <a:noFill/>
          <a:extLst>
            <a:ext uri="{909E8E84-426E-40DD-AFC4-6F175D3DCCD1}">
              <a14:hiddenFill xmlns:a14="http://schemas.microsoft.com/office/drawing/2010/main">
                <a:solidFill>
                  <a:srgbClr val="FFFFFF"/>
                </a:solidFill>
              </a14:hiddenFill>
            </a:ext>
          </a:extLst>
        </p:spPr>
      </p:pic>
      <p:pic>
        <p:nvPicPr>
          <p:cNvPr id="12" name="57dd88255463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89133" y="-819472"/>
            <a:ext cx="609600" cy="609600"/>
          </a:xfrm>
          <a:prstGeom prst="rect">
            <a:avLst/>
          </a:prstGeom>
        </p:spPr>
      </p:pic>
    </p:spTree>
    <p:extLst>
      <p:ext uri="{BB962C8B-B14F-4D97-AF65-F5344CB8AC3E}">
        <p14:creationId xmlns:p14="http://schemas.microsoft.com/office/powerpoint/2010/main" val="3093378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2" presetClass="entr" presetSubtype="4" fill="hold" nodeType="withEffect">
                                  <p:stCondLst>
                                    <p:cond delay="0"/>
                                  </p:stCondLst>
                                  <p:childTnLst>
                                    <p:set>
                                      <p:cBhvr>
                                        <p:cTn id="8" dur="1" fill="hold">
                                          <p:stCondLst>
                                            <p:cond delay="0"/>
                                          </p:stCondLst>
                                        </p:cTn>
                                        <p:tgtEl>
                                          <p:spTgt spid="2054"/>
                                        </p:tgtEl>
                                        <p:attrNameLst>
                                          <p:attrName>style.visibility</p:attrName>
                                        </p:attrNameLst>
                                      </p:cBhvr>
                                      <p:to>
                                        <p:strVal val="visible"/>
                                      </p:to>
                                    </p:set>
                                    <p:anim calcmode="lin" valueType="num">
                                      <p:cBhvr additive="base">
                                        <p:cTn id="9" dur="500" fill="hold"/>
                                        <p:tgtEl>
                                          <p:spTgt spid="2054"/>
                                        </p:tgtEl>
                                        <p:attrNameLst>
                                          <p:attrName>ppt_x</p:attrName>
                                        </p:attrNameLst>
                                      </p:cBhvr>
                                      <p:tavLst>
                                        <p:tav tm="0">
                                          <p:val>
                                            <p:strVal val="#ppt_x"/>
                                          </p:val>
                                        </p:tav>
                                        <p:tav tm="100000">
                                          <p:val>
                                            <p:strVal val="#ppt_x"/>
                                          </p:val>
                                        </p:tav>
                                      </p:tavLst>
                                    </p:anim>
                                    <p:anim calcmode="lin" valueType="num">
                                      <p:cBhvr additive="base">
                                        <p:cTn id="10" dur="500" fill="hold"/>
                                        <p:tgtEl>
                                          <p:spTgt spid="2054"/>
                                        </p:tgtEl>
                                        <p:attrNameLst>
                                          <p:attrName>ppt_y</p:attrName>
                                        </p:attrNameLst>
                                      </p:cBhvr>
                                      <p:tavLst>
                                        <p:tav tm="0">
                                          <p:val>
                                            <p:strVal val="1+#ppt_h/2"/>
                                          </p:val>
                                        </p:tav>
                                        <p:tav tm="100000">
                                          <p:val>
                                            <p:strVal val="#ppt_y"/>
                                          </p:val>
                                        </p:tav>
                                      </p:tavLst>
                                    </p:anim>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2053"/>
                                        </p:tgtEl>
                                        <p:attrNameLst>
                                          <p:attrName>style.visibility</p:attrName>
                                        </p:attrNameLst>
                                      </p:cBhvr>
                                      <p:to>
                                        <p:strVal val="visible"/>
                                      </p:to>
                                    </p:set>
                                    <p:anim calcmode="lin" valueType="num">
                                      <p:cBhvr additive="base">
                                        <p:cTn id="14" dur="500" fill="hold"/>
                                        <p:tgtEl>
                                          <p:spTgt spid="2053"/>
                                        </p:tgtEl>
                                        <p:attrNameLst>
                                          <p:attrName>ppt_x</p:attrName>
                                        </p:attrNameLst>
                                      </p:cBhvr>
                                      <p:tavLst>
                                        <p:tav tm="0">
                                          <p:val>
                                            <p:strVal val="#ppt_x"/>
                                          </p:val>
                                        </p:tav>
                                        <p:tav tm="100000">
                                          <p:val>
                                            <p:strVal val="#ppt_x"/>
                                          </p:val>
                                        </p:tav>
                                      </p:tavLst>
                                    </p:anim>
                                    <p:anim calcmode="lin" valueType="num">
                                      <p:cBhvr additive="base">
                                        <p:cTn id="15" dur="500" fill="hold"/>
                                        <p:tgtEl>
                                          <p:spTgt spid="2053"/>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2052"/>
                                        </p:tgtEl>
                                        <p:attrNameLst>
                                          <p:attrName>style.visibility</p:attrName>
                                        </p:attrNameLst>
                                      </p:cBhvr>
                                      <p:to>
                                        <p:strVal val="visible"/>
                                      </p:to>
                                    </p:set>
                                    <p:anim calcmode="lin" valueType="num">
                                      <p:cBhvr additive="base">
                                        <p:cTn id="19" dur="500" fill="hold"/>
                                        <p:tgtEl>
                                          <p:spTgt spid="2052"/>
                                        </p:tgtEl>
                                        <p:attrNameLst>
                                          <p:attrName>ppt_x</p:attrName>
                                        </p:attrNameLst>
                                      </p:cBhvr>
                                      <p:tavLst>
                                        <p:tav tm="0">
                                          <p:val>
                                            <p:strVal val="#ppt_x"/>
                                          </p:val>
                                        </p:tav>
                                        <p:tav tm="100000">
                                          <p:val>
                                            <p:strVal val="#ppt_x"/>
                                          </p:val>
                                        </p:tav>
                                      </p:tavLst>
                                    </p:anim>
                                    <p:anim calcmode="lin" valueType="num">
                                      <p:cBhvr additive="base">
                                        <p:cTn id="20" dur="500" fill="hold"/>
                                        <p:tgtEl>
                                          <p:spTgt spid="2052"/>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2055"/>
                                        </p:tgtEl>
                                        <p:attrNameLst>
                                          <p:attrName>style.visibility</p:attrName>
                                        </p:attrNameLst>
                                      </p:cBhvr>
                                      <p:to>
                                        <p:strVal val="visible"/>
                                      </p:to>
                                    </p:set>
                                    <p:anim calcmode="lin" valueType="num">
                                      <p:cBhvr additive="base">
                                        <p:cTn id="24" dur="500" fill="hold"/>
                                        <p:tgtEl>
                                          <p:spTgt spid="2055"/>
                                        </p:tgtEl>
                                        <p:attrNameLst>
                                          <p:attrName>ppt_x</p:attrName>
                                        </p:attrNameLst>
                                      </p:cBhvr>
                                      <p:tavLst>
                                        <p:tav tm="0">
                                          <p:val>
                                            <p:strVal val="0-#ppt_w/2"/>
                                          </p:val>
                                        </p:tav>
                                        <p:tav tm="100000">
                                          <p:val>
                                            <p:strVal val="#ppt_x"/>
                                          </p:val>
                                        </p:tav>
                                      </p:tavLst>
                                    </p:anim>
                                    <p:anim calcmode="lin" valueType="num">
                                      <p:cBhvr additive="base">
                                        <p:cTn id="25" dur="500" fill="hold"/>
                                        <p:tgtEl>
                                          <p:spTgt spid="2055"/>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1" fill="hold" nodeType="afterEffect">
                                  <p:stCondLst>
                                    <p:cond delay="0"/>
                                  </p:stCondLst>
                                  <p:childTnLst>
                                    <p:set>
                                      <p:cBhvr>
                                        <p:cTn id="28" dur="1" fill="hold">
                                          <p:stCondLst>
                                            <p:cond delay="0"/>
                                          </p:stCondLst>
                                        </p:cTn>
                                        <p:tgtEl>
                                          <p:spTgt spid="2050"/>
                                        </p:tgtEl>
                                        <p:attrNameLst>
                                          <p:attrName>style.visibility</p:attrName>
                                        </p:attrNameLst>
                                      </p:cBhvr>
                                      <p:to>
                                        <p:strVal val="visible"/>
                                      </p:to>
                                    </p:set>
                                    <p:anim calcmode="lin" valueType="num">
                                      <p:cBhvr additive="base">
                                        <p:cTn id="29" dur="500" fill="hold"/>
                                        <p:tgtEl>
                                          <p:spTgt spid="2050"/>
                                        </p:tgtEl>
                                        <p:attrNameLst>
                                          <p:attrName>ppt_x</p:attrName>
                                        </p:attrNameLst>
                                      </p:cBhvr>
                                      <p:tavLst>
                                        <p:tav tm="0">
                                          <p:val>
                                            <p:strVal val="#ppt_x"/>
                                          </p:val>
                                        </p:tav>
                                        <p:tav tm="100000">
                                          <p:val>
                                            <p:strVal val="#ppt_x"/>
                                          </p:val>
                                        </p:tav>
                                      </p:tavLst>
                                    </p:anim>
                                    <p:anim calcmode="lin" valueType="num">
                                      <p:cBhvr additive="base">
                                        <p:cTn id="30" dur="500" fill="hold"/>
                                        <p:tgtEl>
                                          <p:spTgt spid="2050"/>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 presetClass="entr" presetSubtype="4" fill="hold" nodeType="afterEffect">
                                  <p:stCondLst>
                                    <p:cond delay="0"/>
                                  </p:stCondLst>
                                  <p:childTnLst>
                                    <p:set>
                                      <p:cBhvr>
                                        <p:cTn id="33" dur="1" fill="hold">
                                          <p:stCondLst>
                                            <p:cond delay="0"/>
                                          </p:stCondLst>
                                        </p:cTn>
                                        <p:tgtEl>
                                          <p:spTgt spid="2051"/>
                                        </p:tgtEl>
                                        <p:attrNameLst>
                                          <p:attrName>style.visibility</p:attrName>
                                        </p:attrNameLst>
                                      </p:cBhvr>
                                      <p:to>
                                        <p:strVal val="visible"/>
                                      </p:to>
                                    </p:set>
                                    <p:anim calcmode="lin" valueType="num">
                                      <p:cBhvr additive="base">
                                        <p:cTn id="34" dur="500" fill="hold"/>
                                        <p:tgtEl>
                                          <p:spTgt spid="2051"/>
                                        </p:tgtEl>
                                        <p:attrNameLst>
                                          <p:attrName>ppt_x</p:attrName>
                                        </p:attrNameLst>
                                      </p:cBhvr>
                                      <p:tavLst>
                                        <p:tav tm="0">
                                          <p:val>
                                            <p:strVal val="#ppt_x"/>
                                          </p:val>
                                        </p:tav>
                                        <p:tav tm="100000">
                                          <p:val>
                                            <p:strVal val="#ppt_x"/>
                                          </p:val>
                                        </p:tav>
                                      </p:tavLst>
                                    </p:anim>
                                    <p:anim calcmode="lin" valueType="num">
                                      <p:cBhvr additive="base">
                                        <p:cTn id="35" dur="500" fill="hold"/>
                                        <p:tgtEl>
                                          <p:spTgt spid="2051"/>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childTnLst>
                          </p:cTn>
                        </p:par>
                        <p:par>
                          <p:cTn id="42" fill="hold">
                            <p:stCondLst>
                              <p:cond delay="3850"/>
                            </p:stCondLst>
                            <p:childTnLst>
                              <p:par>
                                <p:cTn id="43" presetID="22" presetClass="entr" presetSubtype="8"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par>
                          <p:cTn id="46" fill="hold">
                            <p:stCondLst>
                              <p:cond delay="4350"/>
                            </p:stCondLst>
                            <p:childTnLst>
                              <p:par>
                                <p:cTn id="47" presetID="42"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535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8" repeatCount="indefinite" fill="hold" display="0">
                  <p:stCondLst>
                    <p:cond delay="indefinite"/>
                  </p:stCondLst>
                  <p:endCondLst>
                    <p:cond evt="onStopAudio" delay="0">
                      <p:tgtEl>
                        <p:sldTgt/>
                      </p:tgtEl>
                    </p:cond>
                  </p:endCondLst>
                </p:cTn>
                <p:tgtEl>
                  <p:spTgt spid="12"/>
                </p:tgtEl>
              </p:cMediaNode>
            </p:audio>
          </p:childTnLst>
        </p:cTn>
      </p:par>
    </p:tnLst>
    <p:bldLst>
      <p:bldP spid="2"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a:off x="-19050" y="1628800"/>
            <a:ext cx="12449175" cy="5238750"/>
          </a:xfrm>
          <a:custGeom>
            <a:avLst/>
            <a:gdLst>
              <a:gd name="connsiteX0" fmla="*/ 0 w 12449175"/>
              <a:gd name="connsiteY0" fmla="*/ 0 h 5238750"/>
              <a:gd name="connsiteX1" fmla="*/ 2200275 w 12449175"/>
              <a:gd name="connsiteY1" fmla="*/ 1181100 h 5238750"/>
              <a:gd name="connsiteX2" fmla="*/ 4857750 w 12449175"/>
              <a:gd name="connsiteY2" fmla="*/ 666750 h 5238750"/>
              <a:gd name="connsiteX3" fmla="*/ 6019800 w 12449175"/>
              <a:gd name="connsiteY3" fmla="*/ 2952750 h 5238750"/>
              <a:gd name="connsiteX4" fmla="*/ 8782050 w 12449175"/>
              <a:gd name="connsiteY4" fmla="*/ 1724025 h 5238750"/>
              <a:gd name="connsiteX5" fmla="*/ 10429875 w 12449175"/>
              <a:gd name="connsiteY5" fmla="*/ 4610100 h 5238750"/>
              <a:gd name="connsiteX6" fmla="*/ 12449175 w 12449175"/>
              <a:gd name="connsiteY6" fmla="*/ 5238750 h 523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49175" h="5238750">
                <a:moveTo>
                  <a:pt x="0" y="0"/>
                </a:moveTo>
                <a:cubicBezTo>
                  <a:pt x="695325" y="534987"/>
                  <a:pt x="1390650" y="1069975"/>
                  <a:pt x="2200275" y="1181100"/>
                </a:cubicBezTo>
                <a:cubicBezTo>
                  <a:pt x="3009900" y="1292225"/>
                  <a:pt x="4221163" y="371475"/>
                  <a:pt x="4857750" y="666750"/>
                </a:cubicBezTo>
                <a:cubicBezTo>
                  <a:pt x="5494338" y="962025"/>
                  <a:pt x="5365750" y="2776538"/>
                  <a:pt x="6019800" y="2952750"/>
                </a:cubicBezTo>
                <a:cubicBezTo>
                  <a:pt x="6673850" y="3128963"/>
                  <a:pt x="8047038" y="1447800"/>
                  <a:pt x="8782050" y="1724025"/>
                </a:cubicBezTo>
                <a:cubicBezTo>
                  <a:pt x="9517062" y="2000250"/>
                  <a:pt x="9818688" y="4024313"/>
                  <a:pt x="10429875" y="4610100"/>
                </a:cubicBezTo>
                <a:cubicBezTo>
                  <a:pt x="11041063" y="5195888"/>
                  <a:pt x="11745119" y="5217319"/>
                  <a:pt x="12449175" y="5238750"/>
                </a:cubicBezTo>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4" descr="E:\Desktop\新建文件夹\水粉花和蜜蜂\57d27da111a5d-0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86740">
            <a:off x="-550209" y="4297846"/>
            <a:ext cx="2010449" cy="19453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E:\Desktop\新建文件夹\水粉花和蜜蜂\57b1afbc82931-0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477500" y="3573016"/>
            <a:ext cx="4200195" cy="495820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Program Files\桌面\花\水粉花和蜜蜂\57d27da111a5d-0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693463" flipH="1">
            <a:off x="-1160459" y="1217302"/>
            <a:ext cx="1088499" cy="82299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D:\Program Files\桌面\花\水粉花和蜜蜂\57d27da111a5d-05.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1239" y="4459764"/>
            <a:ext cx="742207" cy="54443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074623" y="3150329"/>
            <a:ext cx="3315842" cy="400110"/>
          </a:xfrm>
          <a:prstGeom prst="rect">
            <a:avLst/>
          </a:prstGeom>
          <a:noFill/>
        </p:spPr>
        <p:txBody>
          <a:bodyPr wrap="square" rtlCol="0">
            <a:spAutoFit/>
          </a:bodyPr>
          <a:lstStyle/>
          <a:p>
            <a:r>
              <a:rPr lang="zh-CN" altLang="en-US" sz="2000" dirty="0" smtClean="0">
                <a:latin typeface=" 汉仪良品线简" panose="00020600040101010101" pitchFamily="18" charset="-122"/>
                <a:ea typeface=" 汉仪良品线简" panose="00020600040101010101" pitchFamily="18" charset="-122"/>
              </a:rPr>
              <a:t>点击此处添加您的标题</a:t>
            </a:r>
            <a:endParaRPr lang="zh-CN" altLang="en-US" sz="2000" dirty="0">
              <a:latin typeface=" 汉仪良品线简" panose="00020600040101010101" pitchFamily="18" charset="-122"/>
              <a:ea typeface=" 汉仪良品线简" panose="00020600040101010101" pitchFamily="18" charset="-122"/>
            </a:endParaRPr>
          </a:p>
        </p:txBody>
      </p:sp>
      <p:sp>
        <p:nvSpPr>
          <p:cNvPr id="15" name="TextBox 14"/>
          <p:cNvSpPr txBox="1"/>
          <p:nvPr/>
        </p:nvSpPr>
        <p:spPr>
          <a:xfrm>
            <a:off x="4383217" y="1428745"/>
            <a:ext cx="3315842" cy="400110"/>
          </a:xfrm>
          <a:prstGeom prst="rect">
            <a:avLst/>
          </a:prstGeom>
          <a:noFill/>
        </p:spPr>
        <p:txBody>
          <a:bodyPr wrap="square" rtlCol="0">
            <a:spAutoFit/>
          </a:bodyPr>
          <a:lstStyle/>
          <a:p>
            <a:r>
              <a:rPr lang="zh-CN" altLang="en-US" sz="2000" dirty="0" smtClean="0">
                <a:latin typeface=" 汉仪良品线简" panose="00020600040101010101" pitchFamily="18" charset="-122"/>
                <a:ea typeface=" 汉仪良品线简" panose="00020600040101010101" pitchFamily="18" charset="-122"/>
              </a:rPr>
              <a:t>点击此处添加您的标题</a:t>
            </a:r>
            <a:endParaRPr lang="zh-CN" altLang="en-US" sz="2000" dirty="0">
              <a:latin typeface=" 汉仪良品线简" panose="00020600040101010101" pitchFamily="18" charset="-122"/>
              <a:ea typeface=" 汉仪良品线简" panose="00020600040101010101" pitchFamily="18" charset="-122"/>
            </a:endParaRPr>
          </a:p>
        </p:txBody>
      </p:sp>
      <p:sp>
        <p:nvSpPr>
          <p:cNvPr id="16" name="TextBox 15"/>
          <p:cNvSpPr txBox="1"/>
          <p:nvPr/>
        </p:nvSpPr>
        <p:spPr>
          <a:xfrm>
            <a:off x="5831166" y="4995419"/>
            <a:ext cx="3315842" cy="400110"/>
          </a:xfrm>
          <a:prstGeom prst="rect">
            <a:avLst/>
          </a:prstGeom>
          <a:noFill/>
        </p:spPr>
        <p:txBody>
          <a:bodyPr wrap="square" rtlCol="0">
            <a:spAutoFit/>
          </a:bodyPr>
          <a:lstStyle/>
          <a:p>
            <a:r>
              <a:rPr lang="zh-CN" altLang="en-US" sz="2000" dirty="0" smtClean="0">
                <a:latin typeface=" 汉仪良品线简" panose="00020600040101010101" pitchFamily="18" charset="-122"/>
                <a:ea typeface=" 汉仪良品线简" panose="00020600040101010101" pitchFamily="18" charset="-122"/>
              </a:rPr>
              <a:t>点击此处添加您的标题</a:t>
            </a:r>
            <a:endParaRPr lang="zh-CN" altLang="en-US" sz="2000" dirty="0">
              <a:latin typeface=" 汉仪良品线简" panose="00020600040101010101" pitchFamily="18" charset="-122"/>
              <a:ea typeface=" 汉仪良品线简" panose="00020600040101010101" pitchFamily="18" charset="-122"/>
            </a:endParaRPr>
          </a:p>
        </p:txBody>
      </p:sp>
      <p:sp>
        <p:nvSpPr>
          <p:cNvPr id="17" name="TextBox 16"/>
          <p:cNvSpPr txBox="1"/>
          <p:nvPr/>
        </p:nvSpPr>
        <p:spPr>
          <a:xfrm>
            <a:off x="8268393" y="2587577"/>
            <a:ext cx="3315842" cy="400110"/>
          </a:xfrm>
          <a:prstGeom prst="rect">
            <a:avLst/>
          </a:prstGeom>
          <a:noFill/>
        </p:spPr>
        <p:txBody>
          <a:bodyPr wrap="square" rtlCol="0">
            <a:spAutoFit/>
          </a:bodyPr>
          <a:lstStyle/>
          <a:p>
            <a:r>
              <a:rPr lang="zh-CN" altLang="en-US" sz="2000" dirty="0" smtClean="0">
                <a:latin typeface=" 汉仪良品线简" panose="00020600040101010101" pitchFamily="18" charset="-122"/>
                <a:ea typeface=" 汉仪良品线简" panose="00020600040101010101" pitchFamily="18" charset="-122"/>
              </a:rPr>
              <a:t>点击此处添加您的标题</a:t>
            </a:r>
            <a:endParaRPr lang="zh-CN" altLang="en-US" sz="2000" dirty="0">
              <a:latin typeface=" 汉仪良品线简" panose="00020600040101010101" pitchFamily="18" charset="-122"/>
              <a:ea typeface=" 汉仪良品线简" panose="00020600040101010101" pitchFamily="18" charset="-122"/>
            </a:endParaRPr>
          </a:p>
        </p:txBody>
      </p:sp>
      <p:grpSp>
        <p:nvGrpSpPr>
          <p:cNvPr id="26" name="组合 25"/>
          <p:cNvGrpSpPr/>
          <p:nvPr/>
        </p:nvGrpSpPr>
        <p:grpSpPr>
          <a:xfrm>
            <a:off x="1970728" y="2424605"/>
            <a:ext cx="753932" cy="753932"/>
            <a:chOff x="2103540" y="1444416"/>
            <a:chExt cx="753932" cy="753932"/>
          </a:xfrm>
        </p:grpSpPr>
        <p:sp>
          <p:nvSpPr>
            <p:cNvPr id="24" name="椭圆 23"/>
            <p:cNvSpPr/>
            <p:nvPr/>
          </p:nvSpPr>
          <p:spPr>
            <a:xfrm>
              <a:off x="2103540" y="1444416"/>
              <a:ext cx="753932" cy="753932"/>
            </a:xfrm>
            <a:prstGeom prst="ellipse">
              <a:avLst/>
            </a:prstGeom>
            <a:solidFill>
              <a:srgbClr val="FCE6B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7" descr="E:\Desktop\新建文件夹\水粉花和蜜蜂\57b1afbc82931-07.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156470" y="1515750"/>
              <a:ext cx="648072" cy="611265"/>
            </a:xfrm>
            <a:prstGeom prst="rect">
              <a:avLst/>
            </a:prstGeom>
            <a:noFill/>
            <a:extLst>
              <a:ext uri="{909E8E84-426E-40DD-AFC4-6F175D3DCCD1}">
                <a14:hiddenFill xmlns:a14="http://schemas.microsoft.com/office/drawing/2010/main">
                  <a:solidFill>
                    <a:srgbClr val="FCE6B4"/>
                  </a:solidFill>
                </a14:hiddenFill>
              </a:ext>
            </a:extLst>
          </p:spPr>
        </p:pic>
      </p:grpSp>
      <p:sp>
        <p:nvSpPr>
          <p:cNvPr id="25" name="TextBox 24"/>
          <p:cNvSpPr txBox="1"/>
          <p:nvPr/>
        </p:nvSpPr>
        <p:spPr>
          <a:xfrm>
            <a:off x="550590" y="592420"/>
            <a:ext cx="1728192" cy="923330"/>
          </a:xfrm>
          <a:prstGeom prst="rect">
            <a:avLst/>
          </a:prstGeom>
          <a:noFill/>
        </p:spPr>
        <p:txBody>
          <a:bodyPr wrap="square" rtlCol="0">
            <a:spAutoFit/>
          </a:bodyPr>
          <a:lstStyle/>
          <a:p>
            <a:pPr algn="ctr"/>
            <a:r>
              <a:rPr lang="zh-CN" altLang="en-US" sz="5400" dirty="0" smtClean="0">
                <a:latin typeface=" 汉仪良品线简" panose="00020600040101010101" pitchFamily="18" charset="-122"/>
                <a:ea typeface=" 汉仪良品线简" panose="00020600040101010101" pitchFamily="18" charset="-122"/>
              </a:rPr>
              <a:t>目录</a:t>
            </a:r>
            <a:endParaRPr lang="zh-CN" altLang="en-US" sz="5400" dirty="0">
              <a:latin typeface=" 汉仪良品线简" panose="00020600040101010101" pitchFamily="18" charset="-122"/>
              <a:ea typeface=" 汉仪良品线简" panose="00020600040101010101" pitchFamily="18" charset="-122"/>
            </a:endParaRPr>
          </a:p>
        </p:txBody>
      </p:sp>
      <p:grpSp>
        <p:nvGrpSpPr>
          <p:cNvPr id="28" name="组合 27"/>
          <p:cNvGrpSpPr/>
          <p:nvPr/>
        </p:nvGrpSpPr>
        <p:grpSpPr>
          <a:xfrm>
            <a:off x="4295006" y="1905195"/>
            <a:ext cx="753932" cy="753932"/>
            <a:chOff x="2103540" y="1444416"/>
            <a:chExt cx="753932" cy="753932"/>
          </a:xfrm>
        </p:grpSpPr>
        <p:sp>
          <p:nvSpPr>
            <p:cNvPr id="29" name="椭圆 28"/>
            <p:cNvSpPr/>
            <p:nvPr/>
          </p:nvSpPr>
          <p:spPr>
            <a:xfrm>
              <a:off x="2103540" y="1444416"/>
              <a:ext cx="753932" cy="753932"/>
            </a:xfrm>
            <a:prstGeom prst="ellipse">
              <a:avLst/>
            </a:prstGeom>
            <a:solidFill>
              <a:srgbClr val="E7E17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7" descr="E:\Desktop\新建文件夹\水粉花和蜜蜂\57b1afbc82931-07.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156470" y="1515750"/>
              <a:ext cx="648072" cy="611265"/>
            </a:xfrm>
            <a:prstGeom prst="rect">
              <a:avLst/>
            </a:prstGeom>
            <a:noFill/>
            <a:extLst>
              <a:ext uri="{909E8E84-426E-40DD-AFC4-6F175D3DCCD1}">
                <a14:hiddenFill xmlns:a14="http://schemas.microsoft.com/office/drawing/2010/main">
                  <a:solidFill>
                    <a:srgbClr val="E7E171"/>
                  </a:solidFill>
                </a14:hiddenFill>
              </a:ext>
            </a:extLst>
          </p:spPr>
        </p:pic>
      </p:grpSp>
      <p:grpSp>
        <p:nvGrpSpPr>
          <p:cNvPr id="31" name="组合 30"/>
          <p:cNvGrpSpPr/>
          <p:nvPr/>
        </p:nvGrpSpPr>
        <p:grpSpPr>
          <a:xfrm>
            <a:off x="5803843" y="4193027"/>
            <a:ext cx="753932" cy="753932"/>
            <a:chOff x="2103540" y="1444416"/>
            <a:chExt cx="753932" cy="753932"/>
          </a:xfrm>
        </p:grpSpPr>
        <p:sp>
          <p:nvSpPr>
            <p:cNvPr id="32" name="椭圆 31"/>
            <p:cNvSpPr/>
            <p:nvPr/>
          </p:nvSpPr>
          <p:spPr>
            <a:xfrm>
              <a:off x="2103540" y="1444416"/>
              <a:ext cx="753932" cy="753932"/>
            </a:xfrm>
            <a:prstGeom prst="ellipse">
              <a:avLst/>
            </a:prstGeom>
            <a:solidFill>
              <a:srgbClr val="FCE6B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Picture 7" descr="E:\Desktop\新建文件夹\水粉花和蜜蜂\57b1afbc82931-07.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156470" y="1515750"/>
              <a:ext cx="648072" cy="611265"/>
            </a:xfrm>
            <a:prstGeom prst="rect">
              <a:avLst/>
            </a:prstGeom>
            <a:noFill/>
            <a:extLst>
              <a:ext uri="{909E8E84-426E-40DD-AFC4-6F175D3DCCD1}">
                <a14:hiddenFill xmlns:a14="http://schemas.microsoft.com/office/drawing/2010/main">
                  <a:solidFill>
                    <a:srgbClr val="FCE6B4"/>
                  </a:solidFill>
                </a14:hiddenFill>
              </a:ext>
            </a:extLst>
          </p:spPr>
        </p:pic>
      </p:grpSp>
      <p:grpSp>
        <p:nvGrpSpPr>
          <p:cNvPr id="34" name="组合 33"/>
          <p:cNvGrpSpPr/>
          <p:nvPr/>
        </p:nvGrpSpPr>
        <p:grpSpPr>
          <a:xfrm>
            <a:off x="8299088" y="2973418"/>
            <a:ext cx="753932" cy="753932"/>
            <a:chOff x="2103540" y="1444416"/>
            <a:chExt cx="753932" cy="753932"/>
          </a:xfrm>
        </p:grpSpPr>
        <p:sp>
          <p:nvSpPr>
            <p:cNvPr id="35" name="椭圆 34"/>
            <p:cNvSpPr/>
            <p:nvPr/>
          </p:nvSpPr>
          <p:spPr>
            <a:xfrm>
              <a:off x="2103540" y="1444416"/>
              <a:ext cx="753932" cy="753932"/>
            </a:xfrm>
            <a:prstGeom prst="ellipse">
              <a:avLst/>
            </a:prstGeom>
            <a:solidFill>
              <a:srgbClr val="E7E17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Picture 7" descr="E:\Desktop\新建文件夹\水粉花和蜜蜂\57b1afbc82931-07.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156470" y="1515750"/>
              <a:ext cx="648072" cy="611265"/>
            </a:xfrm>
            <a:prstGeom prst="rect">
              <a:avLst/>
            </a:prstGeom>
            <a:noFill/>
            <a:extLst>
              <a:ext uri="{909E8E84-426E-40DD-AFC4-6F175D3DCCD1}">
                <a14:hiddenFill xmlns:a14="http://schemas.microsoft.com/office/drawing/2010/main">
                  <a:solidFill>
                    <a:srgbClr val="E7E171"/>
                  </a:solidFill>
                </a14:hiddenFill>
              </a:ext>
            </a:extLst>
          </p:spPr>
        </p:pic>
      </p:grpSp>
    </p:spTree>
    <p:extLst>
      <p:ext uri="{BB962C8B-B14F-4D97-AF65-F5344CB8AC3E}">
        <p14:creationId xmlns:p14="http://schemas.microsoft.com/office/powerpoint/2010/main" val="380758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2000" fill="hold"/>
                                        <p:tgtEl>
                                          <p:spTgt spid="12"/>
                                        </p:tgtEl>
                                        <p:attrNameLst>
                                          <p:attrName>ppt_x</p:attrName>
                                        </p:attrNameLst>
                                      </p:cBhvr>
                                      <p:tavLst>
                                        <p:tav tm="0">
                                          <p:val>
                                            <p:strVal val="1+#ppt_w/2"/>
                                          </p:val>
                                        </p:tav>
                                        <p:tav tm="100000">
                                          <p:val>
                                            <p:strVal val="#ppt_x"/>
                                          </p:val>
                                        </p:tav>
                                      </p:tavLst>
                                    </p:anim>
                                    <p:anim calcmode="lin" valueType="num">
                                      <p:cBhvr additive="base">
                                        <p:cTn id="23" dur="20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0" presetClass="path" presetSubtype="0" accel="50000" decel="32000" fill="hold" nodeType="afterEffect">
                                  <p:stCondLst>
                                    <p:cond delay="0"/>
                                  </p:stCondLst>
                                  <p:childTnLst>
                                    <p:animMotion origin="layout" path="M 0.02487 -0.02801 L 0.18442 0.15185 L 0.24199 0.17083 L 0.39189 0.08958 L 0.43474 0.08264 L 0.46392 0.11227 L 0.51563 0.38704 L 0.54089 0.43032 L 0.58478 0.41481 L 0.72492 0.25046 L 0.75996 0.23843 L 0.78926 0.26597 L 0.82339 0.36273 L 0.86611 0.5463 L 0.89242 0.64491 L 0.94008 0.71759 L 0.99075 0.74861 L 1.13089 0.7625 " pathEditMode="relative" rAng="0" ptsTypes="AAAAAAAAAAAAAAAAAA">
                                      <p:cBhvr>
                                        <p:cTn id="26" dur="4000" fill="hold"/>
                                        <p:tgtEl>
                                          <p:spTgt spid="1026"/>
                                        </p:tgtEl>
                                        <p:attrNameLst>
                                          <p:attrName>ppt_x</p:attrName>
                                          <p:attrName>ppt_y</p:attrName>
                                        </p:attrNameLst>
                                      </p:cBhvr>
                                      <p:rCtr x="55301" y="39514"/>
                                    </p:animMotion>
                                  </p:childTnLst>
                                </p:cTn>
                              </p:par>
                              <p:par>
                                <p:cTn id="27" presetID="22" presetClass="entr" presetSubtype="8"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4250"/>
                                        <p:tgtEl>
                                          <p:spTgt spid="19"/>
                                        </p:tgtEl>
                                      </p:cBhvr>
                                    </p:animEffect>
                                  </p:childTnLst>
                                </p:cTn>
                              </p:par>
                            </p:childTnLst>
                          </p:cTn>
                        </p:par>
                        <p:par>
                          <p:cTn id="30" fill="hold">
                            <p:stCondLst>
                              <p:cond delay="7750"/>
                            </p:stCondLst>
                            <p:childTnLst>
                              <p:par>
                                <p:cTn id="31" presetID="53" presetClass="entr" presetSubtype="16"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par>
                          <p:cTn id="36" fill="hold">
                            <p:stCondLst>
                              <p:cond delay="8250"/>
                            </p:stCondLst>
                            <p:childTnLst>
                              <p:par>
                                <p:cTn id="37" presetID="53" presetClass="entr" presetSubtype="16"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childTnLst>
                          </p:cTn>
                        </p:par>
                        <p:par>
                          <p:cTn id="42" fill="hold">
                            <p:stCondLst>
                              <p:cond delay="8750"/>
                            </p:stCondLst>
                            <p:childTnLst>
                              <p:par>
                                <p:cTn id="43" presetID="53" presetClass="entr" presetSubtype="16"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childTnLst>
                          </p:cTn>
                        </p:par>
                        <p:par>
                          <p:cTn id="48" fill="hold">
                            <p:stCondLst>
                              <p:cond delay="9250"/>
                            </p:stCondLst>
                            <p:childTnLst>
                              <p:par>
                                <p:cTn id="49" presetID="53" presetClass="entr" presetSubtype="16"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500" fill="hold"/>
                                        <p:tgtEl>
                                          <p:spTgt spid="34"/>
                                        </p:tgtEl>
                                        <p:attrNameLst>
                                          <p:attrName>ppt_w</p:attrName>
                                        </p:attrNameLst>
                                      </p:cBhvr>
                                      <p:tavLst>
                                        <p:tav tm="0">
                                          <p:val>
                                            <p:fltVal val="0"/>
                                          </p:val>
                                        </p:tav>
                                        <p:tav tm="100000">
                                          <p:val>
                                            <p:strVal val="#ppt_w"/>
                                          </p:val>
                                        </p:tav>
                                      </p:tavLst>
                                    </p:anim>
                                    <p:anim calcmode="lin" valueType="num">
                                      <p:cBhvr>
                                        <p:cTn id="52" dur="500" fill="hold"/>
                                        <p:tgtEl>
                                          <p:spTgt spid="34"/>
                                        </p:tgtEl>
                                        <p:attrNameLst>
                                          <p:attrName>ppt_h</p:attrName>
                                        </p:attrNameLst>
                                      </p:cBhvr>
                                      <p:tavLst>
                                        <p:tav tm="0">
                                          <p:val>
                                            <p:fltVal val="0"/>
                                          </p:val>
                                        </p:tav>
                                        <p:tav tm="100000">
                                          <p:val>
                                            <p:strVal val="#ppt_h"/>
                                          </p:val>
                                        </p:tav>
                                      </p:tavLst>
                                    </p:anim>
                                    <p:animEffect transition="in" filter="fade">
                                      <p:cBhvr>
                                        <p:cTn id="53" dur="500"/>
                                        <p:tgtEl>
                                          <p:spTgt spid="34"/>
                                        </p:tgtEl>
                                      </p:cBhvr>
                                    </p:animEffect>
                                  </p:childTnLst>
                                </p:cTn>
                              </p:par>
                            </p:childTnLst>
                          </p:cTn>
                        </p:par>
                        <p:par>
                          <p:cTn id="54" fill="hold">
                            <p:stCondLst>
                              <p:cond delay="975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1025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par>
                          <p:cTn id="62" fill="hold">
                            <p:stCondLst>
                              <p:cond delay="10750"/>
                            </p:stCondLst>
                            <p:childTnLst>
                              <p:par>
                                <p:cTn id="63" presetID="22" presetClass="entr" presetSubtype="8"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childTnLst>
                          </p:cTn>
                        </p:par>
                        <p:par>
                          <p:cTn id="66" fill="hold">
                            <p:stCondLst>
                              <p:cond delay="11250"/>
                            </p:stCondLst>
                            <p:childTnLst>
                              <p:par>
                                <p:cTn id="67" presetID="22" presetClass="entr" presetSubtype="8"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3" grpId="0"/>
      <p:bldP spid="15" grpId="0"/>
      <p:bldP spid="16" grpId="0"/>
      <p:bldP spid="17"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E:\Desktop\新建文件夹\水粉花和蜜蜂\57b1afbc82931-0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93526" y="3631381"/>
            <a:ext cx="2520280" cy="325398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95006" y="2397338"/>
            <a:ext cx="2019201" cy="923330"/>
          </a:xfrm>
          <a:prstGeom prst="rect">
            <a:avLst/>
          </a:prstGeom>
          <a:noFill/>
        </p:spPr>
        <p:txBody>
          <a:bodyPr wrap="square" rtlCol="0">
            <a:spAutoFit/>
          </a:bodyPr>
          <a:lstStyle/>
          <a:p>
            <a:r>
              <a:rPr lang="en-US" altLang="zh-CN" sz="5400" dirty="0" smtClean="0">
                <a:latin typeface=" 汉仪良品线简" panose="00020600040101010101" pitchFamily="18" charset="-122"/>
                <a:ea typeface=" 汉仪良品线简" panose="00020600040101010101" pitchFamily="18" charset="-122"/>
              </a:rPr>
              <a:t>PART</a:t>
            </a:r>
            <a:endParaRPr lang="zh-CN" altLang="en-US" sz="5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2860800" y="3325367"/>
            <a:ext cx="6906814" cy="0"/>
          </a:xfrm>
          <a:prstGeom prst="line">
            <a:avLst/>
          </a:prstGeom>
          <a:ln w="762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860800" y="3420289"/>
            <a:ext cx="6906814" cy="584775"/>
          </a:xfrm>
          <a:prstGeom prst="rect">
            <a:avLst/>
          </a:prstGeom>
          <a:noFill/>
        </p:spPr>
        <p:txBody>
          <a:bodyPr wrap="square" rtlCol="0">
            <a:spAutoFit/>
          </a:bodyPr>
          <a:lstStyle/>
          <a:p>
            <a:pPr algn="ctr"/>
            <a:r>
              <a:rPr lang="zh-CN" altLang="en-US" sz="3200" dirty="0" smtClean="0">
                <a:latin typeface=" 汉仪良品线简" panose="00020600040101010101" pitchFamily="18" charset="-122"/>
                <a:ea typeface=" 汉仪良品线简" panose="00020600040101010101" pitchFamily="18" charset="-122"/>
              </a:rPr>
              <a:t>点击此处添加您的标题</a:t>
            </a:r>
            <a:endParaRPr lang="zh-CN" altLang="en-US" sz="3200" dirty="0">
              <a:latin typeface=" 汉仪良品线简" panose="00020600040101010101" pitchFamily="18" charset="-122"/>
              <a:ea typeface=" 汉仪良品线简" panose="00020600040101010101" pitchFamily="18" charset="-122"/>
            </a:endParaRPr>
          </a:p>
        </p:txBody>
      </p:sp>
      <p:grpSp>
        <p:nvGrpSpPr>
          <p:cNvPr id="6" name="组合 5"/>
          <p:cNvGrpSpPr/>
          <p:nvPr/>
        </p:nvGrpSpPr>
        <p:grpSpPr>
          <a:xfrm>
            <a:off x="6900085" y="1797607"/>
            <a:ext cx="621933" cy="1344532"/>
            <a:chOff x="3635375" y="542925"/>
            <a:chExt cx="1873250" cy="4049713"/>
          </a:xfrm>
          <a:noFill/>
        </p:grpSpPr>
        <p:sp>
          <p:nvSpPr>
            <p:cNvPr id="7" name="Freeform 7"/>
            <p:cNvSpPr>
              <a:spLocks/>
            </p:cNvSpPr>
            <p:nvPr/>
          </p:nvSpPr>
          <p:spPr bwMode="auto">
            <a:xfrm>
              <a:off x="3679825" y="1022350"/>
              <a:ext cx="254000" cy="344488"/>
            </a:xfrm>
            <a:custGeom>
              <a:avLst/>
              <a:gdLst>
                <a:gd name="T0" fmla="*/ 132 w 160"/>
                <a:gd name="T1" fmla="*/ 0 h 217"/>
                <a:gd name="T2" fmla="*/ 0 w 160"/>
                <a:gd name="T3" fmla="*/ 66 h 217"/>
                <a:gd name="T4" fmla="*/ 160 w 160"/>
                <a:gd name="T5" fmla="*/ 217 h 217"/>
                <a:gd name="T6" fmla="*/ 132 w 160"/>
                <a:gd name="T7" fmla="*/ 0 h 217"/>
              </a:gdLst>
              <a:ahLst/>
              <a:cxnLst>
                <a:cxn ang="0">
                  <a:pos x="T0" y="T1"/>
                </a:cxn>
                <a:cxn ang="0">
                  <a:pos x="T2" y="T3"/>
                </a:cxn>
                <a:cxn ang="0">
                  <a:pos x="T4" y="T5"/>
                </a:cxn>
                <a:cxn ang="0">
                  <a:pos x="T6" y="T7"/>
                </a:cxn>
              </a:cxnLst>
              <a:rect l="0" t="0" r="r" b="b"/>
              <a:pathLst>
                <a:path w="160" h="217">
                  <a:moveTo>
                    <a:pt x="132" y="0"/>
                  </a:moveTo>
                  <a:lnTo>
                    <a:pt x="0" y="66"/>
                  </a:lnTo>
                  <a:lnTo>
                    <a:pt x="160" y="217"/>
                  </a:lnTo>
                  <a:lnTo>
                    <a:pt x="132"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3635375" y="1127125"/>
              <a:ext cx="298450" cy="809625"/>
            </a:xfrm>
            <a:custGeom>
              <a:avLst/>
              <a:gdLst>
                <a:gd name="T0" fmla="*/ 28 w 188"/>
                <a:gd name="T1" fmla="*/ 0 h 510"/>
                <a:gd name="T2" fmla="*/ 0 w 188"/>
                <a:gd name="T3" fmla="*/ 510 h 510"/>
                <a:gd name="T4" fmla="*/ 188 w 188"/>
                <a:gd name="T5" fmla="*/ 151 h 510"/>
                <a:gd name="T6" fmla="*/ 28 w 188"/>
                <a:gd name="T7" fmla="*/ 0 h 510"/>
              </a:gdLst>
              <a:ahLst/>
              <a:cxnLst>
                <a:cxn ang="0">
                  <a:pos x="T0" y="T1"/>
                </a:cxn>
                <a:cxn ang="0">
                  <a:pos x="T2" y="T3"/>
                </a:cxn>
                <a:cxn ang="0">
                  <a:pos x="T4" y="T5"/>
                </a:cxn>
                <a:cxn ang="0">
                  <a:pos x="T6" y="T7"/>
                </a:cxn>
              </a:cxnLst>
              <a:rect l="0" t="0" r="r" b="b"/>
              <a:pathLst>
                <a:path w="188" h="510">
                  <a:moveTo>
                    <a:pt x="28" y="0"/>
                  </a:moveTo>
                  <a:lnTo>
                    <a:pt x="0" y="510"/>
                  </a:lnTo>
                  <a:lnTo>
                    <a:pt x="188" y="151"/>
                  </a:lnTo>
                  <a:lnTo>
                    <a:pt x="28"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3635375" y="1366838"/>
              <a:ext cx="298450" cy="569913"/>
            </a:xfrm>
            <a:custGeom>
              <a:avLst/>
              <a:gdLst>
                <a:gd name="T0" fmla="*/ 0 w 188"/>
                <a:gd name="T1" fmla="*/ 359 h 359"/>
                <a:gd name="T2" fmla="*/ 188 w 188"/>
                <a:gd name="T3" fmla="*/ 274 h 359"/>
                <a:gd name="T4" fmla="*/ 188 w 188"/>
                <a:gd name="T5" fmla="*/ 0 h 359"/>
                <a:gd name="T6" fmla="*/ 0 w 188"/>
                <a:gd name="T7" fmla="*/ 359 h 359"/>
              </a:gdLst>
              <a:ahLst/>
              <a:cxnLst>
                <a:cxn ang="0">
                  <a:pos x="T0" y="T1"/>
                </a:cxn>
                <a:cxn ang="0">
                  <a:pos x="T2" y="T3"/>
                </a:cxn>
                <a:cxn ang="0">
                  <a:pos x="T4" y="T5"/>
                </a:cxn>
                <a:cxn ang="0">
                  <a:pos x="T6" y="T7"/>
                </a:cxn>
              </a:cxnLst>
              <a:rect l="0" t="0" r="r" b="b"/>
              <a:pathLst>
                <a:path w="188" h="359">
                  <a:moveTo>
                    <a:pt x="0" y="359"/>
                  </a:moveTo>
                  <a:lnTo>
                    <a:pt x="188" y="274"/>
                  </a:lnTo>
                  <a:lnTo>
                    <a:pt x="188" y="0"/>
                  </a:lnTo>
                  <a:lnTo>
                    <a:pt x="0" y="359"/>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3889375" y="901700"/>
              <a:ext cx="239713" cy="465138"/>
            </a:xfrm>
            <a:custGeom>
              <a:avLst/>
              <a:gdLst>
                <a:gd name="T0" fmla="*/ 0 w 151"/>
                <a:gd name="T1" fmla="*/ 76 h 293"/>
                <a:gd name="T2" fmla="*/ 28 w 151"/>
                <a:gd name="T3" fmla="*/ 293 h 293"/>
                <a:gd name="T4" fmla="*/ 151 w 151"/>
                <a:gd name="T5" fmla="*/ 0 h 293"/>
                <a:gd name="T6" fmla="*/ 0 w 151"/>
                <a:gd name="T7" fmla="*/ 76 h 293"/>
              </a:gdLst>
              <a:ahLst/>
              <a:cxnLst>
                <a:cxn ang="0">
                  <a:pos x="T0" y="T1"/>
                </a:cxn>
                <a:cxn ang="0">
                  <a:pos x="T2" y="T3"/>
                </a:cxn>
                <a:cxn ang="0">
                  <a:pos x="T4" y="T5"/>
                </a:cxn>
                <a:cxn ang="0">
                  <a:pos x="T6" y="T7"/>
                </a:cxn>
              </a:cxnLst>
              <a:rect l="0" t="0" r="r" b="b"/>
              <a:pathLst>
                <a:path w="151" h="293">
                  <a:moveTo>
                    <a:pt x="0" y="76"/>
                  </a:moveTo>
                  <a:lnTo>
                    <a:pt x="28" y="293"/>
                  </a:lnTo>
                  <a:lnTo>
                    <a:pt x="151" y="0"/>
                  </a:lnTo>
                  <a:lnTo>
                    <a:pt x="0" y="76"/>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1"/>
            <p:cNvSpPr>
              <a:spLocks/>
            </p:cNvSpPr>
            <p:nvPr/>
          </p:nvSpPr>
          <p:spPr bwMode="auto">
            <a:xfrm>
              <a:off x="3933825" y="1366838"/>
              <a:ext cx="300038" cy="434975"/>
            </a:xfrm>
            <a:custGeom>
              <a:avLst/>
              <a:gdLst>
                <a:gd name="T0" fmla="*/ 0 w 189"/>
                <a:gd name="T1" fmla="*/ 0 h 274"/>
                <a:gd name="T2" fmla="*/ 0 w 189"/>
                <a:gd name="T3" fmla="*/ 274 h 274"/>
                <a:gd name="T4" fmla="*/ 189 w 189"/>
                <a:gd name="T5" fmla="*/ 161 h 274"/>
                <a:gd name="T6" fmla="*/ 0 w 189"/>
                <a:gd name="T7" fmla="*/ 0 h 274"/>
              </a:gdLst>
              <a:ahLst/>
              <a:cxnLst>
                <a:cxn ang="0">
                  <a:pos x="T0" y="T1"/>
                </a:cxn>
                <a:cxn ang="0">
                  <a:pos x="T2" y="T3"/>
                </a:cxn>
                <a:cxn ang="0">
                  <a:pos x="T4" y="T5"/>
                </a:cxn>
                <a:cxn ang="0">
                  <a:pos x="T6" y="T7"/>
                </a:cxn>
              </a:cxnLst>
              <a:rect l="0" t="0" r="r" b="b"/>
              <a:pathLst>
                <a:path w="189" h="274">
                  <a:moveTo>
                    <a:pt x="0" y="0"/>
                  </a:moveTo>
                  <a:lnTo>
                    <a:pt x="0" y="274"/>
                  </a:lnTo>
                  <a:lnTo>
                    <a:pt x="189" y="161"/>
                  </a:lnTo>
                  <a:lnTo>
                    <a:pt x="0"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p:cNvSpPr>
            <p:nvPr/>
          </p:nvSpPr>
          <p:spPr bwMode="auto">
            <a:xfrm>
              <a:off x="4129088" y="736600"/>
              <a:ext cx="465138" cy="676275"/>
            </a:xfrm>
            <a:custGeom>
              <a:avLst/>
              <a:gdLst>
                <a:gd name="T0" fmla="*/ 161 w 293"/>
                <a:gd name="T1" fmla="*/ 0 h 426"/>
                <a:gd name="T2" fmla="*/ 0 w 293"/>
                <a:gd name="T3" fmla="*/ 104 h 426"/>
                <a:gd name="T4" fmla="*/ 293 w 293"/>
                <a:gd name="T5" fmla="*/ 426 h 426"/>
                <a:gd name="T6" fmla="*/ 161 w 293"/>
                <a:gd name="T7" fmla="*/ 0 h 426"/>
              </a:gdLst>
              <a:ahLst/>
              <a:cxnLst>
                <a:cxn ang="0">
                  <a:pos x="T0" y="T1"/>
                </a:cxn>
                <a:cxn ang="0">
                  <a:pos x="T2" y="T3"/>
                </a:cxn>
                <a:cxn ang="0">
                  <a:pos x="T4" y="T5"/>
                </a:cxn>
                <a:cxn ang="0">
                  <a:pos x="T6" y="T7"/>
                </a:cxn>
              </a:cxnLst>
              <a:rect l="0" t="0" r="r" b="b"/>
              <a:pathLst>
                <a:path w="293" h="426">
                  <a:moveTo>
                    <a:pt x="161" y="0"/>
                  </a:moveTo>
                  <a:lnTo>
                    <a:pt x="0" y="104"/>
                  </a:lnTo>
                  <a:lnTo>
                    <a:pt x="293" y="426"/>
                  </a:lnTo>
                  <a:lnTo>
                    <a:pt x="161"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3"/>
            <p:cNvSpPr>
              <a:spLocks/>
            </p:cNvSpPr>
            <p:nvPr/>
          </p:nvSpPr>
          <p:spPr bwMode="auto">
            <a:xfrm>
              <a:off x="3933825" y="901700"/>
              <a:ext cx="660400" cy="511175"/>
            </a:xfrm>
            <a:custGeom>
              <a:avLst/>
              <a:gdLst>
                <a:gd name="T0" fmla="*/ 123 w 416"/>
                <a:gd name="T1" fmla="*/ 0 h 322"/>
                <a:gd name="T2" fmla="*/ 0 w 416"/>
                <a:gd name="T3" fmla="*/ 293 h 322"/>
                <a:gd name="T4" fmla="*/ 416 w 416"/>
                <a:gd name="T5" fmla="*/ 322 h 322"/>
                <a:gd name="T6" fmla="*/ 123 w 416"/>
                <a:gd name="T7" fmla="*/ 0 h 322"/>
              </a:gdLst>
              <a:ahLst/>
              <a:cxnLst>
                <a:cxn ang="0">
                  <a:pos x="T0" y="T1"/>
                </a:cxn>
                <a:cxn ang="0">
                  <a:pos x="T2" y="T3"/>
                </a:cxn>
                <a:cxn ang="0">
                  <a:pos x="T4" y="T5"/>
                </a:cxn>
                <a:cxn ang="0">
                  <a:pos x="T6" y="T7"/>
                </a:cxn>
              </a:cxnLst>
              <a:rect l="0" t="0" r="r" b="b"/>
              <a:pathLst>
                <a:path w="416" h="322">
                  <a:moveTo>
                    <a:pt x="123" y="0"/>
                  </a:moveTo>
                  <a:lnTo>
                    <a:pt x="0" y="293"/>
                  </a:lnTo>
                  <a:lnTo>
                    <a:pt x="416" y="322"/>
                  </a:lnTo>
                  <a:lnTo>
                    <a:pt x="123"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4"/>
            <p:cNvSpPr>
              <a:spLocks/>
            </p:cNvSpPr>
            <p:nvPr/>
          </p:nvSpPr>
          <p:spPr bwMode="auto">
            <a:xfrm>
              <a:off x="3933825" y="1366838"/>
              <a:ext cx="660400" cy="255588"/>
            </a:xfrm>
            <a:custGeom>
              <a:avLst/>
              <a:gdLst>
                <a:gd name="T0" fmla="*/ 0 w 416"/>
                <a:gd name="T1" fmla="*/ 0 h 161"/>
                <a:gd name="T2" fmla="*/ 189 w 416"/>
                <a:gd name="T3" fmla="*/ 161 h 161"/>
                <a:gd name="T4" fmla="*/ 416 w 416"/>
                <a:gd name="T5" fmla="*/ 29 h 161"/>
                <a:gd name="T6" fmla="*/ 0 w 416"/>
                <a:gd name="T7" fmla="*/ 0 h 161"/>
              </a:gdLst>
              <a:ahLst/>
              <a:cxnLst>
                <a:cxn ang="0">
                  <a:pos x="T0" y="T1"/>
                </a:cxn>
                <a:cxn ang="0">
                  <a:pos x="T2" y="T3"/>
                </a:cxn>
                <a:cxn ang="0">
                  <a:pos x="T4" y="T5"/>
                </a:cxn>
                <a:cxn ang="0">
                  <a:pos x="T6" y="T7"/>
                </a:cxn>
              </a:cxnLst>
              <a:rect l="0" t="0" r="r" b="b"/>
              <a:pathLst>
                <a:path w="416" h="161">
                  <a:moveTo>
                    <a:pt x="0" y="0"/>
                  </a:moveTo>
                  <a:lnTo>
                    <a:pt x="189" y="161"/>
                  </a:lnTo>
                  <a:lnTo>
                    <a:pt x="416" y="29"/>
                  </a:lnTo>
                  <a:lnTo>
                    <a:pt x="0"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4594225" y="3181350"/>
              <a:ext cx="420688" cy="1411288"/>
            </a:xfrm>
            <a:custGeom>
              <a:avLst/>
              <a:gdLst>
                <a:gd name="T0" fmla="*/ 10 w 265"/>
                <a:gd name="T1" fmla="*/ 0 h 889"/>
                <a:gd name="T2" fmla="*/ 0 w 265"/>
                <a:gd name="T3" fmla="*/ 889 h 889"/>
                <a:gd name="T4" fmla="*/ 265 w 265"/>
                <a:gd name="T5" fmla="*/ 284 h 889"/>
                <a:gd name="T6" fmla="*/ 10 w 265"/>
                <a:gd name="T7" fmla="*/ 0 h 889"/>
              </a:gdLst>
              <a:ahLst/>
              <a:cxnLst>
                <a:cxn ang="0">
                  <a:pos x="T0" y="T1"/>
                </a:cxn>
                <a:cxn ang="0">
                  <a:pos x="T2" y="T3"/>
                </a:cxn>
                <a:cxn ang="0">
                  <a:pos x="T4" y="T5"/>
                </a:cxn>
                <a:cxn ang="0">
                  <a:pos x="T6" y="T7"/>
                </a:cxn>
              </a:cxnLst>
              <a:rect l="0" t="0" r="r" b="b"/>
              <a:pathLst>
                <a:path w="265" h="889">
                  <a:moveTo>
                    <a:pt x="10" y="0"/>
                  </a:moveTo>
                  <a:lnTo>
                    <a:pt x="0" y="889"/>
                  </a:lnTo>
                  <a:lnTo>
                    <a:pt x="265" y="284"/>
                  </a:lnTo>
                  <a:lnTo>
                    <a:pt x="10"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4384675" y="736600"/>
              <a:ext cx="660400" cy="676275"/>
            </a:xfrm>
            <a:custGeom>
              <a:avLst/>
              <a:gdLst>
                <a:gd name="T0" fmla="*/ 0 w 416"/>
                <a:gd name="T1" fmla="*/ 0 h 426"/>
                <a:gd name="T2" fmla="*/ 132 w 416"/>
                <a:gd name="T3" fmla="*/ 426 h 426"/>
                <a:gd name="T4" fmla="*/ 416 w 416"/>
                <a:gd name="T5" fmla="*/ 180 h 426"/>
                <a:gd name="T6" fmla="*/ 0 w 416"/>
                <a:gd name="T7" fmla="*/ 0 h 426"/>
              </a:gdLst>
              <a:ahLst/>
              <a:cxnLst>
                <a:cxn ang="0">
                  <a:pos x="T0" y="T1"/>
                </a:cxn>
                <a:cxn ang="0">
                  <a:pos x="T2" y="T3"/>
                </a:cxn>
                <a:cxn ang="0">
                  <a:pos x="T4" y="T5"/>
                </a:cxn>
                <a:cxn ang="0">
                  <a:pos x="T6" y="T7"/>
                </a:cxn>
              </a:cxnLst>
              <a:rect l="0" t="0" r="r" b="b"/>
              <a:pathLst>
                <a:path w="416" h="426">
                  <a:moveTo>
                    <a:pt x="0" y="0"/>
                  </a:moveTo>
                  <a:lnTo>
                    <a:pt x="132" y="426"/>
                  </a:lnTo>
                  <a:lnTo>
                    <a:pt x="416" y="180"/>
                  </a:lnTo>
                  <a:lnTo>
                    <a:pt x="0"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7"/>
            <p:cNvSpPr>
              <a:spLocks/>
            </p:cNvSpPr>
            <p:nvPr/>
          </p:nvSpPr>
          <p:spPr bwMode="auto">
            <a:xfrm>
              <a:off x="4384675" y="571500"/>
              <a:ext cx="660400" cy="450850"/>
            </a:xfrm>
            <a:custGeom>
              <a:avLst/>
              <a:gdLst>
                <a:gd name="T0" fmla="*/ 179 w 416"/>
                <a:gd name="T1" fmla="*/ 0 h 284"/>
                <a:gd name="T2" fmla="*/ 0 w 416"/>
                <a:gd name="T3" fmla="*/ 104 h 284"/>
                <a:gd name="T4" fmla="*/ 416 w 416"/>
                <a:gd name="T5" fmla="*/ 284 h 284"/>
                <a:gd name="T6" fmla="*/ 179 w 416"/>
                <a:gd name="T7" fmla="*/ 0 h 284"/>
              </a:gdLst>
              <a:ahLst/>
              <a:cxnLst>
                <a:cxn ang="0">
                  <a:pos x="T0" y="T1"/>
                </a:cxn>
                <a:cxn ang="0">
                  <a:pos x="T2" y="T3"/>
                </a:cxn>
                <a:cxn ang="0">
                  <a:pos x="T4" y="T5"/>
                </a:cxn>
                <a:cxn ang="0">
                  <a:pos x="T6" y="T7"/>
                </a:cxn>
              </a:cxnLst>
              <a:rect l="0" t="0" r="r" b="b"/>
              <a:pathLst>
                <a:path w="416" h="284">
                  <a:moveTo>
                    <a:pt x="179" y="0"/>
                  </a:moveTo>
                  <a:lnTo>
                    <a:pt x="0" y="104"/>
                  </a:lnTo>
                  <a:lnTo>
                    <a:pt x="416" y="284"/>
                  </a:lnTo>
                  <a:lnTo>
                    <a:pt x="179"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8"/>
            <p:cNvSpPr>
              <a:spLocks/>
            </p:cNvSpPr>
            <p:nvPr/>
          </p:nvSpPr>
          <p:spPr bwMode="auto">
            <a:xfrm>
              <a:off x="4594225" y="1952625"/>
              <a:ext cx="450850" cy="1228725"/>
            </a:xfrm>
            <a:custGeom>
              <a:avLst/>
              <a:gdLst>
                <a:gd name="T0" fmla="*/ 0 w 284"/>
                <a:gd name="T1" fmla="*/ 0 h 774"/>
                <a:gd name="T2" fmla="*/ 10 w 284"/>
                <a:gd name="T3" fmla="*/ 774 h 774"/>
                <a:gd name="T4" fmla="*/ 284 w 284"/>
                <a:gd name="T5" fmla="*/ 500 h 774"/>
                <a:gd name="T6" fmla="*/ 0 w 284"/>
                <a:gd name="T7" fmla="*/ 0 h 774"/>
              </a:gdLst>
              <a:ahLst/>
              <a:cxnLst>
                <a:cxn ang="0">
                  <a:pos x="T0" y="T1"/>
                </a:cxn>
                <a:cxn ang="0">
                  <a:pos x="T2" y="T3"/>
                </a:cxn>
                <a:cxn ang="0">
                  <a:pos x="T4" y="T5"/>
                </a:cxn>
                <a:cxn ang="0">
                  <a:pos x="T6" y="T7"/>
                </a:cxn>
              </a:cxnLst>
              <a:rect l="0" t="0" r="r" b="b"/>
              <a:pathLst>
                <a:path w="284" h="774">
                  <a:moveTo>
                    <a:pt x="0" y="0"/>
                  </a:moveTo>
                  <a:lnTo>
                    <a:pt x="10" y="774"/>
                  </a:lnTo>
                  <a:lnTo>
                    <a:pt x="284" y="500"/>
                  </a:lnTo>
                  <a:lnTo>
                    <a:pt x="0"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9"/>
            <p:cNvSpPr>
              <a:spLocks/>
            </p:cNvSpPr>
            <p:nvPr/>
          </p:nvSpPr>
          <p:spPr bwMode="auto">
            <a:xfrm>
              <a:off x="4594225" y="3632200"/>
              <a:ext cx="465138" cy="960438"/>
            </a:xfrm>
            <a:custGeom>
              <a:avLst/>
              <a:gdLst>
                <a:gd name="T0" fmla="*/ 265 w 293"/>
                <a:gd name="T1" fmla="*/ 0 h 605"/>
                <a:gd name="T2" fmla="*/ 0 w 293"/>
                <a:gd name="T3" fmla="*/ 605 h 605"/>
                <a:gd name="T4" fmla="*/ 293 w 293"/>
                <a:gd name="T5" fmla="*/ 434 h 605"/>
                <a:gd name="T6" fmla="*/ 265 w 293"/>
                <a:gd name="T7" fmla="*/ 0 h 605"/>
              </a:gdLst>
              <a:ahLst/>
              <a:cxnLst>
                <a:cxn ang="0">
                  <a:pos x="T0" y="T1"/>
                </a:cxn>
                <a:cxn ang="0">
                  <a:pos x="T2" y="T3"/>
                </a:cxn>
                <a:cxn ang="0">
                  <a:pos x="T4" y="T5"/>
                </a:cxn>
                <a:cxn ang="0">
                  <a:pos x="T6" y="T7"/>
                </a:cxn>
              </a:cxnLst>
              <a:rect l="0" t="0" r="r" b="b"/>
              <a:pathLst>
                <a:path w="293" h="605">
                  <a:moveTo>
                    <a:pt x="265" y="0"/>
                  </a:moveTo>
                  <a:lnTo>
                    <a:pt x="0" y="605"/>
                  </a:lnTo>
                  <a:lnTo>
                    <a:pt x="293" y="434"/>
                  </a:lnTo>
                  <a:lnTo>
                    <a:pt x="265"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
            <p:cNvSpPr>
              <a:spLocks/>
            </p:cNvSpPr>
            <p:nvPr/>
          </p:nvSpPr>
          <p:spPr bwMode="auto">
            <a:xfrm>
              <a:off x="4594225" y="1952625"/>
              <a:ext cx="479425" cy="793750"/>
            </a:xfrm>
            <a:custGeom>
              <a:avLst/>
              <a:gdLst>
                <a:gd name="T0" fmla="*/ 0 w 302"/>
                <a:gd name="T1" fmla="*/ 0 h 500"/>
                <a:gd name="T2" fmla="*/ 284 w 302"/>
                <a:gd name="T3" fmla="*/ 500 h 500"/>
                <a:gd name="T4" fmla="*/ 302 w 302"/>
                <a:gd name="T5" fmla="*/ 85 h 500"/>
                <a:gd name="T6" fmla="*/ 0 w 302"/>
                <a:gd name="T7" fmla="*/ 0 h 500"/>
              </a:gdLst>
              <a:ahLst/>
              <a:cxnLst>
                <a:cxn ang="0">
                  <a:pos x="T0" y="T1"/>
                </a:cxn>
                <a:cxn ang="0">
                  <a:pos x="T2" y="T3"/>
                </a:cxn>
                <a:cxn ang="0">
                  <a:pos x="T4" y="T5"/>
                </a:cxn>
                <a:cxn ang="0">
                  <a:pos x="T6" y="T7"/>
                </a:cxn>
              </a:cxnLst>
              <a:rect l="0" t="0" r="r" b="b"/>
              <a:pathLst>
                <a:path w="302" h="500">
                  <a:moveTo>
                    <a:pt x="0" y="0"/>
                  </a:moveTo>
                  <a:lnTo>
                    <a:pt x="284" y="500"/>
                  </a:lnTo>
                  <a:lnTo>
                    <a:pt x="302" y="85"/>
                  </a:lnTo>
                  <a:lnTo>
                    <a:pt x="0"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
            <p:cNvSpPr>
              <a:spLocks/>
            </p:cNvSpPr>
            <p:nvPr/>
          </p:nvSpPr>
          <p:spPr bwMode="auto">
            <a:xfrm>
              <a:off x="4594225" y="1412875"/>
              <a:ext cx="479425" cy="674688"/>
            </a:xfrm>
            <a:custGeom>
              <a:avLst/>
              <a:gdLst>
                <a:gd name="T0" fmla="*/ 0 w 302"/>
                <a:gd name="T1" fmla="*/ 0 h 425"/>
                <a:gd name="T2" fmla="*/ 0 w 302"/>
                <a:gd name="T3" fmla="*/ 340 h 425"/>
                <a:gd name="T4" fmla="*/ 302 w 302"/>
                <a:gd name="T5" fmla="*/ 425 h 425"/>
                <a:gd name="T6" fmla="*/ 0 w 302"/>
                <a:gd name="T7" fmla="*/ 0 h 425"/>
              </a:gdLst>
              <a:ahLst/>
              <a:cxnLst>
                <a:cxn ang="0">
                  <a:pos x="T0" y="T1"/>
                </a:cxn>
                <a:cxn ang="0">
                  <a:pos x="T2" y="T3"/>
                </a:cxn>
                <a:cxn ang="0">
                  <a:pos x="T4" y="T5"/>
                </a:cxn>
                <a:cxn ang="0">
                  <a:pos x="T6" y="T7"/>
                </a:cxn>
              </a:cxnLst>
              <a:rect l="0" t="0" r="r" b="b"/>
              <a:pathLst>
                <a:path w="302" h="425">
                  <a:moveTo>
                    <a:pt x="0" y="0"/>
                  </a:moveTo>
                  <a:lnTo>
                    <a:pt x="0" y="340"/>
                  </a:lnTo>
                  <a:lnTo>
                    <a:pt x="302" y="425"/>
                  </a:lnTo>
                  <a:lnTo>
                    <a:pt x="0"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2"/>
            <p:cNvSpPr>
              <a:spLocks/>
            </p:cNvSpPr>
            <p:nvPr/>
          </p:nvSpPr>
          <p:spPr bwMode="auto">
            <a:xfrm>
              <a:off x="4668838" y="542925"/>
              <a:ext cx="795338" cy="479425"/>
            </a:xfrm>
            <a:custGeom>
              <a:avLst/>
              <a:gdLst>
                <a:gd name="T0" fmla="*/ 0 w 501"/>
                <a:gd name="T1" fmla="*/ 18 h 302"/>
                <a:gd name="T2" fmla="*/ 237 w 501"/>
                <a:gd name="T3" fmla="*/ 302 h 302"/>
                <a:gd name="T4" fmla="*/ 501 w 501"/>
                <a:gd name="T5" fmla="*/ 0 h 302"/>
                <a:gd name="T6" fmla="*/ 0 w 501"/>
                <a:gd name="T7" fmla="*/ 18 h 302"/>
              </a:gdLst>
              <a:ahLst/>
              <a:cxnLst>
                <a:cxn ang="0">
                  <a:pos x="T0" y="T1"/>
                </a:cxn>
                <a:cxn ang="0">
                  <a:pos x="T2" y="T3"/>
                </a:cxn>
                <a:cxn ang="0">
                  <a:pos x="T4" y="T5"/>
                </a:cxn>
                <a:cxn ang="0">
                  <a:pos x="T6" y="T7"/>
                </a:cxn>
              </a:cxnLst>
              <a:rect l="0" t="0" r="r" b="b"/>
              <a:pathLst>
                <a:path w="501" h="302">
                  <a:moveTo>
                    <a:pt x="0" y="18"/>
                  </a:moveTo>
                  <a:lnTo>
                    <a:pt x="237" y="302"/>
                  </a:lnTo>
                  <a:lnTo>
                    <a:pt x="501" y="0"/>
                  </a:lnTo>
                  <a:lnTo>
                    <a:pt x="0" y="18"/>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3"/>
            <p:cNvSpPr>
              <a:spLocks/>
            </p:cNvSpPr>
            <p:nvPr/>
          </p:nvSpPr>
          <p:spPr bwMode="auto">
            <a:xfrm>
              <a:off x="5045075" y="542925"/>
              <a:ext cx="419100" cy="928688"/>
            </a:xfrm>
            <a:custGeom>
              <a:avLst/>
              <a:gdLst>
                <a:gd name="T0" fmla="*/ 264 w 264"/>
                <a:gd name="T1" fmla="*/ 0 h 585"/>
                <a:gd name="T2" fmla="*/ 0 w 264"/>
                <a:gd name="T3" fmla="*/ 302 h 585"/>
                <a:gd name="T4" fmla="*/ 264 w 264"/>
                <a:gd name="T5" fmla="*/ 585 h 585"/>
                <a:gd name="T6" fmla="*/ 264 w 264"/>
                <a:gd name="T7" fmla="*/ 0 h 585"/>
              </a:gdLst>
              <a:ahLst/>
              <a:cxnLst>
                <a:cxn ang="0">
                  <a:pos x="T0" y="T1"/>
                </a:cxn>
                <a:cxn ang="0">
                  <a:pos x="T2" y="T3"/>
                </a:cxn>
                <a:cxn ang="0">
                  <a:pos x="T4" y="T5"/>
                </a:cxn>
                <a:cxn ang="0">
                  <a:pos x="T6" y="T7"/>
                </a:cxn>
              </a:cxnLst>
              <a:rect l="0" t="0" r="r" b="b"/>
              <a:pathLst>
                <a:path w="264" h="585">
                  <a:moveTo>
                    <a:pt x="264" y="0"/>
                  </a:moveTo>
                  <a:lnTo>
                    <a:pt x="0" y="302"/>
                  </a:lnTo>
                  <a:lnTo>
                    <a:pt x="264" y="585"/>
                  </a:lnTo>
                  <a:lnTo>
                    <a:pt x="264"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4"/>
            <p:cNvSpPr>
              <a:spLocks/>
            </p:cNvSpPr>
            <p:nvPr/>
          </p:nvSpPr>
          <p:spPr bwMode="auto">
            <a:xfrm>
              <a:off x="4594225" y="1022350"/>
              <a:ext cx="869950" cy="449263"/>
            </a:xfrm>
            <a:custGeom>
              <a:avLst/>
              <a:gdLst>
                <a:gd name="T0" fmla="*/ 284 w 548"/>
                <a:gd name="T1" fmla="*/ 0 h 283"/>
                <a:gd name="T2" fmla="*/ 0 w 548"/>
                <a:gd name="T3" fmla="*/ 246 h 283"/>
                <a:gd name="T4" fmla="*/ 548 w 548"/>
                <a:gd name="T5" fmla="*/ 283 h 283"/>
                <a:gd name="T6" fmla="*/ 284 w 548"/>
                <a:gd name="T7" fmla="*/ 0 h 283"/>
              </a:gdLst>
              <a:ahLst/>
              <a:cxnLst>
                <a:cxn ang="0">
                  <a:pos x="T0" y="T1"/>
                </a:cxn>
                <a:cxn ang="0">
                  <a:pos x="T2" y="T3"/>
                </a:cxn>
                <a:cxn ang="0">
                  <a:pos x="T4" y="T5"/>
                </a:cxn>
                <a:cxn ang="0">
                  <a:pos x="T6" y="T7"/>
                </a:cxn>
              </a:cxnLst>
              <a:rect l="0" t="0" r="r" b="b"/>
              <a:pathLst>
                <a:path w="548" h="283">
                  <a:moveTo>
                    <a:pt x="284" y="0"/>
                  </a:moveTo>
                  <a:lnTo>
                    <a:pt x="0" y="246"/>
                  </a:lnTo>
                  <a:lnTo>
                    <a:pt x="548" y="283"/>
                  </a:lnTo>
                  <a:lnTo>
                    <a:pt x="284"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5"/>
            <p:cNvSpPr>
              <a:spLocks/>
            </p:cNvSpPr>
            <p:nvPr/>
          </p:nvSpPr>
          <p:spPr bwMode="auto">
            <a:xfrm>
              <a:off x="4594225" y="1412875"/>
              <a:ext cx="869950" cy="674688"/>
            </a:xfrm>
            <a:custGeom>
              <a:avLst/>
              <a:gdLst>
                <a:gd name="T0" fmla="*/ 0 w 548"/>
                <a:gd name="T1" fmla="*/ 0 h 425"/>
                <a:gd name="T2" fmla="*/ 302 w 548"/>
                <a:gd name="T3" fmla="*/ 425 h 425"/>
                <a:gd name="T4" fmla="*/ 548 w 548"/>
                <a:gd name="T5" fmla="*/ 37 h 425"/>
                <a:gd name="T6" fmla="*/ 0 w 548"/>
                <a:gd name="T7" fmla="*/ 0 h 425"/>
              </a:gdLst>
              <a:ahLst/>
              <a:cxnLst>
                <a:cxn ang="0">
                  <a:pos x="T0" y="T1"/>
                </a:cxn>
                <a:cxn ang="0">
                  <a:pos x="T2" y="T3"/>
                </a:cxn>
                <a:cxn ang="0">
                  <a:pos x="T4" y="T5"/>
                </a:cxn>
                <a:cxn ang="0">
                  <a:pos x="T6" y="T7"/>
                </a:cxn>
              </a:cxnLst>
              <a:rect l="0" t="0" r="r" b="b"/>
              <a:pathLst>
                <a:path w="548" h="425">
                  <a:moveTo>
                    <a:pt x="0" y="0"/>
                  </a:moveTo>
                  <a:lnTo>
                    <a:pt x="302" y="425"/>
                  </a:lnTo>
                  <a:lnTo>
                    <a:pt x="548" y="37"/>
                  </a:lnTo>
                  <a:lnTo>
                    <a:pt x="0"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6"/>
            <p:cNvSpPr>
              <a:spLocks/>
            </p:cNvSpPr>
            <p:nvPr/>
          </p:nvSpPr>
          <p:spPr bwMode="auto">
            <a:xfrm>
              <a:off x="4610100" y="3181350"/>
              <a:ext cx="854075" cy="450850"/>
            </a:xfrm>
            <a:custGeom>
              <a:avLst/>
              <a:gdLst>
                <a:gd name="T0" fmla="*/ 0 w 538"/>
                <a:gd name="T1" fmla="*/ 0 h 284"/>
                <a:gd name="T2" fmla="*/ 255 w 538"/>
                <a:gd name="T3" fmla="*/ 284 h 284"/>
                <a:gd name="T4" fmla="*/ 538 w 538"/>
                <a:gd name="T5" fmla="*/ 38 h 284"/>
                <a:gd name="T6" fmla="*/ 0 w 538"/>
                <a:gd name="T7" fmla="*/ 0 h 284"/>
              </a:gdLst>
              <a:ahLst/>
              <a:cxnLst>
                <a:cxn ang="0">
                  <a:pos x="T0" y="T1"/>
                </a:cxn>
                <a:cxn ang="0">
                  <a:pos x="T2" y="T3"/>
                </a:cxn>
                <a:cxn ang="0">
                  <a:pos x="T4" y="T5"/>
                </a:cxn>
                <a:cxn ang="0">
                  <a:pos x="T6" y="T7"/>
                </a:cxn>
              </a:cxnLst>
              <a:rect l="0" t="0" r="r" b="b"/>
              <a:pathLst>
                <a:path w="538" h="284">
                  <a:moveTo>
                    <a:pt x="0" y="0"/>
                  </a:moveTo>
                  <a:lnTo>
                    <a:pt x="255" y="284"/>
                  </a:lnTo>
                  <a:lnTo>
                    <a:pt x="538" y="38"/>
                  </a:lnTo>
                  <a:lnTo>
                    <a:pt x="0"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7"/>
            <p:cNvSpPr>
              <a:spLocks/>
            </p:cNvSpPr>
            <p:nvPr/>
          </p:nvSpPr>
          <p:spPr bwMode="auto">
            <a:xfrm>
              <a:off x="4610100" y="2746375"/>
              <a:ext cx="854075" cy="495300"/>
            </a:xfrm>
            <a:custGeom>
              <a:avLst/>
              <a:gdLst>
                <a:gd name="T0" fmla="*/ 274 w 538"/>
                <a:gd name="T1" fmla="*/ 0 h 312"/>
                <a:gd name="T2" fmla="*/ 0 w 538"/>
                <a:gd name="T3" fmla="*/ 274 h 312"/>
                <a:gd name="T4" fmla="*/ 538 w 538"/>
                <a:gd name="T5" fmla="*/ 312 h 312"/>
                <a:gd name="T6" fmla="*/ 274 w 538"/>
                <a:gd name="T7" fmla="*/ 0 h 312"/>
              </a:gdLst>
              <a:ahLst/>
              <a:cxnLst>
                <a:cxn ang="0">
                  <a:pos x="T0" y="T1"/>
                </a:cxn>
                <a:cxn ang="0">
                  <a:pos x="T2" y="T3"/>
                </a:cxn>
                <a:cxn ang="0">
                  <a:pos x="T4" y="T5"/>
                </a:cxn>
                <a:cxn ang="0">
                  <a:pos x="T6" y="T7"/>
                </a:cxn>
              </a:cxnLst>
              <a:rect l="0" t="0" r="r" b="b"/>
              <a:pathLst>
                <a:path w="538" h="312">
                  <a:moveTo>
                    <a:pt x="274" y="0"/>
                  </a:moveTo>
                  <a:lnTo>
                    <a:pt x="0" y="274"/>
                  </a:lnTo>
                  <a:lnTo>
                    <a:pt x="538" y="312"/>
                  </a:lnTo>
                  <a:lnTo>
                    <a:pt x="274"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8"/>
            <p:cNvSpPr>
              <a:spLocks/>
            </p:cNvSpPr>
            <p:nvPr/>
          </p:nvSpPr>
          <p:spPr bwMode="auto">
            <a:xfrm>
              <a:off x="5014913" y="3632200"/>
              <a:ext cx="465138" cy="688975"/>
            </a:xfrm>
            <a:custGeom>
              <a:avLst/>
              <a:gdLst>
                <a:gd name="T0" fmla="*/ 0 w 293"/>
                <a:gd name="T1" fmla="*/ 0 h 434"/>
                <a:gd name="T2" fmla="*/ 28 w 293"/>
                <a:gd name="T3" fmla="*/ 434 h 434"/>
                <a:gd name="T4" fmla="*/ 293 w 293"/>
                <a:gd name="T5" fmla="*/ 368 h 434"/>
                <a:gd name="T6" fmla="*/ 0 w 293"/>
                <a:gd name="T7" fmla="*/ 0 h 434"/>
              </a:gdLst>
              <a:ahLst/>
              <a:cxnLst>
                <a:cxn ang="0">
                  <a:pos x="T0" y="T1"/>
                </a:cxn>
                <a:cxn ang="0">
                  <a:pos x="T2" y="T3"/>
                </a:cxn>
                <a:cxn ang="0">
                  <a:pos x="T4" y="T5"/>
                </a:cxn>
                <a:cxn ang="0">
                  <a:pos x="T6" y="T7"/>
                </a:cxn>
              </a:cxnLst>
              <a:rect l="0" t="0" r="r" b="b"/>
              <a:pathLst>
                <a:path w="293" h="434">
                  <a:moveTo>
                    <a:pt x="0" y="0"/>
                  </a:moveTo>
                  <a:lnTo>
                    <a:pt x="28" y="434"/>
                  </a:lnTo>
                  <a:lnTo>
                    <a:pt x="293" y="368"/>
                  </a:lnTo>
                  <a:lnTo>
                    <a:pt x="0"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9"/>
            <p:cNvSpPr>
              <a:spLocks/>
            </p:cNvSpPr>
            <p:nvPr/>
          </p:nvSpPr>
          <p:spPr bwMode="auto">
            <a:xfrm>
              <a:off x="5014913" y="3241675"/>
              <a:ext cx="465138" cy="974725"/>
            </a:xfrm>
            <a:custGeom>
              <a:avLst/>
              <a:gdLst>
                <a:gd name="T0" fmla="*/ 283 w 293"/>
                <a:gd name="T1" fmla="*/ 0 h 614"/>
                <a:gd name="T2" fmla="*/ 0 w 293"/>
                <a:gd name="T3" fmla="*/ 246 h 614"/>
                <a:gd name="T4" fmla="*/ 293 w 293"/>
                <a:gd name="T5" fmla="*/ 614 h 614"/>
                <a:gd name="T6" fmla="*/ 283 w 293"/>
                <a:gd name="T7" fmla="*/ 0 h 614"/>
              </a:gdLst>
              <a:ahLst/>
              <a:cxnLst>
                <a:cxn ang="0">
                  <a:pos x="T0" y="T1"/>
                </a:cxn>
                <a:cxn ang="0">
                  <a:pos x="T2" y="T3"/>
                </a:cxn>
                <a:cxn ang="0">
                  <a:pos x="T4" y="T5"/>
                </a:cxn>
                <a:cxn ang="0">
                  <a:pos x="T6" y="T7"/>
                </a:cxn>
              </a:cxnLst>
              <a:rect l="0" t="0" r="r" b="b"/>
              <a:pathLst>
                <a:path w="293" h="614">
                  <a:moveTo>
                    <a:pt x="283" y="0"/>
                  </a:moveTo>
                  <a:lnTo>
                    <a:pt x="0" y="246"/>
                  </a:lnTo>
                  <a:lnTo>
                    <a:pt x="293" y="614"/>
                  </a:lnTo>
                  <a:lnTo>
                    <a:pt x="283"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30"/>
            <p:cNvSpPr>
              <a:spLocks/>
            </p:cNvSpPr>
            <p:nvPr/>
          </p:nvSpPr>
          <p:spPr bwMode="auto">
            <a:xfrm>
              <a:off x="4594225" y="4321175"/>
              <a:ext cx="885825" cy="271463"/>
            </a:xfrm>
            <a:custGeom>
              <a:avLst/>
              <a:gdLst>
                <a:gd name="T0" fmla="*/ 293 w 558"/>
                <a:gd name="T1" fmla="*/ 0 h 171"/>
                <a:gd name="T2" fmla="*/ 0 w 558"/>
                <a:gd name="T3" fmla="*/ 171 h 171"/>
                <a:gd name="T4" fmla="*/ 558 w 558"/>
                <a:gd name="T5" fmla="*/ 171 h 171"/>
                <a:gd name="T6" fmla="*/ 293 w 558"/>
                <a:gd name="T7" fmla="*/ 0 h 171"/>
              </a:gdLst>
              <a:ahLst/>
              <a:cxnLst>
                <a:cxn ang="0">
                  <a:pos x="T0" y="T1"/>
                </a:cxn>
                <a:cxn ang="0">
                  <a:pos x="T2" y="T3"/>
                </a:cxn>
                <a:cxn ang="0">
                  <a:pos x="T4" y="T5"/>
                </a:cxn>
                <a:cxn ang="0">
                  <a:pos x="T6" y="T7"/>
                </a:cxn>
              </a:cxnLst>
              <a:rect l="0" t="0" r="r" b="b"/>
              <a:pathLst>
                <a:path w="558" h="171">
                  <a:moveTo>
                    <a:pt x="293" y="0"/>
                  </a:moveTo>
                  <a:lnTo>
                    <a:pt x="0" y="171"/>
                  </a:lnTo>
                  <a:lnTo>
                    <a:pt x="558" y="171"/>
                  </a:lnTo>
                  <a:lnTo>
                    <a:pt x="293"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31"/>
            <p:cNvSpPr>
              <a:spLocks/>
            </p:cNvSpPr>
            <p:nvPr/>
          </p:nvSpPr>
          <p:spPr bwMode="auto">
            <a:xfrm>
              <a:off x="5059363" y="4216400"/>
              <a:ext cx="420688" cy="376238"/>
            </a:xfrm>
            <a:custGeom>
              <a:avLst/>
              <a:gdLst>
                <a:gd name="T0" fmla="*/ 265 w 265"/>
                <a:gd name="T1" fmla="*/ 0 h 237"/>
                <a:gd name="T2" fmla="*/ 0 w 265"/>
                <a:gd name="T3" fmla="*/ 66 h 237"/>
                <a:gd name="T4" fmla="*/ 265 w 265"/>
                <a:gd name="T5" fmla="*/ 237 h 237"/>
                <a:gd name="T6" fmla="*/ 265 w 265"/>
                <a:gd name="T7" fmla="*/ 0 h 237"/>
              </a:gdLst>
              <a:ahLst/>
              <a:cxnLst>
                <a:cxn ang="0">
                  <a:pos x="T0" y="T1"/>
                </a:cxn>
                <a:cxn ang="0">
                  <a:pos x="T2" y="T3"/>
                </a:cxn>
                <a:cxn ang="0">
                  <a:pos x="T4" y="T5"/>
                </a:cxn>
                <a:cxn ang="0">
                  <a:pos x="T6" y="T7"/>
                </a:cxn>
              </a:cxnLst>
              <a:rect l="0" t="0" r="r" b="b"/>
              <a:pathLst>
                <a:path w="265" h="237">
                  <a:moveTo>
                    <a:pt x="265" y="0"/>
                  </a:moveTo>
                  <a:lnTo>
                    <a:pt x="0" y="66"/>
                  </a:lnTo>
                  <a:lnTo>
                    <a:pt x="265" y="237"/>
                  </a:lnTo>
                  <a:lnTo>
                    <a:pt x="265"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32"/>
            <p:cNvSpPr>
              <a:spLocks/>
            </p:cNvSpPr>
            <p:nvPr/>
          </p:nvSpPr>
          <p:spPr bwMode="auto">
            <a:xfrm>
              <a:off x="5073650" y="1471613"/>
              <a:ext cx="434975" cy="795338"/>
            </a:xfrm>
            <a:custGeom>
              <a:avLst/>
              <a:gdLst>
                <a:gd name="T0" fmla="*/ 246 w 274"/>
                <a:gd name="T1" fmla="*/ 0 h 501"/>
                <a:gd name="T2" fmla="*/ 0 w 274"/>
                <a:gd name="T3" fmla="*/ 388 h 501"/>
                <a:gd name="T4" fmla="*/ 274 w 274"/>
                <a:gd name="T5" fmla="*/ 501 h 501"/>
                <a:gd name="T6" fmla="*/ 246 w 274"/>
                <a:gd name="T7" fmla="*/ 0 h 501"/>
              </a:gdLst>
              <a:ahLst/>
              <a:cxnLst>
                <a:cxn ang="0">
                  <a:pos x="T0" y="T1"/>
                </a:cxn>
                <a:cxn ang="0">
                  <a:pos x="T2" y="T3"/>
                </a:cxn>
                <a:cxn ang="0">
                  <a:pos x="T4" y="T5"/>
                </a:cxn>
                <a:cxn ang="0">
                  <a:pos x="T6" y="T7"/>
                </a:cxn>
              </a:cxnLst>
              <a:rect l="0" t="0" r="r" b="b"/>
              <a:pathLst>
                <a:path w="274" h="501">
                  <a:moveTo>
                    <a:pt x="246" y="0"/>
                  </a:moveTo>
                  <a:lnTo>
                    <a:pt x="0" y="388"/>
                  </a:lnTo>
                  <a:lnTo>
                    <a:pt x="274" y="501"/>
                  </a:lnTo>
                  <a:lnTo>
                    <a:pt x="246"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33"/>
            <p:cNvSpPr>
              <a:spLocks/>
            </p:cNvSpPr>
            <p:nvPr/>
          </p:nvSpPr>
          <p:spPr bwMode="auto">
            <a:xfrm>
              <a:off x="5045075" y="2087563"/>
              <a:ext cx="463550" cy="658813"/>
            </a:xfrm>
            <a:custGeom>
              <a:avLst/>
              <a:gdLst>
                <a:gd name="T0" fmla="*/ 18 w 292"/>
                <a:gd name="T1" fmla="*/ 0 h 415"/>
                <a:gd name="T2" fmla="*/ 0 w 292"/>
                <a:gd name="T3" fmla="*/ 415 h 415"/>
                <a:gd name="T4" fmla="*/ 292 w 292"/>
                <a:gd name="T5" fmla="*/ 113 h 415"/>
                <a:gd name="T6" fmla="*/ 18 w 292"/>
                <a:gd name="T7" fmla="*/ 0 h 415"/>
              </a:gdLst>
              <a:ahLst/>
              <a:cxnLst>
                <a:cxn ang="0">
                  <a:pos x="T0" y="T1"/>
                </a:cxn>
                <a:cxn ang="0">
                  <a:pos x="T2" y="T3"/>
                </a:cxn>
                <a:cxn ang="0">
                  <a:pos x="T4" y="T5"/>
                </a:cxn>
                <a:cxn ang="0">
                  <a:pos x="T6" y="T7"/>
                </a:cxn>
              </a:cxnLst>
              <a:rect l="0" t="0" r="r" b="b"/>
              <a:pathLst>
                <a:path w="292" h="415">
                  <a:moveTo>
                    <a:pt x="18" y="0"/>
                  </a:moveTo>
                  <a:lnTo>
                    <a:pt x="0" y="415"/>
                  </a:lnTo>
                  <a:lnTo>
                    <a:pt x="292" y="113"/>
                  </a:lnTo>
                  <a:lnTo>
                    <a:pt x="18" y="0"/>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34"/>
            <p:cNvSpPr>
              <a:spLocks/>
            </p:cNvSpPr>
            <p:nvPr/>
          </p:nvSpPr>
          <p:spPr bwMode="auto">
            <a:xfrm>
              <a:off x="5045075" y="2266950"/>
              <a:ext cx="463550" cy="974725"/>
            </a:xfrm>
            <a:custGeom>
              <a:avLst/>
              <a:gdLst>
                <a:gd name="T0" fmla="*/ 0 w 292"/>
                <a:gd name="T1" fmla="*/ 302 h 614"/>
                <a:gd name="T2" fmla="*/ 264 w 292"/>
                <a:gd name="T3" fmla="*/ 614 h 614"/>
                <a:gd name="T4" fmla="*/ 292 w 292"/>
                <a:gd name="T5" fmla="*/ 0 h 614"/>
                <a:gd name="T6" fmla="*/ 0 w 292"/>
                <a:gd name="T7" fmla="*/ 302 h 614"/>
              </a:gdLst>
              <a:ahLst/>
              <a:cxnLst>
                <a:cxn ang="0">
                  <a:pos x="T0" y="T1"/>
                </a:cxn>
                <a:cxn ang="0">
                  <a:pos x="T2" y="T3"/>
                </a:cxn>
                <a:cxn ang="0">
                  <a:pos x="T4" y="T5"/>
                </a:cxn>
                <a:cxn ang="0">
                  <a:pos x="T6" y="T7"/>
                </a:cxn>
              </a:cxnLst>
              <a:rect l="0" t="0" r="r" b="b"/>
              <a:pathLst>
                <a:path w="292" h="614">
                  <a:moveTo>
                    <a:pt x="0" y="302"/>
                  </a:moveTo>
                  <a:lnTo>
                    <a:pt x="264" y="614"/>
                  </a:lnTo>
                  <a:lnTo>
                    <a:pt x="292" y="0"/>
                  </a:lnTo>
                  <a:lnTo>
                    <a:pt x="0" y="302"/>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pic>
        <p:nvPicPr>
          <p:cNvPr id="158" name="Picture 2" descr="D:\Program Files\桌面\花\水粉花和蜜蜂\57d27da111a5d-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569791" y="1721843"/>
            <a:ext cx="1709853" cy="1396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48534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750" fill="hold"/>
                                            <p:tgtEl>
                                              <p:spTgt spid="158"/>
                                            </p:tgtEl>
                                            <p:attrNameLst>
                                              <p:attrName>ppt_x</p:attrName>
                                            </p:attrNameLst>
                                          </p:cBhvr>
                                          <p:tavLst>
                                            <p:tav tm="0">
                                              <p:val>
                                                <p:strVal val="0-#ppt_w/2"/>
                                              </p:val>
                                            </p:tav>
                                            <p:tav tm="100000">
                                              <p:val>
                                                <p:strVal val="#ppt_x"/>
                                              </p:val>
                                            </p:tav>
                                          </p:tavLst>
                                        </p:anim>
                                        <p:anim calcmode="lin" valueType="num">
                                          <p:cBhvr additive="base">
                                            <p:cTn id="13" dur="750" fill="hold"/>
                                            <p:tgtEl>
                                              <p:spTgt spid="158"/>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900"/>
                                </p:stCondLst>
                                <p:childTnLst>
                                  <p:par>
                                    <p:cTn id="21" presetID="2" presetClass="entr" presetSubtype="1" fill="hold" nodeType="afterEffect" p14:presetBounceEnd="46000">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14:bounceEnd="46000">
                                          <p:cBhvr additive="base">
                                            <p:cTn id="23" dur="500" fill="hold"/>
                                            <p:tgtEl>
                                              <p:spTgt spid="6"/>
                                            </p:tgtEl>
                                            <p:attrNameLst>
                                              <p:attrName>ppt_x</p:attrName>
                                            </p:attrNameLst>
                                          </p:cBhvr>
                                          <p:tavLst>
                                            <p:tav tm="0">
                                              <p:val>
                                                <p:strVal val="#ppt_x"/>
                                              </p:val>
                                            </p:tav>
                                            <p:tav tm="100000">
                                              <p:val>
                                                <p:strVal val="#ppt_x"/>
                                              </p:val>
                                            </p:tav>
                                          </p:tavLst>
                                        </p:anim>
                                        <p:anim calcmode="lin" valueType="num" p14:bounceEnd="46000">
                                          <p:cBhvr additive="base">
                                            <p:cTn id="24" dur="50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24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9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750" fill="hold"/>
                                            <p:tgtEl>
                                              <p:spTgt spid="158"/>
                                            </p:tgtEl>
                                            <p:attrNameLst>
                                              <p:attrName>ppt_x</p:attrName>
                                            </p:attrNameLst>
                                          </p:cBhvr>
                                          <p:tavLst>
                                            <p:tav tm="0">
                                              <p:val>
                                                <p:strVal val="0-#ppt_w/2"/>
                                              </p:val>
                                            </p:tav>
                                            <p:tav tm="100000">
                                              <p:val>
                                                <p:strVal val="#ppt_x"/>
                                              </p:val>
                                            </p:tav>
                                          </p:tavLst>
                                        </p:anim>
                                        <p:anim calcmode="lin" valueType="num">
                                          <p:cBhvr additive="base">
                                            <p:cTn id="13" dur="750" fill="hold"/>
                                            <p:tgtEl>
                                              <p:spTgt spid="158"/>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900"/>
                                </p:stCondLst>
                                <p:childTnLst>
                                  <p:par>
                                    <p:cTn id="21" presetID="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24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9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5" name="直接连接符 4"/>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1" name="KSO_Shape"/>
          <p:cNvGrpSpPr>
            <a:grpSpLocks/>
          </p:cNvGrpSpPr>
          <p:nvPr/>
        </p:nvGrpSpPr>
        <p:grpSpPr bwMode="auto">
          <a:xfrm>
            <a:off x="1325142" y="1834009"/>
            <a:ext cx="4560882" cy="3770329"/>
            <a:chOff x="1595438" y="968375"/>
            <a:chExt cx="5953125" cy="4921250"/>
          </a:xfrm>
          <a:noFill/>
        </p:grpSpPr>
        <p:sp>
          <p:nvSpPr>
            <p:cNvPr id="592" name="内蒙古"/>
            <p:cNvSpPr>
              <a:spLocks/>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593" name="甘肃"/>
            <p:cNvSpPr>
              <a:spLocks/>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594" name="宁夏"/>
            <p:cNvSpPr>
              <a:spLocks/>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595" name="新疆"/>
            <p:cNvSpPr>
              <a:spLocks/>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chemeClr val="accent3"/>
            </a:solid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596" name="青海"/>
            <p:cNvSpPr>
              <a:spLocks/>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597" name="四川"/>
            <p:cNvSpPr>
              <a:spLocks/>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598" name="西藏"/>
            <p:cNvSpPr>
              <a:spLocks/>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599" name="云南"/>
            <p:cNvSpPr>
              <a:spLocks/>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00" name="贵州"/>
            <p:cNvSpPr>
              <a:spLocks/>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01" name="广西"/>
            <p:cNvSpPr>
              <a:spLocks/>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02" name="重庆"/>
            <p:cNvSpPr>
              <a:spLocks/>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03" name="陕西"/>
            <p:cNvSpPr>
              <a:spLocks/>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04" name="山西"/>
            <p:cNvSpPr>
              <a:spLocks/>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05" name="湖南"/>
            <p:cNvSpPr>
              <a:spLocks/>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06" name="湖北"/>
            <p:cNvSpPr>
              <a:spLocks/>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07" name="广东"/>
            <p:cNvSpPr>
              <a:spLocks/>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08" name="江西"/>
            <p:cNvSpPr>
              <a:spLocks/>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09" name="福建"/>
            <p:cNvSpPr>
              <a:spLocks/>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0" name="浙江"/>
            <p:cNvSpPr>
              <a:spLocks/>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1" name="安徽"/>
            <p:cNvSpPr>
              <a:spLocks/>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2" name="天津"/>
            <p:cNvSpPr>
              <a:spLocks/>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3" name="北京"/>
            <p:cNvSpPr>
              <a:spLocks/>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4" name="辽宁"/>
            <p:cNvSpPr>
              <a:spLocks/>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5" name="吉林"/>
            <p:cNvSpPr>
              <a:spLocks/>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6" name="黑龙江"/>
            <p:cNvSpPr>
              <a:spLocks/>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FCE6B4"/>
            </a:solid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7" name="山东"/>
            <p:cNvSpPr>
              <a:spLocks/>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E7E171"/>
            </a:solid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8" name="上海"/>
            <p:cNvSpPr>
              <a:spLocks/>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19" name="江苏"/>
            <p:cNvSpPr>
              <a:spLocks/>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20" name="河北"/>
            <p:cNvSpPr>
              <a:spLocks/>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21" name="河南"/>
            <p:cNvSpPr>
              <a:spLocks/>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22" name="台湾"/>
            <p:cNvSpPr>
              <a:spLocks/>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23" name="海南"/>
            <p:cNvSpPr>
              <a:spLocks/>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grpSp>
      <p:sp>
        <p:nvSpPr>
          <p:cNvPr id="624" name="黑龙江"/>
          <p:cNvSpPr>
            <a:spLocks/>
          </p:cNvSpPr>
          <p:nvPr/>
        </p:nvSpPr>
        <p:spPr bwMode="auto">
          <a:xfrm>
            <a:off x="6801009" y="1876578"/>
            <a:ext cx="1004610" cy="91339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FCE6B4"/>
          </a:solid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25" name="山东"/>
          <p:cNvSpPr>
            <a:spLocks/>
          </p:cNvSpPr>
          <p:nvPr/>
        </p:nvSpPr>
        <p:spPr bwMode="auto">
          <a:xfrm>
            <a:off x="6999254" y="3405102"/>
            <a:ext cx="1039997" cy="653118"/>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E7E171"/>
          </a:solid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sp>
        <p:nvSpPr>
          <p:cNvPr id="626" name="新疆"/>
          <p:cNvSpPr>
            <a:spLocks/>
          </p:cNvSpPr>
          <p:nvPr/>
        </p:nvSpPr>
        <p:spPr bwMode="auto">
          <a:xfrm>
            <a:off x="6965724" y="4503362"/>
            <a:ext cx="1111031" cy="84012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chemeClr val="accent3"/>
          </a:solidFill>
          <a:ln w="9525">
            <a:solidFill>
              <a:srgbClr val="000000"/>
            </a:solidFill>
            <a:round/>
            <a:headEnd/>
            <a:tailEnd/>
          </a:ln>
          <a:extLst/>
        </p:spPr>
        <p:txBody>
          <a:bodyPr anchor="ctr">
            <a:scene3d>
              <a:camera prst="orthographicFront"/>
              <a:lightRig rig="threePt" dir="t"/>
            </a:scene3d>
            <a:sp3d>
              <a:contourClr>
                <a:srgbClr val="FFFFFF"/>
              </a:contourClr>
            </a:sp3d>
          </a:bodyPr>
          <a:lstStyle/>
          <a:p>
            <a:pPr algn="ctr" defTabSz="685754" eaLnBrk="1" fontAlgn="auto" hangingPunct="1">
              <a:spcBef>
                <a:spcPts val="0"/>
              </a:spcBef>
              <a:spcAft>
                <a:spcPts val="0"/>
              </a:spcAft>
              <a:defRPr/>
            </a:pPr>
            <a:endParaRPr lang="zh-CN" altLang="en-US" sz="1350">
              <a:solidFill>
                <a:srgbClr val="FFFFFF"/>
              </a:solidFill>
              <a:latin typeface="+mn-lt"/>
              <a:ea typeface="+mn-ea"/>
            </a:endParaRPr>
          </a:p>
        </p:txBody>
      </p:sp>
      <p:cxnSp>
        <p:nvCxnSpPr>
          <p:cNvPr id="627" name="Straight Connector 370"/>
          <p:cNvCxnSpPr/>
          <p:nvPr/>
        </p:nvCxnSpPr>
        <p:spPr>
          <a:xfrm flipH="1">
            <a:off x="6917662" y="2996850"/>
            <a:ext cx="3642040" cy="1"/>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8" name="Straight Connector 371"/>
          <p:cNvCxnSpPr/>
          <p:nvPr/>
        </p:nvCxnSpPr>
        <p:spPr>
          <a:xfrm flipH="1">
            <a:off x="6917661" y="4282726"/>
            <a:ext cx="3642041"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35" name="TextBox 634"/>
          <p:cNvSpPr txBox="1"/>
          <p:nvPr/>
        </p:nvSpPr>
        <p:spPr>
          <a:xfrm>
            <a:off x="8039251" y="1834009"/>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黑龙江</a:t>
            </a:r>
            <a:endParaRPr lang="zh-CN" altLang="en-US" sz="1600" dirty="0">
              <a:latin typeface=" 汉仪良品线简" panose="00020600040101010101" pitchFamily="18" charset="-122"/>
              <a:ea typeface=" 汉仪良品线简" panose="00020600040101010101" pitchFamily="18" charset="-122"/>
            </a:endParaRPr>
          </a:p>
        </p:txBody>
      </p:sp>
      <p:sp>
        <p:nvSpPr>
          <p:cNvPr id="636" name="TextBox 635"/>
          <p:cNvSpPr txBox="1"/>
          <p:nvPr/>
        </p:nvSpPr>
        <p:spPr>
          <a:xfrm>
            <a:off x="2366964" y="5733256"/>
            <a:ext cx="2872023" cy="400110"/>
          </a:xfrm>
          <a:prstGeom prst="rect">
            <a:avLst/>
          </a:prstGeom>
          <a:noFill/>
        </p:spPr>
        <p:txBody>
          <a:bodyPr wrap="square" rtlCol="0">
            <a:spAutoFit/>
          </a:bodyPr>
          <a:lstStyle/>
          <a:p>
            <a:r>
              <a:rPr lang="zh-CN" altLang="en-US" sz="2000" dirty="0" smtClean="0">
                <a:latin typeface=" 汉仪良品线简" panose="00020600040101010101" pitchFamily="18" charset="-122"/>
                <a:ea typeface=" 汉仪良品线简" panose="00020600040101010101" pitchFamily="18" charset="-122"/>
              </a:rPr>
              <a:t>地图各省份可自由编辑</a:t>
            </a:r>
            <a:endParaRPr lang="zh-CN" altLang="en-US" sz="2000" dirty="0">
              <a:latin typeface=" 汉仪良品线简" panose="00020600040101010101" pitchFamily="18" charset="-122"/>
              <a:ea typeface=" 汉仪良品线简" panose="00020600040101010101" pitchFamily="18" charset="-122"/>
            </a:endParaRPr>
          </a:p>
        </p:txBody>
      </p:sp>
      <p:sp>
        <p:nvSpPr>
          <p:cNvPr id="637" name="TextBox 636"/>
          <p:cNvSpPr txBox="1"/>
          <p:nvPr/>
        </p:nvSpPr>
        <p:spPr>
          <a:xfrm>
            <a:off x="8039251" y="2172441"/>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638" name="TextBox 637"/>
          <p:cNvSpPr txBox="1"/>
          <p:nvPr/>
        </p:nvSpPr>
        <p:spPr>
          <a:xfrm>
            <a:off x="8039251" y="3171921"/>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山东</a:t>
            </a:r>
            <a:endParaRPr lang="zh-CN" altLang="en-US" sz="1600" dirty="0">
              <a:latin typeface=" 汉仪良品线简" panose="00020600040101010101" pitchFamily="18" charset="-122"/>
              <a:ea typeface=" 汉仪良品线简" panose="00020600040101010101" pitchFamily="18" charset="-122"/>
            </a:endParaRPr>
          </a:p>
        </p:txBody>
      </p:sp>
      <p:sp>
        <p:nvSpPr>
          <p:cNvPr id="639" name="TextBox 638"/>
          <p:cNvSpPr txBox="1"/>
          <p:nvPr/>
        </p:nvSpPr>
        <p:spPr>
          <a:xfrm>
            <a:off x="8039251" y="3512868"/>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640" name="TextBox 639"/>
          <p:cNvSpPr txBox="1"/>
          <p:nvPr/>
        </p:nvSpPr>
        <p:spPr>
          <a:xfrm>
            <a:off x="8039251" y="4503362"/>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新疆</a:t>
            </a:r>
            <a:endParaRPr lang="zh-CN" altLang="en-US" sz="1600" dirty="0">
              <a:latin typeface=" 汉仪良品线简" panose="00020600040101010101" pitchFamily="18" charset="-122"/>
              <a:ea typeface=" 汉仪良品线简" panose="00020600040101010101" pitchFamily="18" charset="-122"/>
            </a:endParaRPr>
          </a:p>
        </p:txBody>
      </p:sp>
      <p:sp>
        <p:nvSpPr>
          <p:cNvPr id="641" name="TextBox 640"/>
          <p:cNvSpPr txBox="1"/>
          <p:nvPr/>
        </p:nvSpPr>
        <p:spPr>
          <a:xfrm>
            <a:off x="8039251" y="4895273"/>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412871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91"/>
                                        </p:tgtEl>
                                        <p:attrNameLst>
                                          <p:attrName>style.visibility</p:attrName>
                                        </p:attrNameLst>
                                      </p:cBhvr>
                                      <p:to>
                                        <p:strVal val="visible"/>
                                      </p:to>
                                    </p:set>
                                    <p:anim calcmode="lin" valueType="num">
                                      <p:cBhvr>
                                        <p:cTn id="20" dur="500" fill="hold"/>
                                        <p:tgtEl>
                                          <p:spTgt spid="591"/>
                                        </p:tgtEl>
                                        <p:attrNameLst>
                                          <p:attrName>ppt_w</p:attrName>
                                        </p:attrNameLst>
                                      </p:cBhvr>
                                      <p:tavLst>
                                        <p:tav tm="0">
                                          <p:val>
                                            <p:fltVal val="0"/>
                                          </p:val>
                                        </p:tav>
                                        <p:tav tm="100000">
                                          <p:val>
                                            <p:strVal val="#ppt_w"/>
                                          </p:val>
                                        </p:tav>
                                      </p:tavLst>
                                    </p:anim>
                                    <p:anim calcmode="lin" valueType="num">
                                      <p:cBhvr>
                                        <p:cTn id="21" dur="500" fill="hold"/>
                                        <p:tgtEl>
                                          <p:spTgt spid="591"/>
                                        </p:tgtEl>
                                        <p:attrNameLst>
                                          <p:attrName>ppt_h</p:attrName>
                                        </p:attrNameLst>
                                      </p:cBhvr>
                                      <p:tavLst>
                                        <p:tav tm="0">
                                          <p:val>
                                            <p:fltVal val="0"/>
                                          </p:val>
                                        </p:tav>
                                        <p:tav tm="100000">
                                          <p:val>
                                            <p:strVal val="#ppt_h"/>
                                          </p:val>
                                        </p:tav>
                                      </p:tavLst>
                                    </p:anim>
                                    <p:animEffect transition="in" filter="fade">
                                      <p:cBhvr>
                                        <p:cTn id="22" dur="500"/>
                                        <p:tgtEl>
                                          <p:spTgt spid="591"/>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636"/>
                                        </p:tgtEl>
                                        <p:attrNameLst>
                                          <p:attrName>style.visibility</p:attrName>
                                        </p:attrNameLst>
                                      </p:cBhvr>
                                      <p:to>
                                        <p:strVal val="visible"/>
                                      </p:to>
                                    </p:set>
                                    <p:animEffect transition="in" filter="wipe(left)">
                                      <p:cBhvr>
                                        <p:cTn id="26" dur="500"/>
                                        <p:tgtEl>
                                          <p:spTgt spid="636"/>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624"/>
                                        </p:tgtEl>
                                        <p:attrNameLst>
                                          <p:attrName>style.visibility</p:attrName>
                                        </p:attrNameLst>
                                      </p:cBhvr>
                                      <p:to>
                                        <p:strVal val="visible"/>
                                      </p:to>
                                    </p:set>
                                    <p:anim calcmode="lin" valueType="num">
                                      <p:cBhvr>
                                        <p:cTn id="30" dur="500" fill="hold"/>
                                        <p:tgtEl>
                                          <p:spTgt spid="624"/>
                                        </p:tgtEl>
                                        <p:attrNameLst>
                                          <p:attrName>ppt_w</p:attrName>
                                        </p:attrNameLst>
                                      </p:cBhvr>
                                      <p:tavLst>
                                        <p:tav tm="0">
                                          <p:val>
                                            <p:fltVal val="0"/>
                                          </p:val>
                                        </p:tav>
                                        <p:tav tm="100000">
                                          <p:val>
                                            <p:strVal val="#ppt_w"/>
                                          </p:val>
                                        </p:tav>
                                      </p:tavLst>
                                    </p:anim>
                                    <p:anim calcmode="lin" valueType="num">
                                      <p:cBhvr>
                                        <p:cTn id="31" dur="500" fill="hold"/>
                                        <p:tgtEl>
                                          <p:spTgt spid="624"/>
                                        </p:tgtEl>
                                        <p:attrNameLst>
                                          <p:attrName>ppt_h</p:attrName>
                                        </p:attrNameLst>
                                      </p:cBhvr>
                                      <p:tavLst>
                                        <p:tav tm="0">
                                          <p:val>
                                            <p:fltVal val="0"/>
                                          </p:val>
                                        </p:tav>
                                        <p:tav tm="100000">
                                          <p:val>
                                            <p:strVal val="#ppt_h"/>
                                          </p:val>
                                        </p:tav>
                                      </p:tavLst>
                                    </p:anim>
                                    <p:animEffect transition="in" filter="fade">
                                      <p:cBhvr>
                                        <p:cTn id="32" dur="500"/>
                                        <p:tgtEl>
                                          <p:spTgt spid="624"/>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627"/>
                                        </p:tgtEl>
                                        <p:attrNameLst>
                                          <p:attrName>style.visibility</p:attrName>
                                        </p:attrNameLst>
                                      </p:cBhvr>
                                      <p:to>
                                        <p:strVal val="visible"/>
                                      </p:to>
                                    </p:set>
                                    <p:animEffect transition="in" filter="wipe(left)">
                                      <p:cBhvr>
                                        <p:cTn id="36" dur="500"/>
                                        <p:tgtEl>
                                          <p:spTgt spid="627"/>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625"/>
                                        </p:tgtEl>
                                        <p:attrNameLst>
                                          <p:attrName>style.visibility</p:attrName>
                                        </p:attrNameLst>
                                      </p:cBhvr>
                                      <p:to>
                                        <p:strVal val="visible"/>
                                      </p:to>
                                    </p:set>
                                    <p:anim calcmode="lin" valueType="num">
                                      <p:cBhvr>
                                        <p:cTn id="40" dur="500" fill="hold"/>
                                        <p:tgtEl>
                                          <p:spTgt spid="625"/>
                                        </p:tgtEl>
                                        <p:attrNameLst>
                                          <p:attrName>ppt_w</p:attrName>
                                        </p:attrNameLst>
                                      </p:cBhvr>
                                      <p:tavLst>
                                        <p:tav tm="0">
                                          <p:val>
                                            <p:fltVal val="0"/>
                                          </p:val>
                                        </p:tav>
                                        <p:tav tm="100000">
                                          <p:val>
                                            <p:strVal val="#ppt_w"/>
                                          </p:val>
                                        </p:tav>
                                      </p:tavLst>
                                    </p:anim>
                                    <p:anim calcmode="lin" valueType="num">
                                      <p:cBhvr>
                                        <p:cTn id="41" dur="500" fill="hold"/>
                                        <p:tgtEl>
                                          <p:spTgt spid="625"/>
                                        </p:tgtEl>
                                        <p:attrNameLst>
                                          <p:attrName>ppt_h</p:attrName>
                                        </p:attrNameLst>
                                      </p:cBhvr>
                                      <p:tavLst>
                                        <p:tav tm="0">
                                          <p:val>
                                            <p:fltVal val="0"/>
                                          </p:val>
                                        </p:tav>
                                        <p:tav tm="100000">
                                          <p:val>
                                            <p:strVal val="#ppt_h"/>
                                          </p:val>
                                        </p:tav>
                                      </p:tavLst>
                                    </p:anim>
                                    <p:animEffect transition="in" filter="fade">
                                      <p:cBhvr>
                                        <p:cTn id="42" dur="500"/>
                                        <p:tgtEl>
                                          <p:spTgt spid="625"/>
                                        </p:tgtEl>
                                      </p:cBhvr>
                                    </p:animEffect>
                                  </p:childTnLst>
                                </p:cTn>
                              </p:par>
                            </p:childTnLst>
                          </p:cTn>
                        </p:par>
                        <p:par>
                          <p:cTn id="43" fill="hold">
                            <p:stCondLst>
                              <p:cond delay="4000"/>
                            </p:stCondLst>
                            <p:childTnLst>
                              <p:par>
                                <p:cTn id="44" presetID="22" presetClass="entr" presetSubtype="8" fill="hold" nodeType="afterEffect">
                                  <p:stCondLst>
                                    <p:cond delay="0"/>
                                  </p:stCondLst>
                                  <p:childTnLst>
                                    <p:set>
                                      <p:cBhvr>
                                        <p:cTn id="45" dur="1" fill="hold">
                                          <p:stCondLst>
                                            <p:cond delay="0"/>
                                          </p:stCondLst>
                                        </p:cTn>
                                        <p:tgtEl>
                                          <p:spTgt spid="628"/>
                                        </p:tgtEl>
                                        <p:attrNameLst>
                                          <p:attrName>style.visibility</p:attrName>
                                        </p:attrNameLst>
                                      </p:cBhvr>
                                      <p:to>
                                        <p:strVal val="visible"/>
                                      </p:to>
                                    </p:set>
                                    <p:animEffect transition="in" filter="wipe(left)">
                                      <p:cBhvr>
                                        <p:cTn id="46" dur="500"/>
                                        <p:tgtEl>
                                          <p:spTgt spid="628"/>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626"/>
                                        </p:tgtEl>
                                        <p:attrNameLst>
                                          <p:attrName>style.visibility</p:attrName>
                                        </p:attrNameLst>
                                      </p:cBhvr>
                                      <p:to>
                                        <p:strVal val="visible"/>
                                      </p:to>
                                    </p:set>
                                    <p:anim calcmode="lin" valueType="num">
                                      <p:cBhvr>
                                        <p:cTn id="50" dur="500" fill="hold"/>
                                        <p:tgtEl>
                                          <p:spTgt spid="626"/>
                                        </p:tgtEl>
                                        <p:attrNameLst>
                                          <p:attrName>ppt_w</p:attrName>
                                        </p:attrNameLst>
                                      </p:cBhvr>
                                      <p:tavLst>
                                        <p:tav tm="0">
                                          <p:val>
                                            <p:fltVal val="0"/>
                                          </p:val>
                                        </p:tav>
                                        <p:tav tm="100000">
                                          <p:val>
                                            <p:strVal val="#ppt_w"/>
                                          </p:val>
                                        </p:tav>
                                      </p:tavLst>
                                    </p:anim>
                                    <p:anim calcmode="lin" valueType="num">
                                      <p:cBhvr>
                                        <p:cTn id="51" dur="500" fill="hold"/>
                                        <p:tgtEl>
                                          <p:spTgt spid="626"/>
                                        </p:tgtEl>
                                        <p:attrNameLst>
                                          <p:attrName>ppt_h</p:attrName>
                                        </p:attrNameLst>
                                      </p:cBhvr>
                                      <p:tavLst>
                                        <p:tav tm="0">
                                          <p:val>
                                            <p:fltVal val="0"/>
                                          </p:val>
                                        </p:tav>
                                        <p:tav tm="100000">
                                          <p:val>
                                            <p:strVal val="#ppt_h"/>
                                          </p:val>
                                        </p:tav>
                                      </p:tavLst>
                                    </p:anim>
                                    <p:animEffect transition="in" filter="fade">
                                      <p:cBhvr>
                                        <p:cTn id="52" dur="500"/>
                                        <p:tgtEl>
                                          <p:spTgt spid="626"/>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635"/>
                                        </p:tgtEl>
                                        <p:attrNameLst>
                                          <p:attrName>style.visibility</p:attrName>
                                        </p:attrNameLst>
                                      </p:cBhvr>
                                      <p:to>
                                        <p:strVal val="visible"/>
                                      </p:to>
                                    </p:set>
                                    <p:animEffect transition="in" filter="wipe(left)">
                                      <p:cBhvr>
                                        <p:cTn id="56" dur="500"/>
                                        <p:tgtEl>
                                          <p:spTgt spid="635"/>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637"/>
                                        </p:tgtEl>
                                        <p:attrNameLst>
                                          <p:attrName>style.visibility</p:attrName>
                                        </p:attrNameLst>
                                      </p:cBhvr>
                                      <p:to>
                                        <p:strVal val="visible"/>
                                      </p:to>
                                    </p:set>
                                    <p:animEffect transition="in" filter="wipe(left)">
                                      <p:cBhvr>
                                        <p:cTn id="60" dur="500"/>
                                        <p:tgtEl>
                                          <p:spTgt spid="637"/>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638"/>
                                        </p:tgtEl>
                                        <p:attrNameLst>
                                          <p:attrName>style.visibility</p:attrName>
                                        </p:attrNameLst>
                                      </p:cBhvr>
                                      <p:to>
                                        <p:strVal val="visible"/>
                                      </p:to>
                                    </p:set>
                                    <p:animEffect transition="in" filter="wipe(left)">
                                      <p:cBhvr>
                                        <p:cTn id="64" dur="500"/>
                                        <p:tgtEl>
                                          <p:spTgt spid="638"/>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639"/>
                                        </p:tgtEl>
                                        <p:attrNameLst>
                                          <p:attrName>style.visibility</p:attrName>
                                        </p:attrNameLst>
                                      </p:cBhvr>
                                      <p:to>
                                        <p:strVal val="visible"/>
                                      </p:to>
                                    </p:set>
                                    <p:animEffect transition="in" filter="wipe(left)">
                                      <p:cBhvr>
                                        <p:cTn id="68" dur="500"/>
                                        <p:tgtEl>
                                          <p:spTgt spid="639"/>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640"/>
                                        </p:tgtEl>
                                        <p:attrNameLst>
                                          <p:attrName>style.visibility</p:attrName>
                                        </p:attrNameLst>
                                      </p:cBhvr>
                                      <p:to>
                                        <p:strVal val="visible"/>
                                      </p:to>
                                    </p:set>
                                    <p:animEffect transition="in" filter="wipe(left)">
                                      <p:cBhvr>
                                        <p:cTn id="72" dur="500"/>
                                        <p:tgtEl>
                                          <p:spTgt spid="640"/>
                                        </p:tgtEl>
                                      </p:cBhvr>
                                    </p:animEffect>
                                  </p:childTnLst>
                                </p:cTn>
                              </p:par>
                            </p:childTnLst>
                          </p:cTn>
                        </p:par>
                        <p:par>
                          <p:cTn id="73" fill="hold">
                            <p:stCondLst>
                              <p:cond delay="7500"/>
                            </p:stCondLst>
                            <p:childTnLst>
                              <p:par>
                                <p:cTn id="74" presetID="22" presetClass="entr" presetSubtype="8" fill="hold" grpId="0" nodeType="afterEffect">
                                  <p:stCondLst>
                                    <p:cond delay="0"/>
                                  </p:stCondLst>
                                  <p:childTnLst>
                                    <p:set>
                                      <p:cBhvr>
                                        <p:cTn id="75" dur="1" fill="hold">
                                          <p:stCondLst>
                                            <p:cond delay="0"/>
                                          </p:stCondLst>
                                        </p:cTn>
                                        <p:tgtEl>
                                          <p:spTgt spid="641"/>
                                        </p:tgtEl>
                                        <p:attrNameLst>
                                          <p:attrName>style.visibility</p:attrName>
                                        </p:attrNameLst>
                                      </p:cBhvr>
                                      <p:to>
                                        <p:strVal val="visible"/>
                                      </p:to>
                                    </p:set>
                                    <p:animEffect transition="in" filter="wipe(left)">
                                      <p:cBhvr>
                                        <p:cTn id="76" dur="500"/>
                                        <p:tgtEl>
                                          <p:spTgt spid="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24" grpId="0" animBg="1"/>
      <p:bldP spid="625" grpId="0" animBg="1"/>
      <p:bldP spid="626" grpId="0" animBg="1"/>
      <p:bldP spid="635" grpId="0"/>
      <p:bldP spid="636" grpId="0"/>
      <p:bldP spid="637" grpId="0"/>
      <p:bldP spid="638" grpId="0"/>
      <p:bldP spid="639" grpId="0"/>
      <p:bldP spid="640" grpId="0"/>
      <p:bldP spid="6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1042376" y="1808257"/>
            <a:ext cx="5883685" cy="3642453"/>
            <a:chOff x="409849" y="1315301"/>
            <a:chExt cx="4231670" cy="2620633"/>
          </a:xfrm>
        </p:grpSpPr>
        <p:grpSp>
          <p:nvGrpSpPr>
            <p:cNvPr id="6" name="组合 1"/>
            <p:cNvGrpSpPr>
              <a:grpSpLocks/>
            </p:cNvGrpSpPr>
            <p:nvPr/>
          </p:nvGrpSpPr>
          <p:grpSpPr bwMode="auto">
            <a:xfrm>
              <a:off x="774922" y="3714498"/>
              <a:ext cx="3263883" cy="221436"/>
              <a:chOff x="774922" y="3714498"/>
              <a:chExt cx="3263883" cy="221436"/>
            </a:xfrm>
          </p:grpSpPr>
          <p:sp>
            <p:nvSpPr>
              <p:cNvPr id="17" name="Rectangle 11"/>
              <p:cNvSpPr/>
              <p:nvPr/>
            </p:nvSpPr>
            <p:spPr>
              <a:xfrm>
                <a:off x="774922" y="3714498"/>
                <a:ext cx="395680" cy="221436"/>
              </a:xfrm>
              <a:prstGeom prst="rect">
                <a:avLst/>
              </a:prstGeom>
            </p:spPr>
            <p:txBody>
              <a:bodyPr wrap="none">
                <a:spAutoFit/>
              </a:bodyPr>
              <a:lstStyle/>
              <a:p>
                <a:pPr defTabSz="685754" eaLnBrk="1" fontAlgn="auto" hangingPunct="1">
                  <a:spcBef>
                    <a:spcPts val="0"/>
                  </a:spcBef>
                  <a:spcAft>
                    <a:spcPts val="0"/>
                  </a:spcAft>
                  <a:defRPr/>
                </a:pPr>
                <a:r>
                  <a:rPr lang="en-US" sz="1400" dirty="0" smtClean="0">
                    <a:solidFill>
                      <a:schemeClr val="tx1">
                        <a:lumMod val="95000"/>
                        <a:lumOff val="5000"/>
                      </a:schemeClr>
                    </a:solidFill>
                    <a:latin typeface="+mn-lt"/>
                    <a:ea typeface="Open Sans" pitchFamily="34" charset="0"/>
                    <a:cs typeface="Open Sans" pitchFamily="34" charset="0"/>
                  </a:rPr>
                  <a:t>2013</a:t>
                </a:r>
                <a:endParaRPr lang="en-US" sz="1400" dirty="0">
                  <a:solidFill>
                    <a:schemeClr val="tx1">
                      <a:lumMod val="95000"/>
                      <a:lumOff val="5000"/>
                    </a:schemeClr>
                  </a:solidFill>
                  <a:latin typeface="+mn-lt"/>
                  <a:ea typeface="Open Sans" pitchFamily="34" charset="0"/>
                  <a:cs typeface="Open Sans" pitchFamily="34" charset="0"/>
                </a:endParaRPr>
              </a:p>
            </p:txBody>
          </p:sp>
          <p:sp>
            <p:nvSpPr>
              <p:cNvPr id="18" name="Rectangle 12"/>
              <p:cNvSpPr/>
              <p:nvPr/>
            </p:nvSpPr>
            <p:spPr>
              <a:xfrm>
                <a:off x="1774904" y="3714498"/>
                <a:ext cx="395680" cy="221436"/>
              </a:xfrm>
              <a:prstGeom prst="rect">
                <a:avLst/>
              </a:prstGeom>
            </p:spPr>
            <p:txBody>
              <a:bodyPr wrap="none">
                <a:spAutoFit/>
              </a:bodyPr>
              <a:lstStyle/>
              <a:p>
                <a:pPr defTabSz="685754" eaLnBrk="1" fontAlgn="auto" hangingPunct="1">
                  <a:spcBef>
                    <a:spcPts val="0"/>
                  </a:spcBef>
                  <a:spcAft>
                    <a:spcPts val="0"/>
                  </a:spcAft>
                  <a:defRPr/>
                </a:pPr>
                <a:r>
                  <a:rPr lang="en-US" sz="1400" dirty="0" smtClean="0">
                    <a:solidFill>
                      <a:schemeClr val="tx1">
                        <a:lumMod val="95000"/>
                        <a:lumOff val="5000"/>
                      </a:schemeClr>
                    </a:solidFill>
                    <a:latin typeface="+mn-lt"/>
                    <a:ea typeface="Open Sans" pitchFamily="34" charset="0"/>
                    <a:cs typeface="Open Sans" pitchFamily="34" charset="0"/>
                  </a:rPr>
                  <a:t>2014</a:t>
                </a:r>
                <a:endParaRPr lang="en-US" sz="1400" dirty="0">
                  <a:solidFill>
                    <a:schemeClr val="tx1">
                      <a:lumMod val="95000"/>
                      <a:lumOff val="5000"/>
                    </a:schemeClr>
                  </a:solidFill>
                  <a:latin typeface="+mn-lt"/>
                  <a:ea typeface="Open Sans" pitchFamily="34" charset="0"/>
                  <a:cs typeface="Open Sans" pitchFamily="34" charset="0"/>
                </a:endParaRPr>
              </a:p>
            </p:txBody>
          </p:sp>
          <p:sp>
            <p:nvSpPr>
              <p:cNvPr id="19" name="Rectangle 13"/>
              <p:cNvSpPr/>
              <p:nvPr/>
            </p:nvSpPr>
            <p:spPr>
              <a:xfrm>
                <a:off x="2643143" y="3714498"/>
                <a:ext cx="395680" cy="221436"/>
              </a:xfrm>
              <a:prstGeom prst="rect">
                <a:avLst/>
              </a:prstGeom>
            </p:spPr>
            <p:txBody>
              <a:bodyPr wrap="none">
                <a:spAutoFit/>
              </a:bodyPr>
              <a:lstStyle/>
              <a:p>
                <a:pPr defTabSz="685754" eaLnBrk="1" fontAlgn="auto" hangingPunct="1">
                  <a:spcBef>
                    <a:spcPts val="0"/>
                  </a:spcBef>
                  <a:spcAft>
                    <a:spcPts val="0"/>
                  </a:spcAft>
                  <a:defRPr/>
                </a:pPr>
                <a:r>
                  <a:rPr lang="en-US" sz="1400" dirty="0" smtClean="0">
                    <a:solidFill>
                      <a:schemeClr val="tx1">
                        <a:lumMod val="95000"/>
                        <a:lumOff val="5000"/>
                      </a:schemeClr>
                    </a:solidFill>
                    <a:latin typeface="+mn-lt"/>
                    <a:ea typeface="Open Sans" pitchFamily="34" charset="0"/>
                    <a:cs typeface="Open Sans" pitchFamily="34" charset="0"/>
                  </a:rPr>
                  <a:t>2015</a:t>
                </a:r>
                <a:endParaRPr lang="en-US" sz="1400" dirty="0">
                  <a:solidFill>
                    <a:schemeClr val="tx1">
                      <a:lumMod val="95000"/>
                      <a:lumOff val="5000"/>
                    </a:schemeClr>
                  </a:solidFill>
                  <a:latin typeface="+mn-lt"/>
                  <a:ea typeface="Open Sans" pitchFamily="34" charset="0"/>
                  <a:cs typeface="Open Sans" pitchFamily="34" charset="0"/>
                </a:endParaRPr>
              </a:p>
            </p:txBody>
          </p:sp>
          <p:sp>
            <p:nvSpPr>
              <p:cNvPr id="20" name="Rectangle 14"/>
              <p:cNvSpPr/>
              <p:nvPr/>
            </p:nvSpPr>
            <p:spPr>
              <a:xfrm>
                <a:off x="3643125" y="3714498"/>
                <a:ext cx="395680" cy="221436"/>
              </a:xfrm>
              <a:prstGeom prst="rect">
                <a:avLst/>
              </a:prstGeom>
            </p:spPr>
            <p:txBody>
              <a:bodyPr wrap="none">
                <a:spAutoFit/>
              </a:bodyPr>
              <a:lstStyle/>
              <a:p>
                <a:pPr defTabSz="685754" eaLnBrk="1" fontAlgn="auto" hangingPunct="1">
                  <a:spcBef>
                    <a:spcPts val="0"/>
                  </a:spcBef>
                  <a:spcAft>
                    <a:spcPts val="0"/>
                  </a:spcAft>
                  <a:defRPr/>
                </a:pPr>
                <a:r>
                  <a:rPr lang="en-US" sz="1400" dirty="0" smtClean="0">
                    <a:solidFill>
                      <a:schemeClr val="tx1">
                        <a:lumMod val="95000"/>
                        <a:lumOff val="5000"/>
                      </a:schemeClr>
                    </a:solidFill>
                    <a:latin typeface="+mn-lt"/>
                    <a:ea typeface="Open Sans" pitchFamily="34" charset="0"/>
                    <a:cs typeface="Open Sans" pitchFamily="34" charset="0"/>
                  </a:rPr>
                  <a:t>2016</a:t>
                </a:r>
                <a:endParaRPr lang="en-US" sz="1400" dirty="0">
                  <a:solidFill>
                    <a:schemeClr val="tx1">
                      <a:lumMod val="95000"/>
                      <a:lumOff val="5000"/>
                    </a:schemeClr>
                  </a:solidFill>
                  <a:latin typeface="+mn-lt"/>
                  <a:ea typeface="Open Sans" pitchFamily="34" charset="0"/>
                  <a:cs typeface="Open Sans" pitchFamily="34" charset="0"/>
                </a:endParaRPr>
              </a:p>
            </p:txBody>
          </p:sp>
        </p:grpSp>
        <p:grpSp>
          <p:nvGrpSpPr>
            <p:cNvPr id="7" name="组合 23"/>
            <p:cNvGrpSpPr>
              <a:grpSpLocks/>
            </p:cNvGrpSpPr>
            <p:nvPr/>
          </p:nvGrpSpPr>
          <p:grpSpPr bwMode="auto">
            <a:xfrm>
              <a:off x="409849" y="1315301"/>
              <a:ext cx="4231670" cy="2293571"/>
              <a:chOff x="1184565" y="1248617"/>
              <a:chExt cx="3780000" cy="2048765"/>
            </a:xfrm>
          </p:grpSpPr>
          <p:sp>
            <p:nvSpPr>
              <p:cNvPr id="8" name="Freeform 5"/>
              <p:cNvSpPr>
                <a:spLocks/>
              </p:cNvSpPr>
              <p:nvPr/>
            </p:nvSpPr>
            <p:spPr bwMode="auto">
              <a:xfrm>
                <a:off x="2160049" y="1920912"/>
                <a:ext cx="550128" cy="136161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FBDC97">
                  <a:alpha val="94902"/>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9" name="Freeform 6"/>
              <p:cNvSpPr>
                <a:spLocks/>
              </p:cNvSpPr>
              <p:nvPr/>
            </p:nvSpPr>
            <p:spPr bwMode="auto">
              <a:xfrm>
                <a:off x="2710176" y="1920912"/>
                <a:ext cx="551546" cy="136161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FCE6B4">
                  <a:alpha val="8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0" name="Freeform 5"/>
              <p:cNvSpPr>
                <a:spLocks/>
              </p:cNvSpPr>
              <p:nvPr/>
            </p:nvSpPr>
            <p:spPr bwMode="auto">
              <a:xfrm>
                <a:off x="2986658" y="1248617"/>
                <a:ext cx="550128" cy="2033904"/>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D9D86C">
                  <a:alpha val="9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1" name="Freeform 6"/>
              <p:cNvSpPr>
                <a:spLocks/>
              </p:cNvSpPr>
              <p:nvPr/>
            </p:nvSpPr>
            <p:spPr bwMode="auto">
              <a:xfrm>
                <a:off x="3536786" y="1248617"/>
                <a:ext cx="551545" cy="2033904"/>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E7E171">
                  <a:alpha val="8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2" name="Freeform 5"/>
              <p:cNvSpPr>
                <a:spLocks/>
              </p:cNvSpPr>
              <p:nvPr/>
            </p:nvSpPr>
            <p:spPr bwMode="auto">
              <a:xfrm>
                <a:off x="1333440" y="2544983"/>
                <a:ext cx="550128" cy="73753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D9D86C">
                  <a:alpha val="9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3" name="Freeform 6"/>
              <p:cNvSpPr>
                <a:spLocks/>
              </p:cNvSpPr>
              <p:nvPr/>
            </p:nvSpPr>
            <p:spPr bwMode="auto">
              <a:xfrm>
                <a:off x="1883568" y="2544983"/>
                <a:ext cx="551545" cy="73753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E7E171">
                  <a:alpha val="8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4" name="Freeform 5"/>
              <p:cNvSpPr>
                <a:spLocks/>
              </p:cNvSpPr>
              <p:nvPr/>
            </p:nvSpPr>
            <p:spPr bwMode="auto">
              <a:xfrm>
                <a:off x="3813267" y="2180468"/>
                <a:ext cx="550128" cy="1102053"/>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FBDC97">
                  <a:alpha val="9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5" name="Freeform 6"/>
              <p:cNvSpPr>
                <a:spLocks/>
              </p:cNvSpPr>
              <p:nvPr/>
            </p:nvSpPr>
            <p:spPr bwMode="auto">
              <a:xfrm>
                <a:off x="4363395" y="2180468"/>
                <a:ext cx="551546" cy="1102053"/>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FCE6B4">
                  <a:alpha val="85000"/>
                </a:srgbClr>
              </a:solidFill>
              <a:ln>
                <a:noFill/>
              </a:ln>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6" name="Rectangle 95"/>
              <p:cNvSpPr/>
              <p:nvPr/>
            </p:nvSpPr>
            <p:spPr>
              <a:xfrm>
                <a:off x="1184565" y="3271175"/>
                <a:ext cx="3780000" cy="255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a:p>
            </p:txBody>
          </p:sp>
        </p:grpSp>
      </p:grpSp>
      <p:sp>
        <p:nvSpPr>
          <p:cNvPr id="22" name="Rectangle 2"/>
          <p:cNvSpPr>
            <a:spLocks noChangeArrowheads="1"/>
          </p:cNvSpPr>
          <p:nvPr/>
        </p:nvSpPr>
        <p:spPr bwMode="auto">
          <a:xfrm>
            <a:off x="7175326" y="2911207"/>
            <a:ext cx="3877165" cy="204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sz="1300">
                <a:solidFill>
                  <a:schemeClr val="tx1"/>
                </a:solidFill>
                <a:latin typeface="Arial" pitchFamily="34" charset="0"/>
                <a:ea typeface="微软雅黑" pitchFamily="34" charset="-122"/>
              </a:defRPr>
            </a:lvl1pPr>
            <a:lvl2pPr marL="742950" indent="-285750">
              <a:defRPr sz="1300">
                <a:solidFill>
                  <a:schemeClr val="tx1"/>
                </a:solidFill>
                <a:latin typeface="Arial" pitchFamily="34" charset="0"/>
                <a:ea typeface="微软雅黑" pitchFamily="34" charset="-122"/>
              </a:defRPr>
            </a:lvl2pPr>
            <a:lvl3pPr marL="1143000" indent="-228600">
              <a:defRPr sz="1300">
                <a:solidFill>
                  <a:schemeClr val="tx1"/>
                </a:solidFill>
                <a:latin typeface="Arial" pitchFamily="34" charset="0"/>
                <a:ea typeface="微软雅黑" pitchFamily="34" charset="-122"/>
              </a:defRPr>
            </a:lvl3pPr>
            <a:lvl4pPr marL="1600200" indent="-228600">
              <a:defRPr sz="1300">
                <a:solidFill>
                  <a:schemeClr val="tx1"/>
                </a:solidFill>
                <a:latin typeface="Arial" pitchFamily="34" charset="0"/>
                <a:ea typeface="微软雅黑" pitchFamily="34" charset="-122"/>
              </a:defRPr>
            </a:lvl4pPr>
            <a:lvl5pPr marL="2057400" indent="-228600">
              <a:defRPr sz="1300">
                <a:solidFill>
                  <a:schemeClr val="tx1"/>
                </a:solidFill>
                <a:latin typeface="Arial" pitchFamily="34" charset="0"/>
                <a:ea typeface="微软雅黑" pitchFamily="34" charset="-122"/>
              </a:defRPr>
            </a:lvl5pPr>
            <a:lvl6pPr marL="25146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6pPr>
            <a:lvl7pPr marL="29718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7pPr>
            <a:lvl8pPr marL="34290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8pPr>
            <a:lvl9pPr marL="38862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9pPr>
          </a:lstStyle>
          <a:p>
            <a:pPr eaLnBrk="1" hangingPunct="1">
              <a:spcBef>
                <a:spcPts val="250"/>
              </a:spcBef>
              <a:buFont typeface="Wingdings" panose="05000000000000000000" pitchFamily="2" charset="2"/>
              <a:buChar char="n"/>
            </a:pPr>
            <a:endParaRPr lang="id-ID" altLang="zh-CN" sz="1200" dirty="0">
              <a:solidFill>
                <a:srgbClr val="0D0D0D"/>
              </a:solidFill>
              <a:latin typeface=" 汉仪良品线简" panose="00020600040101010101" pitchFamily="18" charset="-122"/>
              <a:ea typeface=" 汉仪良品线简" panose="00020600040101010101" pitchFamily="18" charset="-122"/>
              <a:cs typeface="Open Sans Light" pitchFamily="34" charset="0"/>
            </a:endParaRPr>
          </a:p>
          <a:p>
            <a:pPr eaLnBrk="1" hangingPunct="1">
              <a:lnSpc>
                <a:spcPct val="120000"/>
              </a:lnSpc>
              <a:buFont typeface="Wingdings" panose="05000000000000000000" pitchFamily="2" charset="2"/>
              <a:buChar char="n"/>
            </a:pPr>
            <a:r>
              <a:rPr lang="zh-CN" altLang="en-US" sz="1200" dirty="0">
                <a:solidFill>
                  <a:srgbClr val="0D0D0D"/>
                </a:solidFill>
                <a:latin typeface=" 汉仪良品线简" panose="00020600040101010101" pitchFamily="18" charset="-122"/>
                <a:ea typeface=" 汉仪良品线简" panose="00020600040101010101" pitchFamily="18" charset="-122"/>
              </a:rPr>
              <a:t>您的内容打在这里，或者通过复制您的文本后，在此框中选择粘贴，并选择只保留文字；</a:t>
            </a:r>
            <a:endParaRPr lang="en-US" altLang="zh-CN" sz="1200" dirty="0">
              <a:solidFill>
                <a:srgbClr val="0D0D0D"/>
              </a:solidFill>
              <a:latin typeface=" 汉仪良品线简" panose="00020600040101010101" pitchFamily="18" charset="-122"/>
              <a:ea typeface=" 汉仪良品线简" panose="00020600040101010101" pitchFamily="18" charset="-122"/>
            </a:endParaRPr>
          </a:p>
          <a:p>
            <a:pPr eaLnBrk="1" hangingPunct="1">
              <a:lnSpc>
                <a:spcPct val="120000"/>
              </a:lnSpc>
              <a:buFont typeface="Wingdings" panose="05000000000000000000" pitchFamily="2" charset="2"/>
              <a:buChar char="n"/>
            </a:pPr>
            <a:endParaRPr lang="id-ID" altLang="zh-CN" sz="1200" dirty="0">
              <a:solidFill>
                <a:srgbClr val="0D0D0D"/>
              </a:solidFill>
              <a:latin typeface=" 汉仪良品线简" panose="00020600040101010101" pitchFamily="18" charset="-122"/>
              <a:ea typeface=" 汉仪良品线简" panose="00020600040101010101" pitchFamily="18" charset="-122"/>
              <a:cs typeface="Open Sans Light" pitchFamily="34" charset="0"/>
            </a:endParaRPr>
          </a:p>
          <a:p>
            <a:pPr eaLnBrk="1" hangingPunct="1">
              <a:lnSpc>
                <a:spcPct val="120000"/>
              </a:lnSpc>
              <a:buFont typeface="Wingdings" panose="05000000000000000000" pitchFamily="2" charset="2"/>
              <a:buChar char="n"/>
            </a:pPr>
            <a:r>
              <a:rPr lang="zh-CN" altLang="en-US" sz="1200" dirty="0">
                <a:solidFill>
                  <a:srgbClr val="0D0D0D"/>
                </a:solidFill>
                <a:latin typeface=" 汉仪良品线简" panose="00020600040101010101" pitchFamily="18" charset="-122"/>
                <a:ea typeface=" 汉仪良品线简" panose="00020600040101010101" pitchFamily="18" charset="-122"/>
              </a:rPr>
              <a:t>您的内容打在这里，或者通过复制您的文本后，在此框中选择粘贴，并选择只保留文字；</a:t>
            </a:r>
            <a:endParaRPr lang="en-US" altLang="zh-CN" sz="1200" dirty="0">
              <a:solidFill>
                <a:srgbClr val="0D0D0D"/>
              </a:solidFill>
              <a:latin typeface=" 汉仪良品线简" panose="00020600040101010101" pitchFamily="18" charset="-122"/>
              <a:ea typeface=" 汉仪良品线简" panose="00020600040101010101" pitchFamily="18" charset="-122"/>
            </a:endParaRPr>
          </a:p>
          <a:p>
            <a:pPr eaLnBrk="1" hangingPunct="1">
              <a:lnSpc>
                <a:spcPct val="120000"/>
              </a:lnSpc>
              <a:buFont typeface="Wingdings" panose="05000000000000000000" pitchFamily="2" charset="2"/>
              <a:buChar char="n"/>
            </a:pPr>
            <a:endParaRPr lang="id-ID" altLang="zh-CN" sz="1200" dirty="0">
              <a:solidFill>
                <a:srgbClr val="0D0D0D"/>
              </a:solidFill>
              <a:latin typeface=" 汉仪良品线简" panose="00020600040101010101" pitchFamily="18" charset="-122"/>
              <a:ea typeface=" 汉仪良品线简" panose="00020600040101010101" pitchFamily="18" charset="-122"/>
              <a:cs typeface="Open Sans Light" pitchFamily="34" charset="0"/>
            </a:endParaRPr>
          </a:p>
          <a:p>
            <a:pPr eaLnBrk="1" hangingPunct="1">
              <a:lnSpc>
                <a:spcPct val="120000"/>
              </a:lnSpc>
              <a:buFont typeface="Wingdings" panose="05000000000000000000" pitchFamily="2" charset="2"/>
              <a:buChar char="n"/>
            </a:pPr>
            <a:r>
              <a:rPr lang="zh-CN" altLang="en-US" sz="1200" dirty="0">
                <a:solidFill>
                  <a:srgbClr val="0D0D0D"/>
                </a:solidFill>
                <a:latin typeface=" 汉仪良品线简" panose="00020600040101010101" pitchFamily="18" charset="-122"/>
                <a:ea typeface=" 汉仪良品线简" panose="00020600040101010101" pitchFamily="18" charset="-122"/>
              </a:rPr>
              <a:t>您的内容打在这里，或者通过复制您的文本后，在此框中选择粘贴，并选择只保留文字；</a:t>
            </a:r>
            <a:endParaRPr lang="id-ID" altLang="zh-CN" sz="1200" dirty="0">
              <a:solidFill>
                <a:srgbClr val="0D0D0D"/>
              </a:solidFill>
              <a:latin typeface=" 汉仪良品线简" panose="00020600040101010101" pitchFamily="18" charset="-122"/>
              <a:ea typeface=" 汉仪良品线简" panose="00020600040101010101" pitchFamily="18" charset="-122"/>
              <a:cs typeface="Open Sans Light" pitchFamily="34" charset="0"/>
            </a:endParaRPr>
          </a:p>
        </p:txBody>
      </p:sp>
      <p:sp>
        <p:nvSpPr>
          <p:cNvPr id="23" name="Rectangle 15"/>
          <p:cNvSpPr/>
          <p:nvPr/>
        </p:nvSpPr>
        <p:spPr bwMode="auto">
          <a:xfrm>
            <a:off x="7178810" y="2320484"/>
            <a:ext cx="3873682" cy="424732"/>
          </a:xfrm>
          <a:prstGeom prst="rect">
            <a:avLst/>
          </a:prstGeom>
        </p:spPr>
        <p:txBody>
          <a:bodyPr wrap="square">
            <a:spAutoFit/>
          </a:bodyPr>
          <a:lstStyle>
            <a:lvl1pPr>
              <a:defRPr sz="1300">
                <a:solidFill>
                  <a:schemeClr val="tx1"/>
                </a:solidFill>
                <a:latin typeface="Arial" pitchFamily="34" charset="0"/>
                <a:ea typeface="微软雅黑" pitchFamily="34" charset="-122"/>
              </a:defRPr>
            </a:lvl1pPr>
            <a:lvl2pPr marL="742950" indent="-285750">
              <a:defRPr sz="1300">
                <a:solidFill>
                  <a:schemeClr val="tx1"/>
                </a:solidFill>
                <a:latin typeface="Arial" pitchFamily="34" charset="0"/>
                <a:ea typeface="微软雅黑" pitchFamily="34" charset="-122"/>
              </a:defRPr>
            </a:lvl2pPr>
            <a:lvl3pPr marL="1143000" indent="-228600">
              <a:defRPr sz="1300">
                <a:solidFill>
                  <a:schemeClr val="tx1"/>
                </a:solidFill>
                <a:latin typeface="Arial" pitchFamily="34" charset="0"/>
                <a:ea typeface="微软雅黑" pitchFamily="34" charset="-122"/>
              </a:defRPr>
            </a:lvl3pPr>
            <a:lvl4pPr marL="1600200" indent="-228600">
              <a:defRPr sz="1300">
                <a:solidFill>
                  <a:schemeClr val="tx1"/>
                </a:solidFill>
                <a:latin typeface="Arial" pitchFamily="34" charset="0"/>
                <a:ea typeface="微软雅黑" pitchFamily="34" charset="-122"/>
              </a:defRPr>
            </a:lvl4pPr>
            <a:lvl5pPr marL="2057400" indent="-228600">
              <a:defRPr sz="1300">
                <a:solidFill>
                  <a:schemeClr val="tx1"/>
                </a:solidFill>
                <a:latin typeface="Arial" pitchFamily="34" charset="0"/>
                <a:ea typeface="微软雅黑" pitchFamily="34" charset="-122"/>
              </a:defRPr>
            </a:lvl5pPr>
            <a:lvl6pPr marL="25146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6pPr>
            <a:lvl7pPr marL="29718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7pPr>
            <a:lvl8pPr marL="34290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8pPr>
            <a:lvl9pPr marL="38862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9pPr>
          </a:lstStyle>
          <a:p>
            <a:pPr eaLnBrk="1" hangingPunct="1">
              <a:lnSpc>
                <a:spcPct val="120000"/>
              </a:lnSpc>
            </a:pPr>
            <a:r>
              <a:rPr lang="zh-CN" altLang="en-US" sz="1800" b="1" dirty="0" smtClean="0">
                <a:solidFill>
                  <a:srgbClr val="0D0D0D"/>
                </a:solidFill>
                <a:latin typeface=" 汉仪良品线简" panose="00020600040101010101" pitchFamily="18" charset="-122"/>
                <a:ea typeface=" 汉仪良品线简" panose="00020600040101010101" pitchFamily="18" charset="-122"/>
                <a:cs typeface="Open Sans Light" pitchFamily="34" charset="0"/>
              </a:rPr>
              <a:t>添加标题</a:t>
            </a:r>
            <a:endParaRPr lang="id-ID" altLang="zh-CN" sz="1800" b="1" dirty="0">
              <a:solidFill>
                <a:srgbClr val="0D0D0D"/>
              </a:solidFill>
              <a:latin typeface=" 汉仪良品线简" panose="00020600040101010101" pitchFamily="18" charset="-122"/>
              <a:ea typeface=" 汉仪良品线简" panose="00020600040101010101" pitchFamily="18" charset="-122"/>
              <a:cs typeface="Open Sans Light" pitchFamily="34" charset="0"/>
            </a:endParaRPr>
          </a:p>
        </p:txBody>
      </p:sp>
    </p:spTree>
    <p:extLst>
      <p:ext uri="{BB962C8B-B14F-4D97-AF65-F5344CB8AC3E}">
        <p14:creationId xmlns:p14="http://schemas.microsoft.com/office/powerpoint/2010/main" val="183805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1+#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2">
                                            <p:txEl>
                                              <p:pRg st="1" end="1"/>
                                            </p:txEl>
                                          </p:spTgt>
                                        </p:tgtEl>
                                        <p:attrNameLst>
                                          <p:attrName>style.visibility</p:attrName>
                                        </p:attrNameLst>
                                      </p:cBhvr>
                                      <p:to>
                                        <p:strVal val="visible"/>
                                      </p:to>
                                    </p:set>
                                    <p:animEffect transition="in" filter="wipe(left)">
                                      <p:cBhvr>
                                        <p:cTn id="29" dur="500"/>
                                        <p:tgtEl>
                                          <p:spTgt spid="22">
                                            <p:txEl>
                                              <p:pRg st="1" end="1"/>
                                            </p:txEl>
                                          </p:spTgt>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2">
                                            <p:txEl>
                                              <p:pRg st="3" end="3"/>
                                            </p:txEl>
                                          </p:spTgt>
                                        </p:tgtEl>
                                        <p:attrNameLst>
                                          <p:attrName>style.visibility</p:attrName>
                                        </p:attrNameLst>
                                      </p:cBhvr>
                                      <p:to>
                                        <p:strVal val="visible"/>
                                      </p:to>
                                    </p:set>
                                    <p:animEffect transition="in" filter="wipe(left)">
                                      <p:cBhvr>
                                        <p:cTn id="33" dur="500"/>
                                        <p:tgtEl>
                                          <p:spTgt spid="22">
                                            <p:txEl>
                                              <p:pRg st="3" end="3"/>
                                            </p:txEl>
                                          </p:spTgt>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2">
                                            <p:txEl>
                                              <p:pRg st="5" end="5"/>
                                            </p:txEl>
                                          </p:spTgt>
                                        </p:tgtEl>
                                        <p:attrNameLst>
                                          <p:attrName>style.visibility</p:attrName>
                                        </p:attrNameLst>
                                      </p:cBhvr>
                                      <p:to>
                                        <p:strVal val="visible"/>
                                      </p:to>
                                    </p:set>
                                    <p:animEffect transition="in" filter="wipe(left)">
                                      <p:cBhvr>
                                        <p:cTn id="37" dur="500"/>
                                        <p:tgtEl>
                                          <p:spTgt spid="2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build="p"/>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空心弧 7"/>
          <p:cNvSpPr>
            <a:spLocks/>
          </p:cNvSpPr>
          <p:nvPr/>
        </p:nvSpPr>
        <p:spPr bwMode="auto">
          <a:xfrm rot="10800000">
            <a:off x="1213883" y="2428203"/>
            <a:ext cx="1606550" cy="1606550"/>
          </a:xfrm>
          <a:custGeom>
            <a:avLst/>
            <a:gdLst>
              <a:gd name="T0" fmla="*/ 1186691 w 1606572"/>
              <a:gd name="T1" fmla="*/ 1509108 h 1606572"/>
              <a:gd name="T2" fmla="*/ 224312 w 1606572"/>
              <a:gd name="T3" fmla="*/ 1360083 h 1606572"/>
              <a:gd name="T4" fmla="*/ 112891 w 1606572"/>
              <a:gd name="T5" fmla="*/ 392631 h 1606572"/>
              <a:gd name="T6" fmla="*/ 1016198 w 1606572"/>
              <a:gd name="T7" fmla="*/ 28738 h 1606572"/>
              <a:gd name="T8" fmla="*/ 1606527 w 1606572"/>
              <a:gd name="T9" fmla="*/ 803264 h 1606572"/>
              <a:gd name="T10" fmla="*/ 1390177 w 1606572"/>
              <a:gd name="T11" fmla="*/ 803264 h 1606572"/>
              <a:gd name="T12" fmla="*/ 958847 w 1606572"/>
              <a:gd name="T13" fmla="*/ 237348 h 1606572"/>
              <a:gd name="T14" fmla="*/ 298837 w 1606572"/>
              <a:gd name="T15" fmla="*/ 503229 h 1606572"/>
              <a:gd name="T16" fmla="*/ 380247 w 1606572"/>
              <a:gd name="T17" fmla="*/ 1210108 h 1606572"/>
              <a:gd name="T18" fmla="*/ 1083418 w 1606572"/>
              <a:gd name="T19" fmla="*/ 1318996 h 1606572"/>
              <a:gd name="T20" fmla="*/ 1186691 w 1606572"/>
              <a:gd name="T21" fmla="*/ 1509108 h 16065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06572" h="1606572">
                <a:moveTo>
                  <a:pt x="1186723" y="1509150"/>
                </a:moveTo>
                <a:cubicBezTo>
                  <a:pt x="868948" y="1681771"/>
                  <a:pt x="475001" y="1620768"/>
                  <a:pt x="224318" y="1360121"/>
                </a:cubicBezTo>
                <a:cubicBezTo>
                  <a:pt x="-26365" y="1099474"/>
                  <a:pt x="-71974" y="703450"/>
                  <a:pt x="112895" y="392641"/>
                </a:cubicBezTo>
                <a:cubicBezTo>
                  <a:pt x="297765" y="81832"/>
                  <a:pt x="667531" y="-67126"/>
                  <a:pt x="1016226" y="28738"/>
                </a:cubicBezTo>
                <a:cubicBezTo>
                  <a:pt x="1364922" y="124602"/>
                  <a:pt x="1606571" y="441653"/>
                  <a:pt x="1606571" y="803286"/>
                </a:cubicBezTo>
                <a:lnTo>
                  <a:pt x="1390215" y="803286"/>
                </a:lnTo>
                <a:cubicBezTo>
                  <a:pt x="1390215" y="539055"/>
                  <a:pt x="1213652" y="307399"/>
                  <a:pt x="958873" y="237354"/>
                </a:cubicBezTo>
                <a:cubicBezTo>
                  <a:pt x="704095" y="167310"/>
                  <a:pt x="433922" y="276148"/>
                  <a:pt x="298845" y="503243"/>
                </a:cubicBezTo>
                <a:cubicBezTo>
                  <a:pt x="163768" y="730339"/>
                  <a:pt x="197093" y="1019698"/>
                  <a:pt x="380257" y="1210142"/>
                </a:cubicBezTo>
                <a:cubicBezTo>
                  <a:pt x="563421" y="1400586"/>
                  <a:pt x="851262" y="1445159"/>
                  <a:pt x="1083448" y="1319032"/>
                </a:cubicBezTo>
                <a:lnTo>
                  <a:pt x="1186723" y="1509150"/>
                </a:lnTo>
                <a:close/>
              </a:path>
            </a:pathLst>
          </a:custGeom>
          <a:solidFill>
            <a:schemeClr val="accent1"/>
          </a:solidFill>
          <a:ln>
            <a:noFill/>
          </a:ln>
        </p:spPr>
        <p:txBody>
          <a:bodyPr anchor="ctr"/>
          <a:lstStyle/>
          <a:p>
            <a:endParaRPr lang="zh-CN" altLang="en-US">
              <a:solidFill>
                <a:schemeClr val="bg1">
                  <a:lumMod val="50000"/>
                </a:schemeClr>
              </a:solidFill>
            </a:endParaRPr>
          </a:p>
        </p:txBody>
      </p:sp>
      <p:sp>
        <p:nvSpPr>
          <p:cNvPr id="28" name="空心弧 8"/>
          <p:cNvSpPr>
            <a:spLocks/>
          </p:cNvSpPr>
          <p:nvPr/>
        </p:nvSpPr>
        <p:spPr bwMode="auto">
          <a:xfrm rot="10451757">
            <a:off x="3911045" y="2428203"/>
            <a:ext cx="1606550" cy="1606550"/>
          </a:xfrm>
          <a:custGeom>
            <a:avLst/>
            <a:gdLst>
              <a:gd name="T0" fmla="*/ 841296 w 1606572"/>
              <a:gd name="T1" fmla="*/ 1605627 h 1606572"/>
              <a:gd name="T2" fmla="*/ 72531 w 1606572"/>
              <a:gd name="T3" fmla="*/ 1136823 h 1606572"/>
              <a:gd name="T4" fmla="*/ 221980 w 1606572"/>
              <a:gd name="T5" fmla="*/ 248881 h 1606572"/>
              <a:gd name="T6" fmla="*/ 1101852 w 1606572"/>
              <a:gd name="T7" fmla="*/ 57557 h 1606572"/>
              <a:gd name="T8" fmla="*/ 1606529 w 1606572"/>
              <a:gd name="T9" fmla="*/ 803265 h 1606572"/>
              <a:gd name="T10" fmla="*/ 1390177 w 1606572"/>
              <a:gd name="T11" fmla="*/ 803264 h 1606572"/>
              <a:gd name="T12" fmla="*/ 1021430 w 1606572"/>
              <a:gd name="T13" fmla="*/ 258404 h 1606572"/>
              <a:gd name="T14" fmla="*/ 378543 w 1606572"/>
              <a:gd name="T15" fmla="*/ 398198 h 1606572"/>
              <a:gd name="T16" fmla="*/ 269346 w 1606572"/>
              <a:gd name="T17" fmla="*/ 1046982 h 1606572"/>
              <a:gd name="T18" fmla="*/ 831054 w 1606572"/>
              <a:gd name="T19" fmla="*/ 1389517 h 1606572"/>
              <a:gd name="T20" fmla="*/ 841296 w 1606572"/>
              <a:gd name="T21" fmla="*/ 1605627 h 16065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06572" h="1606572">
                <a:moveTo>
                  <a:pt x="841320" y="1605671"/>
                </a:moveTo>
                <a:cubicBezTo>
                  <a:pt x="513324" y="1621218"/>
                  <a:pt x="208888" y="1435569"/>
                  <a:pt x="72533" y="1136855"/>
                </a:cubicBezTo>
                <a:cubicBezTo>
                  <a:pt x="-63822" y="838140"/>
                  <a:pt x="-4639" y="486509"/>
                  <a:pt x="221986" y="248887"/>
                </a:cubicBezTo>
                <a:cubicBezTo>
                  <a:pt x="448611" y="11265"/>
                  <a:pt x="797046" y="-64500"/>
                  <a:pt x="1101882" y="57559"/>
                </a:cubicBezTo>
                <a:cubicBezTo>
                  <a:pt x="1406718" y="179618"/>
                  <a:pt x="1606573" y="474922"/>
                  <a:pt x="1606573" y="803287"/>
                </a:cubicBezTo>
                <a:lnTo>
                  <a:pt x="1390215" y="803286"/>
                </a:lnTo>
                <a:cubicBezTo>
                  <a:pt x="1390215" y="563363"/>
                  <a:pt x="1244189" y="347596"/>
                  <a:pt x="1021458" y="258412"/>
                </a:cubicBezTo>
                <a:cubicBezTo>
                  <a:pt x="798727" y="169229"/>
                  <a:pt x="544140" y="224587"/>
                  <a:pt x="378553" y="398208"/>
                </a:cubicBezTo>
                <a:cubicBezTo>
                  <a:pt x="212967" y="571829"/>
                  <a:pt x="169725" y="828752"/>
                  <a:pt x="269354" y="1047010"/>
                </a:cubicBezTo>
                <a:cubicBezTo>
                  <a:pt x="368983" y="1265269"/>
                  <a:pt x="591422" y="1400915"/>
                  <a:pt x="831076" y="1389555"/>
                </a:cubicBezTo>
                <a:lnTo>
                  <a:pt x="841320" y="1605671"/>
                </a:lnTo>
                <a:close/>
              </a:path>
            </a:pathLst>
          </a:custGeom>
          <a:solidFill>
            <a:schemeClr val="accent2"/>
          </a:solidFill>
          <a:ln>
            <a:noFill/>
          </a:ln>
        </p:spPr>
        <p:txBody>
          <a:bodyPr anchor="ctr"/>
          <a:lstStyle/>
          <a:p>
            <a:endParaRPr lang="zh-CN" altLang="en-US">
              <a:solidFill>
                <a:schemeClr val="bg1">
                  <a:lumMod val="50000"/>
                </a:schemeClr>
              </a:solidFill>
            </a:endParaRPr>
          </a:p>
        </p:txBody>
      </p:sp>
      <p:sp>
        <p:nvSpPr>
          <p:cNvPr id="29" name="空心弧 9"/>
          <p:cNvSpPr>
            <a:spLocks/>
          </p:cNvSpPr>
          <p:nvPr/>
        </p:nvSpPr>
        <p:spPr bwMode="auto">
          <a:xfrm rot="3077973">
            <a:off x="6257370" y="2428203"/>
            <a:ext cx="1606550" cy="1606550"/>
          </a:xfrm>
          <a:custGeom>
            <a:avLst/>
            <a:gdLst>
              <a:gd name="T0" fmla="*/ 106078 w 1606572"/>
              <a:gd name="T1" fmla="*/ 404309 h 1606572"/>
              <a:gd name="T2" fmla="*/ 1009671 w 1606572"/>
              <a:gd name="T3" fmla="*/ 26973 h 1606572"/>
              <a:gd name="T4" fmla="*/ 1606527 w 1606572"/>
              <a:gd name="T5" fmla="*/ 803265 h 1606572"/>
              <a:gd name="T6" fmla="*/ 1390177 w 1606572"/>
              <a:gd name="T7" fmla="*/ 803264 h 1606572"/>
              <a:gd name="T8" fmla="*/ 954078 w 1606572"/>
              <a:gd name="T9" fmla="*/ 236059 h 1606572"/>
              <a:gd name="T10" fmla="*/ 293858 w 1606572"/>
              <a:gd name="T11" fmla="*/ 511765 h 1606572"/>
              <a:gd name="T12" fmla="*/ 106078 w 1606572"/>
              <a:gd name="T13" fmla="*/ 404309 h 16065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06572" h="1606572">
                <a:moveTo>
                  <a:pt x="106080" y="404321"/>
                </a:moveTo>
                <a:cubicBezTo>
                  <a:pt x="286939" y="88263"/>
                  <a:pt x="657780" y="-66599"/>
                  <a:pt x="1009699" y="26973"/>
                </a:cubicBezTo>
                <a:cubicBezTo>
                  <a:pt x="1361618" y="120545"/>
                  <a:pt x="1606572" y="439140"/>
                  <a:pt x="1606571" y="803287"/>
                </a:cubicBezTo>
                <a:lnTo>
                  <a:pt x="1390215" y="803286"/>
                </a:lnTo>
                <a:cubicBezTo>
                  <a:pt x="1390215" y="537219"/>
                  <a:pt x="1211237" y="304434"/>
                  <a:pt x="954104" y="236065"/>
                </a:cubicBezTo>
                <a:cubicBezTo>
                  <a:pt x="696971" y="167696"/>
                  <a:pt x="426012" y="280848"/>
                  <a:pt x="293866" y="511779"/>
                </a:cubicBezTo>
                <a:lnTo>
                  <a:pt x="106080" y="404321"/>
                </a:lnTo>
                <a:close/>
              </a:path>
            </a:pathLst>
          </a:custGeom>
          <a:solidFill>
            <a:schemeClr val="accent3"/>
          </a:solidFill>
          <a:ln>
            <a:noFill/>
          </a:ln>
        </p:spPr>
        <p:txBody>
          <a:bodyPr anchor="ctr"/>
          <a:lstStyle/>
          <a:p>
            <a:endParaRPr lang="zh-CN" altLang="en-US">
              <a:solidFill>
                <a:schemeClr val="bg1">
                  <a:lumMod val="50000"/>
                </a:schemeClr>
              </a:solidFill>
            </a:endParaRPr>
          </a:p>
        </p:txBody>
      </p:sp>
      <p:sp>
        <p:nvSpPr>
          <p:cNvPr id="30" name="空心弧 10"/>
          <p:cNvSpPr>
            <a:spLocks/>
          </p:cNvSpPr>
          <p:nvPr/>
        </p:nvSpPr>
        <p:spPr bwMode="auto">
          <a:xfrm rot="10800000">
            <a:off x="9106933" y="2350415"/>
            <a:ext cx="1606550" cy="1606550"/>
          </a:xfrm>
          <a:custGeom>
            <a:avLst/>
            <a:gdLst>
              <a:gd name="T0" fmla="*/ 318372 w 1606572"/>
              <a:gd name="T1" fmla="*/ 1443663 h 1606572"/>
              <a:gd name="T2" fmla="*/ 73813 w 1606572"/>
              <a:gd name="T3" fmla="*/ 466911 h 1606572"/>
              <a:gd name="T4" fmla="*/ 975444 w 1606572"/>
              <a:gd name="T5" fmla="*/ 18671 h 1606572"/>
              <a:gd name="T6" fmla="*/ 1606528 w 1606572"/>
              <a:gd name="T7" fmla="*/ 803265 h 1606572"/>
              <a:gd name="T8" fmla="*/ 1390177 w 1606572"/>
              <a:gd name="T9" fmla="*/ 803264 h 1606572"/>
              <a:gd name="T10" fmla="*/ 929068 w 1606572"/>
              <a:gd name="T11" fmla="*/ 229993 h 1606572"/>
              <a:gd name="T12" fmla="*/ 270283 w 1606572"/>
              <a:gd name="T13" fmla="*/ 557503 h 1606572"/>
              <a:gd name="T14" fmla="*/ 448973 w 1606572"/>
              <a:gd name="T15" fmla="*/ 1271179 h 1606572"/>
              <a:gd name="T16" fmla="*/ 318372 w 1606572"/>
              <a:gd name="T17" fmla="*/ 1443663 h 1606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6572" h="1606572">
                <a:moveTo>
                  <a:pt x="318380" y="1443703"/>
                </a:moveTo>
                <a:cubicBezTo>
                  <a:pt x="17583" y="1215948"/>
                  <a:pt x="-84171" y="809547"/>
                  <a:pt x="73815" y="466923"/>
                </a:cubicBezTo>
                <a:cubicBezTo>
                  <a:pt x="231801" y="124298"/>
                  <a:pt x="606945" y="-62202"/>
                  <a:pt x="975470" y="18671"/>
                </a:cubicBezTo>
                <a:cubicBezTo>
                  <a:pt x="1343995" y="99544"/>
                  <a:pt x="1606572" y="425992"/>
                  <a:pt x="1606572" y="803287"/>
                </a:cubicBezTo>
                <a:lnTo>
                  <a:pt x="1390215" y="803286"/>
                </a:lnTo>
                <a:cubicBezTo>
                  <a:pt x="1390215" y="527612"/>
                  <a:pt x="1198360" y="289089"/>
                  <a:pt x="929094" y="229999"/>
                </a:cubicBezTo>
                <a:cubicBezTo>
                  <a:pt x="659827" y="170908"/>
                  <a:pt x="385725" y="307177"/>
                  <a:pt x="270291" y="557519"/>
                </a:cubicBezTo>
                <a:cubicBezTo>
                  <a:pt x="154857" y="807861"/>
                  <a:pt x="229204" y="1104802"/>
                  <a:pt x="448985" y="1271213"/>
                </a:cubicBezTo>
                <a:lnTo>
                  <a:pt x="318380" y="1443703"/>
                </a:lnTo>
                <a:close/>
              </a:path>
            </a:pathLst>
          </a:custGeom>
          <a:solidFill>
            <a:schemeClr val="accent4"/>
          </a:solidFill>
          <a:ln>
            <a:noFill/>
          </a:ln>
        </p:spPr>
        <p:txBody>
          <a:bodyPr anchor="ctr"/>
          <a:lstStyle/>
          <a:p>
            <a:endParaRPr lang="zh-CN" altLang="en-US">
              <a:solidFill>
                <a:schemeClr val="bg1">
                  <a:lumMod val="50000"/>
                </a:schemeClr>
              </a:solidFill>
            </a:endParaRPr>
          </a:p>
        </p:txBody>
      </p:sp>
      <p:sp>
        <p:nvSpPr>
          <p:cNvPr id="44" name="文本框 11"/>
          <p:cNvSpPr txBox="1">
            <a:spLocks noChangeArrowheads="1"/>
          </p:cNvSpPr>
          <p:nvPr/>
        </p:nvSpPr>
        <p:spPr bwMode="auto">
          <a:xfrm>
            <a:off x="1623458" y="2999703"/>
            <a:ext cx="7858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r>
              <a:rPr kumimoji="0" lang="en-US" altLang="zh-CN" dirty="0">
                <a:solidFill>
                  <a:schemeClr val="bg1">
                    <a:lumMod val="50000"/>
                  </a:schemeClr>
                </a:solidFill>
                <a:latin typeface="Agency FB" panose="020B0503020202020204" pitchFamily="34" charset="0"/>
              </a:rPr>
              <a:t>85%</a:t>
            </a:r>
            <a:endParaRPr kumimoji="0" lang="zh-CN" altLang="en-US" dirty="0">
              <a:solidFill>
                <a:schemeClr val="bg1">
                  <a:lumMod val="50000"/>
                </a:schemeClr>
              </a:solidFill>
              <a:latin typeface="Agency FB" panose="020B0503020202020204" pitchFamily="34" charset="0"/>
            </a:endParaRPr>
          </a:p>
        </p:txBody>
      </p:sp>
      <p:sp>
        <p:nvSpPr>
          <p:cNvPr id="45" name="文本框 12"/>
          <p:cNvSpPr txBox="1">
            <a:spLocks noChangeArrowheads="1"/>
          </p:cNvSpPr>
          <p:nvPr/>
        </p:nvSpPr>
        <p:spPr bwMode="auto">
          <a:xfrm>
            <a:off x="4455558" y="2999703"/>
            <a:ext cx="7858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r>
              <a:rPr kumimoji="0" lang="en-US" altLang="zh-CN">
                <a:solidFill>
                  <a:schemeClr val="bg1">
                    <a:lumMod val="50000"/>
                  </a:schemeClr>
                </a:solidFill>
                <a:latin typeface="Agency FB" panose="020B0503020202020204" pitchFamily="34" charset="0"/>
              </a:rPr>
              <a:t>73%</a:t>
            </a:r>
            <a:endParaRPr kumimoji="0" lang="zh-CN" altLang="en-US">
              <a:solidFill>
                <a:schemeClr val="bg1">
                  <a:lumMod val="50000"/>
                </a:schemeClr>
              </a:solidFill>
              <a:latin typeface="Agency FB" panose="020B0503020202020204" pitchFamily="34" charset="0"/>
            </a:endParaRPr>
          </a:p>
        </p:txBody>
      </p:sp>
      <p:sp>
        <p:nvSpPr>
          <p:cNvPr id="46" name="文本框 13"/>
          <p:cNvSpPr txBox="1">
            <a:spLocks noChangeArrowheads="1"/>
          </p:cNvSpPr>
          <p:nvPr/>
        </p:nvSpPr>
        <p:spPr bwMode="auto">
          <a:xfrm>
            <a:off x="6668533" y="2923503"/>
            <a:ext cx="7858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r>
              <a:rPr kumimoji="0" lang="en-US" altLang="zh-CN">
                <a:solidFill>
                  <a:schemeClr val="bg1">
                    <a:lumMod val="50000"/>
                  </a:schemeClr>
                </a:solidFill>
                <a:latin typeface="Agency FB" panose="020B0503020202020204" pitchFamily="34" charset="0"/>
              </a:rPr>
              <a:t>40%</a:t>
            </a:r>
            <a:endParaRPr kumimoji="0" lang="zh-CN" altLang="en-US">
              <a:solidFill>
                <a:schemeClr val="bg1">
                  <a:lumMod val="50000"/>
                </a:schemeClr>
              </a:solidFill>
              <a:latin typeface="Agency FB" panose="020B0503020202020204" pitchFamily="34" charset="0"/>
            </a:endParaRPr>
          </a:p>
        </p:txBody>
      </p:sp>
      <p:sp>
        <p:nvSpPr>
          <p:cNvPr id="47" name="文本框 14"/>
          <p:cNvSpPr txBox="1">
            <a:spLocks noChangeArrowheads="1"/>
          </p:cNvSpPr>
          <p:nvPr/>
        </p:nvSpPr>
        <p:spPr bwMode="auto">
          <a:xfrm>
            <a:off x="9621283" y="2999703"/>
            <a:ext cx="7858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r>
              <a:rPr kumimoji="0" lang="en-US" altLang="zh-CN">
                <a:solidFill>
                  <a:schemeClr val="bg1">
                    <a:lumMod val="50000"/>
                  </a:schemeClr>
                </a:solidFill>
                <a:latin typeface="Agency FB" panose="020B0503020202020204" pitchFamily="34" charset="0"/>
              </a:rPr>
              <a:t>63%</a:t>
            </a:r>
            <a:endParaRPr kumimoji="0" lang="zh-CN" altLang="en-US">
              <a:solidFill>
                <a:schemeClr val="bg1">
                  <a:lumMod val="50000"/>
                </a:schemeClr>
              </a:solidFill>
              <a:latin typeface="Agency FB" panose="020B0503020202020204" pitchFamily="34" charset="0"/>
            </a:endParaRPr>
          </a:p>
        </p:txBody>
      </p:sp>
      <p:sp>
        <p:nvSpPr>
          <p:cNvPr id="82" name="TextBox 81"/>
          <p:cNvSpPr txBox="1"/>
          <p:nvPr/>
        </p:nvSpPr>
        <p:spPr>
          <a:xfrm>
            <a:off x="1473563" y="4243239"/>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83" name="TextBox 82"/>
          <p:cNvSpPr txBox="1"/>
          <p:nvPr/>
        </p:nvSpPr>
        <p:spPr>
          <a:xfrm>
            <a:off x="981101" y="4581670"/>
            <a:ext cx="2137222"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84" name="TextBox 83"/>
          <p:cNvSpPr txBox="1"/>
          <p:nvPr/>
        </p:nvSpPr>
        <p:spPr>
          <a:xfrm>
            <a:off x="4213256" y="4243239"/>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86" name="TextBox 85"/>
          <p:cNvSpPr txBox="1"/>
          <p:nvPr/>
        </p:nvSpPr>
        <p:spPr>
          <a:xfrm>
            <a:off x="3720794" y="4581670"/>
            <a:ext cx="2137222"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87" name="TextBox 86"/>
          <p:cNvSpPr txBox="1"/>
          <p:nvPr/>
        </p:nvSpPr>
        <p:spPr>
          <a:xfrm>
            <a:off x="7006585" y="4243239"/>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88" name="TextBox 87"/>
          <p:cNvSpPr txBox="1"/>
          <p:nvPr/>
        </p:nvSpPr>
        <p:spPr>
          <a:xfrm>
            <a:off x="6514123" y="4581670"/>
            <a:ext cx="2137222"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90" name="TextBox 89"/>
          <p:cNvSpPr txBox="1"/>
          <p:nvPr/>
        </p:nvSpPr>
        <p:spPr>
          <a:xfrm>
            <a:off x="9438040" y="4243239"/>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91" name="TextBox 90"/>
          <p:cNvSpPr txBox="1"/>
          <p:nvPr/>
        </p:nvSpPr>
        <p:spPr>
          <a:xfrm>
            <a:off x="8945578" y="4581670"/>
            <a:ext cx="2137222"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213177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2500"/>
                            </p:stCondLst>
                            <p:childTnLst>
                              <p:par>
                                <p:cTn id="18" presetID="31"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1000" fill="hold"/>
                                        <p:tgtEl>
                                          <p:spTgt spid="27"/>
                                        </p:tgtEl>
                                        <p:attrNameLst>
                                          <p:attrName>ppt_w</p:attrName>
                                        </p:attrNameLst>
                                      </p:cBhvr>
                                      <p:tavLst>
                                        <p:tav tm="0">
                                          <p:val>
                                            <p:fltVal val="0"/>
                                          </p:val>
                                        </p:tav>
                                        <p:tav tm="100000">
                                          <p:val>
                                            <p:strVal val="#ppt_w"/>
                                          </p:val>
                                        </p:tav>
                                      </p:tavLst>
                                    </p:anim>
                                    <p:anim calcmode="lin" valueType="num">
                                      <p:cBhvr>
                                        <p:cTn id="21" dur="1000" fill="hold"/>
                                        <p:tgtEl>
                                          <p:spTgt spid="27"/>
                                        </p:tgtEl>
                                        <p:attrNameLst>
                                          <p:attrName>ppt_h</p:attrName>
                                        </p:attrNameLst>
                                      </p:cBhvr>
                                      <p:tavLst>
                                        <p:tav tm="0">
                                          <p:val>
                                            <p:fltVal val="0"/>
                                          </p:val>
                                        </p:tav>
                                        <p:tav tm="100000">
                                          <p:val>
                                            <p:strVal val="#ppt_h"/>
                                          </p:val>
                                        </p:tav>
                                      </p:tavLst>
                                    </p:anim>
                                    <p:anim calcmode="lin" valueType="num">
                                      <p:cBhvr>
                                        <p:cTn id="22" dur="1000" fill="hold"/>
                                        <p:tgtEl>
                                          <p:spTgt spid="27"/>
                                        </p:tgtEl>
                                        <p:attrNameLst>
                                          <p:attrName>style.rotation</p:attrName>
                                        </p:attrNameLst>
                                      </p:cBhvr>
                                      <p:tavLst>
                                        <p:tav tm="0">
                                          <p:val>
                                            <p:fltVal val="90"/>
                                          </p:val>
                                        </p:tav>
                                        <p:tav tm="100000">
                                          <p:val>
                                            <p:fltVal val="0"/>
                                          </p:val>
                                        </p:tav>
                                      </p:tavLst>
                                    </p:anim>
                                    <p:animEffect transition="in" filter="fade">
                                      <p:cBhvr>
                                        <p:cTn id="23" dur="1000"/>
                                        <p:tgtEl>
                                          <p:spTgt spid="27"/>
                                        </p:tgtEl>
                                      </p:cBhvr>
                                    </p:animEffect>
                                  </p:childTnLst>
                                </p:cTn>
                              </p:par>
                            </p:childTnLst>
                          </p:cTn>
                        </p:par>
                        <p:par>
                          <p:cTn id="24" fill="hold">
                            <p:stCondLst>
                              <p:cond delay="3500"/>
                            </p:stCondLst>
                            <p:childTnLst>
                              <p:par>
                                <p:cTn id="25" presetID="31"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1000" fill="hold"/>
                                        <p:tgtEl>
                                          <p:spTgt spid="28"/>
                                        </p:tgtEl>
                                        <p:attrNameLst>
                                          <p:attrName>ppt_w</p:attrName>
                                        </p:attrNameLst>
                                      </p:cBhvr>
                                      <p:tavLst>
                                        <p:tav tm="0">
                                          <p:val>
                                            <p:fltVal val="0"/>
                                          </p:val>
                                        </p:tav>
                                        <p:tav tm="100000">
                                          <p:val>
                                            <p:strVal val="#ppt_w"/>
                                          </p:val>
                                        </p:tav>
                                      </p:tavLst>
                                    </p:anim>
                                    <p:anim calcmode="lin" valueType="num">
                                      <p:cBhvr>
                                        <p:cTn id="28" dur="1000" fill="hold"/>
                                        <p:tgtEl>
                                          <p:spTgt spid="28"/>
                                        </p:tgtEl>
                                        <p:attrNameLst>
                                          <p:attrName>ppt_h</p:attrName>
                                        </p:attrNameLst>
                                      </p:cBhvr>
                                      <p:tavLst>
                                        <p:tav tm="0">
                                          <p:val>
                                            <p:fltVal val="0"/>
                                          </p:val>
                                        </p:tav>
                                        <p:tav tm="100000">
                                          <p:val>
                                            <p:strVal val="#ppt_h"/>
                                          </p:val>
                                        </p:tav>
                                      </p:tavLst>
                                    </p:anim>
                                    <p:anim calcmode="lin" valueType="num">
                                      <p:cBhvr>
                                        <p:cTn id="29" dur="1000" fill="hold"/>
                                        <p:tgtEl>
                                          <p:spTgt spid="28"/>
                                        </p:tgtEl>
                                        <p:attrNameLst>
                                          <p:attrName>style.rotation</p:attrName>
                                        </p:attrNameLst>
                                      </p:cBhvr>
                                      <p:tavLst>
                                        <p:tav tm="0">
                                          <p:val>
                                            <p:fltVal val="90"/>
                                          </p:val>
                                        </p:tav>
                                        <p:tav tm="100000">
                                          <p:val>
                                            <p:fltVal val="0"/>
                                          </p:val>
                                        </p:tav>
                                      </p:tavLst>
                                    </p:anim>
                                    <p:animEffect transition="in" filter="fade">
                                      <p:cBhvr>
                                        <p:cTn id="30" dur="1000"/>
                                        <p:tgtEl>
                                          <p:spTgt spid="28"/>
                                        </p:tgtEl>
                                      </p:cBhvr>
                                    </p:animEffect>
                                  </p:childTnLst>
                                </p:cTn>
                              </p:par>
                            </p:childTnLst>
                          </p:cTn>
                        </p:par>
                        <p:par>
                          <p:cTn id="31" fill="hold">
                            <p:stCondLst>
                              <p:cond delay="4500"/>
                            </p:stCondLst>
                            <p:childTnLst>
                              <p:par>
                                <p:cTn id="32" presetID="31"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1000" fill="hold"/>
                                        <p:tgtEl>
                                          <p:spTgt spid="29"/>
                                        </p:tgtEl>
                                        <p:attrNameLst>
                                          <p:attrName>ppt_w</p:attrName>
                                        </p:attrNameLst>
                                      </p:cBhvr>
                                      <p:tavLst>
                                        <p:tav tm="0">
                                          <p:val>
                                            <p:fltVal val="0"/>
                                          </p:val>
                                        </p:tav>
                                        <p:tav tm="100000">
                                          <p:val>
                                            <p:strVal val="#ppt_w"/>
                                          </p:val>
                                        </p:tav>
                                      </p:tavLst>
                                    </p:anim>
                                    <p:anim calcmode="lin" valueType="num">
                                      <p:cBhvr>
                                        <p:cTn id="35" dur="1000" fill="hold"/>
                                        <p:tgtEl>
                                          <p:spTgt spid="29"/>
                                        </p:tgtEl>
                                        <p:attrNameLst>
                                          <p:attrName>ppt_h</p:attrName>
                                        </p:attrNameLst>
                                      </p:cBhvr>
                                      <p:tavLst>
                                        <p:tav tm="0">
                                          <p:val>
                                            <p:fltVal val="0"/>
                                          </p:val>
                                        </p:tav>
                                        <p:tav tm="100000">
                                          <p:val>
                                            <p:strVal val="#ppt_h"/>
                                          </p:val>
                                        </p:tav>
                                      </p:tavLst>
                                    </p:anim>
                                    <p:anim calcmode="lin" valueType="num">
                                      <p:cBhvr>
                                        <p:cTn id="36" dur="1000" fill="hold"/>
                                        <p:tgtEl>
                                          <p:spTgt spid="29"/>
                                        </p:tgtEl>
                                        <p:attrNameLst>
                                          <p:attrName>style.rotation</p:attrName>
                                        </p:attrNameLst>
                                      </p:cBhvr>
                                      <p:tavLst>
                                        <p:tav tm="0">
                                          <p:val>
                                            <p:fltVal val="90"/>
                                          </p:val>
                                        </p:tav>
                                        <p:tav tm="100000">
                                          <p:val>
                                            <p:fltVal val="0"/>
                                          </p:val>
                                        </p:tav>
                                      </p:tavLst>
                                    </p:anim>
                                    <p:animEffect transition="in" filter="fade">
                                      <p:cBhvr>
                                        <p:cTn id="37" dur="1000"/>
                                        <p:tgtEl>
                                          <p:spTgt spid="29"/>
                                        </p:tgtEl>
                                      </p:cBhvr>
                                    </p:animEffect>
                                  </p:childTnLst>
                                </p:cTn>
                              </p:par>
                            </p:childTnLst>
                          </p:cTn>
                        </p:par>
                        <p:par>
                          <p:cTn id="38" fill="hold">
                            <p:stCondLst>
                              <p:cond delay="5500"/>
                            </p:stCondLst>
                            <p:childTnLst>
                              <p:par>
                                <p:cTn id="39" presetID="31"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1000" fill="hold"/>
                                        <p:tgtEl>
                                          <p:spTgt spid="30"/>
                                        </p:tgtEl>
                                        <p:attrNameLst>
                                          <p:attrName>ppt_w</p:attrName>
                                        </p:attrNameLst>
                                      </p:cBhvr>
                                      <p:tavLst>
                                        <p:tav tm="0">
                                          <p:val>
                                            <p:fltVal val="0"/>
                                          </p:val>
                                        </p:tav>
                                        <p:tav tm="100000">
                                          <p:val>
                                            <p:strVal val="#ppt_w"/>
                                          </p:val>
                                        </p:tav>
                                      </p:tavLst>
                                    </p:anim>
                                    <p:anim calcmode="lin" valueType="num">
                                      <p:cBhvr>
                                        <p:cTn id="42" dur="1000" fill="hold"/>
                                        <p:tgtEl>
                                          <p:spTgt spid="30"/>
                                        </p:tgtEl>
                                        <p:attrNameLst>
                                          <p:attrName>ppt_h</p:attrName>
                                        </p:attrNameLst>
                                      </p:cBhvr>
                                      <p:tavLst>
                                        <p:tav tm="0">
                                          <p:val>
                                            <p:fltVal val="0"/>
                                          </p:val>
                                        </p:tav>
                                        <p:tav tm="100000">
                                          <p:val>
                                            <p:strVal val="#ppt_h"/>
                                          </p:val>
                                        </p:tav>
                                      </p:tavLst>
                                    </p:anim>
                                    <p:anim calcmode="lin" valueType="num">
                                      <p:cBhvr>
                                        <p:cTn id="43" dur="1000" fill="hold"/>
                                        <p:tgtEl>
                                          <p:spTgt spid="30"/>
                                        </p:tgtEl>
                                        <p:attrNameLst>
                                          <p:attrName>style.rotation</p:attrName>
                                        </p:attrNameLst>
                                      </p:cBhvr>
                                      <p:tavLst>
                                        <p:tav tm="0">
                                          <p:val>
                                            <p:fltVal val="90"/>
                                          </p:val>
                                        </p:tav>
                                        <p:tav tm="100000">
                                          <p:val>
                                            <p:fltVal val="0"/>
                                          </p:val>
                                        </p:tav>
                                      </p:tavLst>
                                    </p:anim>
                                    <p:animEffect transition="in" filter="fade">
                                      <p:cBhvr>
                                        <p:cTn id="44" dur="1000"/>
                                        <p:tgtEl>
                                          <p:spTgt spid="30"/>
                                        </p:tgtEl>
                                      </p:cBhvr>
                                    </p:animEffect>
                                  </p:childTnLst>
                                </p:cTn>
                              </p:par>
                            </p:childTnLst>
                          </p:cTn>
                        </p:par>
                        <p:par>
                          <p:cTn id="45" fill="hold">
                            <p:stCondLst>
                              <p:cond delay="6500"/>
                            </p:stCondLst>
                            <p:childTnLst>
                              <p:par>
                                <p:cTn id="46" presetID="53" presetClass="entr" presetSubtype="16"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p:cTn id="48" dur="500" fill="hold"/>
                                        <p:tgtEl>
                                          <p:spTgt spid="44"/>
                                        </p:tgtEl>
                                        <p:attrNameLst>
                                          <p:attrName>ppt_w</p:attrName>
                                        </p:attrNameLst>
                                      </p:cBhvr>
                                      <p:tavLst>
                                        <p:tav tm="0">
                                          <p:val>
                                            <p:fltVal val="0"/>
                                          </p:val>
                                        </p:tav>
                                        <p:tav tm="100000">
                                          <p:val>
                                            <p:strVal val="#ppt_w"/>
                                          </p:val>
                                        </p:tav>
                                      </p:tavLst>
                                    </p:anim>
                                    <p:anim calcmode="lin" valueType="num">
                                      <p:cBhvr>
                                        <p:cTn id="49" dur="500" fill="hold"/>
                                        <p:tgtEl>
                                          <p:spTgt spid="44"/>
                                        </p:tgtEl>
                                        <p:attrNameLst>
                                          <p:attrName>ppt_h</p:attrName>
                                        </p:attrNameLst>
                                      </p:cBhvr>
                                      <p:tavLst>
                                        <p:tav tm="0">
                                          <p:val>
                                            <p:fltVal val="0"/>
                                          </p:val>
                                        </p:tav>
                                        <p:tav tm="100000">
                                          <p:val>
                                            <p:strVal val="#ppt_h"/>
                                          </p:val>
                                        </p:tav>
                                      </p:tavLst>
                                    </p:anim>
                                    <p:animEffect transition="in" filter="fade">
                                      <p:cBhvr>
                                        <p:cTn id="50" dur="500"/>
                                        <p:tgtEl>
                                          <p:spTgt spid="44"/>
                                        </p:tgtEl>
                                      </p:cBhvr>
                                    </p:animEffect>
                                  </p:childTnLst>
                                </p:cTn>
                              </p:par>
                            </p:childTnLst>
                          </p:cTn>
                        </p:par>
                        <p:par>
                          <p:cTn id="51" fill="hold">
                            <p:stCondLst>
                              <p:cond delay="7000"/>
                            </p:stCondLst>
                            <p:childTnLst>
                              <p:par>
                                <p:cTn id="52" presetID="53" presetClass="entr" presetSubtype="16" fill="hold" grpId="0" nodeType="after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p:cTn id="54" dur="500" fill="hold"/>
                                        <p:tgtEl>
                                          <p:spTgt spid="45"/>
                                        </p:tgtEl>
                                        <p:attrNameLst>
                                          <p:attrName>ppt_w</p:attrName>
                                        </p:attrNameLst>
                                      </p:cBhvr>
                                      <p:tavLst>
                                        <p:tav tm="0">
                                          <p:val>
                                            <p:fltVal val="0"/>
                                          </p:val>
                                        </p:tav>
                                        <p:tav tm="100000">
                                          <p:val>
                                            <p:strVal val="#ppt_w"/>
                                          </p:val>
                                        </p:tav>
                                      </p:tavLst>
                                    </p:anim>
                                    <p:anim calcmode="lin" valueType="num">
                                      <p:cBhvr>
                                        <p:cTn id="55" dur="500" fill="hold"/>
                                        <p:tgtEl>
                                          <p:spTgt spid="45"/>
                                        </p:tgtEl>
                                        <p:attrNameLst>
                                          <p:attrName>ppt_h</p:attrName>
                                        </p:attrNameLst>
                                      </p:cBhvr>
                                      <p:tavLst>
                                        <p:tav tm="0">
                                          <p:val>
                                            <p:fltVal val="0"/>
                                          </p:val>
                                        </p:tav>
                                        <p:tav tm="100000">
                                          <p:val>
                                            <p:strVal val="#ppt_h"/>
                                          </p:val>
                                        </p:tav>
                                      </p:tavLst>
                                    </p:anim>
                                    <p:animEffect transition="in" filter="fade">
                                      <p:cBhvr>
                                        <p:cTn id="56" dur="500"/>
                                        <p:tgtEl>
                                          <p:spTgt spid="45"/>
                                        </p:tgtEl>
                                      </p:cBhvr>
                                    </p:animEffect>
                                  </p:childTnLst>
                                </p:cTn>
                              </p:par>
                            </p:childTnLst>
                          </p:cTn>
                        </p:par>
                        <p:par>
                          <p:cTn id="57" fill="hold">
                            <p:stCondLst>
                              <p:cond delay="7500"/>
                            </p:stCondLst>
                            <p:childTnLst>
                              <p:par>
                                <p:cTn id="58" presetID="53" presetClass="entr" presetSubtype="16" fill="hold" grpId="0" nodeType="after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p:cTn id="60" dur="500" fill="hold"/>
                                        <p:tgtEl>
                                          <p:spTgt spid="46"/>
                                        </p:tgtEl>
                                        <p:attrNameLst>
                                          <p:attrName>ppt_w</p:attrName>
                                        </p:attrNameLst>
                                      </p:cBhvr>
                                      <p:tavLst>
                                        <p:tav tm="0">
                                          <p:val>
                                            <p:fltVal val="0"/>
                                          </p:val>
                                        </p:tav>
                                        <p:tav tm="100000">
                                          <p:val>
                                            <p:strVal val="#ppt_w"/>
                                          </p:val>
                                        </p:tav>
                                      </p:tavLst>
                                    </p:anim>
                                    <p:anim calcmode="lin" valueType="num">
                                      <p:cBhvr>
                                        <p:cTn id="61" dur="500" fill="hold"/>
                                        <p:tgtEl>
                                          <p:spTgt spid="46"/>
                                        </p:tgtEl>
                                        <p:attrNameLst>
                                          <p:attrName>ppt_h</p:attrName>
                                        </p:attrNameLst>
                                      </p:cBhvr>
                                      <p:tavLst>
                                        <p:tav tm="0">
                                          <p:val>
                                            <p:fltVal val="0"/>
                                          </p:val>
                                        </p:tav>
                                        <p:tav tm="100000">
                                          <p:val>
                                            <p:strVal val="#ppt_h"/>
                                          </p:val>
                                        </p:tav>
                                      </p:tavLst>
                                    </p:anim>
                                    <p:animEffect transition="in" filter="fade">
                                      <p:cBhvr>
                                        <p:cTn id="62" dur="500"/>
                                        <p:tgtEl>
                                          <p:spTgt spid="46"/>
                                        </p:tgtEl>
                                      </p:cBhvr>
                                    </p:animEffect>
                                  </p:childTnLst>
                                </p:cTn>
                              </p:par>
                            </p:childTnLst>
                          </p:cTn>
                        </p:par>
                        <p:par>
                          <p:cTn id="63" fill="hold">
                            <p:stCondLst>
                              <p:cond delay="8000"/>
                            </p:stCondLst>
                            <p:childTnLst>
                              <p:par>
                                <p:cTn id="64" presetID="53" presetClass="entr" presetSubtype="16"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 calcmode="lin" valueType="num">
                                      <p:cBhvr>
                                        <p:cTn id="66" dur="500" fill="hold"/>
                                        <p:tgtEl>
                                          <p:spTgt spid="47"/>
                                        </p:tgtEl>
                                        <p:attrNameLst>
                                          <p:attrName>ppt_w</p:attrName>
                                        </p:attrNameLst>
                                      </p:cBhvr>
                                      <p:tavLst>
                                        <p:tav tm="0">
                                          <p:val>
                                            <p:fltVal val="0"/>
                                          </p:val>
                                        </p:tav>
                                        <p:tav tm="100000">
                                          <p:val>
                                            <p:strVal val="#ppt_w"/>
                                          </p:val>
                                        </p:tav>
                                      </p:tavLst>
                                    </p:anim>
                                    <p:anim calcmode="lin" valueType="num">
                                      <p:cBhvr>
                                        <p:cTn id="67" dur="500" fill="hold"/>
                                        <p:tgtEl>
                                          <p:spTgt spid="47"/>
                                        </p:tgtEl>
                                        <p:attrNameLst>
                                          <p:attrName>ppt_h</p:attrName>
                                        </p:attrNameLst>
                                      </p:cBhvr>
                                      <p:tavLst>
                                        <p:tav tm="0">
                                          <p:val>
                                            <p:fltVal val="0"/>
                                          </p:val>
                                        </p:tav>
                                        <p:tav tm="100000">
                                          <p:val>
                                            <p:strVal val="#ppt_h"/>
                                          </p:val>
                                        </p:tav>
                                      </p:tavLst>
                                    </p:anim>
                                    <p:animEffect transition="in" filter="fade">
                                      <p:cBhvr>
                                        <p:cTn id="68" dur="500"/>
                                        <p:tgtEl>
                                          <p:spTgt spid="47"/>
                                        </p:tgtEl>
                                      </p:cBhvr>
                                    </p:animEffect>
                                  </p:childTnLst>
                                </p:cTn>
                              </p:par>
                            </p:childTnLst>
                          </p:cTn>
                        </p:par>
                        <p:par>
                          <p:cTn id="69" fill="hold">
                            <p:stCondLst>
                              <p:cond delay="8500"/>
                            </p:stCondLst>
                            <p:childTnLst>
                              <p:par>
                                <p:cTn id="70" presetID="22" presetClass="entr" presetSubtype="8" fill="hold" grpId="0" nodeType="after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wipe(left)">
                                      <p:cBhvr>
                                        <p:cTn id="72" dur="500"/>
                                        <p:tgtEl>
                                          <p:spTgt spid="82"/>
                                        </p:tgtEl>
                                      </p:cBhvr>
                                    </p:animEffect>
                                  </p:childTnLst>
                                </p:cTn>
                              </p:par>
                            </p:childTnLst>
                          </p:cTn>
                        </p:par>
                        <p:par>
                          <p:cTn id="73" fill="hold">
                            <p:stCondLst>
                              <p:cond delay="9000"/>
                            </p:stCondLst>
                            <p:childTnLst>
                              <p:par>
                                <p:cTn id="74" presetID="22" presetClass="entr" presetSubtype="8" fill="hold" grpId="0" nodeType="afterEffect">
                                  <p:stCondLst>
                                    <p:cond delay="0"/>
                                  </p:stCondLst>
                                  <p:childTnLst>
                                    <p:set>
                                      <p:cBhvr>
                                        <p:cTn id="75" dur="1" fill="hold">
                                          <p:stCondLst>
                                            <p:cond delay="0"/>
                                          </p:stCondLst>
                                        </p:cTn>
                                        <p:tgtEl>
                                          <p:spTgt spid="83"/>
                                        </p:tgtEl>
                                        <p:attrNameLst>
                                          <p:attrName>style.visibility</p:attrName>
                                        </p:attrNameLst>
                                      </p:cBhvr>
                                      <p:to>
                                        <p:strVal val="visible"/>
                                      </p:to>
                                    </p:set>
                                    <p:animEffect transition="in" filter="wipe(left)">
                                      <p:cBhvr>
                                        <p:cTn id="76" dur="500"/>
                                        <p:tgtEl>
                                          <p:spTgt spid="83"/>
                                        </p:tgtEl>
                                      </p:cBhvr>
                                    </p:animEffect>
                                  </p:childTnLst>
                                </p:cTn>
                              </p:par>
                            </p:childTnLst>
                          </p:cTn>
                        </p:par>
                        <p:par>
                          <p:cTn id="77" fill="hold">
                            <p:stCondLst>
                              <p:cond delay="9500"/>
                            </p:stCondLst>
                            <p:childTnLst>
                              <p:par>
                                <p:cTn id="78" presetID="22" presetClass="entr" presetSubtype="8" fill="hold" grpId="0" nodeType="after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wipe(left)">
                                      <p:cBhvr>
                                        <p:cTn id="80" dur="500"/>
                                        <p:tgtEl>
                                          <p:spTgt spid="84"/>
                                        </p:tgtEl>
                                      </p:cBhvr>
                                    </p:animEffect>
                                  </p:childTnLst>
                                </p:cTn>
                              </p:par>
                            </p:childTnLst>
                          </p:cTn>
                        </p:par>
                        <p:par>
                          <p:cTn id="81" fill="hold">
                            <p:stCondLst>
                              <p:cond delay="10000"/>
                            </p:stCondLst>
                            <p:childTnLst>
                              <p:par>
                                <p:cTn id="82" presetID="22" presetClass="entr" presetSubtype="8"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wipe(left)">
                                      <p:cBhvr>
                                        <p:cTn id="84" dur="500"/>
                                        <p:tgtEl>
                                          <p:spTgt spid="86"/>
                                        </p:tgtEl>
                                      </p:cBhvr>
                                    </p:animEffect>
                                  </p:childTnLst>
                                </p:cTn>
                              </p:par>
                            </p:childTnLst>
                          </p:cTn>
                        </p:par>
                        <p:par>
                          <p:cTn id="85" fill="hold">
                            <p:stCondLst>
                              <p:cond delay="10500"/>
                            </p:stCondLst>
                            <p:childTnLst>
                              <p:par>
                                <p:cTn id="86" presetID="22" presetClass="entr" presetSubtype="8" fill="hold" grpId="0" nodeType="afterEffect">
                                  <p:stCondLst>
                                    <p:cond delay="0"/>
                                  </p:stCondLst>
                                  <p:childTnLst>
                                    <p:set>
                                      <p:cBhvr>
                                        <p:cTn id="87" dur="1" fill="hold">
                                          <p:stCondLst>
                                            <p:cond delay="0"/>
                                          </p:stCondLst>
                                        </p:cTn>
                                        <p:tgtEl>
                                          <p:spTgt spid="87"/>
                                        </p:tgtEl>
                                        <p:attrNameLst>
                                          <p:attrName>style.visibility</p:attrName>
                                        </p:attrNameLst>
                                      </p:cBhvr>
                                      <p:to>
                                        <p:strVal val="visible"/>
                                      </p:to>
                                    </p:set>
                                    <p:animEffect transition="in" filter="wipe(left)">
                                      <p:cBhvr>
                                        <p:cTn id="88" dur="500"/>
                                        <p:tgtEl>
                                          <p:spTgt spid="87"/>
                                        </p:tgtEl>
                                      </p:cBhvr>
                                    </p:animEffect>
                                  </p:childTnLst>
                                </p:cTn>
                              </p:par>
                            </p:childTnLst>
                          </p:cTn>
                        </p:par>
                        <p:par>
                          <p:cTn id="89" fill="hold">
                            <p:stCondLst>
                              <p:cond delay="11000"/>
                            </p:stCondLst>
                            <p:childTnLst>
                              <p:par>
                                <p:cTn id="90" presetID="22" presetClass="entr" presetSubtype="8" fill="hold" grpId="0" nodeType="afterEffect">
                                  <p:stCondLst>
                                    <p:cond delay="0"/>
                                  </p:stCondLst>
                                  <p:childTnLst>
                                    <p:set>
                                      <p:cBhvr>
                                        <p:cTn id="91" dur="1" fill="hold">
                                          <p:stCondLst>
                                            <p:cond delay="0"/>
                                          </p:stCondLst>
                                        </p:cTn>
                                        <p:tgtEl>
                                          <p:spTgt spid="88"/>
                                        </p:tgtEl>
                                        <p:attrNameLst>
                                          <p:attrName>style.visibility</p:attrName>
                                        </p:attrNameLst>
                                      </p:cBhvr>
                                      <p:to>
                                        <p:strVal val="visible"/>
                                      </p:to>
                                    </p:set>
                                    <p:animEffect transition="in" filter="wipe(left)">
                                      <p:cBhvr>
                                        <p:cTn id="92" dur="500"/>
                                        <p:tgtEl>
                                          <p:spTgt spid="88"/>
                                        </p:tgtEl>
                                      </p:cBhvr>
                                    </p:animEffect>
                                  </p:childTnLst>
                                </p:cTn>
                              </p:par>
                            </p:childTnLst>
                          </p:cTn>
                        </p:par>
                        <p:par>
                          <p:cTn id="93" fill="hold">
                            <p:stCondLst>
                              <p:cond delay="11500"/>
                            </p:stCondLst>
                            <p:childTnLst>
                              <p:par>
                                <p:cTn id="94" presetID="22" presetClass="entr" presetSubtype="8" fill="hold" grpId="0" nodeType="afterEffect">
                                  <p:stCondLst>
                                    <p:cond delay="0"/>
                                  </p:stCondLst>
                                  <p:childTnLst>
                                    <p:set>
                                      <p:cBhvr>
                                        <p:cTn id="95" dur="1" fill="hold">
                                          <p:stCondLst>
                                            <p:cond delay="0"/>
                                          </p:stCondLst>
                                        </p:cTn>
                                        <p:tgtEl>
                                          <p:spTgt spid="90"/>
                                        </p:tgtEl>
                                        <p:attrNameLst>
                                          <p:attrName>style.visibility</p:attrName>
                                        </p:attrNameLst>
                                      </p:cBhvr>
                                      <p:to>
                                        <p:strVal val="visible"/>
                                      </p:to>
                                    </p:set>
                                    <p:animEffect transition="in" filter="wipe(left)">
                                      <p:cBhvr>
                                        <p:cTn id="96" dur="500"/>
                                        <p:tgtEl>
                                          <p:spTgt spid="90"/>
                                        </p:tgtEl>
                                      </p:cBhvr>
                                    </p:animEffect>
                                  </p:childTnLst>
                                </p:cTn>
                              </p:par>
                            </p:childTnLst>
                          </p:cTn>
                        </p:par>
                        <p:par>
                          <p:cTn id="97" fill="hold">
                            <p:stCondLst>
                              <p:cond delay="12000"/>
                            </p:stCondLst>
                            <p:childTnLst>
                              <p:par>
                                <p:cTn id="98" presetID="22" presetClass="entr" presetSubtype="8" fill="hold" grpId="0" nodeType="after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wipe(left)">
                                      <p:cBhvr>
                                        <p:cTn id="10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animBg="1"/>
      <p:bldP spid="28" grpId="0" animBg="1"/>
      <p:bldP spid="29" grpId="0" animBg="1"/>
      <p:bldP spid="30" grpId="0" animBg="1"/>
      <p:bldP spid="44" grpId="0"/>
      <p:bldP spid="45" grpId="0"/>
      <p:bldP spid="46" grpId="0"/>
      <p:bldP spid="47" grpId="0"/>
      <p:bldP spid="82" grpId="0"/>
      <p:bldP spid="83" grpId="0"/>
      <p:bldP spid="84" grpId="0"/>
      <p:bldP spid="86" grpId="0"/>
      <p:bldP spid="87" grpId="0"/>
      <p:bldP spid="88" grpId="0"/>
      <p:bldP spid="90" grpId="0"/>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5" name="直接连接符 4"/>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4"/>
          <p:cNvGrpSpPr>
            <a:grpSpLocks noChangeAspect="1"/>
          </p:cNvGrpSpPr>
          <p:nvPr/>
        </p:nvGrpSpPr>
        <p:grpSpPr bwMode="auto">
          <a:xfrm>
            <a:off x="1237202" y="1612097"/>
            <a:ext cx="4353948" cy="5483684"/>
            <a:chOff x="579" y="587"/>
            <a:chExt cx="2243" cy="2825"/>
          </a:xfrm>
          <a:solidFill>
            <a:schemeClr val="accent2"/>
          </a:solidFill>
        </p:grpSpPr>
        <p:grpSp>
          <p:nvGrpSpPr>
            <p:cNvPr id="8" name="Group 205"/>
            <p:cNvGrpSpPr>
              <a:grpSpLocks/>
            </p:cNvGrpSpPr>
            <p:nvPr/>
          </p:nvGrpSpPr>
          <p:grpSpPr bwMode="auto">
            <a:xfrm>
              <a:off x="579" y="597"/>
              <a:ext cx="2243" cy="2635"/>
              <a:chOff x="579" y="597"/>
              <a:chExt cx="2243" cy="2635"/>
            </a:xfrm>
            <a:grpFill/>
          </p:grpSpPr>
          <p:sp>
            <p:nvSpPr>
              <p:cNvPr id="393" name="Oval 5"/>
              <p:cNvSpPr>
                <a:spLocks noChangeArrowheads="1"/>
              </p:cNvSpPr>
              <p:nvPr/>
            </p:nvSpPr>
            <p:spPr bwMode="auto">
              <a:xfrm>
                <a:off x="960" y="874"/>
                <a:ext cx="1033" cy="802"/>
              </a:xfrm>
              <a:prstGeom prst="ellipse">
                <a:avLst/>
              </a:pr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94" name="Freeform 6"/>
              <p:cNvSpPr>
                <a:spLocks/>
              </p:cNvSpPr>
              <p:nvPr/>
            </p:nvSpPr>
            <p:spPr bwMode="auto">
              <a:xfrm>
                <a:off x="1470" y="1568"/>
                <a:ext cx="476" cy="179"/>
              </a:xfrm>
              <a:custGeom>
                <a:avLst/>
                <a:gdLst>
                  <a:gd name="T0" fmla="*/ 210 w 327"/>
                  <a:gd name="T1" fmla="*/ 16 h 123"/>
                  <a:gd name="T2" fmla="*/ 327 w 327"/>
                  <a:gd name="T3" fmla="*/ 99 h 123"/>
                  <a:gd name="T4" fmla="*/ 96 w 327"/>
                  <a:gd name="T5" fmla="*/ 62 h 123"/>
                  <a:gd name="T6" fmla="*/ 210 w 327"/>
                  <a:gd name="T7" fmla="*/ 16 h 123"/>
                </a:gdLst>
                <a:ahLst/>
                <a:cxnLst>
                  <a:cxn ang="0">
                    <a:pos x="T0" y="T1"/>
                  </a:cxn>
                  <a:cxn ang="0">
                    <a:pos x="T2" y="T3"/>
                  </a:cxn>
                  <a:cxn ang="0">
                    <a:pos x="T4" y="T5"/>
                  </a:cxn>
                  <a:cxn ang="0">
                    <a:pos x="T6" y="T7"/>
                  </a:cxn>
                </a:cxnLst>
                <a:rect l="0" t="0" r="r" b="b"/>
                <a:pathLst>
                  <a:path w="327" h="123">
                    <a:moveTo>
                      <a:pt x="210" y="16"/>
                    </a:moveTo>
                    <a:cubicBezTo>
                      <a:pt x="210" y="16"/>
                      <a:pt x="265" y="86"/>
                      <a:pt x="327" y="99"/>
                    </a:cubicBezTo>
                    <a:cubicBezTo>
                      <a:pt x="327" y="99"/>
                      <a:pt x="192" y="123"/>
                      <a:pt x="96" y="62"/>
                    </a:cubicBezTo>
                    <a:cubicBezTo>
                      <a:pt x="0" y="0"/>
                      <a:pt x="210" y="16"/>
                      <a:pt x="210" y="16"/>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95" name="Oval 7"/>
              <p:cNvSpPr>
                <a:spLocks noChangeArrowheads="1"/>
              </p:cNvSpPr>
              <p:nvPr/>
            </p:nvSpPr>
            <p:spPr bwMode="auto">
              <a:xfrm>
                <a:off x="1070" y="685"/>
                <a:ext cx="35" cy="35"/>
              </a:xfrm>
              <a:prstGeom prst="ellipse">
                <a:avLst/>
              </a:pr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96" name="Freeform 8"/>
              <p:cNvSpPr>
                <a:spLocks/>
              </p:cNvSpPr>
              <p:nvPr/>
            </p:nvSpPr>
            <p:spPr bwMode="auto">
              <a:xfrm>
                <a:off x="1047" y="731"/>
                <a:ext cx="81" cy="189"/>
              </a:xfrm>
              <a:custGeom>
                <a:avLst/>
                <a:gdLst>
                  <a:gd name="T0" fmla="*/ 28 w 56"/>
                  <a:gd name="T1" fmla="*/ 72 h 130"/>
                  <a:gd name="T2" fmla="*/ 33 w 56"/>
                  <a:gd name="T3" fmla="*/ 130 h 130"/>
                  <a:gd name="T4" fmla="*/ 44 w 56"/>
                  <a:gd name="T5" fmla="*/ 130 h 130"/>
                  <a:gd name="T6" fmla="*/ 44 w 56"/>
                  <a:gd name="T7" fmla="*/ 62 h 130"/>
                  <a:gd name="T8" fmla="*/ 52 w 56"/>
                  <a:gd name="T9" fmla="*/ 62 h 130"/>
                  <a:gd name="T10" fmla="*/ 54 w 56"/>
                  <a:gd name="T11" fmla="*/ 23 h 130"/>
                  <a:gd name="T12" fmla="*/ 44 w 56"/>
                  <a:gd name="T13" fmla="*/ 1 h 130"/>
                  <a:gd name="T14" fmla="*/ 36 w 56"/>
                  <a:gd name="T15" fmla="*/ 0 h 130"/>
                  <a:gd name="T16" fmla="*/ 28 w 56"/>
                  <a:gd name="T17" fmla="*/ 0 h 130"/>
                  <a:gd name="T18" fmla="*/ 20 w 56"/>
                  <a:gd name="T19" fmla="*/ 0 h 130"/>
                  <a:gd name="T20" fmla="*/ 13 w 56"/>
                  <a:gd name="T21" fmla="*/ 1 h 130"/>
                  <a:gd name="T22" fmla="*/ 2 w 56"/>
                  <a:gd name="T23" fmla="*/ 23 h 130"/>
                  <a:gd name="T24" fmla="*/ 5 w 56"/>
                  <a:gd name="T25" fmla="*/ 62 h 130"/>
                  <a:gd name="T26" fmla="*/ 13 w 56"/>
                  <a:gd name="T27" fmla="*/ 62 h 130"/>
                  <a:gd name="T28" fmla="*/ 13 w 56"/>
                  <a:gd name="T29" fmla="*/ 130 h 130"/>
                  <a:gd name="T30" fmla="*/ 23 w 56"/>
                  <a:gd name="T31" fmla="*/ 130 h 130"/>
                  <a:gd name="T32" fmla="*/ 28 w 56"/>
                  <a:gd name="T33" fmla="*/ 7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130">
                    <a:moveTo>
                      <a:pt x="28" y="72"/>
                    </a:moveTo>
                    <a:cubicBezTo>
                      <a:pt x="33" y="130"/>
                      <a:pt x="33" y="130"/>
                      <a:pt x="33" y="130"/>
                    </a:cubicBezTo>
                    <a:cubicBezTo>
                      <a:pt x="44" y="130"/>
                      <a:pt x="44" y="130"/>
                      <a:pt x="44" y="130"/>
                    </a:cubicBezTo>
                    <a:cubicBezTo>
                      <a:pt x="44" y="62"/>
                      <a:pt x="44" y="62"/>
                      <a:pt x="44" y="62"/>
                    </a:cubicBezTo>
                    <a:cubicBezTo>
                      <a:pt x="52" y="62"/>
                      <a:pt x="52" y="62"/>
                      <a:pt x="52" y="62"/>
                    </a:cubicBezTo>
                    <a:cubicBezTo>
                      <a:pt x="54" y="23"/>
                      <a:pt x="54" y="23"/>
                      <a:pt x="54" y="23"/>
                    </a:cubicBezTo>
                    <a:cubicBezTo>
                      <a:pt x="54" y="23"/>
                      <a:pt x="56" y="6"/>
                      <a:pt x="44" y="1"/>
                    </a:cubicBezTo>
                    <a:cubicBezTo>
                      <a:pt x="42" y="0"/>
                      <a:pt x="39" y="0"/>
                      <a:pt x="36" y="0"/>
                    </a:cubicBezTo>
                    <a:cubicBezTo>
                      <a:pt x="28" y="0"/>
                      <a:pt x="28" y="0"/>
                      <a:pt x="28" y="0"/>
                    </a:cubicBezTo>
                    <a:cubicBezTo>
                      <a:pt x="20" y="0"/>
                      <a:pt x="20" y="0"/>
                      <a:pt x="20" y="0"/>
                    </a:cubicBezTo>
                    <a:cubicBezTo>
                      <a:pt x="17" y="0"/>
                      <a:pt x="15" y="0"/>
                      <a:pt x="13" y="1"/>
                    </a:cubicBezTo>
                    <a:cubicBezTo>
                      <a:pt x="0" y="6"/>
                      <a:pt x="2" y="23"/>
                      <a:pt x="2" y="23"/>
                    </a:cubicBezTo>
                    <a:cubicBezTo>
                      <a:pt x="5" y="62"/>
                      <a:pt x="5" y="62"/>
                      <a:pt x="5" y="62"/>
                    </a:cubicBezTo>
                    <a:cubicBezTo>
                      <a:pt x="13" y="62"/>
                      <a:pt x="13" y="62"/>
                      <a:pt x="13" y="62"/>
                    </a:cubicBezTo>
                    <a:cubicBezTo>
                      <a:pt x="13" y="130"/>
                      <a:pt x="13" y="130"/>
                      <a:pt x="13" y="130"/>
                    </a:cubicBezTo>
                    <a:cubicBezTo>
                      <a:pt x="23" y="130"/>
                      <a:pt x="23" y="130"/>
                      <a:pt x="23" y="130"/>
                    </a:cubicBezTo>
                    <a:lnTo>
                      <a:pt x="28" y="72"/>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97" name="Oval 9"/>
              <p:cNvSpPr>
                <a:spLocks noChangeArrowheads="1"/>
              </p:cNvSpPr>
              <p:nvPr/>
            </p:nvSpPr>
            <p:spPr bwMode="auto">
              <a:xfrm>
                <a:off x="1108" y="2413"/>
                <a:ext cx="35" cy="35"/>
              </a:xfrm>
              <a:prstGeom prst="ellipse">
                <a:avLst/>
              </a:pr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98" name="Freeform 10"/>
              <p:cNvSpPr>
                <a:spLocks/>
              </p:cNvSpPr>
              <p:nvPr/>
            </p:nvSpPr>
            <p:spPr bwMode="auto">
              <a:xfrm>
                <a:off x="1085" y="2457"/>
                <a:ext cx="81" cy="189"/>
              </a:xfrm>
              <a:custGeom>
                <a:avLst/>
                <a:gdLst>
                  <a:gd name="T0" fmla="*/ 28 w 56"/>
                  <a:gd name="T1" fmla="*/ 73 h 130"/>
                  <a:gd name="T2" fmla="*/ 33 w 56"/>
                  <a:gd name="T3" fmla="*/ 130 h 130"/>
                  <a:gd name="T4" fmla="*/ 44 w 56"/>
                  <a:gd name="T5" fmla="*/ 130 h 130"/>
                  <a:gd name="T6" fmla="*/ 44 w 56"/>
                  <a:gd name="T7" fmla="*/ 63 h 130"/>
                  <a:gd name="T8" fmla="*/ 52 w 56"/>
                  <a:gd name="T9" fmla="*/ 63 h 130"/>
                  <a:gd name="T10" fmla="*/ 54 w 56"/>
                  <a:gd name="T11" fmla="*/ 24 h 130"/>
                  <a:gd name="T12" fmla="*/ 44 w 56"/>
                  <a:gd name="T13" fmla="*/ 2 h 130"/>
                  <a:gd name="T14" fmla="*/ 36 w 56"/>
                  <a:gd name="T15" fmla="*/ 0 h 130"/>
                  <a:gd name="T16" fmla="*/ 28 w 56"/>
                  <a:gd name="T17" fmla="*/ 0 h 130"/>
                  <a:gd name="T18" fmla="*/ 20 w 56"/>
                  <a:gd name="T19" fmla="*/ 0 h 130"/>
                  <a:gd name="T20" fmla="*/ 13 w 56"/>
                  <a:gd name="T21" fmla="*/ 2 h 130"/>
                  <a:gd name="T22" fmla="*/ 2 w 56"/>
                  <a:gd name="T23" fmla="*/ 24 h 130"/>
                  <a:gd name="T24" fmla="*/ 5 w 56"/>
                  <a:gd name="T25" fmla="*/ 63 h 130"/>
                  <a:gd name="T26" fmla="*/ 13 w 56"/>
                  <a:gd name="T27" fmla="*/ 63 h 130"/>
                  <a:gd name="T28" fmla="*/ 13 w 56"/>
                  <a:gd name="T29" fmla="*/ 130 h 130"/>
                  <a:gd name="T30" fmla="*/ 23 w 56"/>
                  <a:gd name="T31" fmla="*/ 130 h 130"/>
                  <a:gd name="T32" fmla="*/ 28 w 56"/>
                  <a:gd name="T33" fmla="*/ 7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130">
                    <a:moveTo>
                      <a:pt x="28" y="73"/>
                    </a:moveTo>
                    <a:cubicBezTo>
                      <a:pt x="33" y="130"/>
                      <a:pt x="33" y="130"/>
                      <a:pt x="33" y="130"/>
                    </a:cubicBezTo>
                    <a:cubicBezTo>
                      <a:pt x="44" y="130"/>
                      <a:pt x="44" y="130"/>
                      <a:pt x="44" y="130"/>
                    </a:cubicBezTo>
                    <a:cubicBezTo>
                      <a:pt x="44" y="63"/>
                      <a:pt x="44" y="63"/>
                      <a:pt x="44" y="63"/>
                    </a:cubicBezTo>
                    <a:cubicBezTo>
                      <a:pt x="52" y="63"/>
                      <a:pt x="52" y="63"/>
                      <a:pt x="52" y="63"/>
                    </a:cubicBezTo>
                    <a:cubicBezTo>
                      <a:pt x="54" y="24"/>
                      <a:pt x="54" y="24"/>
                      <a:pt x="54" y="24"/>
                    </a:cubicBezTo>
                    <a:cubicBezTo>
                      <a:pt x="54" y="24"/>
                      <a:pt x="56" y="7"/>
                      <a:pt x="44" y="2"/>
                    </a:cubicBezTo>
                    <a:cubicBezTo>
                      <a:pt x="42" y="1"/>
                      <a:pt x="39" y="0"/>
                      <a:pt x="36" y="0"/>
                    </a:cubicBezTo>
                    <a:cubicBezTo>
                      <a:pt x="28" y="0"/>
                      <a:pt x="28" y="0"/>
                      <a:pt x="28" y="0"/>
                    </a:cubicBezTo>
                    <a:cubicBezTo>
                      <a:pt x="20" y="0"/>
                      <a:pt x="20" y="0"/>
                      <a:pt x="20" y="0"/>
                    </a:cubicBezTo>
                    <a:cubicBezTo>
                      <a:pt x="17" y="0"/>
                      <a:pt x="15" y="1"/>
                      <a:pt x="13" y="2"/>
                    </a:cubicBezTo>
                    <a:cubicBezTo>
                      <a:pt x="0" y="7"/>
                      <a:pt x="2" y="24"/>
                      <a:pt x="2" y="24"/>
                    </a:cubicBezTo>
                    <a:cubicBezTo>
                      <a:pt x="5" y="63"/>
                      <a:pt x="5" y="63"/>
                      <a:pt x="5" y="63"/>
                    </a:cubicBezTo>
                    <a:cubicBezTo>
                      <a:pt x="13" y="63"/>
                      <a:pt x="13" y="63"/>
                      <a:pt x="13" y="63"/>
                    </a:cubicBezTo>
                    <a:cubicBezTo>
                      <a:pt x="13" y="130"/>
                      <a:pt x="13" y="130"/>
                      <a:pt x="13" y="130"/>
                    </a:cubicBezTo>
                    <a:cubicBezTo>
                      <a:pt x="23" y="130"/>
                      <a:pt x="23" y="130"/>
                      <a:pt x="23" y="130"/>
                    </a:cubicBezTo>
                    <a:lnTo>
                      <a:pt x="28" y="73"/>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99" name="Oval 11"/>
              <p:cNvSpPr>
                <a:spLocks noChangeArrowheads="1"/>
              </p:cNvSpPr>
              <p:nvPr/>
            </p:nvSpPr>
            <p:spPr bwMode="auto">
              <a:xfrm>
                <a:off x="2281" y="1074"/>
                <a:ext cx="50" cy="51"/>
              </a:xfrm>
              <a:prstGeom prst="ellipse">
                <a:avLst/>
              </a:pr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0" name="Freeform 12"/>
              <p:cNvSpPr>
                <a:spLocks/>
              </p:cNvSpPr>
              <p:nvPr/>
            </p:nvSpPr>
            <p:spPr bwMode="auto">
              <a:xfrm>
                <a:off x="2247" y="1138"/>
                <a:ext cx="118" cy="276"/>
              </a:xfrm>
              <a:custGeom>
                <a:avLst/>
                <a:gdLst>
                  <a:gd name="T0" fmla="*/ 41 w 81"/>
                  <a:gd name="T1" fmla="*/ 106 h 190"/>
                  <a:gd name="T2" fmla="*/ 48 w 81"/>
                  <a:gd name="T3" fmla="*/ 190 h 190"/>
                  <a:gd name="T4" fmla="*/ 63 w 81"/>
                  <a:gd name="T5" fmla="*/ 190 h 190"/>
                  <a:gd name="T6" fmla="*/ 63 w 81"/>
                  <a:gd name="T7" fmla="*/ 91 h 190"/>
                  <a:gd name="T8" fmla="*/ 75 w 81"/>
                  <a:gd name="T9" fmla="*/ 91 h 190"/>
                  <a:gd name="T10" fmla="*/ 79 w 81"/>
                  <a:gd name="T11" fmla="*/ 34 h 190"/>
                  <a:gd name="T12" fmla="*/ 63 w 81"/>
                  <a:gd name="T13" fmla="*/ 2 h 190"/>
                  <a:gd name="T14" fmla="*/ 52 w 81"/>
                  <a:gd name="T15" fmla="*/ 0 h 190"/>
                  <a:gd name="T16" fmla="*/ 41 w 81"/>
                  <a:gd name="T17" fmla="*/ 0 h 190"/>
                  <a:gd name="T18" fmla="*/ 29 w 81"/>
                  <a:gd name="T19" fmla="*/ 0 h 190"/>
                  <a:gd name="T20" fmla="*/ 18 w 81"/>
                  <a:gd name="T21" fmla="*/ 2 h 190"/>
                  <a:gd name="T22" fmla="*/ 2 w 81"/>
                  <a:gd name="T23" fmla="*/ 34 h 190"/>
                  <a:gd name="T24" fmla="*/ 6 w 81"/>
                  <a:gd name="T25" fmla="*/ 91 h 190"/>
                  <a:gd name="T26" fmla="*/ 18 w 81"/>
                  <a:gd name="T27" fmla="*/ 91 h 190"/>
                  <a:gd name="T28" fmla="*/ 18 w 81"/>
                  <a:gd name="T29" fmla="*/ 190 h 190"/>
                  <a:gd name="T30" fmla="*/ 33 w 81"/>
                  <a:gd name="T31" fmla="*/ 190 h 190"/>
                  <a:gd name="T32" fmla="*/ 41 w 81"/>
                  <a:gd name="T33" fmla="*/ 10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90">
                    <a:moveTo>
                      <a:pt x="41" y="106"/>
                    </a:moveTo>
                    <a:cubicBezTo>
                      <a:pt x="48" y="190"/>
                      <a:pt x="48" y="190"/>
                      <a:pt x="48" y="190"/>
                    </a:cubicBezTo>
                    <a:cubicBezTo>
                      <a:pt x="63" y="190"/>
                      <a:pt x="63" y="190"/>
                      <a:pt x="63" y="190"/>
                    </a:cubicBezTo>
                    <a:cubicBezTo>
                      <a:pt x="63" y="91"/>
                      <a:pt x="63" y="91"/>
                      <a:pt x="63" y="91"/>
                    </a:cubicBezTo>
                    <a:cubicBezTo>
                      <a:pt x="75" y="91"/>
                      <a:pt x="75" y="91"/>
                      <a:pt x="75" y="91"/>
                    </a:cubicBezTo>
                    <a:cubicBezTo>
                      <a:pt x="79" y="34"/>
                      <a:pt x="79" y="34"/>
                      <a:pt x="79" y="34"/>
                    </a:cubicBezTo>
                    <a:cubicBezTo>
                      <a:pt x="79" y="34"/>
                      <a:pt x="81" y="9"/>
                      <a:pt x="63" y="2"/>
                    </a:cubicBezTo>
                    <a:cubicBezTo>
                      <a:pt x="60" y="1"/>
                      <a:pt x="56" y="0"/>
                      <a:pt x="52" y="0"/>
                    </a:cubicBezTo>
                    <a:cubicBezTo>
                      <a:pt x="41" y="0"/>
                      <a:pt x="41" y="0"/>
                      <a:pt x="41" y="0"/>
                    </a:cubicBezTo>
                    <a:cubicBezTo>
                      <a:pt x="29" y="0"/>
                      <a:pt x="29" y="0"/>
                      <a:pt x="29" y="0"/>
                    </a:cubicBezTo>
                    <a:cubicBezTo>
                      <a:pt x="25" y="0"/>
                      <a:pt x="21" y="1"/>
                      <a:pt x="18" y="2"/>
                    </a:cubicBezTo>
                    <a:cubicBezTo>
                      <a:pt x="0" y="9"/>
                      <a:pt x="2" y="34"/>
                      <a:pt x="2" y="34"/>
                    </a:cubicBezTo>
                    <a:cubicBezTo>
                      <a:pt x="6" y="91"/>
                      <a:pt x="6" y="91"/>
                      <a:pt x="6" y="91"/>
                    </a:cubicBezTo>
                    <a:cubicBezTo>
                      <a:pt x="18" y="91"/>
                      <a:pt x="18" y="91"/>
                      <a:pt x="18" y="91"/>
                    </a:cubicBezTo>
                    <a:cubicBezTo>
                      <a:pt x="18" y="190"/>
                      <a:pt x="18" y="190"/>
                      <a:pt x="18" y="190"/>
                    </a:cubicBezTo>
                    <a:cubicBezTo>
                      <a:pt x="33" y="190"/>
                      <a:pt x="33" y="190"/>
                      <a:pt x="33" y="190"/>
                    </a:cubicBezTo>
                    <a:lnTo>
                      <a:pt x="41" y="106"/>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1" name="Oval 13"/>
              <p:cNvSpPr>
                <a:spLocks noChangeArrowheads="1"/>
              </p:cNvSpPr>
              <p:nvPr/>
            </p:nvSpPr>
            <p:spPr bwMode="auto">
              <a:xfrm>
                <a:off x="2342" y="2039"/>
                <a:ext cx="46" cy="47"/>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2" name="Freeform 14"/>
              <p:cNvSpPr>
                <a:spLocks/>
              </p:cNvSpPr>
              <p:nvPr/>
            </p:nvSpPr>
            <p:spPr bwMode="auto">
              <a:xfrm>
                <a:off x="2311" y="2099"/>
                <a:ext cx="108" cy="250"/>
              </a:xfrm>
              <a:custGeom>
                <a:avLst/>
                <a:gdLst>
                  <a:gd name="T0" fmla="*/ 37 w 74"/>
                  <a:gd name="T1" fmla="*/ 96 h 172"/>
                  <a:gd name="T2" fmla="*/ 44 w 74"/>
                  <a:gd name="T3" fmla="*/ 172 h 172"/>
                  <a:gd name="T4" fmla="*/ 58 w 74"/>
                  <a:gd name="T5" fmla="*/ 172 h 172"/>
                  <a:gd name="T6" fmla="*/ 58 w 74"/>
                  <a:gd name="T7" fmla="*/ 82 h 172"/>
                  <a:gd name="T8" fmla="*/ 68 w 74"/>
                  <a:gd name="T9" fmla="*/ 82 h 172"/>
                  <a:gd name="T10" fmla="*/ 71 w 74"/>
                  <a:gd name="T11" fmla="*/ 31 h 172"/>
                  <a:gd name="T12" fmla="*/ 57 w 74"/>
                  <a:gd name="T13" fmla="*/ 2 h 172"/>
                  <a:gd name="T14" fmla="*/ 47 w 74"/>
                  <a:gd name="T15" fmla="*/ 0 h 172"/>
                  <a:gd name="T16" fmla="*/ 37 w 74"/>
                  <a:gd name="T17" fmla="*/ 0 h 172"/>
                  <a:gd name="T18" fmla="*/ 26 w 74"/>
                  <a:gd name="T19" fmla="*/ 0 h 172"/>
                  <a:gd name="T20" fmla="*/ 16 w 74"/>
                  <a:gd name="T21" fmla="*/ 2 h 172"/>
                  <a:gd name="T22" fmla="*/ 2 w 74"/>
                  <a:gd name="T23" fmla="*/ 31 h 172"/>
                  <a:gd name="T24" fmla="*/ 6 w 74"/>
                  <a:gd name="T25" fmla="*/ 82 h 172"/>
                  <a:gd name="T26" fmla="*/ 16 w 74"/>
                  <a:gd name="T27" fmla="*/ 82 h 172"/>
                  <a:gd name="T28" fmla="*/ 16 w 74"/>
                  <a:gd name="T29" fmla="*/ 172 h 172"/>
                  <a:gd name="T30" fmla="*/ 30 w 74"/>
                  <a:gd name="T31" fmla="*/ 172 h 172"/>
                  <a:gd name="T32" fmla="*/ 37 w 74"/>
                  <a:gd name="T33" fmla="*/ 9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72">
                    <a:moveTo>
                      <a:pt x="37" y="96"/>
                    </a:moveTo>
                    <a:cubicBezTo>
                      <a:pt x="44" y="172"/>
                      <a:pt x="44" y="172"/>
                      <a:pt x="44" y="172"/>
                    </a:cubicBezTo>
                    <a:cubicBezTo>
                      <a:pt x="58" y="172"/>
                      <a:pt x="58" y="172"/>
                      <a:pt x="58" y="172"/>
                    </a:cubicBezTo>
                    <a:cubicBezTo>
                      <a:pt x="58" y="82"/>
                      <a:pt x="58" y="82"/>
                      <a:pt x="58" y="82"/>
                    </a:cubicBezTo>
                    <a:cubicBezTo>
                      <a:pt x="68" y="82"/>
                      <a:pt x="68" y="82"/>
                      <a:pt x="68" y="82"/>
                    </a:cubicBezTo>
                    <a:cubicBezTo>
                      <a:pt x="71" y="31"/>
                      <a:pt x="71" y="31"/>
                      <a:pt x="71" y="31"/>
                    </a:cubicBezTo>
                    <a:cubicBezTo>
                      <a:pt x="71" y="31"/>
                      <a:pt x="74" y="8"/>
                      <a:pt x="57" y="2"/>
                    </a:cubicBezTo>
                    <a:cubicBezTo>
                      <a:pt x="55" y="0"/>
                      <a:pt x="51" y="0"/>
                      <a:pt x="47" y="0"/>
                    </a:cubicBezTo>
                    <a:cubicBezTo>
                      <a:pt x="37" y="0"/>
                      <a:pt x="37" y="0"/>
                      <a:pt x="37" y="0"/>
                    </a:cubicBezTo>
                    <a:cubicBezTo>
                      <a:pt x="26" y="0"/>
                      <a:pt x="26" y="0"/>
                      <a:pt x="26" y="0"/>
                    </a:cubicBezTo>
                    <a:cubicBezTo>
                      <a:pt x="22" y="0"/>
                      <a:pt x="19" y="0"/>
                      <a:pt x="16" y="2"/>
                    </a:cubicBezTo>
                    <a:cubicBezTo>
                      <a:pt x="0" y="8"/>
                      <a:pt x="2" y="31"/>
                      <a:pt x="2" y="31"/>
                    </a:cubicBezTo>
                    <a:cubicBezTo>
                      <a:pt x="6" y="82"/>
                      <a:pt x="6" y="82"/>
                      <a:pt x="6" y="82"/>
                    </a:cubicBezTo>
                    <a:cubicBezTo>
                      <a:pt x="16" y="82"/>
                      <a:pt x="16" y="82"/>
                      <a:pt x="16" y="82"/>
                    </a:cubicBezTo>
                    <a:cubicBezTo>
                      <a:pt x="16" y="172"/>
                      <a:pt x="16" y="172"/>
                      <a:pt x="16" y="172"/>
                    </a:cubicBezTo>
                    <a:cubicBezTo>
                      <a:pt x="30" y="172"/>
                      <a:pt x="30" y="172"/>
                      <a:pt x="30" y="172"/>
                    </a:cubicBezTo>
                    <a:lnTo>
                      <a:pt x="37" y="96"/>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3" name="Oval 15"/>
              <p:cNvSpPr>
                <a:spLocks noChangeArrowheads="1"/>
              </p:cNvSpPr>
              <p:nvPr/>
            </p:nvSpPr>
            <p:spPr bwMode="auto">
              <a:xfrm>
                <a:off x="1654" y="2276"/>
                <a:ext cx="52" cy="51"/>
              </a:xfrm>
              <a:prstGeom prst="ellipse">
                <a:avLst/>
              </a:pr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4" name="Freeform 16"/>
              <p:cNvSpPr>
                <a:spLocks/>
              </p:cNvSpPr>
              <p:nvPr/>
            </p:nvSpPr>
            <p:spPr bwMode="auto">
              <a:xfrm>
                <a:off x="1619" y="2342"/>
                <a:ext cx="122" cy="282"/>
              </a:xfrm>
              <a:custGeom>
                <a:avLst/>
                <a:gdLst>
                  <a:gd name="T0" fmla="*/ 42 w 84"/>
                  <a:gd name="T1" fmla="*/ 109 h 194"/>
                  <a:gd name="T2" fmla="*/ 50 w 84"/>
                  <a:gd name="T3" fmla="*/ 194 h 194"/>
                  <a:gd name="T4" fmla="*/ 65 w 84"/>
                  <a:gd name="T5" fmla="*/ 194 h 194"/>
                  <a:gd name="T6" fmla="*/ 65 w 84"/>
                  <a:gd name="T7" fmla="*/ 93 h 194"/>
                  <a:gd name="T8" fmla="*/ 77 w 84"/>
                  <a:gd name="T9" fmla="*/ 93 h 194"/>
                  <a:gd name="T10" fmla="*/ 81 w 84"/>
                  <a:gd name="T11" fmla="*/ 35 h 194"/>
                  <a:gd name="T12" fmla="*/ 65 w 84"/>
                  <a:gd name="T13" fmla="*/ 2 h 194"/>
                  <a:gd name="T14" fmla="*/ 54 w 84"/>
                  <a:gd name="T15" fmla="*/ 0 h 194"/>
                  <a:gd name="T16" fmla="*/ 42 w 84"/>
                  <a:gd name="T17" fmla="*/ 0 h 194"/>
                  <a:gd name="T18" fmla="*/ 30 w 84"/>
                  <a:gd name="T19" fmla="*/ 0 h 194"/>
                  <a:gd name="T20" fmla="*/ 19 w 84"/>
                  <a:gd name="T21" fmla="*/ 2 h 194"/>
                  <a:gd name="T22" fmla="*/ 3 w 84"/>
                  <a:gd name="T23" fmla="*/ 35 h 194"/>
                  <a:gd name="T24" fmla="*/ 7 w 84"/>
                  <a:gd name="T25" fmla="*/ 93 h 194"/>
                  <a:gd name="T26" fmla="*/ 19 w 84"/>
                  <a:gd name="T27" fmla="*/ 93 h 194"/>
                  <a:gd name="T28" fmla="*/ 19 w 84"/>
                  <a:gd name="T29" fmla="*/ 194 h 194"/>
                  <a:gd name="T30" fmla="*/ 34 w 84"/>
                  <a:gd name="T31" fmla="*/ 194 h 194"/>
                  <a:gd name="T32" fmla="*/ 42 w 84"/>
                  <a:gd name="T33" fmla="*/ 10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94">
                    <a:moveTo>
                      <a:pt x="42" y="109"/>
                    </a:moveTo>
                    <a:cubicBezTo>
                      <a:pt x="50" y="194"/>
                      <a:pt x="50" y="194"/>
                      <a:pt x="50" y="194"/>
                    </a:cubicBezTo>
                    <a:cubicBezTo>
                      <a:pt x="65" y="194"/>
                      <a:pt x="65" y="194"/>
                      <a:pt x="65" y="194"/>
                    </a:cubicBezTo>
                    <a:cubicBezTo>
                      <a:pt x="65" y="93"/>
                      <a:pt x="65" y="93"/>
                      <a:pt x="65" y="93"/>
                    </a:cubicBezTo>
                    <a:cubicBezTo>
                      <a:pt x="77" y="93"/>
                      <a:pt x="77" y="93"/>
                      <a:pt x="77" y="93"/>
                    </a:cubicBezTo>
                    <a:cubicBezTo>
                      <a:pt x="81" y="35"/>
                      <a:pt x="81" y="35"/>
                      <a:pt x="81" y="35"/>
                    </a:cubicBezTo>
                    <a:cubicBezTo>
                      <a:pt x="81" y="35"/>
                      <a:pt x="84" y="9"/>
                      <a:pt x="65" y="2"/>
                    </a:cubicBezTo>
                    <a:cubicBezTo>
                      <a:pt x="62" y="1"/>
                      <a:pt x="58" y="0"/>
                      <a:pt x="54" y="0"/>
                    </a:cubicBezTo>
                    <a:cubicBezTo>
                      <a:pt x="42" y="0"/>
                      <a:pt x="42" y="0"/>
                      <a:pt x="42" y="0"/>
                    </a:cubicBezTo>
                    <a:cubicBezTo>
                      <a:pt x="30" y="0"/>
                      <a:pt x="30" y="0"/>
                      <a:pt x="30" y="0"/>
                    </a:cubicBezTo>
                    <a:cubicBezTo>
                      <a:pt x="26" y="0"/>
                      <a:pt x="22" y="1"/>
                      <a:pt x="19" y="2"/>
                    </a:cubicBezTo>
                    <a:cubicBezTo>
                      <a:pt x="0" y="9"/>
                      <a:pt x="3" y="35"/>
                      <a:pt x="3" y="35"/>
                    </a:cubicBezTo>
                    <a:cubicBezTo>
                      <a:pt x="7" y="93"/>
                      <a:pt x="7" y="93"/>
                      <a:pt x="7" y="93"/>
                    </a:cubicBezTo>
                    <a:cubicBezTo>
                      <a:pt x="19" y="93"/>
                      <a:pt x="19" y="93"/>
                      <a:pt x="19" y="93"/>
                    </a:cubicBezTo>
                    <a:cubicBezTo>
                      <a:pt x="19" y="194"/>
                      <a:pt x="19" y="194"/>
                      <a:pt x="19" y="194"/>
                    </a:cubicBezTo>
                    <a:cubicBezTo>
                      <a:pt x="34" y="194"/>
                      <a:pt x="34" y="194"/>
                      <a:pt x="34" y="194"/>
                    </a:cubicBezTo>
                    <a:lnTo>
                      <a:pt x="42" y="109"/>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5" name="Oval 17"/>
              <p:cNvSpPr>
                <a:spLocks noChangeArrowheads="1"/>
              </p:cNvSpPr>
              <p:nvPr/>
            </p:nvSpPr>
            <p:spPr bwMode="auto">
              <a:xfrm>
                <a:off x="615" y="1446"/>
                <a:ext cx="35" cy="35"/>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6" name="Freeform 18"/>
              <p:cNvSpPr>
                <a:spLocks/>
              </p:cNvSpPr>
              <p:nvPr/>
            </p:nvSpPr>
            <p:spPr bwMode="auto">
              <a:xfrm>
                <a:off x="579" y="1485"/>
                <a:ext cx="125" cy="191"/>
              </a:xfrm>
              <a:custGeom>
                <a:avLst/>
                <a:gdLst>
                  <a:gd name="T0" fmla="*/ 86 w 86"/>
                  <a:gd name="T1" fmla="*/ 49 h 131"/>
                  <a:gd name="T2" fmla="*/ 54 w 86"/>
                  <a:gd name="T3" fmla="*/ 9 h 131"/>
                  <a:gd name="T4" fmla="*/ 38 w 86"/>
                  <a:gd name="T5" fmla="*/ 1 h 131"/>
                  <a:gd name="T6" fmla="*/ 28 w 86"/>
                  <a:gd name="T7" fmla="*/ 5 h 131"/>
                  <a:gd name="T8" fmla="*/ 21 w 86"/>
                  <a:gd name="T9" fmla="*/ 29 h 131"/>
                  <a:gd name="T10" fmla="*/ 21 w 86"/>
                  <a:gd name="T11" fmla="*/ 30 h 131"/>
                  <a:gd name="T12" fmla="*/ 0 w 86"/>
                  <a:gd name="T13" fmla="*/ 58 h 131"/>
                  <a:gd name="T14" fmla="*/ 6 w 86"/>
                  <a:gd name="T15" fmla="*/ 63 h 131"/>
                  <a:gd name="T16" fmla="*/ 21 w 86"/>
                  <a:gd name="T17" fmla="*/ 48 h 131"/>
                  <a:gd name="T18" fmla="*/ 21 w 86"/>
                  <a:gd name="T19" fmla="*/ 63 h 131"/>
                  <a:gd name="T20" fmla="*/ 8 w 86"/>
                  <a:gd name="T21" fmla="*/ 128 h 131"/>
                  <a:gd name="T22" fmla="*/ 17 w 86"/>
                  <a:gd name="T23" fmla="*/ 131 h 131"/>
                  <a:gd name="T24" fmla="*/ 35 w 86"/>
                  <a:gd name="T25" fmla="*/ 85 h 131"/>
                  <a:gd name="T26" fmla="*/ 44 w 86"/>
                  <a:gd name="T27" fmla="*/ 104 h 131"/>
                  <a:gd name="T28" fmla="*/ 70 w 86"/>
                  <a:gd name="T29" fmla="*/ 130 h 131"/>
                  <a:gd name="T30" fmla="*/ 77 w 86"/>
                  <a:gd name="T31" fmla="*/ 123 h 131"/>
                  <a:gd name="T32" fmla="*/ 58 w 86"/>
                  <a:gd name="T33" fmla="*/ 99 h 131"/>
                  <a:gd name="T34" fmla="*/ 53 w 86"/>
                  <a:gd name="T35" fmla="*/ 62 h 131"/>
                  <a:gd name="T36" fmla="*/ 53 w 86"/>
                  <a:gd name="T37" fmla="*/ 27 h 131"/>
                  <a:gd name="T38" fmla="*/ 79 w 86"/>
                  <a:gd name="T39" fmla="*/ 55 h 131"/>
                  <a:gd name="T40" fmla="*/ 86 w 86"/>
                  <a:gd name="T41" fmla="*/ 4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131">
                    <a:moveTo>
                      <a:pt x="86" y="49"/>
                    </a:moveTo>
                    <a:cubicBezTo>
                      <a:pt x="86" y="49"/>
                      <a:pt x="68" y="24"/>
                      <a:pt x="54" y="9"/>
                    </a:cubicBezTo>
                    <a:cubicBezTo>
                      <a:pt x="46" y="0"/>
                      <a:pt x="38" y="1"/>
                      <a:pt x="38" y="1"/>
                    </a:cubicBezTo>
                    <a:cubicBezTo>
                      <a:pt x="37" y="1"/>
                      <a:pt x="32" y="1"/>
                      <a:pt x="28" y="5"/>
                    </a:cubicBezTo>
                    <a:cubicBezTo>
                      <a:pt x="23" y="10"/>
                      <a:pt x="21" y="18"/>
                      <a:pt x="21" y="29"/>
                    </a:cubicBezTo>
                    <a:cubicBezTo>
                      <a:pt x="21" y="29"/>
                      <a:pt x="21" y="29"/>
                      <a:pt x="21" y="30"/>
                    </a:cubicBezTo>
                    <a:cubicBezTo>
                      <a:pt x="0" y="58"/>
                      <a:pt x="0" y="58"/>
                      <a:pt x="0" y="58"/>
                    </a:cubicBezTo>
                    <a:cubicBezTo>
                      <a:pt x="6" y="63"/>
                      <a:pt x="6" y="63"/>
                      <a:pt x="6" y="63"/>
                    </a:cubicBezTo>
                    <a:cubicBezTo>
                      <a:pt x="21" y="48"/>
                      <a:pt x="21" y="48"/>
                      <a:pt x="21" y="48"/>
                    </a:cubicBezTo>
                    <a:cubicBezTo>
                      <a:pt x="21" y="56"/>
                      <a:pt x="21" y="63"/>
                      <a:pt x="21" y="63"/>
                    </a:cubicBezTo>
                    <a:cubicBezTo>
                      <a:pt x="8" y="128"/>
                      <a:pt x="8" y="128"/>
                      <a:pt x="8" y="128"/>
                    </a:cubicBezTo>
                    <a:cubicBezTo>
                      <a:pt x="17" y="131"/>
                      <a:pt x="17" y="131"/>
                      <a:pt x="17" y="131"/>
                    </a:cubicBezTo>
                    <a:cubicBezTo>
                      <a:pt x="35" y="85"/>
                      <a:pt x="35" y="85"/>
                      <a:pt x="35" y="85"/>
                    </a:cubicBezTo>
                    <a:cubicBezTo>
                      <a:pt x="44" y="104"/>
                      <a:pt x="44" y="104"/>
                      <a:pt x="44" y="104"/>
                    </a:cubicBezTo>
                    <a:cubicBezTo>
                      <a:pt x="70" y="130"/>
                      <a:pt x="70" y="130"/>
                      <a:pt x="70" y="130"/>
                    </a:cubicBezTo>
                    <a:cubicBezTo>
                      <a:pt x="77" y="123"/>
                      <a:pt x="77" y="123"/>
                      <a:pt x="77" y="123"/>
                    </a:cubicBezTo>
                    <a:cubicBezTo>
                      <a:pt x="77" y="123"/>
                      <a:pt x="58" y="99"/>
                      <a:pt x="58" y="99"/>
                    </a:cubicBezTo>
                    <a:cubicBezTo>
                      <a:pt x="58" y="98"/>
                      <a:pt x="53" y="62"/>
                      <a:pt x="53" y="62"/>
                    </a:cubicBezTo>
                    <a:cubicBezTo>
                      <a:pt x="53" y="27"/>
                      <a:pt x="53" y="27"/>
                      <a:pt x="53" y="27"/>
                    </a:cubicBezTo>
                    <a:cubicBezTo>
                      <a:pt x="79" y="55"/>
                      <a:pt x="79" y="55"/>
                      <a:pt x="79" y="55"/>
                    </a:cubicBezTo>
                    <a:lnTo>
                      <a:pt x="86" y="49"/>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7" name="Freeform 19"/>
              <p:cNvSpPr>
                <a:spLocks/>
              </p:cNvSpPr>
              <p:nvPr/>
            </p:nvSpPr>
            <p:spPr bwMode="auto">
              <a:xfrm>
                <a:off x="781" y="1660"/>
                <a:ext cx="14" cy="16"/>
              </a:xfrm>
              <a:custGeom>
                <a:avLst/>
                <a:gdLst>
                  <a:gd name="T0" fmla="*/ 2 w 10"/>
                  <a:gd name="T1" fmla="*/ 2 h 11"/>
                  <a:gd name="T2" fmla="*/ 1 w 10"/>
                  <a:gd name="T3" fmla="*/ 8 h 11"/>
                  <a:gd name="T4" fmla="*/ 8 w 10"/>
                  <a:gd name="T5" fmla="*/ 9 h 11"/>
                  <a:gd name="T6" fmla="*/ 9 w 10"/>
                  <a:gd name="T7" fmla="*/ 2 h 11"/>
                  <a:gd name="T8" fmla="*/ 2 w 10"/>
                  <a:gd name="T9" fmla="*/ 2 h 11"/>
                </a:gdLst>
                <a:ahLst/>
                <a:cxnLst>
                  <a:cxn ang="0">
                    <a:pos x="T0" y="T1"/>
                  </a:cxn>
                  <a:cxn ang="0">
                    <a:pos x="T2" y="T3"/>
                  </a:cxn>
                  <a:cxn ang="0">
                    <a:pos x="T4" y="T5"/>
                  </a:cxn>
                  <a:cxn ang="0">
                    <a:pos x="T6" y="T7"/>
                  </a:cxn>
                  <a:cxn ang="0">
                    <a:pos x="T8" y="T9"/>
                  </a:cxn>
                </a:cxnLst>
                <a:rect l="0" t="0" r="r" b="b"/>
                <a:pathLst>
                  <a:path w="10" h="11">
                    <a:moveTo>
                      <a:pt x="2" y="2"/>
                    </a:moveTo>
                    <a:cubicBezTo>
                      <a:pt x="0" y="3"/>
                      <a:pt x="0" y="6"/>
                      <a:pt x="1" y="8"/>
                    </a:cubicBezTo>
                    <a:cubicBezTo>
                      <a:pt x="3" y="10"/>
                      <a:pt x="6" y="11"/>
                      <a:pt x="8" y="9"/>
                    </a:cubicBezTo>
                    <a:cubicBezTo>
                      <a:pt x="10" y="8"/>
                      <a:pt x="10" y="5"/>
                      <a:pt x="9" y="2"/>
                    </a:cubicBezTo>
                    <a:cubicBezTo>
                      <a:pt x="7" y="0"/>
                      <a:pt x="4" y="0"/>
                      <a:pt x="2" y="2"/>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8" name="Freeform 20"/>
              <p:cNvSpPr>
                <a:spLocks/>
              </p:cNvSpPr>
              <p:nvPr/>
            </p:nvSpPr>
            <p:spPr bwMode="auto">
              <a:xfrm>
                <a:off x="801" y="1644"/>
                <a:ext cx="15" cy="16"/>
              </a:xfrm>
              <a:custGeom>
                <a:avLst/>
                <a:gdLst>
                  <a:gd name="T0" fmla="*/ 2 w 10"/>
                  <a:gd name="T1" fmla="*/ 2 h 11"/>
                  <a:gd name="T2" fmla="*/ 1 w 10"/>
                  <a:gd name="T3" fmla="*/ 8 h 11"/>
                  <a:gd name="T4" fmla="*/ 8 w 10"/>
                  <a:gd name="T5" fmla="*/ 9 h 11"/>
                  <a:gd name="T6" fmla="*/ 9 w 10"/>
                  <a:gd name="T7" fmla="*/ 2 h 11"/>
                  <a:gd name="T8" fmla="*/ 2 w 10"/>
                  <a:gd name="T9" fmla="*/ 2 h 11"/>
                </a:gdLst>
                <a:ahLst/>
                <a:cxnLst>
                  <a:cxn ang="0">
                    <a:pos x="T0" y="T1"/>
                  </a:cxn>
                  <a:cxn ang="0">
                    <a:pos x="T2" y="T3"/>
                  </a:cxn>
                  <a:cxn ang="0">
                    <a:pos x="T4" y="T5"/>
                  </a:cxn>
                  <a:cxn ang="0">
                    <a:pos x="T6" y="T7"/>
                  </a:cxn>
                  <a:cxn ang="0">
                    <a:pos x="T8" y="T9"/>
                  </a:cxn>
                </a:cxnLst>
                <a:rect l="0" t="0" r="r" b="b"/>
                <a:pathLst>
                  <a:path w="10" h="11">
                    <a:moveTo>
                      <a:pt x="2" y="2"/>
                    </a:moveTo>
                    <a:cubicBezTo>
                      <a:pt x="0" y="3"/>
                      <a:pt x="0" y="6"/>
                      <a:pt x="1" y="8"/>
                    </a:cubicBezTo>
                    <a:cubicBezTo>
                      <a:pt x="3" y="10"/>
                      <a:pt x="6" y="11"/>
                      <a:pt x="8" y="9"/>
                    </a:cubicBezTo>
                    <a:cubicBezTo>
                      <a:pt x="10" y="7"/>
                      <a:pt x="10" y="4"/>
                      <a:pt x="9" y="2"/>
                    </a:cubicBezTo>
                    <a:cubicBezTo>
                      <a:pt x="7" y="0"/>
                      <a:pt x="4" y="0"/>
                      <a:pt x="2" y="2"/>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9" name="Freeform 21"/>
              <p:cNvSpPr>
                <a:spLocks/>
              </p:cNvSpPr>
              <p:nvPr/>
            </p:nvSpPr>
            <p:spPr bwMode="auto">
              <a:xfrm>
                <a:off x="699" y="1565"/>
                <a:ext cx="105" cy="95"/>
              </a:xfrm>
              <a:custGeom>
                <a:avLst/>
                <a:gdLst>
                  <a:gd name="T0" fmla="*/ 66 w 105"/>
                  <a:gd name="T1" fmla="*/ 21 h 95"/>
                  <a:gd name="T2" fmla="*/ 40 w 105"/>
                  <a:gd name="T3" fmla="*/ 42 h 95"/>
                  <a:gd name="T4" fmla="*/ 5 w 105"/>
                  <a:gd name="T5" fmla="*/ 0 h 95"/>
                  <a:gd name="T6" fmla="*/ 0 w 105"/>
                  <a:gd name="T7" fmla="*/ 3 h 95"/>
                  <a:gd name="T8" fmla="*/ 75 w 105"/>
                  <a:gd name="T9" fmla="*/ 95 h 95"/>
                  <a:gd name="T10" fmla="*/ 79 w 105"/>
                  <a:gd name="T11" fmla="*/ 92 h 95"/>
                  <a:gd name="T12" fmla="*/ 105 w 105"/>
                  <a:gd name="T13" fmla="*/ 70 h 95"/>
                  <a:gd name="T14" fmla="*/ 66 w 105"/>
                  <a:gd name="T15" fmla="*/ 21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95">
                    <a:moveTo>
                      <a:pt x="66" y="21"/>
                    </a:moveTo>
                    <a:lnTo>
                      <a:pt x="40" y="42"/>
                    </a:lnTo>
                    <a:lnTo>
                      <a:pt x="5" y="0"/>
                    </a:lnTo>
                    <a:lnTo>
                      <a:pt x="0" y="3"/>
                    </a:lnTo>
                    <a:lnTo>
                      <a:pt x="75" y="95"/>
                    </a:lnTo>
                    <a:lnTo>
                      <a:pt x="79" y="92"/>
                    </a:lnTo>
                    <a:lnTo>
                      <a:pt x="105" y="70"/>
                    </a:lnTo>
                    <a:lnTo>
                      <a:pt x="66" y="21"/>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0" name="Oval 22"/>
              <p:cNvSpPr>
                <a:spLocks noChangeArrowheads="1"/>
              </p:cNvSpPr>
              <p:nvPr/>
            </p:nvSpPr>
            <p:spPr bwMode="auto">
              <a:xfrm>
                <a:off x="2544" y="2225"/>
                <a:ext cx="41" cy="41"/>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1" name="Freeform 23"/>
              <p:cNvSpPr>
                <a:spLocks noEditPoints="1"/>
              </p:cNvSpPr>
              <p:nvPr/>
            </p:nvSpPr>
            <p:spPr bwMode="auto">
              <a:xfrm>
                <a:off x="2471" y="2272"/>
                <a:ext cx="196" cy="221"/>
              </a:xfrm>
              <a:custGeom>
                <a:avLst/>
                <a:gdLst>
                  <a:gd name="T0" fmla="*/ 79 w 135"/>
                  <a:gd name="T1" fmla="*/ 82 h 152"/>
                  <a:gd name="T2" fmla="*/ 85 w 135"/>
                  <a:gd name="T3" fmla="*/ 75 h 152"/>
                  <a:gd name="T4" fmla="*/ 90 w 135"/>
                  <a:gd name="T5" fmla="*/ 72 h 152"/>
                  <a:gd name="T6" fmla="*/ 102 w 135"/>
                  <a:gd name="T7" fmla="*/ 69 h 152"/>
                  <a:gd name="T8" fmla="*/ 97 w 135"/>
                  <a:gd name="T9" fmla="*/ 77 h 152"/>
                  <a:gd name="T10" fmla="*/ 85 w 135"/>
                  <a:gd name="T11" fmla="*/ 78 h 152"/>
                  <a:gd name="T12" fmla="*/ 81 w 135"/>
                  <a:gd name="T13" fmla="*/ 82 h 152"/>
                  <a:gd name="T14" fmla="*/ 86 w 135"/>
                  <a:gd name="T15" fmla="*/ 117 h 152"/>
                  <a:gd name="T16" fmla="*/ 135 w 135"/>
                  <a:gd name="T17" fmla="*/ 113 h 152"/>
                  <a:gd name="T18" fmla="*/ 133 w 135"/>
                  <a:gd name="T19" fmla="*/ 78 h 152"/>
                  <a:gd name="T20" fmla="*/ 118 w 135"/>
                  <a:gd name="T21" fmla="*/ 77 h 152"/>
                  <a:gd name="T22" fmla="*/ 118 w 135"/>
                  <a:gd name="T23" fmla="*/ 75 h 152"/>
                  <a:gd name="T24" fmla="*/ 92 w 135"/>
                  <a:gd name="T25" fmla="*/ 10 h 152"/>
                  <a:gd name="T26" fmla="*/ 54 w 135"/>
                  <a:gd name="T27" fmla="*/ 8 h 152"/>
                  <a:gd name="T28" fmla="*/ 49 w 135"/>
                  <a:gd name="T29" fmla="*/ 0 h 152"/>
                  <a:gd name="T30" fmla="*/ 22 w 135"/>
                  <a:gd name="T31" fmla="*/ 16 h 152"/>
                  <a:gd name="T32" fmla="*/ 0 w 135"/>
                  <a:gd name="T33" fmla="*/ 7 h 152"/>
                  <a:gd name="T34" fmla="*/ 9 w 135"/>
                  <a:gd name="T35" fmla="*/ 44 h 152"/>
                  <a:gd name="T36" fmla="*/ 44 w 135"/>
                  <a:gd name="T37" fmla="*/ 57 h 152"/>
                  <a:gd name="T38" fmla="*/ 52 w 135"/>
                  <a:gd name="T39" fmla="*/ 73 h 152"/>
                  <a:gd name="T40" fmla="*/ 45 w 135"/>
                  <a:gd name="T41" fmla="*/ 152 h 152"/>
                  <a:gd name="T42" fmla="*/ 79 w 135"/>
                  <a:gd name="T43" fmla="*/ 121 h 152"/>
                  <a:gd name="T44" fmla="*/ 118 w 135"/>
                  <a:gd name="T45" fmla="*/ 144 h 152"/>
                  <a:gd name="T46" fmla="*/ 86 w 135"/>
                  <a:gd name="T47" fmla="*/ 120 h 152"/>
                  <a:gd name="T48" fmla="*/ 114 w 135"/>
                  <a:gd name="T49" fmla="*/ 75 h 152"/>
                  <a:gd name="T50" fmla="*/ 114 w 135"/>
                  <a:gd name="T51" fmla="*/ 78 h 152"/>
                  <a:gd name="T52" fmla="*/ 101 w 135"/>
                  <a:gd name="T53" fmla="*/ 77 h 152"/>
                  <a:gd name="T54" fmla="*/ 108 w 135"/>
                  <a:gd name="T55" fmla="*/ 72 h 152"/>
                  <a:gd name="T56" fmla="*/ 30 w 135"/>
                  <a:gd name="T57" fmla="*/ 52 h 152"/>
                  <a:gd name="T58" fmla="*/ 47 w 135"/>
                  <a:gd name="T59" fmla="*/ 4 h 152"/>
                  <a:gd name="T60" fmla="*/ 30 w 135"/>
                  <a:gd name="T61" fmla="*/ 52 h 152"/>
                  <a:gd name="T62" fmla="*/ 27 w 135"/>
                  <a:gd name="T63" fmla="*/ 51 h 152"/>
                  <a:gd name="T64" fmla="*/ 3 w 135"/>
                  <a:gd name="T65" fmla="*/ 1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152">
                    <a:moveTo>
                      <a:pt x="79" y="113"/>
                    </a:moveTo>
                    <a:cubicBezTo>
                      <a:pt x="79" y="82"/>
                      <a:pt x="79" y="82"/>
                      <a:pt x="79" y="82"/>
                    </a:cubicBezTo>
                    <a:cubicBezTo>
                      <a:pt x="79" y="80"/>
                      <a:pt x="79" y="78"/>
                      <a:pt x="81" y="77"/>
                    </a:cubicBezTo>
                    <a:cubicBezTo>
                      <a:pt x="82" y="76"/>
                      <a:pt x="84" y="75"/>
                      <a:pt x="85" y="75"/>
                    </a:cubicBezTo>
                    <a:cubicBezTo>
                      <a:pt x="85" y="75"/>
                      <a:pt x="87" y="75"/>
                      <a:pt x="91" y="75"/>
                    </a:cubicBezTo>
                    <a:cubicBezTo>
                      <a:pt x="90" y="73"/>
                      <a:pt x="90" y="72"/>
                      <a:pt x="90" y="72"/>
                    </a:cubicBezTo>
                    <a:cubicBezTo>
                      <a:pt x="89" y="34"/>
                      <a:pt x="89" y="34"/>
                      <a:pt x="89" y="34"/>
                    </a:cubicBezTo>
                    <a:cubicBezTo>
                      <a:pt x="102" y="69"/>
                      <a:pt x="102" y="69"/>
                      <a:pt x="102" y="69"/>
                    </a:cubicBezTo>
                    <a:cubicBezTo>
                      <a:pt x="100" y="71"/>
                      <a:pt x="98" y="73"/>
                      <a:pt x="97" y="75"/>
                    </a:cubicBezTo>
                    <a:cubicBezTo>
                      <a:pt x="97" y="76"/>
                      <a:pt x="97" y="76"/>
                      <a:pt x="97" y="77"/>
                    </a:cubicBezTo>
                    <a:cubicBezTo>
                      <a:pt x="97" y="78"/>
                      <a:pt x="97" y="78"/>
                      <a:pt x="97" y="78"/>
                    </a:cubicBezTo>
                    <a:cubicBezTo>
                      <a:pt x="90" y="78"/>
                      <a:pt x="85" y="78"/>
                      <a:pt x="85" y="78"/>
                    </a:cubicBezTo>
                    <a:cubicBezTo>
                      <a:pt x="84" y="78"/>
                      <a:pt x="83" y="78"/>
                      <a:pt x="83" y="79"/>
                    </a:cubicBezTo>
                    <a:cubicBezTo>
                      <a:pt x="82" y="80"/>
                      <a:pt x="81" y="81"/>
                      <a:pt x="81" y="82"/>
                    </a:cubicBezTo>
                    <a:cubicBezTo>
                      <a:pt x="82" y="113"/>
                      <a:pt x="82" y="113"/>
                      <a:pt x="82" y="113"/>
                    </a:cubicBezTo>
                    <a:cubicBezTo>
                      <a:pt x="82" y="115"/>
                      <a:pt x="84" y="117"/>
                      <a:pt x="86" y="117"/>
                    </a:cubicBezTo>
                    <a:cubicBezTo>
                      <a:pt x="131" y="117"/>
                      <a:pt x="131" y="117"/>
                      <a:pt x="131" y="117"/>
                    </a:cubicBezTo>
                    <a:cubicBezTo>
                      <a:pt x="133" y="117"/>
                      <a:pt x="135" y="115"/>
                      <a:pt x="135" y="113"/>
                    </a:cubicBezTo>
                    <a:cubicBezTo>
                      <a:pt x="134" y="81"/>
                      <a:pt x="134" y="81"/>
                      <a:pt x="134" y="81"/>
                    </a:cubicBezTo>
                    <a:cubicBezTo>
                      <a:pt x="134" y="80"/>
                      <a:pt x="134" y="79"/>
                      <a:pt x="133" y="78"/>
                    </a:cubicBezTo>
                    <a:cubicBezTo>
                      <a:pt x="132" y="78"/>
                      <a:pt x="131" y="77"/>
                      <a:pt x="130" y="77"/>
                    </a:cubicBezTo>
                    <a:cubicBezTo>
                      <a:pt x="130" y="77"/>
                      <a:pt x="125" y="77"/>
                      <a:pt x="118" y="77"/>
                    </a:cubicBezTo>
                    <a:cubicBezTo>
                      <a:pt x="119" y="77"/>
                      <a:pt x="119" y="77"/>
                      <a:pt x="119" y="77"/>
                    </a:cubicBezTo>
                    <a:cubicBezTo>
                      <a:pt x="119" y="76"/>
                      <a:pt x="118" y="75"/>
                      <a:pt x="118" y="75"/>
                    </a:cubicBezTo>
                    <a:cubicBezTo>
                      <a:pt x="117" y="72"/>
                      <a:pt x="115" y="69"/>
                      <a:pt x="111" y="68"/>
                    </a:cubicBezTo>
                    <a:cubicBezTo>
                      <a:pt x="110" y="60"/>
                      <a:pt x="106" y="26"/>
                      <a:pt x="92" y="10"/>
                    </a:cubicBezTo>
                    <a:cubicBezTo>
                      <a:pt x="84" y="0"/>
                      <a:pt x="73" y="1"/>
                      <a:pt x="72" y="1"/>
                    </a:cubicBezTo>
                    <a:cubicBezTo>
                      <a:pt x="71" y="1"/>
                      <a:pt x="61" y="0"/>
                      <a:pt x="54" y="8"/>
                    </a:cubicBezTo>
                    <a:cubicBezTo>
                      <a:pt x="54" y="8"/>
                      <a:pt x="52" y="9"/>
                      <a:pt x="51" y="11"/>
                    </a:cubicBezTo>
                    <a:cubicBezTo>
                      <a:pt x="49" y="0"/>
                      <a:pt x="49" y="0"/>
                      <a:pt x="49" y="0"/>
                    </a:cubicBezTo>
                    <a:cubicBezTo>
                      <a:pt x="47" y="1"/>
                      <a:pt x="47" y="1"/>
                      <a:pt x="47" y="1"/>
                    </a:cubicBezTo>
                    <a:cubicBezTo>
                      <a:pt x="47" y="1"/>
                      <a:pt x="32" y="8"/>
                      <a:pt x="22" y="16"/>
                    </a:cubicBezTo>
                    <a:cubicBezTo>
                      <a:pt x="19" y="14"/>
                      <a:pt x="10" y="9"/>
                      <a:pt x="2" y="7"/>
                    </a:cubicBezTo>
                    <a:cubicBezTo>
                      <a:pt x="0" y="7"/>
                      <a:pt x="0" y="7"/>
                      <a:pt x="0" y="7"/>
                    </a:cubicBezTo>
                    <a:cubicBezTo>
                      <a:pt x="8" y="44"/>
                      <a:pt x="8" y="44"/>
                      <a:pt x="8" y="44"/>
                    </a:cubicBezTo>
                    <a:cubicBezTo>
                      <a:pt x="9" y="44"/>
                      <a:pt x="9" y="44"/>
                      <a:pt x="9" y="44"/>
                    </a:cubicBezTo>
                    <a:cubicBezTo>
                      <a:pt x="9" y="44"/>
                      <a:pt x="17" y="46"/>
                      <a:pt x="26" y="53"/>
                    </a:cubicBezTo>
                    <a:cubicBezTo>
                      <a:pt x="35" y="70"/>
                      <a:pt x="44" y="57"/>
                      <a:pt x="44" y="57"/>
                    </a:cubicBezTo>
                    <a:cubicBezTo>
                      <a:pt x="46" y="55"/>
                      <a:pt x="51" y="45"/>
                      <a:pt x="51" y="45"/>
                    </a:cubicBezTo>
                    <a:cubicBezTo>
                      <a:pt x="51" y="54"/>
                      <a:pt x="52" y="73"/>
                      <a:pt x="52" y="73"/>
                    </a:cubicBezTo>
                    <a:cubicBezTo>
                      <a:pt x="34" y="148"/>
                      <a:pt x="34" y="148"/>
                      <a:pt x="34" y="148"/>
                    </a:cubicBezTo>
                    <a:cubicBezTo>
                      <a:pt x="45" y="152"/>
                      <a:pt x="45" y="152"/>
                      <a:pt x="45" y="152"/>
                    </a:cubicBezTo>
                    <a:cubicBezTo>
                      <a:pt x="45" y="152"/>
                      <a:pt x="67" y="100"/>
                      <a:pt x="69" y="96"/>
                    </a:cubicBezTo>
                    <a:cubicBezTo>
                      <a:pt x="70" y="100"/>
                      <a:pt x="79" y="121"/>
                      <a:pt x="79" y="121"/>
                    </a:cubicBezTo>
                    <a:cubicBezTo>
                      <a:pt x="109" y="152"/>
                      <a:pt x="109" y="152"/>
                      <a:pt x="109" y="152"/>
                    </a:cubicBezTo>
                    <a:cubicBezTo>
                      <a:pt x="118" y="144"/>
                      <a:pt x="118" y="144"/>
                      <a:pt x="118" y="144"/>
                    </a:cubicBezTo>
                    <a:cubicBezTo>
                      <a:pt x="118" y="144"/>
                      <a:pt x="106" y="128"/>
                      <a:pt x="99" y="120"/>
                    </a:cubicBezTo>
                    <a:cubicBezTo>
                      <a:pt x="86" y="120"/>
                      <a:pt x="86" y="120"/>
                      <a:pt x="86" y="120"/>
                    </a:cubicBezTo>
                    <a:cubicBezTo>
                      <a:pt x="82" y="120"/>
                      <a:pt x="79" y="117"/>
                      <a:pt x="79" y="113"/>
                    </a:cubicBezTo>
                    <a:close/>
                    <a:moveTo>
                      <a:pt x="114" y="75"/>
                    </a:moveTo>
                    <a:cubicBezTo>
                      <a:pt x="114" y="75"/>
                      <a:pt x="114" y="76"/>
                      <a:pt x="114" y="77"/>
                    </a:cubicBezTo>
                    <a:cubicBezTo>
                      <a:pt x="114" y="78"/>
                      <a:pt x="114" y="78"/>
                      <a:pt x="114" y="78"/>
                    </a:cubicBezTo>
                    <a:cubicBezTo>
                      <a:pt x="110" y="78"/>
                      <a:pt x="106" y="78"/>
                      <a:pt x="101" y="78"/>
                    </a:cubicBezTo>
                    <a:cubicBezTo>
                      <a:pt x="101" y="77"/>
                      <a:pt x="101" y="77"/>
                      <a:pt x="101" y="77"/>
                    </a:cubicBezTo>
                    <a:cubicBezTo>
                      <a:pt x="101" y="76"/>
                      <a:pt x="101" y="76"/>
                      <a:pt x="102" y="75"/>
                    </a:cubicBezTo>
                    <a:cubicBezTo>
                      <a:pt x="103" y="73"/>
                      <a:pt x="105" y="72"/>
                      <a:pt x="108" y="72"/>
                    </a:cubicBezTo>
                    <a:cubicBezTo>
                      <a:pt x="111" y="72"/>
                      <a:pt x="113" y="73"/>
                      <a:pt x="114" y="75"/>
                    </a:cubicBezTo>
                    <a:close/>
                    <a:moveTo>
                      <a:pt x="30" y="52"/>
                    </a:moveTo>
                    <a:cubicBezTo>
                      <a:pt x="24" y="18"/>
                      <a:pt x="24" y="18"/>
                      <a:pt x="24" y="18"/>
                    </a:cubicBezTo>
                    <a:cubicBezTo>
                      <a:pt x="31" y="12"/>
                      <a:pt x="43" y="6"/>
                      <a:pt x="47" y="4"/>
                    </a:cubicBezTo>
                    <a:cubicBezTo>
                      <a:pt x="47" y="7"/>
                      <a:pt x="51" y="35"/>
                      <a:pt x="52" y="37"/>
                    </a:cubicBezTo>
                    <a:cubicBezTo>
                      <a:pt x="40" y="43"/>
                      <a:pt x="33" y="49"/>
                      <a:pt x="30" y="52"/>
                    </a:cubicBezTo>
                    <a:close/>
                    <a:moveTo>
                      <a:pt x="21" y="18"/>
                    </a:moveTo>
                    <a:cubicBezTo>
                      <a:pt x="27" y="51"/>
                      <a:pt x="27" y="51"/>
                      <a:pt x="27" y="51"/>
                    </a:cubicBezTo>
                    <a:cubicBezTo>
                      <a:pt x="19" y="45"/>
                      <a:pt x="12" y="42"/>
                      <a:pt x="10" y="42"/>
                    </a:cubicBezTo>
                    <a:cubicBezTo>
                      <a:pt x="10" y="40"/>
                      <a:pt x="4" y="14"/>
                      <a:pt x="3" y="10"/>
                    </a:cubicBezTo>
                    <a:cubicBezTo>
                      <a:pt x="11" y="12"/>
                      <a:pt x="19" y="17"/>
                      <a:pt x="21" y="18"/>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2" name="Freeform 24"/>
              <p:cNvSpPr>
                <a:spLocks/>
              </p:cNvSpPr>
              <p:nvPr/>
            </p:nvSpPr>
            <p:spPr bwMode="auto">
              <a:xfrm>
                <a:off x="2512" y="2295"/>
                <a:ext cx="10" cy="13"/>
              </a:xfrm>
              <a:custGeom>
                <a:avLst/>
                <a:gdLst>
                  <a:gd name="T0" fmla="*/ 4 w 10"/>
                  <a:gd name="T1" fmla="*/ 12 h 13"/>
                  <a:gd name="T2" fmla="*/ 3 w 10"/>
                  <a:gd name="T3" fmla="*/ 6 h 13"/>
                  <a:gd name="T4" fmla="*/ 4 w 10"/>
                  <a:gd name="T5" fmla="*/ 12 h 13"/>
                  <a:gd name="T6" fmla="*/ 7 w 10"/>
                  <a:gd name="T7" fmla="*/ 10 h 13"/>
                  <a:gd name="T8" fmla="*/ 7 w 10"/>
                  <a:gd name="T9" fmla="*/ 3 h 13"/>
                  <a:gd name="T10" fmla="*/ 9 w 10"/>
                  <a:gd name="T11" fmla="*/ 10 h 13"/>
                  <a:gd name="T12" fmla="*/ 10 w 10"/>
                  <a:gd name="T13" fmla="*/ 9 h 13"/>
                  <a:gd name="T14" fmla="*/ 9 w 10"/>
                  <a:gd name="T15" fmla="*/ 0 h 13"/>
                  <a:gd name="T16" fmla="*/ 6 w 10"/>
                  <a:gd name="T17" fmla="*/ 2 h 13"/>
                  <a:gd name="T18" fmla="*/ 6 w 10"/>
                  <a:gd name="T19" fmla="*/ 8 h 13"/>
                  <a:gd name="T20" fmla="*/ 3 w 10"/>
                  <a:gd name="T21" fmla="*/ 3 h 13"/>
                  <a:gd name="T22" fmla="*/ 0 w 10"/>
                  <a:gd name="T23" fmla="*/ 5 h 13"/>
                  <a:gd name="T24" fmla="*/ 1 w 10"/>
                  <a:gd name="T25" fmla="*/ 13 h 13"/>
                  <a:gd name="T26" fmla="*/ 4 w 10"/>
                  <a:gd name="T2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4" y="12"/>
                    </a:moveTo>
                    <a:lnTo>
                      <a:pt x="3" y="6"/>
                    </a:lnTo>
                    <a:lnTo>
                      <a:pt x="4" y="12"/>
                    </a:lnTo>
                    <a:lnTo>
                      <a:pt x="7" y="10"/>
                    </a:lnTo>
                    <a:lnTo>
                      <a:pt x="7" y="3"/>
                    </a:lnTo>
                    <a:lnTo>
                      <a:pt x="9" y="10"/>
                    </a:lnTo>
                    <a:lnTo>
                      <a:pt x="10" y="9"/>
                    </a:lnTo>
                    <a:lnTo>
                      <a:pt x="9" y="0"/>
                    </a:lnTo>
                    <a:lnTo>
                      <a:pt x="6" y="2"/>
                    </a:lnTo>
                    <a:lnTo>
                      <a:pt x="6" y="8"/>
                    </a:lnTo>
                    <a:lnTo>
                      <a:pt x="3" y="3"/>
                    </a:lnTo>
                    <a:lnTo>
                      <a:pt x="0" y="5"/>
                    </a:lnTo>
                    <a:lnTo>
                      <a:pt x="1" y="13"/>
                    </a:lnTo>
                    <a:lnTo>
                      <a:pt x="4" y="12"/>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3" name="Freeform 25"/>
              <p:cNvSpPr>
                <a:spLocks noEditPoints="1"/>
              </p:cNvSpPr>
              <p:nvPr/>
            </p:nvSpPr>
            <p:spPr bwMode="auto">
              <a:xfrm>
                <a:off x="2522" y="2291"/>
                <a:ext cx="9" cy="12"/>
              </a:xfrm>
              <a:custGeom>
                <a:avLst/>
                <a:gdLst>
                  <a:gd name="T0" fmla="*/ 3 w 9"/>
                  <a:gd name="T1" fmla="*/ 9 h 12"/>
                  <a:gd name="T2" fmla="*/ 6 w 9"/>
                  <a:gd name="T3" fmla="*/ 7 h 12"/>
                  <a:gd name="T4" fmla="*/ 6 w 9"/>
                  <a:gd name="T5" fmla="*/ 9 h 12"/>
                  <a:gd name="T6" fmla="*/ 9 w 9"/>
                  <a:gd name="T7" fmla="*/ 7 h 12"/>
                  <a:gd name="T8" fmla="*/ 4 w 9"/>
                  <a:gd name="T9" fmla="*/ 0 h 12"/>
                  <a:gd name="T10" fmla="*/ 1 w 9"/>
                  <a:gd name="T11" fmla="*/ 1 h 12"/>
                  <a:gd name="T12" fmla="*/ 0 w 9"/>
                  <a:gd name="T13" fmla="*/ 12 h 12"/>
                  <a:gd name="T14" fmla="*/ 3 w 9"/>
                  <a:gd name="T15" fmla="*/ 12 h 12"/>
                  <a:gd name="T16" fmla="*/ 3 w 9"/>
                  <a:gd name="T17" fmla="*/ 9 h 12"/>
                  <a:gd name="T18" fmla="*/ 3 w 9"/>
                  <a:gd name="T19" fmla="*/ 3 h 12"/>
                  <a:gd name="T20" fmla="*/ 4 w 9"/>
                  <a:gd name="T21" fmla="*/ 6 h 12"/>
                  <a:gd name="T22" fmla="*/ 3 w 9"/>
                  <a:gd name="T23" fmla="*/ 7 h 12"/>
                  <a:gd name="T24" fmla="*/ 3 w 9"/>
                  <a:gd name="T2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2">
                    <a:moveTo>
                      <a:pt x="3" y="9"/>
                    </a:moveTo>
                    <a:lnTo>
                      <a:pt x="6" y="7"/>
                    </a:lnTo>
                    <a:lnTo>
                      <a:pt x="6" y="9"/>
                    </a:lnTo>
                    <a:lnTo>
                      <a:pt x="9" y="7"/>
                    </a:lnTo>
                    <a:lnTo>
                      <a:pt x="4" y="0"/>
                    </a:lnTo>
                    <a:lnTo>
                      <a:pt x="1" y="1"/>
                    </a:lnTo>
                    <a:lnTo>
                      <a:pt x="0" y="12"/>
                    </a:lnTo>
                    <a:lnTo>
                      <a:pt x="3" y="12"/>
                    </a:lnTo>
                    <a:lnTo>
                      <a:pt x="3" y="9"/>
                    </a:lnTo>
                    <a:close/>
                    <a:moveTo>
                      <a:pt x="3" y="3"/>
                    </a:moveTo>
                    <a:lnTo>
                      <a:pt x="4" y="6"/>
                    </a:lnTo>
                    <a:lnTo>
                      <a:pt x="3" y="7"/>
                    </a:lnTo>
                    <a:lnTo>
                      <a:pt x="3" y="3"/>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4" name="Freeform 26"/>
              <p:cNvSpPr>
                <a:spLocks noEditPoints="1"/>
              </p:cNvSpPr>
              <p:nvPr/>
            </p:nvSpPr>
            <p:spPr bwMode="auto">
              <a:xfrm>
                <a:off x="2529" y="2287"/>
                <a:ext cx="8" cy="11"/>
              </a:xfrm>
              <a:custGeom>
                <a:avLst/>
                <a:gdLst>
                  <a:gd name="T0" fmla="*/ 3 w 5"/>
                  <a:gd name="T1" fmla="*/ 7 h 8"/>
                  <a:gd name="T2" fmla="*/ 3 w 5"/>
                  <a:gd name="T3" fmla="*/ 5 h 8"/>
                  <a:gd name="T4" fmla="*/ 3 w 5"/>
                  <a:gd name="T5" fmla="*/ 4 h 8"/>
                  <a:gd name="T6" fmla="*/ 5 w 5"/>
                  <a:gd name="T7" fmla="*/ 3 h 8"/>
                  <a:gd name="T8" fmla="*/ 5 w 5"/>
                  <a:gd name="T9" fmla="*/ 1 h 8"/>
                  <a:gd name="T10" fmla="*/ 4 w 5"/>
                  <a:gd name="T11" fmla="*/ 0 h 8"/>
                  <a:gd name="T12" fmla="*/ 3 w 5"/>
                  <a:gd name="T13" fmla="*/ 0 h 8"/>
                  <a:gd name="T14" fmla="*/ 0 w 5"/>
                  <a:gd name="T15" fmla="*/ 2 h 8"/>
                  <a:gd name="T16" fmla="*/ 1 w 5"/>
                  <a:gd name="T17" fmla="*/ 8 h 8"/>
                  <a:gd name="T18" fmla="*/ 3 w 5"/>
                  <a:gd name="T19" fmla="*/ 7 h 8"/>
                  <a:gd name="T20" fmla="*/ 3 w 5"/>
                  <a:gd name="T21" fmla="*/ 2 h 8"/>
                  <a:gd name="T22" fmla="*/ 3 w 5"/>
                  <a:gd name="T23" fmla="*/ 2 h 8"/>
                  <a:gd name="T24" fmla="*/ 3 w 5"/>
                  <a:gd name="T25" fmla="*/ 2 h 8"/>
                  <a:gd name="T26" fmla="*/ 3 w 5"/>
                  <a:gd name="T27" fmla="*/ 3 h 8"/>
                  <a:gd name="T28" fmla="*/ 3 w 5"/>
                  <a:gd name="T29" fmla="*/ 3 h 8"/>
                  <a:gd name="T30" fmla="*/ 2 w 5"/>
                  <a:gd name="T31" fmla="*/ 4 h 8"/>
                  <a:gd name="T32" fmla="*/ 2 w 5"/>
                  <a:gd name="T33" fmla="*/ 2 h 8"/>
                  <a:gd name="T34" fmla="*/ 3 w 5"/>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8">
                    <a:moveTo>
                      <a:pt x="3" y="7"/>
                    </a:moveTo>
                    <a:cubicBezTo>
                      <a:pt x="3" y="5"/>
                      <a:pt x="3" y="5"/>
                      <a:pt x="3" y="5"/>
                    </a:cubicBezTo>
                    <a:cubicBezTo>
                      <a:pt x="3" y="4"/>
                      <a:pt x="3" y="4"/>
                      <a:pt x="3" y="4"/>
                    </a:cubicBezTo>
                    <a:cubicBezTo>
                      <a:pt x="4" y="4"/>
                      <a:pt x="5" y="4"/>
                      <a:pt x="5" y="3"/>
                    </a:cubicBezTo>
                    <a:cubicBezTo>
                      <a:pt x="5" y="3"/>
                      <a:pt x="5" y="2"/>
                      <a:pt x="5" y="1"/>
                    </a:cubicBezTo>
                    <a:cubicBezTo>
                      <a:pt x="5" y="1"/>
                      <a:pt x="5" y="0"/>
                      <a:pt x="4" y="0"/>
                    </a:cubicBezTo>
                    <a:cubicBezTo>
                      <a:pt x="4" y="0"/>
                      <a:pt x="4" y="0"/>
                      <a:pt x="3" y="0"/>
                    </a:cubicBezTo>
                    <a:cubicBezTo>
                      <a:pt x="0" y="2"/>
                      <a:pt x="0" y="2"/>
                      <a:pt x="0" y="2"/>
                    </a:cubicBezTo>
                    <a:cubicBezTo>
                      <a:pt x="1" y="8"/>
                      <a:pt x="1" y="8"/>
                      <a:pt x="1" y="8"/>
                    </a:cubicBezTo>
                    <a:lnTo>
                      <a:pt x="3" y="7"/>
                    </a:lnTo>
                    <a:close/>
                    <a:moveTo>
                      <a:pt x="3" y="2"/>
                    </a:moveTo>
                    <a:cubicBezTo>
                      <a:pt x="3" y="2"/>
                      <a:pt x="3" y="2"/>
                      <a:pt x="3" y="2"/>
                    </a:cubicBezTo>
                    <a:cubicBezTo>
                      <a:pt x="3" y="2"/>
                      <a:pt x="3" y="2"/>
                      <a:pt x="3" y="2"/>
                    </a:cubicBezTo>
                    <a:cubicBezTo>
                      <a:pt x="3" y="3"/>
                      <a:pt x="3" y="3"/>
                      <a:pt x="3" y="3"/>
                    </a:cubicBezTo>
                    <a:cubicBezTo>
                      <a:pt x="3" y="3"/>
                      <a:pt x="3" y="3"/>
                      <a:pt x="3" y="3"/>
                    </a:cubicBezTo>
                    <a:cubicBezTo>
                      <a:pt x="2" y="4"/>
                      <a:pt x="2" y="4"/>
                      <a:pt x="2" y="4"/>
                    </a:cubicBezTo>
                    <a:cubicBezTo>
                      <a:pt x="2" y="2"/>
                      <a:pt x="2" y="2"/>
                      <a:pt x="2" y="2"/>
                    </a:cubicBezTo>
                    <a:lnTo>
                      <a:pt x="3" y="2"/>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5" name="Rectangle 27"/>
              <p:cNvSpPr>
                <a:spLocks noChangeArrowheads="1"/>
              </p:cNvSpPr>
              <p:nvPr/>
            </p:nvSpPr>
            <p:spPr bwMode="auto">
              <a:xfrm>
                <a:off x="814" y="3150"/>
                <a:ext cx="34" cy="82"/>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6" name="Rectangle 28"/>
              <p:cNvSpPr>
                <a:spLocks noChangeArrowheads="1"/>
              </p:cNvSpPr>
              <p:nvPr/>
            </p:nvSpPr>
            <p:spPr bwMode="auto">
              <a:xfrm>
                <a:off x="867" y="3117"/>
                <a:ext cx="33" cy="115"/>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7" name="Rectangle 29"/>
              <p:cNvSpPr>
                <a:spLocks noChangeArrowheads="1"/>
              </p:cNvSpPr>
              <p:nvPr/>
            </p:nvSpPr>
            <p:spPr bwMode="auto">
              <a:xfrm>
                <a:off x="919" y="3088"/>
                <a:ext cx="33" cy="14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8" name="Rectangle 30"/>
              <p:cNvSpPr>
                <a:spLocks noChangeArrowheads="1"/>
              </p:cNvSpPr>
              <p:nvPr/>
            </p:nvSpPr>
            <p:spPr bwMode="auto">
              <a:xfrm>
                <a:off x="1753" y="3097"/>
                <a:ext cx="24" cy="91"/>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9" name="Rectangle 31"/>
              <p:cNvSpPr>
                <a:spLocks noChangeArrowheads="1"/>
              </p:cNvSpPr>
              <p:nvPr/>
            </p:nvSpPr>
            <p:spPr bwMode="auto">
              <a:xfrm>
                <a:off x="1796" y="3060"/>
                <a:ext cx="26" cy="12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0" name="Rectangle 32"/>
              <p:cNvSpPr>
                <a:spLocks noChangeArrowheads="1"/>
              </p:cNvSpPr>
              <p:nvPr/>
            </p:nvSpPr>
            <p:spPr bwMode="auto">
              <a:xfrm>
                <a:off x="1841" y="3098"/>
                <a:ext cx="25" cy="9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1" name="Rectangle 33"/>
              <p:cNvSpPr>
                <a:spLocks noChangeArrowheads="1"/>
              </p:cNvSpPr>
              <p:nvPr/>
            </p:nvSpPr>
            <p:spPr bwMode="auto">
              <a:xfrm>
                <a:off x="1885" y="3098"/>
                <a:ext cx="26" cy="9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2" name="Rectangle 34"/>
              <p:cNvSpPr>
                <a:spLocks noChangeArrowheads="1"/>
              </p:cNvSpPr>
              <p:nvPr/>
            </p:nvSpPr>
            <p:spPr bwMode="auto">
              <a:xfrm>
                <a:off x="2094" y="2826"/>
                <a:ext cx="27" cy="115"/>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3" name="Rectangle 35"/>
              <p:cNvSpPr>
                <a:spLocks noChangeArrowheads="1"/>
              </p:cNvSpPr>
              <p:nvPr/>
            </p:nvSpPr>
            <p:spPr bwMode="auto">
              <a:xfrm>
                <a:off x="2051" y="2852"/>
                <a:ext cx="24" cy="8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4" name="Rectangle 36"/>
              <p:cNvSpPr>
                <a:spLocks noChangeArrowheads="1"/>
              </p:cNvSpPr>
              <p:nvPr/>
            </p:nvSpPr>
            <p:spPr bwMode="auto">
              <a:xfrm>
                <a:off x="2006" y="2867"/>
                <a:ext cx="26" cy="7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5" name="Rectangle 37"/>
              <p:cNvSpPr>
                <a:spLocks noChangeArrowheads="1"/>
              </p:cNvSpPr>
              <p:nvPr/>
            </p:nvSpPr>
            <p:spPr bwMode="auto">
              <a:xfrm>
                <a:off x="1744" y="3200"/>
                <a:ext cx="182" cy="26"/>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6" name="Rectangle 38"/>
              <p:cNvSpPr>
                <a:spLocks noChangeArrowheads="1"/>
              </p:cNvSpPr>
              <p:nvPr/>
            </p:nvSpPr>
            <p:spPr bwMode="auto">
              <a:xfrm>
                <a:off x="2238" y="2407"/>
                <a:ext cx="25" cy="92"/>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7" name="Rectangle 39"/>
              <p:cNvSpPr>
                <a:spLocks noChangeArrowheads="1"/>
              </p:cNvSpPr>
              <p:nvPr/>
            </p:nvSpPr>
            <p:spPr bwMode="auto">
              <a:xfrm>
                <a:off x="2282" y="2371"/>
                <a:ext cx="25" cy="12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8" name="Rectangle 40"/>
              <p:cNvSpPr>
                <a:spLocks noChangeArrowheads="1"/>
              </p:cNvSpPr>
              <p:nvPr/>
            </p:nvSpPr>
            <p:spPr bwMode="auto">
              <a:xfrm>
                <a:off x="2326" y="2409"/>
                <a:ext cx="26" cy="9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9" name="Rectangle 41"/>
              <p:cNvSpPr>
                <a:spLocks noChangeArrowheads="1"/>
              </p:cNvSpPr>
              <p:nvPr/>
            </p:nvSpPr>
            <p:spPr bwMode="auto">
              <a:xfrm>
                <a:off x="2596" y="1714"/>
                <a:ext cx="32" cy="193"/>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0" name="Rectangle 42"/>
              <p:cNvSpPr>
                <a:spLocks noChangeArrowheads="1"/>
              </p:cNvSpPr>
              <p:nvPr/>
            </p:nvSpPr>
            <p:spPr bwMode="auto">
              <a:xfrm>
                <a:off x="2651" y="1779"/>
                <a:ext cx="32" cy="12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1" name="Rectangle 43"/>
              <p:cNvSpPr>
                <a:spLocks noChangeArrowheads="1"/>
              </p:cNvSpPr>
              <p:nvPr/>
            </p:nvSpPr>
            <p:spPr bwMode="auto">
              <a:xfrm>
                <a:off x="2708" y="1817"/>
                <a:ext cx="32" cy="9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2" name="Rectangle 44"/>
              <p:cNvSpPr>
                <a:spLocks noChangeArrowheads="1"/>
              </p:cNvSpPr>
              <p:nvPr/>
            </p:nvSpPr>
            <p:spPr bwMode="auto">
              <a:xfrm>
                <a:off x="2531" y="1283"/>
                <a:ext cx="24" cy="9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3" name="Freeform 45"/>
              <p:cNvSpPr>
                <a:spLocks/>
              </p:cNvSpPr>
              <p:nvPr/>
            </p:nvSpPr>
            <p:spPr bwMode="auto">
              <a:xfrm>
                <a:off x="2487" y="1295"/>
                <a:ext cx="26" cy="87"/>
              </a:xfrm>
              <a:custGeom>
                <a:avLst/>
                <a:gdLst>
                  <a:gd name="T0" fmla="*/ 0 w 26"/>
                  <a:gd name="T1" fmla="*/ 87 h 87"/>
                  <a:gd name="T2" fmla="*/ 25 w 26"/>
                  <a:gd name="T3" fmla="*/ 87 h 87"/>
                  <a:gd name="T4" fmla="*/ 26 w 26"/>
                  <a:gd name="T5" fmla="*/ 0 h 87"/>
                  <a:gd name="T6" fmla="*/ 2 w 26"/>
                  <a:gd name="T7" fmla="*/ 0 h 87"/>
                  <a:gd name="T8" fmla="*/ 0 w 26"/>
                  <a:gd name="T9" fmla="*/ 87 h 87"/>
                </a:gdLst>
                <a:ahLst/>
                <a:cxnLst>
                  <a:cxn ang="0">
                    <a:pos x="T0" y="T1"/>
                  </a:cxn>
                  <a:cxn ang="0">
                    <a:pos x="T2" y="T3"/>
                  </a:cxn>
                  <a:cxn ang="0">
                    <a:pos x="T4" y="T5"/>
                  </a:cxn>
                  <a:cxn ang="0">
                    <a:pos x="T6" y="T7"/>
                  </a:cxn>
                  <a:cxn ang="0">
                    <a:pos x="T8" y="T9"/>
                  </a:cxn>
                </a:cxnLst>
                <a:rect l="0" t="0" r="r" b="b"/>
                <a:pathLst>
                  <a:path w="26" h="87">
                    <a:moveTo>
                      <a:pt x="0" y="87"/>
                    </a:moveTo>
                    <a:lnTo>
                      <a:pt x="25" y="87"/>
                    </a:lnTo>
                    <a:lnTo>
                      <a:pt x="26" y="0"/>
                    </a:lnTo>
                    <a:lnTo>
                      <a:pt x="2" y="0"/>
                    </a:lnTo>
                    <a:lnTo>
                      <a:pt x="0" y="87"/>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4" name="Freeform 46"/>
              <p:cNvSpPr>
                <a:spLocks/>
              </p:cNvSpPr>
              <p:nvPr/>
            </p:nvSpPr>
            <p:spPr bwMode="auto">
              <a:xfrm>
                <a:off x="2445" y="1312"/>
                <a:ext cx="25" cy="70"/>
              </a:xfrm>
              <a:custGeom>
                <a:avLst/>
                <a:gdLst>
                  <a:gd name="T0" fmla="*/ 0 w 25"/>
                  <a:gd name="T1" fmla="*/ 69 h 70"/>
                  <a:gd name="T2" fmla="*/ 25 w 25"/>
                  <a:gd name="T3" fmla="*/ 70 h 70"/>
                  <a:gd name="T4" fmla="*/ 25 w 25"/>
                  <a:gd name="T5" fmla="*/ 0 h 70"/>
                  <a:gd name="T6" fmla="*/ 0 w 25"/>
                  <a:gd name="T7" fmla="*/ 0 h 70"/>
                  <a:gd name="T8" fmla="*/ 0 w 25"/>
                  <a:gd name="T9" fmla="*/ 69 h 70"/>
                </a:gdLst>
                <a:ahLst/>
                <a:cxnLst>
                  <a:cxn ang="0">
                    <a:pos x="T0" y="T1"/>
                  </a:cxn>
                  <a:cxn ang="0">
                    <a:pos x="T2" y="T3"/>
                  </a:cxn>
                  <a:cxn ang="0">
                    <a:pos x="T4" y="T5"/>
                  </a:cxn>
                  <a:cxn ang="0">
                    <a:pos x="T6" y="T7"/>
                  </a:cxn>
                  <a:cxn ang="0">
                    <a:pos x="T8" y="T9"/>
                  </a:cxn>
                </a:cxnLst>
                <a:rect l="0" t="0" r="r" b="b"/>
                <a:pathLst>
                  <a:path w="25" h="70">
                    <a:moveTo>
                      <a:pt x="0" y="69"/>
                    </a:moveTo>
                    <a:lnTo>
                      <a:pt x="25" y="70"/>
                    </a:lnTo>
                    <a:lnTo>
                      <a:pt x="25" y="0"/>
                    </a:lnTo>
                    <a:lnTo>
                      <a:pt x="0" y="0"/>
                    </a:lnTo>
                    <a:lnTo>
                      <a:pt x="0" y="69"/>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5" name="Rectangle 47"/>
              <p:cNvSpPr>
                <a:spLocks noChangeArrowheads="1"/>
              </p:cNvSpPr>
              <p:nvPr/>
            </p:nvSpPr>
            <p:spPr bwMode="auto">
              <a:xfrm>
                <a:off x="2371" y="2409"/>
                <a:ext cx="24" cy="9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6" name="Rectangle 48"/>
              <p:cNvSpPr>
                <a:spLocks noChangeArrowheads="1"/>
              </p:cNvSpPr>
              <p:nvPr/>
            </p:nvSpPr>
            <p:spPr bwMode="auto">
              <a:xfrm>
                <a:off x="2230" y="2510"/>
                <a:ext cx="180" cy="27"/>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7" name="Freeform 49"/>
              <p:cNvSpPr>
                <a:spLocks noEditPoints="1"/>
              </p:cNvSpPr>
              <p:nvPr/>
            </p:nvSpPr>
            <p:spPr bwMode="auto">
              <a:xfrm>
                <a:off x="2395" y="2515"/>
                <a:ext cx="235" cy="234"/>
              </a:xfrm>
              <a:custGeom>
                <a:avLst/>
                <a:gdLst>
                  <a:gd name="T0" fmla="*/ 134 w 161"/>
                  <a:gd name="T1" fmla="*/ 46 h 161"/>
                  <a:gd name="T2" fmla="*/ 129 w 161"/>
                  <a:gd name="T3" fmla="*/ 40 h 161"/>
                  <a:gd name="T4" fmla="*/ 136 w 161"/>
                  <a:gd name="T5" fmla="*/ 23 h 161"/>
                  <a:gd name="T6" fmla="*/ 125 w 161"/>
                  <a:gd name="T7" fmla="*/ 13 h 161"/>
                  <a:gd name="T8" fmla="*/ 110 w 161"/>
                  <a:gd name="T9" fmla="*/ 24 h 161"/>
                  <a:gd name="T10" fmla="*/ 103 w 161"/>
                  <a:gd name="T11" fmla="*/ 21 h 161"/>
                  <a:gd name="T12" fmla="*/ 100 w 161"/>
                  <a:gd name="T13" fmla="*/ 3 h 161"/>
                  <a:gd name="T14" fmla="*/ 86 w 161"/>
                  <a:gd name="T15" fmla="*/ 0 h 161"/>
                  <a:gd name="T16" fmla="*/ 78 w 161"/>
                  <a:gd name="T17" fmla="*/ 17 h 161"/>
                  <a:gd name="T18" fmla="*/ 70 w 161"/>
                  <a:gd name="T19" fmla="*/ 18 h 161"/>
                  <a:gd name="T20" fmla="*/ 59 w 161"/>
                  <a:gd name="T21" fmla="*/ 4 h 161"/>
                  <a:gd name="T22" fmla="*/ 45 w 161"/>
                  <a:gd name="T23" fmla="*/ 8 h 161"/>
                  <a:gd name="T24" fmla="*/ 46 w 161"/>
                  <a:gd name="T25" fmla="*/ 27 h 161"/>
                  <a:gd name="T26" fmla="*/ 40 w 161"/>
                  <a:gd name="T27" fmla="*/ 32 h 161"/>
                  <a:gd name="T28" fmla="*/ 23 w 161"/>
                  <a:gd name="T29" fmla="*/ 25 h 161"/>
                  <a:gd name="T30" fmla="*/ 13 w 161"/>
                  <a:gd name="T31" fmla="*/ 36 h 161"/>
                  <a:gd name="T32" fmla="*/ 24 w 161"/>
                  <a:gd name="T33" fmla="*/ 51 h 161"/>
                  <a:gd name="T34" fmla="*/ 22 w 161"/>
                  <a:gd name="T35" fmla="*/ 59 h 161"/>
                  <a:gd name="T36" fmla="*/ 3 w 161"/>
                  <a:gd name="T37" fmla="*/ 61 h 161"/>
                  <a:gd name="T38" fmla="*/ 0 w 161"/>
                  <a:gd name="T39" fmla="*/ 76 h 161"/>
                  <a:gd name="T40" fmla="*/ 17 w 161"/>
                  <a:gd name="T41" fmla="*/ 83 h 161"/>
                  <a:gd name="T42" fmla="*/ 19 w 161"/>
                  <a:gd name="T43" fmla="*/ 91 h 161"/>
                  <a:gd name="T44" fmla="*/ 4 w 161"/>
                  <a:gd name="T45" fmla="*/ 103 h 161"/>
                  <a:gd name="T46" fmla="*/ 9 w 161"/>
                  <a:gd name="T47" fmla="*/ 117 h 161"/>
                  <a:gd name="T48" fmla="*/ 27 w 161"/>
                  <a:gd name="T49" fmla="*/ 115 h 161"/>
                  <a:gd name="T50" fmla="*/ 32 w 161"/>
                  <a:gd name="T51" fmla="*/ 121 h 161"/>
                  <a:gd name="T52" fmla="*/ 25 w 161"/>
                  <a:gd name="T53" fmla="*/ 138 h 161"/>
                  <a:gd name="T54" fmla="*/ 36 w 161"/>
                  <a:gd name="T55" fmla="*/ 148 h 161"/>
                  <a:gd name="T56" fmla="*/ 51 w 161"/>
                  <a:gd name="T57" fmla="*/ 137 h 161"/>
                  <a:gd name="T58" fmla="*/ 59 w 161"/>
                  <a:gd name="T59" fmla="*/ 140 h 161"/>
                  <a:gd name="T60" fmla="*/ 61 w 161"/>
                  <a:gd name="T61" fmla="*/ 158 h 161"/>
                  <a:gd name="T62" fmla="*/ 76 w 161"/>
                  <a:gd name="T63" fmla="*/ 161 h 161"/>
                  <a:gd name="T64" fmla="*/ 83 w 161"/>
                  <a:gd name="T65" fmla="*/ 144 h 161"/>
                  <a:gd name="T66" fmla="*/ 92 w 161"/>
                  <a:gd name="T67" fmla="*/ 143 h 161"/>
                  <a:gd name="T68" fmla="*/ 103 w 161"/>
                  <a:gd name="T69" fmla="*/ 157 h 161"/>
                  <a:gd name="T70" fmla="*/ 117 w 161"/>
                  <a:gd name="T71" fmla="*/ 152 h 161"/>
                  <a:gd name="T72" fmla="*/ 115 w 161"/>
                  <a:gd name="T73" fmla="*/ 134 h 161"/>
                  <a:gd name="T74" fmla="*/ 121 w 161"/>
                  <a:gd name="T75" fmla="*/ 129 h 161"/>
                  <a:gd name="T76" fmla="*/ 139 w 161"/>
                  <a:gd name="T77" fmla="*/ 136 h 161"/>
                  <a:gd name="T78" fmla="*/ 148 w 161"/>
                  <a:gd name="T79" fmla="*/ 125 h 161"/>
                  <a:gd name="T80" fmla="*/ 137 w 161"/>
                  <a:gd name="T81" fmla="*/ 110 h 161"/>
                  <a:gd name="T82" fmla="*/ 140 w 161"/>
                  <a:gd name="T83" fmla="*/ 102 h 161"/>
                  <a:gd name="T84" fmla="*/ 158 w 161"/>
                  <a:gd name="T85" fmla="*/ 100 h 161"/>
                  <a:gd name="T86" fmla="*/ 161 w 161"/>
                  <a:gd name="T87" fmla="*/ 85 h 161"/>
                  <a:gd name="T88" fmla="*/ 144 w 161"/>
                  <a:gd name="T89" fmla="*/ 78 h 161"/>
                  <a:gd name="T90" fmla="*/ 143 w 161"/>
                  <a:gd name="T91" fmla="*/ 70 h 161"/>
                  <a:gd name="T92" fmla="*/ 158 w 161"/>
                  <a:gd name="T93" fmla="*/ 58 h 161"/>
                  <a:gd name="T94" fmla="*/ 153 w 161"/>
                  <a:gd name="T95" fmla="*/ 44 h 161"/>
                  <a:gd name="T96" fmla="*/ 88 w 161"/>
                  <a:gd name="T97" fmla="*/ 104 h 161"/>
                  <a:gd name="T98" fmla="*/ 68 w 161"/>
                  <a:gd name="T99" fmla="*/ 54 h 161"/>
                  <a:gd name="T100" fmla="*/ 88 w 161"/>
                  <a:gd name="T101" fmla="*/ 10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1" h="161">
                    <a:moveTo>
                      <a:pt x="152" y="44"/>
                    </a:moveTo>
                    <a:cubicBezTo>
                      <a:pt x="134" y="46"/>
                      <a:pt x="134" y="46"/>
                      <a:pt x="134" y="46"/>
                    </a:cubicBezTo>
                    <a:cubicBezTo>
                      <a:pt x="133" y="46"/>
                      <a:pt x="133" y="46"/>
                      <a:pt x="133" y="46"/>
                    </a:cubicBezTo>
                    <a:cubicBezTo>
                      <a:pt x="129" y="40"/>
                      <a:pt x="129" y="40"/>
                      <a:pt x="129" y="40"/>
                    </a:cubicBezTo>
                    <a:cubicBezTo>
                      <a:pt x="129" y="39"/>
                      <a:pt x="129" y="39"/>
                      <a:pt x="129" y="39"/>
                    </a:cubicBezTo>
                    <a:cubicBezTo>
                      <a:pt x="136" y="23"/>
                      <a:pt x="136" y="23"/>
                      <a:pt x="136" y="23"/>
                    </a:cubicBezTo>
                    <a:cubicBezTo>
                      <a:pt x="136" y="22"/>
                      <a:pt x="136" y="22"/>
                      <a:pt x="136" y="22"/>
                    </a:cubicBezTo>
                    <a:cubicBezTo>
                      <a:pt x="125" y="13"/>
                      <a:pt x="125" y="13"/>
                      <a:pt x="125" y="13"/>
                    </a:cubicBezTo>
                    <a:cubicBezTo>
                      <a:pt x="124" y="13"/>
                      <a:pt x="124" y="13"/>
                      <a:pt x="124" y="13"/>
                    </a:cubicBezTo>
                    <a:cubicBezTo>
                      <a:pt x="110" y="24"/>
                      <a:pt x="110" y="24"/>
                      <a:pt x="110" y="24"/>
                    </a:cubicBezTo>
                    <a:cubicBezTo>
                      <a:pt x="109" y="24"/>
                      <a:pt x="109" y="24"/>
                      <a:pt x="109" y="24"/>
                    </a:cubicBezTo>
                    <a:cubicBezTo>
                      <a:pt x="103" y="21"/>
                      <a:pt x="103" y="21"/>
                      <a:pt x="103" y="21"/>
                    </a:cubicBezTo>
                    <a:cubicBezTo>
                      <a:pt x="102" y="20"/>
                      <a:pt x="102" y="20"/>
                      <a:pt x="102" y="20"/>
                    </a:cubicBezTo>
                    <a:cubicBezTo>
                      <a:pt x="100" y="3"/>
                      <a:pt x="100" y="3"/>
                      <a:pt x="100" y="3"/>
                    </a:cubicBezTo>
                    <a:cubicBezTo>
                      <a:pt x="99" y="2"/>
                      <a:pt x="99" y="2"/>
                      <a:pt x="99" y="2"/>
                    </a:cubicBezTo>
                    <a:cubicBezTo>
                      <a:pt x="86" y="0"/>
                      <a:pt x="86" y="0"/>
                      <a:pt x="86" y="0"/>
                    </a:cubicBezTo>
                    <a:cubicBezTo>
                      <a:pt x="85" y="1"/>
                      <a:pt x="85" y="1"/>
                      <a:pt x="85" y="1"/>
                    </a:cubicBezTo>
                    <a:cubicBezTo>
                      <a:pt x="78" y="17"/>
                      <a:pt x="78" y="17"/>
                      <a:pt x="78" y="17"/>
                    </a:cubicBezTo>
                    <a:cubicBezTo>
                      <a:pt x="77" y="18"/>
                      <a:pt x="77" y="18"/>
                      <a:pt x="77" y="18"/>
                    </a:cubicBezTo>
                    <a:cubicBezTo>
                      <a:pt x="70" y="18"/>
                      <a:pt x="70" y="18"/>
                      <a:pt x="70" y="18"/>
                    </a:cubicBezTo>
                    <a:cubicBezTo>
                      <a:pt x="69" y="18"/>
                      <a:pt x="69" y="18"/>
                      <a:pt x="69" y="18"/>
                    </a:cubicBezTo>
                    <a:cubicBezTo>
                      <a:pt x="59" y="4"/>
                      <a:pt x="59" y="4"/>
                      <a:pt x="59" y="4"/>
                    </a:cubicBezTo>
                    <a:cubicBezTo>
                      <a:pt x="58" y="3"/>
                      <a:pt x="58" y="3"/>
                      <a:pt x="58" y="3"/>
                    </a:cubicBezTo>
                    <a:cubicBezTo>
                      <a:pt x="45" y="8"/>
                      <a:pt x="45" y="8"/>
                      <a:pt x="45" y="8"/>
                    </a:cubicBezTo>
                    <a:cubicBezTo>
                      <a:pt x="44" y="9"/>
                      <a:pt x="44" y="9"/>
                      <a:pt x="44" y="9"/>
                    </a:cubicBezTo>
                    <a:cubicBezTo>
                      <a:pt x="46" y="27"/>
                      <a:pt x="46" y="27"/>
                      <a:pt x="46" y="27"/>
                    </a:cubicBezTo>
                    <a:cubicBezTo>
                      <a:pt x="46" y="28"/>
                      <a:pt x="46" y="28"/>
                      <a:pt x="46" y="28"/>
                    </a:cubicBezTo>
                    <a:cubicBezTo>
                      <a:pt x="40" y="32"/>
                      <a:pt x="40" y="32"/>
                      <a:pt x="40" y="32"/>
                    </a:cubicBezTo>
                    <a:cubicBezTo>
                      <a:pt x="39" y="32"/>
                      <a:pt x="39" y="32"/>
                      <a:pt x="39" y="32"/>
                    </a:cubicBezTo>
                    <a:cubicBezTo>
                      <a:pt x="23" y="25"/>
                      <a:pt x="23" y="25"/>
                      <a:pt x="23" y="25"/>
                    </a:cubicBezTo>
                    <a:cubicBezTo>
                      <a:pt x="22" y="25"/>
                      <a:pt x="22" y="25"/>
                      <a:pt x="22" y="25"/>
                    </a:cubicBezTo>
                    <a:cubicBezTo>
                      <a:pt x="13" y="36"/>
                      <a:pt x="13" y="36"/>
                      <a:pt x="13" y="36"/>
                    </a:cubicBezTo>
                    <a:cubicBezTo>
                      <a:pt x="13" y="37"/>
                      <a:pt x="13" y="37"/>
                      <a:pt x="13" y="37"/>
                    </a:cubicBezTo>
                    <a:cubicBezTo>
                      <a:pt x="24" y="51"/>
                      <a:pt x="24" y="51"/>
                      <a:pt x="24" y="51"/>
                    </a:cubicBezTo>
                    <a:cubicBezTo>
                      <a:pt x="24" y="52"/>
                      <a:pt x="24" y="52"/>
                      <a:pt x="24" y="52"/>
                    </a:cubicBezTo>
                    <a:cubicBezTo>
                      <a:pt x="22" y="59"/>
                      <a:pt x="22" y="59"/>
                      <a:pt x="22" y="59"/>
                    </a:cubicBezTo>
                    <a:cubicBezTo>
                      <a:pt x="21" y="59"/>
                      <a:pt x="21" y="59"/>
                      <a:pt x="21" y="59"/>
                    </a:cubicBezTo>
                    <a:cubicBezTo>
                      <a:pt x="3" y="61"/>
                      <a:pt x="3" y="61"/>
                      <a:pt x="3" y="61"/>
                    </a:cubicBezTo>
                    <a:cubicBezTo>
                      <a:pt x="2" y="62"/>
                      <a:pt x="2" y="62"/>
                      <a:pt x="2" y="62"/>
                    </a:cubicBezTo>
                    <a:cubicBezTo>
                      <a:pt x="0" y="76"/>
                      <a:pt x="0" y="76"/>
                      <a:pt x="0" y="76"/>
                    </a:cubicBezTo>
                    <a:cubicBezTo>
                      <a:pt x="1" y="77"/>
                      <a:pt x="1" y="77"/>
                      <a:pt x="1" y="77"/>
                    </a:cubicBezTo>
                    <a:cubicBezTo>
                      <a:pt x="17" y="83"/>
                      <a:pt x="17" y="83"/>
                      <a:pt x="17" y="83"/>
                    </a:cubicBezTo>
                    <a:cubicBezTo>
                      <a:pt x="18" y="84"/>
                      <a:pt x="18" y="84"/>
                      <a:pt x="18" y="84"/>
                    </a:cubicBezTo>
                    <a:cubicBezTo>
                      <a:pt x="19" y="91"/>
                      <a:pt x="19" y="91"/>
                      <a:pt x="19" y="91"/>
                    </a:cubicBezTo>
                    <a:cubicBezTo>
                      <a:pt x="18" y="92"/>
                      <a:pt x="18" y="92"/>
                      <a:pt x="18" y="92"/>
                    </a:cubicBezTo>
                    <a:cubicBezTo>
                      <a:pt x="4" y="103"/>
                      <a:pt x="4" y="103"/>
                      <a:pt x="4" y="103"/>
                    </a:cubicBezTo>
                    <a:cubicBezTo>
                      <a:pt x="4" y="104"/>
                      <a:pt x="4" y="104"/>
                      <a:pt x="4" y="104"/>
                    </a:cubicBezTo>
                    <a:cubicBezTo>
                      <a:pt x="9" y="117"/>
                      <a:pt x="9" y="117"/>
                      <a:pt x="9" y="117"/>
                    </a:cubicBezTo>
                    <a:cubicBezTo>
                      <a:pt x="10" y="117"/>
                      <a:pt x="10" y="117"/>
                      <a:pt x="10" y="117"/>
                    </a:cubicBezTo>
                    <a:cubicBezTo>
                      <a:pt x="27" y="115"/>
                      <a:pt x="27" y="115"/>
                      <a:pt x="27" y="115"/>
                    </a:cubicBezTo>
                    <a:cubicBezTo>
                      <a:pt x="28" y="115"/>
                      <a:pt x="28" y="115"/>
                      <a:pt x="28" y="115"/>
                    </a:cubicBezTo>
                    <a:cubicBezTo>
                      <a:pt x="32" y="121"/>
                      <a:pt x="32" y="121"/>
                      <a:pt x="32" y="121"/>
                    </a:cubicBezTo>
                    <a:cubicBezTo>
                      <a:pt x="33" y="122"/>
                      <a:pt x="33" y="122"/>
                      <a:pt x="33" y="122"/>
                    </a:cubicBezTo>
                    <a:cubicBezTo>
                      <a:pt x="25" y="138"/>
                      <a:pt x="25" y="138"/>
                      <a:pt x="25" y="138"/>
                    </a:cubicBezTo>
                    <a:cubicBezTo>
                      <a:pt x="26" y="139"/>
                      <a:pt x="26" y="139"/>
                      <a:pt x="26" y="139"/>
                    </a:cubicBezTo>
                    <a:cubicBezTo>
                      <a:pt x="36" y="148"/>
                      <a:pt x="36" y="148"/>
                      <a:pt x="36" y="148"/>
                    </a:cubicBezTo>
                    <a:cubicBezTo>
                      <a:pt x="37" y="148"/>
                      <a:pt x="37" y="148"/>
                      <a:pt x="37" y="148"/>
                    </a:cubicBezTo>
                    <a:cubicBezTo>
                      <a:pt x="51" y="137"/>
                      <a:pt x="51" y="137"/>
                      <a:pt x="51" y="137"/>
                    </a:cubicBezTo>
                    <a:cubicBezTo>
                      <a:pt x="53" y="137"/>
                      <a:pt x="53" y="137"/>
                      <a:pt x="53" y="137"/>
                    </a:cubicBezTo>
                    <a:cubicBezTo>
                      <a:pt x="59" y="140"/>
                      <a:pt x="59" y="140"/>
                      <a:pt x="59" y="140"/>
                    </a:cubicBezTo>
                    <a:cubicBezTo>
                      <a:pt x="60" y="141"/>
                      <a:pt x="60" y="141"/>
                      <a:pt x="60" y="141"/>
                    </a:cubicBezTo>
                    <a:cubicBezTo>
                      <a:pt x="61" y="158"/>
                      <a:pt x="61" y="158"/>
                      <a:pt x="61" y="158"/>
                    </a:cubicBezTo>
                    <a:cubicBezTo>
                      <a:pt x="62" y="159"/>
                      <a:pt x="62" y="159"/>
                      <a:pt x="62" y="159"/>
                    </a:cubicBezTo>
                    <a:cubicBezTo>
                      <a:pt x="76" y="161"/>
                      <a:pt x="76" y="161"/>
                      <a:pt x="76" y="161"/>
                    </a:cubicBezTo>
                    <a:cubicBezTo>
                      <a:pt x="77" y="160"/>
                      <a:pt x="77" y="160"/>
                      <a:pt x="77" y="160"/>
                    </a:cubicBezTo>
                    <a:cubicBezTo>
                      <a:pt x="83" y="144"/>
                      <a:pt x="83" y="144"/>
                      <a:pt x="83" y="144"/>
                    </a:cubicBezTo>
                    <a:cubicBezTo>
                      <a:pt x="84" y="143"/>
                      <a:pt x="84" y="143"/>
                      <a:pt x="84" y="143"/>
                    </a:cubicBezTo>
                    <a:cubicBezTo>
                      <a:pt x="92" y="143"/>
                      <a:pt x="92" y="143"/>
                      <a:pt x="92" y="143"/>
                    </a:cubicBezTo>
                    <a:cubicBezTo>
                      <a:pt x="92" y="143"/>
                      <a:pt x="92" y="143"/>
                      <a:pt x="93" y="143"/>
                    </a:cubicBezTo>
                    <a:cubicBezTo>
                      <a:pt x="103" y="157"/>
                      <a:pt x="103" y="157"/>
                      <a:pt x="103" y="157"/>
                    </a:cubicBezTo>
                    <a:cubicBezTo>
                      <a:pt x="104" y="158"/>
                      <a:pt x="104" y="158"/>
                      <a:pt x="104" y="158"/>
                    </a:cubicBezTo>
                    <a:cubicBezTo>
                      <a:pt x="117" y="152"/>
                      <a:pt x="117" y="152"/>
                      <a:pt x="117" y="152"/>
                    </a:cubicBezTo>
                    <a:cubicBezTo>
                      <a:pt x="117" y="152"/>
                      <a:pt x="117" y="152"/>
                      <a:pt x="117" y="152"/>
                    </a:cubicBezTo>
                    <a:cubicBezTo>
                      <a:pt x="115" y="134"/>
                      <a:pt x="115" y="134"/>
                      <a:pt x="115" y="134"/>
                    </a:cubicBezTo>
                    <a:cubicBezTo>
                      <a:pt x="115" y="133"/>
                      <a:pt x="115" y="133"/>
                      <a:pt x="115" y="133"/>
                    </a:cubicBezTo>
                    <a:cubicBezTo>
                      <a:pt x="121" y="129"/>
                      <a:pt x="121" y="129"/>
                      <a:pt x="121" y="129"/>
                    </a:cubicBezTo>
                    <a:cubicBezTo>
                      <a:pt x="122" y="129"/>
                      <a:pt x="122" y="129"/>
                      <a:pt x="122" y="129"/>
                    </a:cubicBezTo>
                    <a:cubicBezTo>
                      <a:pt x="139" y="136"/>
                      <a:pt x="139" y="136"/>
                      <a:pt x="139" y="136"/>
                    </a:cubicBezTo>
                    <a:cubicBezTo>
                      <a:pt x="140" y="136"/>
                      <a:pt x="140" y="136"/>
                      <a:pt x="140" y="136"/>
                    </a:cubicBezTo>
                    <a:cubicBezTo>
                      <a:pt x="148" y="125"/>
                      <a:pt x="148" y="125"/>
                      <a:pt x="148" y="125"/>
                    </a:cubicBezTo>
                    <a:cubicBezTo>
                      <a:pt x="148" y="124"/>
                      <a:pt x="148" y="124"/>
                      <a:pt x="148" y="124"/>
                    </a:cubicBezTo>
                    <a:cubicBezTo>
                      <a:pt x="137" y="110"/>
                      <a:pt x="137" y="110"/>
                      <a:pt x="137" y="110"/>
                    </a:cubicBezTo>
                    <a:cubicBezTo>
                      <a:pt x="137" y="109"/>
                      <a:pt x="137" y="109"/>
                      <a:pt x="137" y="109"/>
                    </a:cubicBezTo>
                    <a:cubicBezTo>
                      <a:pt x="140" y="102"/>
                      <a:pt x="140" y="102"/>
                      <a:pt x="140" y="102"/>
                    </a:cubicBezTo>
                    <a:cubicBezTo>
                      <a:pt x="141" y="102"/>
                      <a:pt x="141" y="102"/>
                      <a:pt x="141" y="102"/>
                    </a:cubicBezTo>
                    <a:cubicBezTo>
                      <a:pt x="158" y="100"/>
                      <a:pt x="158" y="100"/>
                      <a:pt x="158" y="100"/>
                    </a:cubicBezTo>
                    <a:cubicBezTo>
                      <a:pt x="159" y="100"/>
                      <a:pt x="159" y="99"/>
                      <a:pt x="159" y="99"/>
                    </a:cubicBezTo>
                    <a:cubicBezTo>
                      <a:pt x="161" y="85"/>
                      <a:pt x="161" y="85"/>
                      <a:pt x="161" y="85"/>
                    </a:cubicBezTo>
                    <a:cubicBezTo>
                      <a:pt x="161" y="84"/>
                      <a:pt x="161" y="84"/>
                      <a:pt x="161" y="84"/>
                    </a:cubicBezTo>
                    <a:cubicBezTo>
                      <a:pt x="144" y="78"/>
                      <a:pt x="144" y="78"/>
                      <a:pt x="144" y="78"/>
                    </a:cubicBezTo>
                    <a:cubicBezTo>
                      <a:pt x="144" y="77"/>
                      <a:pt x="144" y="77"/>
                      <a:pt x="144" y="77"/>
                    </a:cubicBezTo>
                    <a:cubicBezTo>
                      <a:pt x="143" y="70"/>
                      <a:pt x="143" y="70"/>
                      <a:pt x="143" y="70"/>
                    </a:cubicBezTo>
                    <a:cubicBezTo>
                      <a:pt x="143" y="69"/>
                      <a:pt x="143" y="69"/>
                      <a:pt x="143" y="69"/>
                    </a:cubicBezTo>
                    <a:cubicBezTo>
                      <a:pt x="158" y="58"/>
                      <a:pt x="158" y="58"/>
                      <a:pt x="158" y="58"/>
                    </a:cubicBezTo>
                    <a:cubicBezTo>
                      <a:pt x="158" y="57"/>
                      <a:pt x="158" y="57"/>
                      <a:pt x="158" y="57"/>
                    </a:cubicBezTo>
                    <a:cubicBezTo>
                      <a:pt x="153" y="44"/>
                      <a:pt x="153" y="44"/>
                      <a:pt x="153" y="44"/>
                    </a:cubicBezTo>
                    <a:lnTo>
                      <a:pt x="152" y="44"/>
                    </a:lnTo>
                    <a:close/>
                    <a:moveTo>
                      <a:pt x="88" y="104"/>
                    </a:moveTo>
                    <a:cubicBezTo>
                      <a:pt x="74" y="109"/>
                      <a:pt x="59" y="103"/>
                      <a:pt x="53" y="89"/>
                    </a:cubicBezTo>
                    <a:cubicBezTo>
                      <a:pt x="48" y="75"/>
                      <a:pt x="55" y="60"/>
                      <a:pt x="68" y="54"/>
                    </a:cubicBezTo>
                    <a:cubicBezTo>
                      <a:pt x="82" y="49"/>
                      <a:pt x="98" y="56"/>
                      <a:pt x="103" y="69"/>
                    </a:cubicBezTo>
                    <a:cubicBezTo>
                      <a:pt x="109" y="83"/>
                      <a:pt x="102" y="99"/>
                      <a:pt x="88" y="104"/>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8" name="Freeform 50"/>
              <p:cNvSpPr>
                <a:spLocks noEditPoints="1"/>
              </p:cNvSpPr>
              <p:nvPr/>
            </p:nvSpPr>
            <p:spPr bwMode="auto">
              <a:xfrm>
                <a:off x="2017" y="2955"/>
                <a:ext cx="117" cy="117"/>
              </a:xfrm>
              <a:custGeom>
                <a:avLst/>
                <a:gdLst>
                  <a:gd name="T0" fmla="*/ 67 w 80"/>
                  <a:gd name="T1" fmla="*/ 23 h 80"/>
                  <a:gd name="T2" fmla="*/ 64 w 80"/>
                  <a:gd name="T3" fmla="*/ 20 h 80"/>
                  <a:gd name="T4" fmla="*/ 68 w 80"/>
                  <a:gd name="T5" fmla="*/ 11 h 80"/>
                  <a:gd name="T6" fmla="*/ 62 w 80"/>
                  <a:gd name="T7" fmla="*/ 6 h 80"/>
                  <a:gd name="T8" fmla="*/ 55 w 80"/>
                  <a:gd name="T9" fmla="*/ 12 h 80"/>
                  <a:gd name="T10" fmla="*/ 51 w 80"/>
                  <a:gd name="T11" fmla="*/ 10 h 80"/>
                  <a:gd name="T12" fmla="*/ 50 w 80"/>
                  <a:gd name="T13" fmla="*/ 1 h 80"/>
                  <a:gd name="T14" fmla="*/ 43 w 80"/>
                  <a:gd name="T15" fmla="*/ 0 h 80"/>
                  <a:gd name="T16" fmla="*/ 39 w 80"/>
                  <a:gd name="T17" fmla="*/ 8 h 80"/>
                  <a:gd name="T18" fmla="*/ 35 w 80"/>
                  <a:gd name="T19" fmla="*/ 9 h 80"/>
                  <a:gd name="T20" fmla="*/ 29 w 80"/>
                  <a:gd name="T21" fmla="*/ 2 h 80"/>
                  <a:gd name="T22" fmla="*/ 22 w 80"/>
                  <a:gd name="T23" fmla="*/ 4 h 80"/>
                  <a:gd name="T24" fmla="*/ 23 w 80"/>
                  <a:gd name="T25" fmla="*/ 13 h 80"/>
                  <a:gd name="T26" fmla="*/ 20 w 80"/>
                  <a:gd name="T27" fmla="*/ 16 h 80"/>
                  <a:gd name="T28" fmla="*/ 11 w 80"/>
                  <a:gd name="T29" fmla="*/ 12 h 80"/>
                  <a:gd name="T30" fmla="*/ 7 w 80"/>
                  <a:gd name="T31" fmla="*/ 18 h 80"/>
                  <a:gd name="T32" fmla="*/ 12 w 80"/>
                  <a:gd name="T33" fmla="*/ 25 h 80"/>
                  <a:gd name="T34" fmla="*/ 11 w 80"/>
                  <a:gd name="T35" fmla="*/ 29 h 80"/>
                  <a:gd name="T36" fmla="*/ 2 w 80"/>
                  <a:gd name="T37" fmla="*/ 30 h 80"/>
                  <a:gd name="T38" fmla="*/ 0 w 80"/>
                  <a:gd name="T39" fmla="*/ 37 h 80"/>
                  <a:gd name="T40" fmla="*/ 9 w 80"/>
                  <a:gd name="T41" fmla="*/ 41 h 80"/>
                  <a:gd name="T42" fmla="*/ 9 w 80"/>
                  <a:gd name="T43" fmla="*/ 45 h 80"/>
                  <a:gd name="T44" fmla="*/ 2 w 80"/>
                  <a:gd name="T45" fmla="*/ 51 h 80"/>
                  <a:gd name="T46" fmla="*/ 4 w 80"/>
                  <a:gd name="T47" fmla="*/ 58 h 80"/>
                  <a:gd name="T48" fmla="*/ 14 w 80"/>
                  <a:gd name="T49" fmla="*/ 57 h 80"/>
                  <a:gd name="T50" fmla="*/ 16 w 80"/>
                  <a:gd name="T51" fmla="*/ 60 h 80"/>
                  <a:gd name="T52" fmla="*/ 13 w 80"/>
                  <a:gd name="T53" fmla="*/ 68 h 80"/>
                  <a:gd name="T54" fmla="*/ 18 w 80"/>
                  <a:gd name="T55" fmla="*/ 73 h 80"/>
                  <a:gd name="T56" fmla="*/ 26 w 80"/>
                  <a:gd name="T57" fmla="*/ 68 h 80"/>
                  <a:gd name="T58" fmla="*/ 29 w 80"/>
                  <a:gd name="T59" fmla="*/ 69 h 80"/>
                  <a:gd name="T60" fmla="*/ 31 w 80"/>
                  <a:gd name="T61" fmla="*/ 78 h 80"/>
                  <a:gd name="T62" fmla="*/ 38 w 80"/>
                  <a:gd name="T63" fmla="*/ 80 h 80"/>
                  <a:gd name="T64" fmla="*/ 42 w 80"/>
                  <a:gd name="T65" fmla="*/ 71 h 80"/>
                  <a:gd name="T66" fmla="*/ 46 w 80"/>
                  <a:gd name="T67" fmla="*/ 71 h 80"/>
                  <a:gd name="T68" fmla="*/ 51 w 80"/>
                  <a:gd name="T69" fmla="*/ 78 h 80"/>
                  <a:gd name="T70" fmla="*/ 58 w 80"/>
                  <a:gd name="T71" fmla="*/ 76 h 80"/>
                  <a:gd name="T72" fmla="*/ 57 w 80"/>
                  <a:gd name="T73" fmla="*/ 67 h 80"/>
                  <a:gd name="T74" fmla="*/ 60 w 80"/>
                  <a:gd name="T75" fmla="*/ 64 h 80"/>
                  <a:gd name="T76" fmla="*/ 69 w 80"/>
                  <a:gd name="T77" fmla="*/ 67 h 80"/>
                  <a:gd name="T78" fmla="*/ 74 w 80"/>
                  <a:gd name="T79" fmla="*/ 62 h 80"/>
                  <a:gd name="T80" fmla="*/ 68 w 80"/>
                  <a:gd name="T81" fmla="*/ 54 h 80"/>
                  <a:gd name="T82" fmla="*/ 70 w 80"/>
                  <a:gd name="T83" fmla="*/ 51 h 80"/>
                  <a:gd name="T84" fmla="*/ 79 w 80"/>
                  <a:gd name="T85" fmla="*/ 49 h 80"/>
                  <a:gd name="T86" fmla="*/ 80 w 80"/>
                  <a:gd name="T87" fmla="*/ 42 h 80"/>
                  <a:gd name="T88" fmla="*/ 72 w 80"/>
                  <a:gd name="T89" fmla="*/ 38 h 80"/>
                  <a:gd name="T90" fmla="*/ 71 w 80"/>
                  <a:gd name="T91" fmla="*/ 34 h 80"/>
                  <a:gd name="T92" fmla="*/ 79 w 80"/>
                  <a:gd name="T93" fmla="*/ 29 h 80"/>
                  <a:gd name="T94" fmla="*/ 76 w 80"/>
                  <a:gd name="T95" fmla="*/ 22 h 80"/>
                  <a:gd name="T96" fmla="*/ 27 w 80"/>
                  <a:gd name="T97" fmla="*/ 44 h 80"/>
                  <a:gd name="T98" fmla="*/ 51 w 80"/>
                  <a:gd name="T99" fmla="*/ 3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0" h="80">
                    <a:moveTo>
                      <a:pt x="76" y="22"/>
                    </a:moveTo>
                    <a:cubicBezTo>
                      <a:pt x="67" y="23"/>
                      <a:pt x="67" y="23"/>
                      <a:pt x="67" y="23"/>
                    </a:cubicBezTo>
                    <a:cubicBezTo>
                      <a:pt x="66" y="23"/>
                      <a:pt x="66" y="23"/>
                      <a:pt x="66" y="23"/>
                    </a:cubicBezTo>
                    <a:cubicBezTo>
                      <a:pt x="64" y="20"/>
                      <a:pt x="64" y="20"/>
                      <a:pt x="64" y="20"/>
                    </a:cubicBezTo>
                    <a:cubicBezTo>
                      <a:pt x="64" y="19"/>
                      <a:pt x="64" y="19"/>
                      <a:pt x="64" y="19"/>
                    </a:cubicBezTo>
                    <a:cubicBezTo>
                      <a:pt x="68" y="11"/>
                      <a:pt x="68" y="11"/>
                      <a:pt x="68" y="11"/>
                    </a:cubicBezTo>
                    <a:cubicBezTo>
                      <a:pt x="68" y="11"/>
                      <a:pt x="68" y="11"/>
                      <a:pt x="68" y="11"/>
                    </a:cubicBezTo>
                    <a:cubicBezTo>
                      <a:pt x="62" y="6"/>
                      <a:pt x="62" y="6"/>
                      <a:pt x="62" y="6"/>
                    </a:cubicBezTo>
                    <a:cubicBezTo>
                      <a:pt x="62" y="6"/>
                      <a:pt x="62" y="6"/>
                      <a:pt x="62" y="6"/>
                    </a:cubicBezTo>
                    <a:cubicBezTo>
                      <a:pt x="55" y="12"/>
                      <a:pt x="55" y="12"/>
                      <a:pt x="55" y="12"/>
                    </a:cubicBezTo>
                    <a:cubicBezTo>
                      <a:pt x="54" y="12"/>
                      <a:pt x="54" y="12"/>
                      <a:pt x="54" y="12"/>
                    </a:cubicBezTo>
                    <a:cubicBezTo>
                      <a:pt x="51" y="10"/>
                      <a:pt x="51" y="10"/>
                      <a:pt x="51" y="10"/>
                    </a:cubicBezTo>
                    <a:cubicBezTo>
                      <a:pt x="51" y="10"/>
                      <a:pt x="51" y="10"/>
                      <a:pt x="51" y="10"/>
                    </a:cubicBezTo>
                    <a:cubicBezTo>
                      <a:pt x="50" y="1"/>
                      <a:pt x="50" y="1"/>
                      <a:pt x="50" y="1"/>
                    </a:cubicBezTo>
                    <a:cubicBezTo>
                      <a:pt x="50" y="1"/>
                      <a:pt x="50" y="1"/>
                      <a:pt x="50" y="1"/>
                    </a:cubicBezTo>
                    <a:cubicBezTo>
                      <a:pt x="43" y="0"/>
                      <a:pt x="43" y="0"/>
                      <a:pt x="43" y="0"/>
                    </a:cubicBezTo>
                    <a:cubicBezTo>
                      <a:pt x="42" y="0"/>
                      <a:pt x="42" y="0"/>
                      <a:pt x="42" y="0"/>
                    </a:cubicBezTo>
                    <a:cubicBezTo>
                      <a:pt x="39" y="8"/>
                      <a:pt x="39" y="8"/>
                      <a:pt x="39" y="8"/>
                    </a:cubicBezTo>
                    <a:cubicBezTo>
                      <a:pt x="38" y="8"/>
                      <a:pt x="38" y="8"/>
                      <a:pt x="38" y="8"/>
                    </a:cubicBezTo>
                    <a:cubicBezTo>
                      <a:pt x="35" y="9"/>
                      <a:pt x="35" y="9"/>
                      <a:pt x="35" y="9"/>
                    </a:cubicBezTo>
                    <a:cubicBezTo>
                      <a:pt x="34" y="9"/>
                      <a:pt x="34" y="9"/>
                      <a:pt x="34" y="9"/>
                    </a:cubicBezTo>
                    <a:cubicBezTo>
                      <a:pt x="29" y="2"/>
                      <a:pt x="29" y="2"/>
                      <a:pt x="29" y="2"/>
                    </a:cubicBezTo>
                    <a:cubicBezTo>
                      <a:pt x="29" y="1"/>
                      <a:pt x="29" y="1"/>
                      <a:pt x="29" y="1"/>
                    </a:cubicBezTo>
                    <a:cubicBezTo>
                      <a:pt x="22" y="4"/>
                      <a:pt x="22" y="4"/>
                      <a:pt x="22" y="4"/>
                    </a:cubicBezTo>
                    <a:cubicBezTo>
                      <a:pt x="22" y="4"/>
                      <a:pt x="22" y="4"/>
                      <a:pt x="22" y="4"/>
                    </a:cubicBezTo>
                    <a:cubicBezTo>
                      <a:pt x="23" y="13"/>
                      <a:pt x="23" y="13"/>
                      <a:pt x="23" y="13"/>
                    </a:cubicBezTo>
                    <a:cubicBezTo>
                      <a:pt x="23" y="14"/>
                      <a:pt x="23" y="14"/>
                      <a:pt x="23" y="14"/>
                    </a:cubicBezTo>
                    <a:cubicBezTo>
                      <a:pt x="20" y="16"/>
                      <a:pt x="20" y="16"/>
                      <a:pt x="20" y="16"/>
                    </a:cubicBezTo>
                    <a:cubicBezTo>
                      <a:pt x="20" y="16"/>
                      <a:pt x="20" y="16"/>
                      <a:pt x="20" y="16"/>
                    </a:cubicBezTo>
                    <a:cubicBezTo>
                      <a:pt x="11" y="12"/>
                      <a:pt x="11" y="12"/>
                      <a:pt x="11" y="12"/>
                    </a:cubicBezTo>
                    <a:cubicBezTo>
                      <a:pt x="11" y="12"/>
                      <a:pt x="11" y="12"/>
                      <a:pt x="11" y="12"/>
                    </a:cubicBezTo>
                    <a:cubicBezTo>
                      <a:pt x="7" y="18"/>
                      <a:pt x="7" y="18"/>
                      <a:pt x="7" y="18"/>
                    </a:cubicBezTo>
                    <a:cubicBezTo>
                      <a:pt x="7" y="18"/>
                      <a:pt x="7" y="18"/>
                      <a:pt x="7" y="18"/>
                    </a:cubicBezTo>
                    <a:cubicBezTo>
                      <a:pt x="12" y="25"/>
                      <a:pt x="12" y="25"/>
                      <a:pt x="12" y="25"/>
                    </a:cubicBezTo>
                    <a:cubicBezTo>
                      <a:pt x="12" y="26"/>
                      <a:pt x="12" y="26"/>
                      <a:pt x="12" y="26"/>
                    </a:cubicBezTo>
                    <a:cubicBezTo>
                      <a:pt x="11" y="29"/>
                      <a:pt x="11" y="29"/>
                      <a:pt x="11" y="29"/>
                    </a:cubicBezTo>
                    <a:cubicBezTo>
                      <a:pt x="10" y="29"/>
                      <a:pt x="10" y="29"/>
                      <a:pt x="10" y="29"/>
                    </a:cubicBezTo>
                    <a:cubicBezTo>
                      <a:pt x="2" y="30"/>
                      <a:pt x="2" y="30"/>
                      <a:pt x="2" y="30"/>
                    </a:cubicBezTo>
                    <a:cubicBezTo>
                      <a:pt x="1" y="31"/>
                      <a:pt x="1" y="31"/>
                      <a:pt x="1" y="31"/>
                    </a:cubicBezTo>
                    <a:cubicBezTo>
                      <a:pt x="0" y="37"/>
                      <a:pt x="0" y="37"/>
                      <a:pt x="0" y="37"/>
                    </a:cubicBezTo>
                    <a:cubicBezTo>
                      <a:pt x="0" y="38"/>
                      <a:pt x="0" y="38"/>
                      <a:pt x="0" y="38"/>
                    </a:cubicBezTo>
                    <a:cubicBezTo>
                      <a:pt x="9" y="41"/>
                      <a:pt x="9" y="41"/>
                      <a:pt x="9" y="41"/>
                    </a:cubicBezTo>
                    <a:cubicBezTo>
                      <a:pt x="9" y="42"/>
                      <a:pt x="9" y="42"/>
                      <a:pt x="9" y="42"/>
                    </a:cubicBezTo>
                    <a:cubicBezTo>
                      <a:pt x="9" y="45"/>
                      <a:pt x="9" y="45"/>
                      <a:pt x="9" y="45"/>
                    </a:cubicBezTo>
                    <a:cubicBezTo>
                      <a:pt x="9" y="46"/>
                      <a:pt x="9" y="46"/>
                      <a:pt x="9" y="46"/>
                    </a:cubicBezTo>
                    <a:cubicBezTo>
                      <a:pt x="2" y="51"/>
                      <a:pt x="2" y="51"/>
                      <a:pt x="2" y="51"/>
                    </a:cubicBezTo>
                    <a:cubicBezTo>
                      <a:pt x="2" y="51"/>
                      <a:pt x="2" y="51"/>
                      <a:pt x="2" y="51"/>
                    </a:cubicBezTo>
                    <a:cubicBezTo>
                      <a:pt x="4" y="58"/>
                      <a:pt x="4" y="58"/>
                      <a:pt x="4" y="58"/>
                    </a:cubicBezTo>
                    <a:cubicBezTo>
                      <a:pt x="5" y="58"/>
                      <a:pt x="5" y="58"/>
                      <a:pt x="5" y="58"/>
                    </a:cubicBezTo>
                    <a:cubicBezTo>
                      <a:pt x="14" y="57"/>
                      <a:pt x="14" y="57"/>
                      <a:pt x="14" y="57"/>
                    </a:cubicBezTo>
                    <a:cubicBezTo>
                      <a:pt x="14" y="57"/>
                      <a:pt x="14" y="57"/>
                      <a:pt x="14" y="57"/>
                    </a:cubicBezTo>
                    <a:cubicBezTo>
                      <a:pt x="16" y="60"/>
                      <a:pt x="16" y="60"/>
                      <a:pt x="16" y="60"/>
                    </a:cubicBezTo>
                    <a:cubicBezTo>
                      <a:pt x="16" y="60"/>
                      <a:pt x="16" y="60"/>
                      <a:pt x="16" y="60"/>
                    </a:cubicBezTo>
                    <a:cubicBezTo>
                      <a:pt x="13" y="68"/>
                      <a:pt x="13" y="68"/>
                      <a:pt x="13" y="68"/>
                    </a:cubicBezTo>
                    <a:cubicBezTo>
                      <a:pt x="13" y="69"/>
                      <a:pt x="13" y="69"/>
                      <a:pt x="13" y="69"/>
                    </a:cubicBezTo>
                    <a:cubicBezTo>
                      <a:pt x="18" y="73"/>
                      <a:pt x="18" y="73"/>
                      <a:pt x="18" y="73"/>
                    </a:cubicBezTo>
                    <a:cubicBezTo>
                      <a:pt x="19" y="73"/>
                      <a:pt x="19" y="73"/>
                      <a:pt x="19" y="73"/>
                    </a:cubicBezTo>
                    <a:cubicBezTo>
                      <a:pt x="26" y="68"/>
                      <a:pt x="26" y="68"/>
                      <a:pt x="26" y="68"/>
                    </a:cubicBezTo>
                    <a:cubicBezTo>
                      <a:pt x="26" y="68"/>
                      <a:pt x="26" y="68"/>
                      <a:pt x="26" y="68"/>
                    </a:cubicBezTo>
                    <a:cubicBezTo>
                      <a:pt x="29" y="69"/>
                      <a:pt x="29" y="69"/>
                      <a:pt x="29" y="69"/>
                    </a:cubicBezTo>
                    <a:cubicBezTo>
                      <a:pt x="30" y="70"/>
                      <a:pt x="30" y="70"/>
                      <a:pt x="30" y="70"/>
                    </a:cubicBezTo>
                    <a:cubicBezTo>
                      <a:pt x="31" y="78"/>
                      <a:pt x="31" y="78"/>
                      <a:pt x="31" y="78"/>
                    </a:cubicBezTo>
                    <a:cubicBezTo>
                      <a:pt x="31" y="79"/>
                      <a:pt x="31" y="79"/>
                      <a:pt x="31" y="79"/>
                    </a:cubicBezTo>
                    <a:cubicBezTo>
                      <a:pt x="38" y="80"/>
                      <a:pt x="38" y="80"/>
                      <a:pt x="38" y="80"/>
                    </a:cubicBezTo>
                    <a:cubicBezTo>
                      <a:pt x="38" y="80"/>
                      <a:pt x="38" y="80"/>
                      <a:pt x="38" y="80"/>
                    </a:cubicBezTo>
                    <a:cubicBezTo>
                      <a:pt x="42" y="71"/>
                      <a:pt x="42" y="71"/>
                      <a:pt x="42" y="71"/>
                    </a:cubicBezTo>
                    <a:cubicBezTo>
                      <a:pt x="42" y="71"/>
                      <a:pt x="42" y="71"/>
                      <a:pt x="42" y="71"/>
                    </a:cubicBezTo>
                    <a:cubicBezTo>
                      <a:pt x="46" y="71"/>
                      <a:pt x="46" y="71"/>
                      <a:pt x="46" y="71"/>
                    </a:cubicBezTo>
                    <a:cubicBezTo>
                      <a:pt x="46" y="71"/>
                      <a:pt x="46" y="71"/>
                      <a:pt x="46" y="71"/>
                    </a:cubicBezTo>
                    <a:cubicBezTo>
                      <a:pt x="51" y="78"/>
                      <a:pt x="51" y="78"/>
                      <a:pt x="51" y="78"/>
                    </a:cubicBezTo>
                    <a:cubicBezTo>
                      <a:pt x="52" y="78"/>
                      <a:pt x="52" y="78"/>
                      <a:pt x="52" y="78"/>
                    </a:cubicBezTo>
                    <a:cubicBezTo>
                      <a:pt x="58" y="76"/>
                      <a:pt x="58" y="76"/>
                      <a:pt x="58" y="76"/>
                    </a:cubicBezTo>
                    <a:cubicBezTo>
                      <a:pt x="58" y="75"/>
                      <a:pt x="58" y="75"/>
                      <a:pt x="58" y="75"/>
                    </a:cubicBezTo>
                    <a:cubicBezTo>
                      <a:pt x="57" y="67"/>
                      <a:pt x="57" y="67"/>
                      <a:pt x="57" y="67"/>
                    </a:cubicBezTo>
                    <a:cubicBezTo>
                      <a:pt x="58" y="66"/>
                      <a:pt x="58" y="66"/>
                      <a:pt x="58" y="66"/>
                    </a:cubicBezTo>
                    <a:cubicBezTo>
                      <a:pt x="60" y="64"/>
                      <a:pt x="60" y="64"/>
                      <a:pt x="60" y="64"/>
                    </a:cubicBezTo>
                    <a:cubicBezTo>
                      <a:pt x="61" y="64"/>
                      <a:pt x="61" y="64"/>
                      <a:pt x="61" y="64"/>
                    </a:cubicBezTo>
                    <a:cubicBezTo>
                      <a:pt x="69" y="67"/>
                      <a:pt x="69" y="67"/>
                      <a:pt x="69" y="67"/>
                    </a:cubicBezTo>
                    <a:cubicBezTo>
                      <a:pt x="70" y="67"/>
                      <a:pt x="70" y="67"/>
                      <a:pt x="70" y="67"/>
                    </a:cubicBezTo>
                    <a:cubicBezTo>
                      <a:pt x="74" y="62"/>
                      <a:pt x="74" y="62"/>
                      <a:pt x="74" y="62"/>
                    </a:cubicBezTo>
                    <a:cubicBezTo>
                      <a:pt x="74" y="61"/>
                      <a:pt x="74" y="61"/>
                      <a:pt x="74" y="61"/>
                    </a:cubicBezTo>
                    <a:cubicBezTo>
                      <a:pt x="68" y="54"/>
                      <a:pt x="68" y="54"/>
                      <a:pt x="68" y="54"/>
                    </a:cubicBezTo>
                    <a:cubicBezTo>
                      <a:pt x="68" y="54"/>
                      <a:pt x="68" y="54"/>
                      <a:pt x="68" y="54"/>
                    </a:cubicBezTo>
                    <a:cubicBezTo>
                      <a:pt x="70" y="51"/>
                      <a:pt x="70" y="51"/>
                      <a:pt x="70" y="51"/>
                    </a:cubicBezTo>
                    <a:cubicBezTo>
                      <a:pt x="70" y="50"/>
                      <a:pt x="70" y="50"/>
                      <a:pt x="70" y="50"/>
                    </a:cubicBezTo>
                    <a:cubicBezTo>
                      <a:pt x="79" y="49"/>
                      <a:pt x="79" y="49"/>
                      <a:pt x="79" y="49"/>
                    </a:cubicBezTo>
                    <a:cubicBezTo>
                      <a:pt x="79" y="49"/>
                      <a:pt x="79" y="49"/>
                      <a:pt x="79" y="49"/>
                    </a:cubicBezTo>
                    <a:cubicBezTo>
                      <a:pt x="80" y="42"/>
                      <a:pt x="80" y="42"/>
                      <a:pt x="80" y="42"/>
                    </a:cubicBezTo>
                    <a:cubicBezTo>
                      <a:pt x="80" y="42"/>
                      <a:pt x="80" y="42"/>
                      <a:pt x="80" y="42"/>
                    </a:cubicBezTo>
                    <a:cubicBezTo>
                      <a:pt x="72" y="38"/>
                      <a:pt x="72" y="38"/>
                      <a:pt x="72" y="38"/>
                    </a:cubicBezTo>
                    <a:cubicBezTo>
                      <a:pt x="72" y="38"/>
                      <a:pt x="72" y="38"/>
                      <a:pt x="72" y="38"/>
                    </a:cubicBezTo>
                    <a:cubicBezTo>
                      <a:pt x="71" y="34"/>
                      <a:pt x="71" y="34"/>
                      <a:pt x="71" y="34"/>
                    </a:cubicBezTo>
                    <a:cubicBezTo>
                      <a:pt x="71" y="34"/>
                      <a:pt x="71" y="34"/>
                      <a:pt x="71" y="34"/>
                    </a:cubicBezTo>
                    <a:cubicBezTo>
                      <a:pt x="79" y="29"/>
                      <a:pt x="79" y="29"/>
                      <a:pt x="79" y="29"/>
                    </a:cubicBezTo>
                    <a:cubicBezTo>
                      <a:pt x="79" y="28"/>
                      <a:pt x="79" y="28"/>
                      <a:pt x="79" y="28"/>
                    </a:cubicBezTo>
                    <a:cubicBezTo>
                      <a:pt x="76" y="22"/>
                      <a:pt x="76" y="22"/>
                      <a:pt x="76" y="22"/>
                    </a:cubicBezTo>
                    <a:close/>
                    <a:moveTo>
                      <a:pt x="44" y="52"/>
                    </a:moveTo>
                    <a:cubicBezTo>
                      <a:pt x="37" y="54"/>
                      <a:pt x="29" y="51"/>
                      <a:pt x="27" y="44"/>
                    </a:cubicBezTo>
                    <a:cubicBezTo>
                      <a:pt x="24" y="37"/>
                      <a:pt x="27" y="30"/>
                      <a:pt x="34" y="27"/>
                    </a:cubicBezTo>
                    <a:cubicBezTo>
                      <a:pt x="41" y="24"/>
                      <a:pt x="49" y="27"/>
                      <a:pt x="51" y="34"/>
                    </a:cubicBezTo>
                    <a:cubicBezTo>
                      <a:pt x="54" y="41"/>
                      <a:pt x="51" y="49"/>
                      <a:pt x="44" y="52"/>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9" name="Freeform 51"/>
              <p:cNvSpPr>
                <a:spLocks noEditPoints="1"/>
              </p:cNvSpPr>
              <p:nvPr/>
            </p:nvSpPr>
            <p:spPr bwMode="auto">
              <a:xfrm>
                <a:off x="2065" y="2474"/>
                <a:ext cx="138" cy="137"/>
              </a:xfrm>
              <a:custGeom>
                <a:avLst/>
                <a:gdLst>
                  <a:gd name="T0" fmla="*/ 79 w 95"/>
                  <a:gd name="T1" fmla="*/ 27 h 94"/>
                  <a:gd name="T2" fmla="*/ 76 w 95"/>
                  <a:gd name="T3" fmla="*/ 23 h 94"/>
                  <a:gd name="T4" fmla="*/ 80 w 95"/>
                  <a:gd name="T5" fmla="*/ 13 h 94"/>
                  <a:gd name="T6" fmla="*/ 73 w 95"/>
                  <a:gd name="T7" fmla="*/ 7 h 94"/>
                  <a:gd name="T8" fmla="*/ 65 w 95"/>
                  <a:gd name="T9" fmla="*/ 14 h 94"/>
                  <a:gd name="T10" fmla="*/ 60 w 95"/>
                  <a:gd name="T11" fmla="*/ 12 h 94"/>
                  <a:gd name="T12" fmla="*/ 59 w 95"/>
                  <a:gd name="T13" fmla="*/ 1 h 94"/>
                  <a:gd name="T14" fmla="*/ 50 w 95"/>
                  <a:gd name="T15" fmla="*/ 0 h 94"/>
                  <a:gd name="T16" fmla="*/ 46 w 95"/>
                  <a:gd name="T17" fmla="*/ 9 h 94"/>
                  <a:gd name="T18" fmla="*/ 41 w 95"/>
                  <a:gd name="T19" fmla="*/ 10 h 94"/>
                  <a:gd name="T20" fmla="*/ 34 w 95"/>
                  <a:gd name="T21" fmla="*/ 2 h 94"/>
                  <a:gd name="T22" fmla="*/ 26 w 95"/>
                  <a:gd name="T23" fmla="*/ 4 h 94"/>
                  <a:gd name="T24" fmla="*/ 27 w 95"/>
                  <a:gd name="T25" fmla="*/ 15 h 94"/>
                  <a:gd name="T26" fmla="*/ 23 w 95"/>
                  <a:gd name="T27" fmla="*/ 18 h 94"/>
                  <a:gd name="T28" fmla="*/ 13 w 95"/>
                  <a:gd name="T29" fmla="*/ 14 h 94"/>
                  <a:gd name="T30" fmla="*/ 8 w 95"/>
                  <a:gd name="T31" fmla="*/ 21 h 94"/>
                  <a:gd name="T32" fmla="*/ 14 w 95"/>
                  <a:gd name="T33" fmla="*/ 30 h 94"/>
                  <a:gd name="T34" fmla="*/ 12 w 95"/>
                  <a:gd name="T35" fmla="*/ 34 h 94"/>
                  <a:gd name="T36" fmla="*/ 2 w 95"/>
                  <a:gd name="T37" fmla="*/ 35 h 94"/>
                  <a:gd name="T38" fmla="*/ 0 w 95"/>
                  <a:gd name="T39" fmla="*/ 44 h 94"/>
                  <a:gd name="T40" fmla="*/ 10 w 95"/>
                  <a:gd name="T41" fmla="*/ 48 h 94"/>
                  <a:gd name="T42" fmla="*/ 11 w 95"/>
                  <a:gd name="T43" fmla="*/ 53 h 94"/>
                  <a:gd name="T44" fmla="*/ 2 w 95"/>
                  <a:gd name="T45" fmla="*/ 60 h 94"/>
                  <a:gd name="T46" fmla="*/ 5 w 95"/>
                  <a:gd name="T47" fmla="*/ 68 h 94"/>
                  <a:gd name="T48" fmla="*/ 16 w 95"/>
                  <a:gd name="T49" fmla="*/ 67 h 94"/>
                  <a:gd name="T50" fmla="*/ 19 w 95"/>
                  <a:gd name="T51" fmla="*/ 71 h 94"/>
                  <a:gd name="T52" fmla="*/ 15 w 95"/>
                  <a:gd name="T53" fmla="*/ 81 h 94"/>
                  <a:gd name="T54" fmla="*/ 21 w 95"/>
                  <a:gd name="T55" fmla="*/ 86 h 94"/>
                  <a:gd name="T56" fmla="*/ 30 w 95"/>
                  <a:gd name="T57" fmla="*/ 80 h 94"/>
                  <a:gd name="T58" fmla="*/ 34 w 95"/>
                  <a:gd name="T59" fmla="*/ 82 h 94"/>
                  <a:gd name="T60" fmla="*/ 36 w 95"/>
                  <a:gd name="T61" fmla="*/ 93 h 94"/>
                  <a:gd name="T62" fmla="*/ 44 w 95"/>
                  <a:gd name="T63" fmla="*/ 94 h 94"/>
                  <a:gd name="T64" fmla="*/ 49 w 95"/>
                  <a:gd name="T65" fmla="*/ 84 h 94"/>
                  <a:gd name="T66" fmla="*/ 54 w 95"/>
                  <a:gd name="T67" fmla="*/ 83 h 94"/>
                  <a:gd name="T68" fmla="*/ 60 w 95"/>
                  <a:gd name="T69" fmla="*/ 92 h 94"/>
                  <a:gd name="T70" fmla="*/ 68 w 95"/>
                  <a:gd name="T71" fmla="*/ 89 h 94"/>
                  <a:gd name="T72" fmla="*/ 67 w 95"/>
                  <a:gd name="T73" fmla="*/ 78 h 94"/>
                  <a:gd name="T74" fmla="*/ 71 w 95"/>
                  <a:gd name="T75" fmla="*/ 75 h 94"/>
                  <a:gd name="T76" fmla="*/ 81 w 95"/>
                  <a:gd name="T77" fmla="*/ 79 h 94"/>
                  <a:gd name="T78" fmla="*/ 87 w 95"/>
                  <a:gd name="T79" fmla="*/ 73 h 94"/>
                  <a:gd name="T80" fmla="*/ 81 w 95"/>
                  <a:gd name="T81" fmla="*/ 64 h 94"/>
                  <a:gd name="T82" fmla="*/ 82 w 95"/>
                  <a:gd name="T83" fmla="*/ 60 h 94"/>
                  <a:gd name="T84" fmla="*/ 93 w 95"/>
                  <a:gd name="T85" fmla="*/ 58 h 94"/>
                  <a:gd name="T86" fmla="*/ 95 w 95"/>
                  <a:gd name="T87" fmla="*/ 50 h 94"/>
                  <a:gd name="T88" fmla="*/ 85 w 95"/>
                  <a:gd name="T89" fmla="*/ 45 h 94"/>
                  <a:gd name="T90" fmla="*/ 84 w 95"/>
                  <a:gd name="T91" fmla="*/ 40 h 94"/>
                  <a:gd name="T92" fmla="*/ 93 w 95"/>
                  <a:gd name="T93" fmla="*/ 34 h 94"/>
                  <a:gd name="T94" fmla="*/ 90 w 95"/>
                  <a:gd name="T95" fmla="*/ 26 h 94"/>
                  <a:gd name="T96" fmla="*/ 52 w 95"/>
                  <a:gd name="T97" fmla="*/ 61 h 94"/>
                  <a:gd name="T98" fmla="*/ 40 w 95"/>
                  <a:gd name="T99" fmla="*/ 31 h 94"/>
                  <a:gd name="T100" fmla="*/ 52 w 95"/>
                  <a:gd name="T101" fmla="*/ 6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94">
                    <a:moveTo>
                      <a:pt x="89" y="25"/>
                    </a:moveTo>
                    <a:cubicBezTo>
                      <a:pt x="79" y="27"/>
                      <a:pt x="79" y="27"/>
                      <a:pt x="79" y="27"/>
                    </a:cubicBezTo>
                    <a:cubicBezTo>
                      <a:pt x="78" y="26"/>
                      <a:pt x="78" y="26"/>
                      <a:pt x="78" y="26"/>
                    </a:cubicBezTo>
                    <a:cubicBezTo>
                      <a:pt x="76" y="23"/>
                      <a:pt x="76" y="23"/>
                      <a:pt x="76" y="23"/>
                    </a:cubicBezTo>
                    <a:cubicBezTo>
                      <a:pt x="76" y="22"/>
                      <a:pt x="76" y="22"/>
                      <a:pt x="76" y="22"/>
                    </a:cubicBezTo>
                    <a:cubicBezTo>
                      <a:pt x="80" y="13"/>
                      <a:pt x="80" y="13"/>
                      <a:pt x="80" y="13"/>
                    </a:cubicBezTo>
                    <a:cubicBezTo>
                      <a:pt x="80" y="12"/>
                      <a:pt x="80" y="12"/>
                      <a:pt x="80" y="12"/>
                    </a:cubicBezTo>
                    <a:cubicBezTo>
                      <a:pt x="73" y="7"/>
                      <a:pt x="73" y="7"/>
                      <a:pt x="73" y="7"/>
                    </a:cubicBezTo>
                    <a:cubicBezTo>
                      <a:pt x="73" y="7"/>
                      <a:pt x="73" y="7"/>
                      <a:pt x="73" y="7"/>
                    </a:cubicBezTo>
                    <a:cubicBezTo>
                      <a:pt x="65" y="14"/>
                      <a:pt x="65" y="14"/>
                      <a:pt x="65" y="14"/>
                    </a:cubicBezTo>
                    <a:cubicBezTo>
                      <a:pt x="64" y="14"/>
                      <a:pt x="64" y="14"/>
                      <a:pt x="64" y="14"/>
                    </a:cubicBezTo>
                    <a:cubicBezTo>
                      <a:pt x="60" y="12"/>
                      <a:pt x="60" y="12"/>
                      <a:pt x="60" y="12"/>
                    </a:cubicBezTo>
                    <a:cubicBezTo>
                      <a:pt x="60" y="11"/>
                      <a:pt x="60" y="11"/>
                      <a:pt x="60" y="11"/>
                    </a:cubicBezTo>
                    <a:cubicBezTo>
                      <a:pt x="59" y="1"/>
                      <a:pt x="59" y="1"/>
                      <a:pt x="59" y="1"/>
                    </a:cubicBezTo>
                    <a:cubicBezTo>
                      <a:pt x="58" y="1"/>
                      <a:pt x="58" y="1"/>
                      <a:pt x="58" y="1"/>
                    </a:cubicBezTo>
                    <a:cubicBezTo>
                      <a:pt x="50" y="0"/>
                      <a:pt x="50" y="0"/>
                      <a:pt x="50" y="0"/>
                    </a:cubicBezTo>
                    <a:cubicBezTo>
                      <a:pt x="50" y="0"/>
                      <a:pt x="50" y="0"/>
                      <a:pt x="50" y="0"/>
                    </a:cubicBezTo>
                    <a:cubicBezTo>
                      <a:pt x="46" y="9"/>
                      <a:pt x="46" y="9"/>
                      <a:pt x="46" y="9"/>
                    </a:cubicBezTo>
                    <a:cubicBezTo>
                      <a:pt x="45" y="10"/>
                      <a:pt x="45" y="10"/>
                      <a:pt x="45" y="10"/>
                    </a:cubicBezTo>
                    <a:cubicBezTo>
                      <a:pt x="41" y="10"/>
                      <a:pt x="41" y="10"/>
                      <a:pt x="41" y="10"/>
                    </a:cubicBezTo>
                    <a:cubicBezTo>
                      <a:pt x="40" y="10"/>
                      <a:pt x="40" y="10"/>
                      <a:pt x="40" y="10"/>
                    </a:cubicBezTo>
                    <a:cubicBezTo>
                      <a:pt x="34" y="2"/>
                      <a:pt x="34" y="2"/>
                      <a:pt x="34" y="2"/>
                    </a:cubicBezTo>
                    <a:cubicBezTo>
                      <a:pt x="34" y="1"/>
                      <a:pt x="34" y="1"/>
                      <a:pt x="34" y="1"/>
                    </a:cubicBezTo>
                    <a:cubicBezTo>
                      <a:pt x="26" y="4"/>
                      <a:pt x="26" y="4"/>
                      <a:pt x="26" y="4"/>
                    </a:cubicBezTo>
                    <a:cubicBezTo>
                      <a:pt x="26" y="5"/>
                      <a:pt x="26" y="5"/>
                      <a:pt x="26" y="5"/>
                    </a:cubicBezTo>
                    <a:cubicBezTo>
                      <a:pt x="27" y="15"/>
                      <a:pt x="27" y="15"/>
                      <a:pt x="27" y="15"/>
                    </a:cubicBezTo>
                    <a:cubicBezTo>
                      <a:pt x="27" y="16"/>
                      <a:pt x="27" y="16"/>
                      <a:pt x="27" y="16"/>
                    </a:cubicBezTo>
                    <a:cubicBezTo>
                      <a:pt x="23" y="18"/>
                      <a:pt x="23" y="18"/>
                      <a:pt x="23" y="18"/>
                    </a:cubicBezTo>
                    <a:cubicBezTo>
                      <a:pt x="23" y="18"/>
                      <a:pt x="23" y="18"/>
                      <a:pt x="23" y="18"/>
                    </a:cubicBezTo>
                    <a:cubicBezTo>
                      <a:pt x="13" y="14"/>
                      <a:pt x="13" y="14"/>
                      <a:pt x="13" y="14"/>
                    </a:cubicBezTo>
                    <a:cubicBezTo>
                      <a:pt x="13" y="14"/>
                      <a:pt x="13" y="14"/>
                      <a:pt x="13" y="14"/>
                    </a:cubicBezTo>
                    <a:cubicBezTo>
                      <a:pt x="8" y="21"/>
                      <a:pt x="8" y="21"/>
                      <a:pt x="8" y="21"/>
                    </a:cubicBezTo>
                    <a:cubicBezTo>
                      <a:pt x="8" y="21"/>
                      <a:pt x="8" y="21"/>
                      <a:pt x="8" y="21"/>
                    </a:cubicBezTo>
                    <a:cubicBezTo>
                      <a:pt x="14" y="30"/>
                      <a:pt x="14" y="30"/>
                      <a:pt x="14" y="30"/>
                    </a:cubicBezTo>
                    <a:cubicBezTo>
                      <a:pt x="14" y="30"/>
                      <a:pt x="14" y="30"/>
                      <a:pt x="14" y="30"/>
                    </a:cubicBezTo>
                    <a:cubicBezTo>
                      <a:pt x="12" y="34"/>
                      <a:pt x="12" y="34"/>
                      <a:pt x="12" y="34"/>
                    </a:cubicBezTo>
                    <a:cubicBezTo>
                      <a:pt x="12" y="34"/>
                      <a:pt x="12" y="34"/>
                      <a:pt x="12" y="34"/>
                    </a:cubicBezTo>
                    <a:cubicBezTo>
                      <a:pt x="2" y="35"/>
                      <a:pt x="2" y="35"/>
                      <a:pt x="2" y="35"/>
                    </a:cubicBezTo>
                    <a:cubicBezTo>
                      <a:pt x="1" y="36"/>
                      <a:pt x="1" y="36"/>
                      <a:pt x="1" y="36"/>
                    </a:cubicBezTo>
                    <a:cubicBezTo>
                      <a:pt x="0" y="44"/>
                      <a:pt x="0" y="44"/>
                      <a:pt x="0" y="44"/>
                    </a:cubicBezTo>
                    <a:cubicBezTo>
                      <a:pt x="0" y="45"/>
                      <a:pt x="0" y="45"/>
                      <a:pt x="0" y="45"/>
                    </a:cubicBezTo>
                    <a:cubicBezTo>
                      <a:pt x="10" y="48"/>
                      <a:pt x="10" y="48"/>
                      <a:pt x="10" y="48"/>
                    </a:cubicBezTo>
                    <a:cubicBezTo>
                      <a:pt x="10" y="49"/>
                      <a:pt x="10" y="49"/>
                      <a:pt x="10" y="49"/>
                    </a:cubicBezTo>
                    <a:cubicBezTo>
                      <a:pt x="11" y="53"/>
                      <a:pt x="11" y="53"/>
                      <a:pt x="11" y="53"/>
                    </a:cubicBezTo>
                    <a:cubicBezTo>
                      <a:pt x="10" y="54"/>
                      <a:pt x="10" y="54"/>
                      <a:pt x="10" y="54"/>
                    </a:cubicBezTo>
                    <a:cubicBezTo>
                      <a:pt x="2" y="60"/>
                      <a:pt x="2" y="60"/>
                      <a:pt x="2" y="60"/>
                    </a:cubicBezTo>
                    <a:cubicBezTo>
                      <a:pt x="2" y="60"/>
                      <a:pt x="2" y="60"/>
                      <a:pt x="2" y="60"/>
                    </a:cubicBezTo>
                    <a:cubicBezTo>
                      <a:pt x="5" y="68"/>
                      <a:pt x="5" y="68"/>
                      <a:pt x="5" y="68"/>
                    </a:cubicBezTo>
                    <a:cubicBezTo>
                      <a:pt x="5" y="68"/>
                      <a:pt x="5" y="68"/>
                      <a:pt x="5" y="68"/>
                    </a:cubicBezTo>
                    <a:cubicBezTo>
                      <a:pt x="16" y="67"/>
                      <a:pt x="16" y="67"/>
                      <a:pt x="16" y="67"/>
                    </a:cubicBezTo>
                    <a:cubicBezTo>
                      <a:pt x="16" y="67"/>
                      <a:pt x="16" y="67"/>
                      <a:pt x="16" y="67"/>
                    </a:cubicBezTo>
                    <a:cubicBezTo>
                      <a:pt x="19" y="71"/>
                      <a:pt x="19" y="71"/>
                      <a:pt x="19" y="71"/>
                    </a:cubicBezTo>
                    <a:cubicBezTo>
                      <a:pt x="19" y="71"/>
                      <a:pt x="19" y="71"/>
                      <a:pt x="19" y="71"/>
                    </a:cubicBezTo>
                    <a:cubicBezTo>
                      <a:pt x="15" y="81"/>
                      <a:pt x="15" y="81"/>
                      <a:pt x="15" y="81"/>
                    </a:cubicBezTo>
                    <a:cubicBezTo>
                      <a:pt x="15" y="81"/>
                      <a:pt x="15" y="81"/>
                      <a:pt x="15" y="81"/>
                    </a:cubicBezTo>
                    <a:cubicBezTo>
                      <a:pt x="21" y="86"/>
                      <a:pt x="21" y="86"/>
                      <a:pt x="21" y="86"/>
                    </a:cubicBezTo>
                    <a:cubicBezTo>
                      <a:pt x="22" y="86"/>
                      <a:pt x="22" y="86"/>
                      <a:pt x="22" y="86"/>
                    </a:cubicBezTo>
                    <a:cubicBezTo>
                      <a:pt x="30" y="80"/>
                      <a:pt x="30" y="80"/>
                      <a:pt x="30" y="80"/>
                    </a:cubicBezTo>
                    <a:cubicBezTo>
                      <a:pt x="31" y="80"/>
                      <a:pt x="31" y="80"/>
                      <a:pt x="31" y="80"/>
                    </a:cubicBezTo>
                    <a:cubicBezTo>
                      <a:pt x="34" y="82"/>
                      <a:pt x="34" y="82"/>
                      <a:pt x="34" y="82"/>
                    </a:cubicBezTo>
                    <a:cubicBezTo>
                      <a:pt x="35" y="82"/>
                      <a:pt x="35" y="82"/>
                      <a:pt x="35" y="82"/>
                    </a:cubicBezTo>
                    <a:cubicBezTo>
                      <a:pt x="36" y="93"/>
                      <a:pt x="36" y="93"/>
                      <a:pt x="36" y="93"/>
                    </a:cubicBezTo>
                    <a:cubicBezTo>
                      <a:pt x="36" y="93"/>
                      <a:pt x="36" y="93"/>
                      <a:pt x="36" y="93"/>
                    </a:cubicBezTo>
                    <a:cubicBezTo>
                      <a:pt x="44" y="94"/>
                      <a:pt x="44" y="94"/>
                      <a:pt x="44" y="94"/>
                    </a:cubicBezTo>
                    <a:cubicBezTo>
                      <a:pt x="45" y="94"/>
                      <a:pt x="45" y="94"/>
                      <a:pt x="45" y="94"/>
                    </a:cubicBezTo>
                    <a:cubicBezTo>
                      <a:pt x="49" y="84"/>
                      <a:pt x="49" y="84"/>
                      <a:pt x="49" y="84"/>
                    </a:cubicBezTo>
                    <a:cubicBezTo>
                      <a:pt x="49" y="84"/>
                      <a:pt x="49" y="84"/>
                      <a:pt x="49" y="84"/>
                    </a:cubicBezTo>
                    <a:cubicBezTo>
                      <a:pt x="54" y="83"/>
                      <a:pt x="54" y="83"/>
                      <a:pt x="54" y="83"/>
                    </a:cubicBezTo>
                    <a:cubicBezTo>
                      <a:pt x="54" y="84"/>
                      <a:pt x="54" y="84"/>
                      <a:pt x="54" y="84"/>
                    </a:cubicBezTo>
                    <a:cubicBezTo>
                      <a:pt x="60" y="92"/>
                      <a:pt x="60" y="92"/>
                      <a:pt x="60" y="92"/>
                    </a:cubicBezTo>
                    <a:cubicBezTo>
                      <a:pt x="61" y="92"/>
                      <a:pt x="61" y="92"/>
                      <a:pt x="61" y="92"/>
                    </a:cubicBezTo>
                    <a:cubicBezTo>
                      <a:pt x="68" y="89"/>
                      <a:pt x="68" y="89"/>
                      <a:pt x="68" y="89"/>
                    </a:cubicBezTo>
                    <a:cubicBezTo>
                      <a:pt x="69" y="89"/>
                      <a:pt x="69" y="89"/>
                      <a:pt x="69" y="89"/>
                    </a:cubicBezTo>
                    <a:cubicBezTo>
                      <a:pt x="67" y="78"/>
                      <a:pt x="67" y="78"/>
                      <a:pt x="67" y="78"/>
                    </a:cubicBezTo>
                    <a:cubicBezTo>
                      <a:pt x="68" y="78"/>
                      <a:pt x="68" y="78"/>
                      <a:pt x="68" y="78"/>
                    </a:cubicBezTo>
                    <a:cubicBezTo>
                      <a:pt x="71" y="75"/>
                      <a:pt x="71" y="75"/>
                      <a:pt x="71" y="75"/>
                    </a:cubicBezTo>
                    <a:cubicBezTo>
                      <a:pt x="72" y="75"/>
                      <a:pt x="72" y="75"/>
                      <a:pt x="72" y="75"/>
                    </a:cubicBezTo>
                    <a:cubicBezTo>
                      <a:pt x="81" y="79"/>
                      <a:pt x="81" y="79"/>
                      <a:pt x="81" y="79"/>
                    </a:cubicBezTo>
                    <a:cubicBezTo>
                      <a:pt x="82" y="79"/>
                      <a:pt x="82" y="79"/>
                      <a:pt x="82" y="79"/>
                    </a:cubicBezTo>
                    <a:cubicBezTo>
                      <a:pt x="87" y="73"/>
                      <a:pt x="87" y="73"/>
                      <a:pt x="87" y="73"/>
                    </a:cubicBezTo>
                    <a:cubicBezTo>
                      <a:pt x="87" y="72"/>
                      <a:pt x="87" y="72"/>
                      <a:pt x="87" y="72"/>
                    </a:cubicBezTo>
                    <a:cubicBezTo>
                      <a:pt x="81" y="64"/>
                      <a:pt x="81" y="64"/>
                      <a:pt x="81" y="64"/>
                    </a:cubicBezTo>
                    <a:cubicBezTo>
                      <a:pt x="81" y="63"/>
                      <a:pt x="81" y="63"/>
                      <a:pt x="81" y="63"/>
                    </a:cubicBezTo>
                    <a:cubicBezTo>
                      <a:pt x="82" y="60"/>
                      <a:pt x="82" y="60"/>
                      <a:pt x="82" y="60"/>
                    </a:cubicBezTo>
                    <a:cubicBezTo>
                      <a:pt x="83" y="59"/>
                      <a:pt x="83" y="59"/>
                      <a:pt x="83" y="59"/>
                    </a:cubicBezTo>
                    <a:cubicBezTo>
                      <a:pt x="93" y="58"/>
                      <a:pt x="93" y="58"/>
                      <a:pt x="93" y="58"/>
                    </a:cubicBezTo>
                    <a:cubicBezTo>
                      <a:pt x="93" y="58"/>
                      <a:pt x="93" y="58"/>
                      <a:pt x="93" y="58"/>
                    </a:cubicBezTo>
                    <a:cubicBezTo>
                      <a:pt x="95" y="50"/>
                      <a:pt x="95" y="50"/>
                      <a:pt x="95" y="50"/>
                    </a:cubicBezTo>
                    <a:cubicBezTo>
                      <a:pt x="94" y="49"/>
                      <a:pt x="94" y="49"/>
                      <a:pt x="94" y="49"/>
                    </a:cubicBezTo>
                    <a:cubicBezTo>
                      <a:pt x="85" y="45"/>
                      <a:pt x="85" y="45"/>
                      <a:pt x="85" y="45"/>
                    </a:cubicBezTo>
                    <a:cubicBezTo>
                      <a:pt x="84" y="45"/>
                      <a:pt x="84" y="45"/>
                      <a:pt x="84" y="45"/>
                    </a:cubicBezTo>
                    <a:cubicBezTo>
                      <a:pt x="84" y="40"/>
                      <a:pt x="84" y="40"/>
                      <a:pt x="84" y="40"/>
                    </a:cubicBezTo>
                    <a:cubicBezTo>
                      <a:pt x="84" y="40"/>
                      <a:pt x="84" y="40"/>
                      <a:pt x="84" y="40"/>
                    </a:cubicBezTo>
                    <a:cubicBezTo>
                      <a:pt x="93" y="34"/>
                      <a:pt x="93" y="34"/>
                      <a:pt x="93" y="34"/>
                    </a:cubicBezTo>
                    <a:cubicBezTo>
                      <a:pt x="93" y="33"/>
                      <a:pt x="93" y="33"/>
                      <a:pt x="93" y="33"/>
                    </a:cubicBezTo>
                    <a:cubicBezTo>
                      <a:pt x="90" y="26"/>
                      <a:pt x="90" y="26"/>
                      <a:pt x="90" y="26"/>
                    </a:cubicBezTo>
                    <a:lnTo>
                      <a:pt x="89" y="25"/>
                    </a:lnTo>
                    <a:close/>
                    <a:moveTo>
                      <a:pt x="52" y="61"/>
                    </a:moveTo>
                    <a:cubicBezTo>
                      <a:pt x="44" y="64"/>
                      <a:pt x="34" y="60"/>
                      <a:pt x="31" y="52"/>
                    </a:cubicBezTo>
                    <a:cubicBezTo>
                      <a:pt x="28" y="44"/>
                      <a:pt x="32" y="35"/>
                      <a:pt x="40" y="31"/>
                    </a:cubicBezTo>
                    <a:cubicBezTo>
                      <a:pt x="48" y="28"/>
                      <a:pt x="57" y="32"/>
                      <a:pt x="60" y="40"/>
                    </a:cubicBezTo>
                    <a:cubicBezTo>
                      <a:pt x="64" y="48"/>
                      <a:pt x="60" y="57"/>
                      <a:pt x="52" y="61"/>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0" name="Freeform 52"/>
              <p:cNvSpPr>
                <a:spLocks noEditPoints="1"/>
              </p:cNvSpPr>
              <p:nvPr/>
            </p:nvSpPr>
            <p:spPr bwMode="auto">
              <a:xfrm>
                <a:off x="1114" y="2833"/>
                <a:ext cx="99" cy="99"/>
              </a:xfrm>
              <a:custGeom>
                <a:avLst/>
                <a:gdLst>
                  <a:gd name="T0" fmla="*/ 57 w 68"/>
                  <a:gd name="T1" fmla="*/ 20 h 68"/>
                  <a:gd name="T2" fmla="*/ 55 w 68"/>
                  <a:gd name="T3" fmla="*/ 17 h 68"/>
                  <a:gd name="T4" fmla="*/ 58 w 68"/>
                  <a:gd name="T5" fmla="*/ 10 h 68"/>
                  <a:gd name="T6" fmla="*/ 53 w 68"/>
                  <a:gd name="T7" fmla="*/ 6 h 68"/>
                  <a:gd name="T8" fmla="*/ 47 w 68"/>
                  <a:gd name="T9" fmla="*/ 11 h 68"/>
                  <a:gd name="T10" fmla="*/ 44 w 68"/>
                  <a:gd name="T11" fmla="*/ 9 h 68"/>
                  <a:gd name="T12" fmla="*/ 43 w 68"/>
                  <a:gd name="T13" fmla="*/ 2 h 68"/>
                  <a:gd name="T14" fmla="*/ 37 w 68"/>
                  <a:gd name="T15" fmla="*/ 0 h 68"/>
                  <a:gd name="T16" fmla="*/ 33 w 68"/>
                  <a:gd name="T17" fmla="*/ 8 h 68"/>
                  <a:gd name="T18" fmla="*/ 30 w 68"/>
                  <a:gd name="T19" fmla="*/ 8 h 68"/>
                  <a:gd name="T20" fmla="*/ 25 w 68"/>
                  <a:gd name="T21" fmla="*/ 2 h 68"/>
                  <a:gd name="T22" fmla="*/ 19 w 68"/>
                  <a:gd name="T23" fmla="*/ 4 h 68"/>
                  <a:gd name="T24" fmla="*/ 20 w 68"/>
                  <a:gd name="T25" fmla="*/ 12 h 68"/>
                  <a:gd name="T26" fmla="*/ 17 w 68"/>
                  <a:gd name="T27" fmla="*/ 14 h 68"/>
                  <a:gd name="T28" fmla="*/ 10 w 68"/>
                  <a:gd name="T29" fmla="*/ 11 h 68"/>
                  <a:gd name="T30" fmla="*/ 6 w 68"/>
                  <a:gd name="T31" fmla="*/ 16 h 68"/>
                  <a:gd name="T32" fmla="*/ 11 w 68"/>
                  <a:gd name="T33" fmla="*/ 22 h 68"/>
                  <a:gd name="T34" fmla="*/ 9 w 68"/>
                  <a:gd name="T35" fmla="*/ 25 h 68"/>
                  <a:gd name="T36" fmla="*/ 2 w 68"/>
                  <a:gd name="T37" fmla="*/ 26 h 68"/>
                  <a:gd name="T38" fmla="*/ 0 w 68"/>
                  <a:gd name="T39" fmla="*/ 32 h 68"/>
                  <a:gd name="T40" fmla="*/ 8 w 68"/>
                  <a:gd name="T41" fmla="*/ 36 h 68"/>
                  <a:gd name="T42" fmla="*/ 8 w 68"/>
                  <a:gd name="T43" fmla="*/ 39 h 68"/>
                  <a:gd name="T44" fmla="*/ 2 w 68"/>
                  <a:gd name="T45" fmla="*/ 44 h 68"/>
                  <a:gd name="T46" fmla="*/ 4 w 68"/>
                  <a:gd name="T47" fmla="*/ 50 h 68"/>
                  <a:gd name="T48" fmla="*/ 12 w 68"/>
                  <a:gd name="T49" fmla="*/ 49 h 68"/>
                  <a:gd name="T50" fmla="*/ 14 w 68"/>
                  <a:gd name="T51" fmla="*/ 52 h 68"/>
                  <a:gd name="T52" fmla="*/ 11 w 68"/>
                  <a:gd name="T53" fmla="*/ 59 h 68"/>
                  <a:gd name="T54" fmla="*/ 16 w 68"/>
                  <a:gd name="T55" fmla="*/ 63 h 68"/>
                  <a:gd name="T56" fmla="*/ 22 w 68"/>
                  <a:gd name="T57" fmla="*/ 58 h 68"/>
                  <a:gd name="T58" fmla="*/ 25 w 68"/>
                  <a:gd name="T59" fmla="*/ 59 h 68"/>
                  <a:gd name="T60" fmla="*/ 26 w 68"/>
                  <a:gd name="T61" fmla="*/ 67 h 68"/>
                  <a:gd name="T62" fmla="*/ 32 w 68"/>
                  <a:gd name="T63" fmla="*/ 68 h 68"/>
                  <a:gd name="T64" fmla="*/ 36 w 68"/>
                  <a:gd name="T65" fmla="*/ 61 h 68"/>
                  <a:gd name="T66" fmla="*/ 39 w 68"/>
                  <a:gd name="T67" fmla="*/ 61 h 68"/>
                  <a:gd name="T68" fmla="*/ 44 w 68"/>
                  <a:gd name="T69" fmla="*/ 67 h 68"/>
                  <a:gd name="T70" fmla="*/ 50 w 68"/>
                  <a:gd name="T71" fmla="*/ 65 h 68"/>
                  <a:gd name="T72" fmla="*/ 49 w 68"/>
                  <a:gd name="T73" fmla="*/ 57 h 68"/>
                  <a:gd name="T74" fmla="*/ 52 w 68"/>
                  <a:gd name="T75" fmla="*/ 55 h 68"/>
                  <a:gd name="T76" fmla="*/ 59 w 68"/>
                  <a:gd name="T77" fmla="*/ 58 h 68"/>
                  <a:gd name="T78" fmla="*/ 63 w 68"/>
                  <a:gd name="T79" fmla="*/ 53 h 68"/>
                  <a:gd name="T80" fmla="*/ 58 w 68"/>
                  <a:gd name="T81" fmla="*/ 47 h 68"/>
                  <a:gd name="T82" fmla="*/ 60 w 68"/>
                  <a:gd name="T83" fmla="*/ 44 h 68"/>
                  <a:gd name="T84" fmla="*/ 67 w 68"/>
                  <a:gd name="T85" fmla="*/ 43 h 68"/>
                  <a:gd name="T86" fmla="*/ 68 w 68"/>
                  <a:gd name="T87" fmla="*/ 37 h 68"/>
                  <a:gd name="T88" fmla="*/ 61 w 68"/>
                  <a:gd name="T89" fmla="*/ 33 h 68"/>
                  <a:gd name="T90" fmla="*/ 61 w 68"/>
                  <a:gd name="T91" fmla="*/ 30 h 68"/>
                  <a:gd name="T92" fmla="*/ 67 w 68"/>
                  <a:gd name="T93" fmla="*/ 25 h 68"/>
                  <a:gd name="T94" fmla="*/ 65 w 68"/>
                  <a:gd name="T95" fmla="*/ 19 h 68"/>
                  <a:gd name="T96" fmla="*/ 23 w 68"/>
                  <a:gd name="T97" fmla="*/ 38 h 68"/>
                  <a:gd name="T98" fmla="*/ 44 w 68"/>
                  <a:gd name="T99" fmla="*/ 3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68">
                    <a:moveTo>
                      <a:pt x="65" y="19"/>
                    </a:moveTo>
                    <a:cubicBezTo>
                      <a:pt x="57" y="20"/>
                      <a:pt x="57" y="20"/>
                      <a:pt x="57" y="20"/>
                    </a:cubicBezTo>
                    <a:cubicBezTo>
                      <a:pt x="57" y="20"/>
                      <a:pt x="57" y="20"/>
                      <a:pt x="57" y="20"/>
                    </a:cubicBezTo>
                    <a:cubicBezTo>
                      <a:pt x="55" y="17"/>
                      <a:pt x="55" y="17"/>
                      <a:pt x="55" y="17"/>
                    </a:cubicBezTo>
                    <a:cubicBezTo>
                      <a:pt x="55" y="17"/>
                      <a:pt x="55" y="17"/>
                      <a:pt x="55" y="17"/>
                    </a:cubicBezTo>
                    <a:cubicBezTo>
                      <a:pt x="58" y="10"/>
                      <a:pt x="58" y="10"/>
                      <a:pt x="58" y="10"/>
                    </a:cubicBezTo>
                    <a:cubicBezTo>
                      <a:pt x="58" y="10"/>
                      <a:pt x="58" y="10"/>
                      <a:pt x="58" y="10"/>
                    </a:cubicBezTo>
                    <a:cubicBezTo>
                      <a:pt x="53" y="6"/>
                      <a:pt x="53" y="6"/>
                      <a:pt x="53" y="6"/>
                    </a:cubicBezTo>
                    <a:cubicBezTo>
                      <a:pt x="53" y="6"/>
                      <a:pt x="53" y="6"/>
                      <a:pt x="53" y="6"/>
                    </a:cubicBezTo>
                    <a:cubicBezTo>
                      <a:pt x="47" y="11"/>
                      <a:pt x="47" y="11"/>
                      <a:pt x="47" y="11"/>
                    </a:cubicBezTo>
                    <a:cubicBezTo>
                      <a:pt x="46" y="11"/>
                      <a:pt x="46" y="11"/>
                      <a:pt x="46" y="11"/>
                    </a:cubicBezTo>
                    <a:cubicBezTo>
                      <a:pt x="44" y="9"/>
                      <a:pt x="44" y="9"/>
                      <a:pt x="44" y="9"/>
                    </a:cubicBezTo>
                    <a:cubicBezTo>
                      <a:pt x="43" y="9"/>
                      <a:pt x="43" y="9"/>
                      <a:pt x="43" y="9"/>
                    </a:cubicBezTo>
                    <a:cubicBezTo>
                      <a:pt x="43" y="2"/>
                      <a:pt x="43" y="2"/>
                      <a:pt x="43" y="2"/>
                    </a:cubicBezTo>
                    <a:cubicBezTo>
                      <a:pt x="42" y="1"/>
                      <a:pt x="42" y="1"/>
                      <a:pt x="42" y="1"/>
                    </a:cubicBezTo>
                    <a:cubicBezTo>
                      <a:pt x="37" y="0"/>
                      <a:pt x="37" y="0"/>
                      <a:pt x="37" y="0"/>
                    </a:cubicBezTo>
                    <a:cubicBezTo>
                      <a:pt x="36" y="1"/>
                      <a:pt x="36" y="1"/>
                      <a:pt x="36" y="1"/>
                    </a:cubicBezTo>
                    <a:cubicBezTo>
                      <a:pt x="33" y="8"/>
                      <a:pt x="33" y="8"/>
                      <a:pt x="33" y="8"/>
                    </a:cubicBezTo>
                    <a:cubicBezTo>
                      <a:pt x="33" y="8"/>
                      <a:pt x="33" y="8"/>
                      <a:pt x="33" y="8"/>
                    </a:cubicBezTo>
                    <a:cubicBezTo>
                      <a:pt x="30" y="8"/>
                      <a:pt x="30" y="8"/>
                      <a:pt x="30" y="8"/>
                    </a:cubicBezTo>
                    <a:cubicBezTo>
                      <a:pt x="29" y="8"/>
                      <a:pt x="29" y="8"/>
                      <a:pt x="29" y="8"/>
                    </a:cubicBezTo>
                    <a:cubicBezTo>
                      <a:pt x="25" y="2"/>
                      <a:pt x="25" y="2"/>
                      <a:pt x="25" y="2"/>
                    </a:cubicBezTo>
                    <a:cubicBezTo>
                      <a:pt x="25" y="2"/>
                      <a:pt x="25" y="2"/>
                      <a:pt x="25" y="2"/>
                    </a:cubicBezTo>
                    <a:cubicBezTo>
                      <a:pt x="19" y="4"/>
                      <a:pt x="19" y="4"/>
                      <a:pt x="19" y="4"/>
                    </a:cubicBezTo>
                    <a:cubicBezTo>
                      <a:pt x="19" y="4"/>
                      <a:pt x="19" y="4"/>
                      <a:pt x="19" y="4"/>
                    </a:cubicBezTo>
                    <a:cubicBezTo>
                      <a:pt x="20" y="12"/>
                      <a:pt x="20" y="12"/>
                      <a:pt x="20" y="12"/>
                    </a:cubicBezTo>
                    <a:cubicBezTo>
                      <a:pt x="20" y="12"/>
                      <a:pt x="20" y="12"/>
                      <a:pt x="20" y="12"/>
                    </a:cubicBezTo>
                    <a:cubicBezTo>
                      <a:pt x="17" y="14"/>
                      <a:pt x="17" y="14"/>
                      <a:pt x="17" y="14"/>
                    </a:cubicBezTo>
                    <a:cubicBezTo>
                      <a:pt x="17" y="14"/>
                      <a:pt x="17" y="14"/>
                      <a:pt x="17" y="14"/>
                    </a:cubicBezTo>
                    <a:cubicBezTo>
                      <a:pt x="10" y="11"/>
                      <a:pt x="10" y="11"/>
                      <a:pt x="10" y="11"/>
                    </a:cubicBezTo>
                    <a:cubicBezTo>
                      <a:pt x="10" y="11"/>
                      <a:pt x="10" y="11"/>
                      <a:pt x="10" y="11"/>
                    </a:cubicBezTo>
                    <a:cubicBezTo>
                      <a:pt x="6" y="16"/>
                      <a:pt x="6" y="16"/>
                      <a:pt x="6" y="16"/>
                    </a:cubicBezTo>
                    <a:cubicBezTo>
                      <a:pt x="6" y="16"/>
                      <a:pt x="6" y="16"/>
                      <a:pt x="6" y="16"/>
                    </a:cubicBezTo>
                    <a:cubicBezTo>
                      <a:pt x="11" y="22"/>
                      <a:pt x="11" y="22"/>
                      <a:pt x="11" y="22"/>
                    </a:cubicBezTo>
                    <a:cubicBezTo>
                      <a:pt x="11" y="23"/>
                      <a:pt x="11" y="23"/>
                      <a:pt x="11" y="23"/>
                    </a:cubicBezTo>
                    <a:cubicBezTo>
                      <a:pt x="9" y="25"/>
                      <a:pt x="9" y="25"/>
                      <a:pt x="9" y="25"/>
                    </a:cubicBezTo>
                    <a:cubicBezTo>
                      <a:pt x="9" y="26"/>
                      <a:pt x="9" y="26"/>
                      <a:pt x="9" y="26"/>
                    </a:cubicBezTo>
                    <a:cubicBezTo>
                      <a:pt x="2" y="26"/>
                      <a:pt x="2" y="26"/>
                      <a:pt x="2" y="26"/>
                    </a:cubicBezTo>
                    <a:cubicBezTo>
                      <a:pt x="1" y="27"/>
                      <a:pt x="1" y="27"/>
                      <a:pt x="1" y="27"/>
                    </a:cubicBezTo>
                    <a:cubicBezTo>
                      <a:pt x="0" y="32"/>
                      <a:pt x="0" y="32"/>
                      <a:pt x="0" y="32"/>
                    </a:cubicBezTo>
                    <a:cubicBezTo>
                      <a:pt x="1" y="33"/>
                      <a:pt x="1" y="33"/>
                      <a:pt x="1" y="33"/>
                    </a:cubicBezTo>
                    <a:cubicBezTo>
                      <a:pt x="8" y="36"/>
                      <a:pt x="8" y="36"/>
                      <a:pt x="8" y="36"/>
                    </a:cubicBezTo>
                    <a:cubicBezTo>
                      <a:pt x="8" y="36"/>
                      <a:pt x="8" y="36"/>
                      <a:pt x="8" y="36"/>
                    </a:cubicBezTo>
                    <a:cubicBezTo>
                      <a:pt x="8" y="39"/>
                      <a:pt x="8" y="39"/>
                      <a:pt x="8" y="39"/>
                    </a:cubicBezTo>
                    <a:cubicBezTo>
                      <a:pt x="8" y="39"/>
                      <a:pt x="8" y="39"/>
                      <a:pt x="8" y="39"/>
                    </a:cubicBezTo>
                    <a:cubicBezTo>
                      <a:pt x="2" y="44"/>
                      <a:pt x="2" y="44"/>
                      <a:pt x="2" y="44"/>
                    </a:cubicBezTo>
                    <a:cubicBezTo>
                      <a:pt x="2" y="44"/>
                      <a:pt x="2" y="44"/>
                      <a:pt x="2" y="44"/>
                    </a:cubicBezTo>
                    <a:cubicBezTo>
                      <a:pt x="4" y="50"/>
                      <a:pt x="4" y="50"/>
                      <a:pt x="4" y="50"/>
                    </a:cubicBezTo>
                    <a:cubicBezTo>
                      <a:pt x="4" y="50"/>
                      <a:pt x="4" y="50"/>
                      <a:pt x="4" y="50"/>
                    </a:cubicBezTo>
                    <a:cubicBezTo>
                      <a:pt x="12" y="49"/>
                      <a:pt x="12" y="49"/>
                      <a:pt x="12" y="49"/>
                    </a:cubicBezTo>
                    <a:cubicBezTo>
                      <a:pt x="12" y="49"/>
                      <a:pt x="12" y="49"/>
                      <a:pt x="12" y="49"/>
                    </a:cubicBezTo>
                    <a:cubicBezTo>
                      <a:pt x="14" y="52"/>
                      <a:pt x="14" y="52"/>
                      <a:pt x="14" y="52"/>
                    </a:cubicBezTo>
                    <a:cubicBezTo>
                      <a:pt x="14" y="52"/>
                      <a:pt x="14" y="52"/>
                      <a:pt x="14" y="52"/>
                    </a:cubicBezTo>
                    <a:cubicBezTo>
                      <a:pt x="11" y="59"/>
                      <a:pt x="11" y="59"/>
                      <a:pt x="11" y="59"/>
                    </a:cubicBezTo>
                    <a:cubicBezTo>
                      <a:pt x="11" y="59"/>
                      <a:pt x="11" y="59"/>
                      <a:pt x="11" y="59"/>
                    </a:cubicBezTo>
                    <a:cubicBezTo>
                      <a:pt x="16" y="63"/>
                      <a:pt x="16" y="63"/>
                      <a:pt x="16" y="63"/>
                    </a:cubicBezTo>
                    <a:cubicBezTo>
                      <a:pt x="16" y="63"/>
                      <a:pt x="16" y="63"/>
                      <a:pt x="16" y="63"/>
                    </a:cubicBezTo>
                    <a:cubicBezTo>
                      <a:pt x="22" y="58"/>
                      <a:pt x="22" y="58"/>
                      <a:pt x="22" y="58"/>
                    </a:cubicBezTo>
                    <a:cubicBezTo>
                      <a:pt x="23" y="58"/>
                      <a:pt x="23" y="58"/>
                      <a:pt x="23" y="58"/>
                    </a:cubicBezTo>
                    <a:cubicBezTo>
                      <a:pt x="25" y="59"/>
                      <a:pt x="25" y="59"/>
                      <a:pt x="25" y="59"/>
                    </a:cubicBezTo>
                    <a:cubicBezTo>
                      <a:pt x="26" y="60"/>
                      <a:pt x="26" y="60"/>
                      <a:pt x="26" y="60"/>
                    </a:cubicBezTo>
                    <a:cubicBezTo>
                      <a:pt x="26" y="67"/>
                      <a:pt x="26" y="67"/>
                      <a:pt x="26" y="67"/>
                    </a:cubicBezTo>
                    <a:cubicBezTo>
                      <a:pt x="27" y="68"/>
                      <a:pt x="27" y="68"/>
                      <a:pt x="27" y="68"/>
                    </a:cubicBezTo>
                    <a:cubicBezTo>
                      <a:pt x="32" y="68"/>
                      <a:pt x="32" y="68"/>
                      <a:pt x="32" y="68"/>
                    </a:cubicBezTo>
                    <a:cubicBezTo>
                      <a:pt x="33" y="68"/>
                      <a:pt x="33" y="68"/>
                      <a:pt x="33" y="68"/>
                    </a:cubicBezTo>
                    <a:cubicBezTo>
                      <a:pt x="36" y="61"/>
                      <a:pt x="36" y="61"/>
                      <a:pt x="36" y="61"/>
                    </a:cubicBezTo>
                    <a:cubicBezTo>
                      <a:pt x="36" y="61"/>
                      <a:pt x="36" y="61"/>
                      <a:pt x="36" y="61"/>
                    </a:cubicBezTo>
                    <a:cubicBezTo>
                      <a:pt x="39" y="61"/>
                      <a:pt x="39" y="61"/>
                      <a:pt x="39" y="61"/>
                    </a:cubicBezTo>
                    <a:cubicBezTo>
                      <a:pt x="39" y="61"/>
                      <a:pt x="39" y="61"/>
                      <a:pt x="39" y="61"/>
                    </a:cubicBezTo>
                    <a:cubicBezTo>
                      <a:pt x="44" y="67"/>
                      <a:pt x="44" y="67"/>
                      <a:pt x="44" y="67"/>
                    </a:cubicBezTo>
                    <a:cubicBezTo>
                      <a:pt x="44" y="67"/>
                      <a:pt x="44" y="67"/>
                      <a:pt x="44" y="67"/>
                    </a:cubicBezTo>
                    <a:cubicBezTo>
                      <a:pt x="50" y="65"/>
                      <a:pt x="50" y="65"/>
                      <a:pt x="50" y="65"/>
                    </a:cubicBezTo>
                    <a:cubicBezTo>
                      <a:pt x="50" y="65"/>
                      <a:pt x="50" y="65"/>
                      <a:pt x="50" y="65"/>
                    </a:cubicBezTo>
                    <a:cubicBezTo>
                      <a:pt x="49" y="57"/>
                      <a:pt x="49" y="57"/>
                      <a:pt x="49" y="57"/>
                    </a:cubicBezTo>
                    <a:cubicBezTo>
                      <a:pt x="49" y="57"/>
                      <a:pt x="49" y="57"/>
                      <a:pt x="49" y="57"/>
                    </a:cubicBezTo>
                    <a:cubicBezTo>
                      <a:pt x="52" y="55"/>
                      <a:pt x="52" y="55"/>
                      <a:pt x="52" y="55"/>
                    </a:cubicBezTo>
                    <a:cubicBezTo>
                      <a:pt x="52" y="55"/>
                      <a:pt x="52" y="55"/>
                      <a:pt x="52" y="55"/>
                    </a:cubicBezTo>
                    <a:cubicBezTo>
                      <a:pt x="59" y="58"/>
                      <a:pt x="59" y="58"/>
                      <a:pt x="59" y="58"/>
                    </a:cubicBezTo>
                    <a:cubicBezTo>
                      <a:pt x="59" y="58"/>
                      <a:pt x="59" y="58"/>
                      <a:pt x="59" y="58"/>
                    </a:cubicBezTo>
                    <a:cubicBezTo>
                      <a:pt x="63" y="53"/>
                      <a:pt x="63" y="53"/>
                      <a:pt x="63" y="53"/>
                    </a:cubicBezTo>
                    <a:cubicBezTo>
                      <a:pt x="63" y="53"/>
                      <a:pt x="63" y="53"/>
                      <a:pt x="63" y="53"/>
                    </a:cubicBezTo>
                    <a:cubicBezTo>
                      <a:pt x="58" y="47"/>
                      <a:pt x="58" y="47"/>
                      <a:pt x="58" y="47"/>
                    </a:cubicBezTo>
                    <a:cubicBezTo>
                      <a:pt x="58" y="46"/>
                      <a:pt x="58" y="46"/>
                      <a:pt x="58" y="46"/>
                    </a:cubicBezTo>
                    <a:cubicBezTo>
                      <a:pt x="60" y="44"/>
                      <a:pt x="60" y="44"/>
                      <a:pt x="60" y="44"/>
                    </a:cubicBezTo>
                    <a:cubicBezTo>
                      <a:pt x="60" y="43"/>
                      <a:pt x="60" y="43"/>
                      <a:pt x="60" y="43"/>
                    </a:cubicBezTo>
                    <a:cubicBezTo>
                      <a:pt x="67" y="43"/>
                      <a:pt x="67" y="43"/>
                      <a:pt x="67" y="43"/>
                    </a:cubicBezTo>
                    <a:cubicBezTo>
                      <a:pt x="68" y="42"/>
                      <a:pt x="68" y="42"/>
                      <a:pt x="68" y="42"/>
                    </a:cubicBezTo>
                    <a:cubicBezTo>
                      <a:pt x="68" y="37"/>
                      <a:pt x="68" y="37"/>
                      <a:pt x="68" y="37"/>
                    </a:cubicBezTo>
                    <a:cubicBezTo>
                      <a:pt x="68" y="36"/>
                      <a:pt x="68" y="36"/>
                      <a:pt x="68" y="36"/>
                    </a:cubicBezTo>
                    <a:cubicBezTo>
                      <a:pt x="61" y="33"/>
                      <a:pt x="61" y="33"/>
                      <a:pt x="61" y="33"/>
                    </a:cubicBezTo>
                    <a:cubicBezTo>
                      <a:pt x="61" y="33"/>
                      <a:pt x="61" y="33"/>
                      <a:pt x="61" y="33"/>
                    </a:cubicBezTo>
                    <a:cubicBezTo>
                      <a:pt x="61" y="30"/>
                      <a:pt x="61" y="30"/>
                      <a:pt x="61" y="30"/>
                    </a:cubicBezTo>
                    <a:cubicBezTo>
                      <a:pt x="61" y="29"/>
                      <a:pt x="61" y="29"/>
                      <a:pt x="61" y="29"/>
                    </a:cubicBezTo>
                    <a:cubicBezTo>
                      <a:pt x="67" y="25"/>
                      <a:pt x="67" y="25"/>
                      <a:pt x="67" y="25"/>
                    </a:cubicBezTo>
                    <a:cubicBezTo>
                      <a:pt x="67" y="25"/>
                      <a:pt x="67" y="25"/>
                      <a:pt x="67" y="25"/>
                    </a:cubicBezTo>
                    <a:cubicBezTo>
                      <a:pt x="65" y="19"/>
                      <a:pt x="65" y="19"/>
                      <a:pt x="65" y="19"/>
                    </a:cubicBezTo>
                    <a:close/>
                    <a:moveTo>
                      <a:pt x="38" y="44"/>
                    </a:moveTo>
                    <a:cubicBezTo>
                      <a:pt x="32" y="47"/>
                      <a:pt x="25" y="44"/>
                      <a:pt x="23" y="38"/>
                    </a:cubicBezTo>
                    <a:cubicBezTo>
                      <a:pt x="21" y="32"/>
                      <a:pt x="23" y="26"/>
                      <a:pt x="29" y="23"/>
                    </a:cubicBezTo>
                    <a:cubicBezTo>
                      <a:pt x="35" y="21"/>
                      <a:pt x="42" y="24"/>
                      <a:pt x="44" y="30"/>
                    </a:cubicBezTo>
                    <a:cubicBezTo>
                      <a:pt x="46" y="36"/>
                      <a:pt x="43" y="42"/>
                      <a:pt x="38" y="44"/>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1" name="Freeform 53"/>
              <p:cNvSpPr>
                <a:spLocks noEditPoints="1"/>
              </p:cNvSpPr>
              <p:nvPr/>
            </p:nvSpPr>
            <p:spPr bwMode="auto">
              <a:xfrm>
                <a:off x="875" y="2182"/>
                <a:ext cx="111" cy="110"/>
              </a:xfrm>
              <a:custGeom>
                <a:avLst/>
                <a:gdLst>
                  <a:gd name="T0" fmla="*/ 63 w 76"/>
                  <a:gd name="T1" fmla="*/ 22 h 76"/>
                  <a:gd name="T2" fmla="*/ 61 w 76"/>
                  <a:gd name="T3" fmla="*/ 19 h 76"/>
                  <a:gd name="T4" fmla="*/ 64 w 76"/>
                  <a:gd name="T5" fmla="*/ 11 h 76"/>
                  <a:gd name="T6" fmla="*/ 59 w 76"/>
                  <a:gd name="T7" fmla="*/ 6 h 76"/>
                  <a:gd name="T8" fmla="*/ 52 w 76"/>
                  <a:gd name="T9" fmla="*/ 11 h 76"/>
                  <a:gd name="T10" fmla="*/ 48 w 76"/>
                  <a:gd name="T11" fmla="*/ 10 h 76"/>
                  <a:gd name="T12" fmla="*/ 47 w 76"/>
                  <a:gd name="T13" fmla="*/ 1 h 76"/>
                  <a:gd name="T14" fmla="*/ 40 w 76"/>
                  <a:gd name="T15" fmla="*/ 0 h 76"/>
                  <a:gd name="T16" fmla="*/ 37 w 76"/>
                  <a:gd name="T17" fmla="*/ 8 h 76"/>
                  <a:gd name="T18" fmla="*/ 33 w 76"/>
                  <a:gd name="T19" fmla="*/ 9 h 76"/>
                  <a:gd name="T20" fmla="*/ 27 w 76"/>
                  <a:gd name="T21" fmla="*/ 2 h 76"/>
                  <a:gd name="T22" fmla="*/ 21 w 76"/>
                  <a:gd name="T23" fmla="*/ 4 h 76"/>
                  <a:gd name="T24" fmla="*/ 22 w 76"/>
                  <a:gd name="T25" fmla="*/ 13 h 76"/>
                  <a:gd name="T26" fmla="*/ 19 w 76"/>
                  <a:gd name="T27" fmla="*/ 15 h 76"/>
                  <a:gd name="T28" fmla="*/ 11 w 76"/>
                  <a:gd name="T29" fmla="*/ 12 h 76"/>
                  <a:gd name="T30" fmla="*/ 6 w 76"/>
                  <a:gd name="T31" fmla="*/ 17 h 76"/>
                  <a:gd name="T32" fmla="*/ 11 w 76"/>
                  <a:gd name="T33" fmla="*/ 24 h 76"/>
                  <a:gd name="T34" fmla="*/ 10 w 76"/>
                  <a:gd name="T35" fmla="*/ 28 h 76"/>
                  <a:gd name="T36" fmla="*/ 1 w 76"/>
                  <a:gd name="T37" fmla="*/ 29 h 76"/>
                  <a:gd name="T38" fmla="*/ 0 w 76"/>
                  <a:gd name="T39" fmla="*/ 36 h 76"/>
                  <a:gd name="T40" fmla="*/ 8 w 76"/>
                  <a:gd name="T41" fmla="*/ 39 h 76"/>
                  <a:gd name="T42" fmla="*/ 9 w 76"/>
                  <a:gd name="T43" fmla="*/ 43 h 76"/>
                  <a:gd name="T44" fmla="*/ 2 w 76"/>
                  <a:gd name="T45" fmla="*/ 49 h 76"/>
                  <a:gd name="T46" fmla="*/ 4 w 76"/>
                  <a:gd name="T47" fmla="*/ 55 h 76"/>
                  <a:gd name="T48" fmla="*/ 13 w 76"/>
                  <a:gd name="T49" fmla="*/ 54 h 76"/>
                  <a:gd name="T50" fmla="*/ 15 w 76"/>
                  <a:gd name="T51" fmla="*/ 57 h 76"/>
                  <a:gd name="T52" fmla="*/ 12 w 76"/>
                  <a:gd name="T53" fmla="*/ 65 h 76"/>
                  <a:gd name="T54" fmla="*/ 17 w 76"/>
                  <a:gd name="T55" fmla="*/ 70 h 76"/>
                  <a:gd name="T56" fmla="*/ 24 w 76"/>
                  <a:gd name="T57" fmla="*/ 65 h 76"/>
                  <a:gd name="T58" fmla="*/ 28 w 76"/>
                  <a:gd name="T59" fmla="*/ 66 h 76"/>
                  <a:gd name="T60" fmla="*/ 29 w 76"/>
                  <a:gd name="T61" fmla="*/ 75 h 76"/>
                  <a:gd name="T62" fmla="*/ 36 w 76"/>
                  <a:gd name="T63" fmla="*/ 76 h 76"/>
                  <a:gd name="T64" fmla="*/ 39 w 76"/>
                  <a:gd name="T65" fmla="*/ 68 h 76"/>
                  <a:gd name="T66" fmla="*/ 43 w 76"/>
                  <a:gd name="T67" fmla="*/ 67 h 76"/>
                  <a:gd name="T68" fmla="*/ 48 w 76"/>
                  <a:gd name="T69" fmla="*/ 74 h 76"/>
                  <a:gd name="T70" fmla="*/ 55 w 76"/>
                  <a:gd name="T71" fmla="*/ 72 h 76"/>
                  <a:gd name="T72" fmla="*/ 54 w 76"/>
                  <a:gd name="T73" fmla="*/ 63 h 76"/>
                  <a:gd name="T74" fmla="*/ 57 w 76"/>
                  <a:gd name="T75" fmla="*/ 61 h 76"/>
                  <a:gd name="T76" fmla="*/ 65 w 76"/>
                  <a:gd name="T77" fmla="*/ 64 h 76"/>
                  <a:gd name="T78" fmla="*/ 70 w 76"/>
                  <a:gd name="T79" fmla="*/ 59 h 76"/>
                  <a:gd name="T80" fmla="*/ 65 w 76"/>
                  <a:gd name="T81" fmla="*/ 52 h 76"/>
                  <a:gd name="T82" fmla="*/ 66 w 76"/>
                  <a:gd name="T83" fmla="*/ 48 h 76"/>
                  <a:gd name="T84" fmla="*/ 75 w 76"/>
                  <a:gd name="T85" fmla="*/ 47 h 76"/>
                  <a:gd name="T86" fmla="*/ 76 w 76"/>
                  <a:gd name="T87" fmla="*/ 40 h 76"/>
                  <a:gd name="T88" fmla="*/ 68 w 76"/>
                  <a:gd name="T89" fmla="*/ 37 h 76"/>
                  <a:gd name="T90" fmla="*/ 67 w 76"/>
                  <a:gd name="T91" fmla="*/ 33 h 76"/>
                  <a:gd name="T92" fmla="*/ 74 w 76"/>
                  <a:gd name="T93" fmla="*/ 28 h 76"/>
                  <a:gd name="T94" fmla="*/ 72 w 76"/>
                  <a:gd name="T95" fmla="*/ 21 h 76"/>
                  <a:gd name="T96" fmla="*/ 25 w 76"/>
                  <a:gd name="T97" fmla="*/ 42 h 76"/>
                  <a:gd name="T98" fmla="*/ 48 w 76"/>
                  <a:gd name="T99" fmla="*/ 3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6" h="76">
                    <a:moveTo>
                      <a:pt x="72" y="21"/>
                    </a:moveTo>
                    <a:cubicBezTo>
                      <a:pt x="63" y="22"/>
                      <a:pt x="63" y="22"/>
                      <a:pt x="63" y="22"/>
                    </a:cubicBezTo>
                    <a:cubicBezTo>
                      <a:pt x="63" y="22"/>
                      <a:pt x="63" y="22"/>
                      <a:pt x="63" y="22"/>
                    </a:cubicBezTo>
                    <a:cubicBezTo>
                      <a:pt x="61" y="19"/>
                      <a:pt x="61" y="19"/>
                      <a:pt x="61" y="19"/>
                    </a:cubicBezTo>
                    <a:cubicBezTo>
                      <a:pt x="61" y="18"/>
                      <a:pt x="61" y="18"/>
                      <a:pt x="61" y="18"/>
                    </a:cubicBezTo>
                    <a:cubicBezTo>
                      <a:pt x="64" y="11"/>
                      <a:pt x="64" y="11"/>
                      <a:pt x="64" y="11"/>
                    </a:cubicBezTo>
                    <a:cubicBezTo>
                      <a:pt x="64" y="10"/>
                      <a:pt x="64" y="10"/>
                      <a:pt x="64" y="10"/>
                    </a:cubicBezTo>
                    <a:cubicBezTo>
                      <a:pt x="59" y="6"/>
                      <a:pt x="59" y="6"/>
                      <a:pt x="59" y="6"/>
                    </a:cubicBezTo>
                    <a:cubicBezTo>
                      <a:pt x="58" y="6"/>
                      <a:pt x="58" y="6"/>
                      <a:pt x="58" y="6"/>
                    </a:cubicBezTo>
                    <a:cubicBezTo>
                      <a:pt x="52" y="11"/>
                      <a:pt x="52" y="11"/>
                      <a:pt x="52" y="11"/>
                    </a:cubicBezTo>
                    <a:cubicBezTo>
                      <a:pt x="51" y="11"/>
                      <a:pt x="51" y="11"/>
                      <a:pt x="51" y="11"/>
                    </a:cubicBezTo>
                    <a:cubicBezTo>
                      <a:pt x="48" y="10"/>
                      <a:pt x="48" y="10"/>
                      <a:pt x="48" y="10"/>
                    </a:cubicBezTo>
                    <a:cubicBezTo>
                      <a:pt x="48" y="10"/>
                      <a:pt x="48" y="10"/>
                      <a:pt x="48" y="10"/>
                    </a:cubicBezTo>
                    <a:cubicBezTo>
                      <a:pt x="47" y="1"/>
                      <a:pt x="47" y="1"/>
                      <a:pt x="47" y="1"/>
                    </a:cubicBezTo>
                    <a:cubicBezTo>
                      <a:pt x="47" y="1"/>
                      <a:pt x="47" y="1"/>
                      <a:pt x="47" y="1"/>
                    </a:cubicBezTo>
                    <a:cubicBezTo>
                      <a:pt x="40" y="0"/>
                      <a:pt x="40" y="0"/>
                      <a:pt x="40" y="0"/>
                    </a:cubicBezTo>
                    <a:cubicBezTo>
                      <a:pt x="40" y="0"/>
                      <a:pt x="40" y="0"/>
                      <a:pt x="40" y="0"/>
                    </a:cubicBezTo>
                    <a:cubicBezTo>
                      <a:pt x="37" y="8"/>
                      <a:pt x="37" y="8"/>
                      <a:pt x="37" y="8"/>
                    </a:cubicBezTo>
                    <a:cubicBezTo>
                      <a:pt x="36" y="8"/>
                      <a:pt x="36" y="8"/>
                      <a:pt x="36" y="8"/>
                    </a:cubicBezTo>
                    <a:cubicBezTo>
                      <a:pt x="33" y="9"/>
                      <a:pt x="33" y="9"/>
                      <a:pt x="33" y="9"/>
                    </a:cubicBezTo>
                    <a:cubicBezTo>
                      <a:pt x="32" y="9"/>
                      <a:pt x="32" y="9"/>
                      <a:pt x="32" y="9"/>
                    </a:cubicBezTo>
                    <a:cubicBezTo>
                      <a:pt x="27" y="2"/>
                      <a:pt x="27" y="2"/>
                      <a:pt x="27" y="2"/>
                    </a:cubicBezTo>
                    <a:cubicBezTo>
                      <a:pt x="27" y="2"/>
                      <a:pt x="27" y="2"/>
                      <a:pt x="27" y="2"/>
                    </a:cubicBezTo>
                    <a:cubicBezTo>
                      <a:pt x="21" y="4"/>
                      <a:pt x="21" y="4"/>
                      <a:pt x="21" y="4"/>
                    </a:cubicBezTo>
                    <a:cubicBezTo>
                      <a:pt x="21" y="5"/>
                      <a:pt x="21" y="5"/>
                      <a:pt x="21" y="5"/>
                    </a:cubicBezTo>
                    <a:cubicBezTo>
                      <a:pt x="22" y="13"/>
                      <a:pt x="22" y="13"/>
                      <a:pt x="22" y="13"/>
                    </a:cubicBezTo>
                    <a:cubicBezTo>
                      <a:pt x="21" y="13"/>
                      <a:pt x="21" y="13"/>
                      <a:pt x="21" y="13"/>
                    </a:cubicBezTo>
                    <a:cubicBezTo>
                      <a:pt x="19" y="15"/>
                      <a:pt x="19" y="15"/>
                      <a:pt x="19" y="15"/>
                    </a:cubicBezTo>
                    <a:cubicBezTo>
                      <a:pt x="18" y="15"/>
                      <a:pt x="18" y="15"/>
                      <a:pt x="18" y="15"/>
                    </a:cubicBezTo>
                    <a:cubicBezTo>
                      <a:pt x="11" y="12"/>
                      <a:pt x="11" y="12"/>
                      <a:pt x="11" y="12"/>
                    </a:cubicBezTo>
                    <a:cubicBezTo>
                      <a:pt x="10" y="12"/>
                      <a:pt x="10" y="12"/>
                      <a:pt x="10" y="12"/>
                    </a:cubicBezTo>
                    <a:cubicBezTo>
                      <a:pt x="6" y="17"/>
                      <a:pt x="6" y="17"/>
                      <a:pt x="6" y="17"/>
                    </a:cubicBezTo>
                    <a:cubicBezTo>
                      <a:pt x="6" y="18"/>
                      <a:pt x="6" y="18"/>
                      <a:pt x="6" y="18"/>
                    </a:cubicBezTo>
                    <a:cubicBezTo>
                      <a:pt x="11" y="24"/>
                      <a:pt x="11" y="24"/>
                      <a:pt x="11" y="24"/>
                    </a:cubicBezTo>
                    <a:cubicBezTo>
                      <a:pt x="11" y="25"/>
                      <a:pt x="11" y="25"/>
                      <a:pt x="11" y="25"/>
                    </a:cubicBezTo>
                    <a:cubicBezTo>
                      <a:pt x="10" y="28"/>
                      <a:pt x="10" y="28"/>
                      <a:pt x="10" y="28"/>
                    </a:cubicBezTo>
                    <a:cubicBezTo>
                      <a:pt x="9" y="28"/>
                      <a:pt x="9" y="28"/>
                      <a:pt x="9" y="28"/>
                    </a:cubicBezTo>
                    <a:cubicBezTo>
                      <a:pt x="1" y="29"/>
                      <a:pt x="1" y="29"/>
                      <a:pt x="1" y="29"/>
                    </a:cubicBezTo>
                    <a:cubicBezTo>
                      <a:pt x="1" y="29"/>
                      <a:pt x="1" y="29"/>
                      <a:pt x="1" y="29"/>
                    </a:cubicBezTo>
                    <a:cubicBezTo>
                      <a:pt x="0" y="36"/>
                      <a:pt x="0" y="36"/>
                      <a:pt x="0" y="36"/>
                    </a:cubicBezTo>
                    <a:cubicBezTo>
                      <a:pt x="0" y="36"/>
                      <a:pt x="0" y="36"/>
                      <a:pt x="0" y="36"/>
                    </a:cubicBezTo>
                    <a:cubicBezTo>
                      <a:pt x="8" y="39"/>
                      <a:pt x="8" y="39"/>
                      <a:pt x="8" y="39"/>
                    </a:cubicBezTo>
                    <a:cubicBezTo>
                      <a:pt x="8" y="40"/>
                      <a:pt x="8" y="40"/>
                      <a:pt x="8" y="40"/>
                    </a:cubicBezTo>
                    <a:cubicBezTo>
                      <a:pt x="9" y="43"/>
                      <a:pt x="9" y="43"/>
                      <a:pt x="9" y="43"/>
                    </a:cubicBezTo>
                    <a:cubicBezTo>
                      <a:pt x="8" y="44"/>
                      <a:pt x="8" y="44"/>
                      <a:pt x="8" y="44"/>
                    </a:cubicBezTo>
                    <a:cubicBezTo>
                      <a:pt x="2" y="49"/>
                      <a:pt x="2" y="49"/>
                      <a:pt x="2" y="49"/>
                    </a:cubicBezTo>
                    <a:cubicBezTo>
                      <a:pt x="1" y="49"/>
                      <a:pt x="1" y="49"/>
                      <a:pt x="1" y="49"/>
                    </a:cubicBezTo>
                    <a:cubicBezTo>
                      <a:pt x="4" y="55"/>
                      <a:pt x="4" y="55"/>
                      <a:pt x="4" y="55"/>
                    </a:cubicBezTo>
                    <a:cubicBezTo>
                      <a:pt x="4" y="55"/>
                      <a:pt x="4" y="55"/>
                      <a:pt x="4" y="55"/>
                    </a:cubicBezTo>
                    <a:cubicBezTo>
                      <a:pt x="13" y="54"/>
                      <a:pt x="13" y="54"/>
                      <a:pt x="13" y="54"/>
                    </a:cubicBezTo>
                    <a:cubicBezTo>
                      <a:pt x="13" y="55"/>
                      <a:pt x="13" y="55"/>
                      <a:pt x="13" y="55"/>
                    </a:cubicBezTo>
                    <a:cubicBezTo>
                      <a:pt x="15" y="57"/>
                      <a:pt x="15" y="57"/>
                      <a:pt x="15" y="57"/>
                    </a:cubicBezTo>
                    <a:cubicBezTo>
                      <a:pt x="15" y="58"/>
                      <a:pt x="15" y="58"/>
                      <a:pt x="15" y="58"/>
                    </a:cubicBezTo>
                    <a:cubicBezTo>
                      <a:pt x="12" y="65"/>
                      <a:pt x="12" y="65"/>
                      <a:pt x="12" y="65"/>
                    </a:cubicBezTo>
                    <a:cubicBezTo>
                      <a:pt x="12" y="66"/>
                      <a:pt x="12" y="66"/>
                      <a:pt x="12" y="66"/>
                    </a:cubicBezTo>
                    <a:cubicBezTo>
                      <a:pt x="17" y="70"/>
                      <a:pt x="17" y="70"/>
                      <a:pt x="17" y="70"/>
                    </a:cubicBezTo>
                    <a:cubicBezTo>
                      <a:pt x="17" y="70"/>
                      <a:pt x="17" y="70"/>
                      <a:pt x="17" y="70"/>
                    </a:cubicBezTo>
                    <a:cubicBezTo>
                      <a:pt x="24" y="65"/>
                      <a:pt x="24" y="65"/>
                      <a:pt x="24" y="65"/>
                    </a:cubicBezTo>
                    <a:cubicBezTo>
                      <a:pt x="25" y="65"/>
                      <a:pt x="25" y="65"/>
                      <a:pt x="25" y="65"/>
                    </a:cubicBezTo>
                    <a:cubicBezTo>
                      <a:pt x="28" y="66"/>
                      <a:pt x="28" y="66"/>
                      <a:pt x="28" y="66"/>
                    </a:cubicBezTo>
                    <a:cubicBezTo>
                      <a:pt x="28" y="67"/>
                      <a:pt x="28" y="67"/>
                      <a:pt x="28" y="67"/>
                    </a:cubicBezTo>
                    <a:cubicBezTo>
                      <a:pt x="29" y="75"/>
                      <a:pt x="29" y="75"/>
                      <a:pt x="29" y="75"/>
                    </a:cubicBezTo>
                    <a:cubicBezTo>
                      <a:pt x="29" y="75"/>
                      <a:pt x="29" y="75"/>
                      <a:pt x="29" y="75"/>
                    </a:cubicBezTo>
                    <a:cubicBezTo>
                      <a:pt x="36" y="76"/>
                      <a:pt x="36" y="76"/>
                      <a:pt x="36" y="76"/>
                    </a:cubicBezTo>
                    <a:cubicBezTo>
                      <a:pt x="36" y="76"/>
                      <a:pt x="36" y="76"/>
                      <a:pt x="36" y="76"/>
                    </a:cubicBezTo>
                    <a:cubicBezTo>
                      <a:pt x="39" y="68"/>
                      <a:pt x="39" y="68"/>
                      <a:pt x="39" y="68"/>
                    </a:cubicBezTo>
                    <a:cubicBezTo>
                      <a:pt x="40" y="68"/>
                      <a:pt x="40" y="68"/>
                      <a:pt x="40" y="68"/>
                    </a:cubicBezTo>
                    <a:cubicBezTo>
                      <a:pt x="43" y="67"/>
                      <a:pt x="43" y="67"/>
                      <a:pt x="43" y="67"/>
                    </a:cubicBezTo>
                    <a:cubicBezTo>
                      <a:pt x="43" y="68"/>
                      <a:pt x="43" y="68"/>
                      <a:pt x="43" y="68"/>
                    </a:cubicBezTo>
                    <a:cubicBezTo>
                      <a:pt x="48" y="74"/>
                      <a:pt x="48" y="74"/>
                      <a:pt x="48" y="74"/>
                    </a:cubicBezTo>
                    <a:cubicBezTo>
                      <a:pt x="49" y="75"/>
                      <a:pt x="49" y="75"/>
                      <a:pt x="49" y="75"/>
                    </a:cubicBezTo>
                    <a:cubicBezTo>
                      <a:pt x="55" y="72"/>
                      <a:pt x="55" y="72"/>
                      <a:pt x="55" y="72"/>
                    </a:cubicBezTo>
                    <a:cubicBezTo>
                      <a:pt x="55" y="72"/>
                      <a:pt x="55" y="72"/>
                      <a:pt x="55" y="72"/>
                    </a:cubicBezTo>
                    <a:cubicBezTo>
                      <a:pt x="54" y="63"/>
                      <a:pt x="54" y="63"/>
                      <a:pt x="54" y="63"/>
                    </a:cubicBezTo>
                    <a:cubicBezTo>
                      <a:pt x="54" y="63"/>
                      <a:pt x="54" y="63"/>
                      <a:pt x="54" y="63"/>
                    </a:cubicBezTo>
                    <a:cubicBezTo>
                      <a:pt x="57" y="61"/>
                      <a:pt x="57" y="61"/>
                      <a:pt x="57" y="61"/>
                    </a:cubicBezTo>
                    <a:cubicBezTo>
                      <a:pt x="58" y="61"/>
                      <a:pt x="58" y="61"/>
                      <a:pt x="58" y="61"/>
                    </a:cubicBezTo>
                    <a:cubicBezTo>
                      <a:pt x="65" y="64"/>
                      <a:pt x="65" y="64"/>
                      <a:pt x="65" y="64"/>
                    </a:cubicBezTo>
                    <a:cubicBezTo>
                      <a:pt x="66" y="64"/>
                      <a:pt x="66" y="64"/>
                      <a:pt x="66" y="64"/>
                    </a:cubicBezTo>
                    <a:cubicBezTo>
                      <a:pt x="70" y="59"/>
                      <a:pt x="70" y="59"/>
                      <a:pt x="70" y="59"/>
                    </a:cubicBezTo>
                    <a:cubicBezTo>
                      <a:pt x="70" y="59"/>
                      <a:pt x="70" y="59"/>
                      <a:pt x="70" y="59"/>
                    </a:cubicBezTo>
                    <a:cubicBezTo>
                      <a:pt x="65" y="52"/>
                      <a:pt x="65" y="52"/>
                      <a:pt x="65" y="52"/>
                    </a:cubicBezTo>
                    <a:cubicBezTo>
                      <a:pt x="65" y="51"/>
                      <a:pt x="65" y="51"/>
                      <a:pt x="65" y="51"/>
                    </a:cubicBezTo>
                    <a:cubicBezTo>
                      <a:pt x="66" y="48"/>
                      <a:pt x="66" y="48"/>
                      <a:pt x="66" y="48"/>
                    </a:cubicBezTo>
                    <a:cubicBezTo>
                      <a:pt x="66" y="48"/>
                      <a:pt x="66" y="48"/>
                      <a:pt x="66" y="48"/>
                    </a:cubicBezTo>
                    <a:cubicBezTo>
                      <a:pt x="75" y="47"/>
                      <a:pt x="75" y="47"/>
                      <a:pt x="75" y="47"/>
                    </a:cubicBezTo>
                    <a:cubicBezTo>
                      <a:pt x="75" y="47"/>
                      <a:pt x="75" y="47"/>
                      <a:pt x="75" y="47"/>
                    </a:cubicBezTo>
                    <a:cubicBezTo>
                      <a:pt x="76" y="40"/>
                      <a:pt x="76" y="40"/>
                      <a:pt x="76" y="40"/>
                    </a:cubicBezTo>
                    <a:cubicBezTo>
                      <a:pt x="76" y="40"/>
                      <a:pt x="76" y="40"/>
                      <a:pt x="76" y="40"/>
                    </a:cubicBezTo>
                    <a:cubicBezTo>
                      <a:pt x="68" y="37"/>
                      <a:pt x="68" y="37"/>
                      <a:pt x="68" y="37"/>
                    </a:cubicBezTo>
                    <a:cubicBezTo>
                      <a:pt x="68" y="36"/>
                      <a:pt x="68" y="36"/>
                      <a:pt x="68" y="36"/>
                    </a:cubicBezTo>
                    <a:cubicBezTo>
                      <a:pt x="67" y="33"/>
                      <a:pt x="67" y="33"/>
                      <a:pt x="67" y="33"/>
                    </a:cubicBezTo>
                    <a:cubicBezTo>
                      <a:pt x="67" y="33"/>
                      <a:pt x="67" y="33"/>
                      <a:pt x="67" y="33"/>
                    </a:cubicBezTo>
                    <a:cubicBezTo>
                      <a:pt x="74" y="28"/>
                      <a:pt x="74" y="28"/>
                      <a:pt x="74" y="28"/>
                    </a:cubicBezTo>
                    <a:cubicBezTo>
                      <a:pt x="74" y="27"/>
                      <a:pt x="74" y="27"/>
                      <a:pt x="74" y="27"/>
                    </a:cubicBezTo>
                    <a:cubicBezTo>
                      <a:pt x="72" y="21"/>
                      <a:pt x="72" y="21"/>
                      <a:pt x="72" y="21"/>
                    </a:cubicBezTo>
                    <a:close/>
                    <a:moveTo>
                      <a:pt x="41" y="49"/>
                    </a:moveTo>
                    <a:cubicBezTo>
                      <a:pt x="35" y="52"/>
                      <a:pt x="28" y="49"/>
                      <a:pt x="25" y="42"/>
                    </a:cubicBezTo>
                    <a:cubicBezTo>
                      <a:pt x="22" y="36"/>
                      <a:pt x="26" y="28"/>
                      <a:pt x="32" y="26"/>
                    </a:cubicBezTo>
                    <a:cubicBezTo>
                      <a:pt x="39" y="23"/>
                      <a:pt x="46" y="26"/>
                      <a:pt x="48" y="33"/>
                    </a:cubicBezTo>
                    <a:cubicBezTo>
                      <a:pt x="51" y="39"/>
                      <a:pt x="48" y="47"/>
                      <a:pt x="41" y="49"/>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2" name="Freeform 54"/>
              <p:cNvSpPr>
                <a:spLocks noEditPoints="1"/>
              </p:cNvSpPr>
              <p:nvPr/>
            </p:nvSpPr>
            <p:spPr bwMode="auto">
              <a:xfrm>
                <a:off x="1102" y="2961"/>
                <a:ext cx="99" cy="99"/>
              </a:xfrm>
              <a:custGeom>
                <a:avLst/>
                <a:gdLst>
                  <a:gd name="T0" fmla="*/ 57 w 68"/>
                  <a:gd name="T1" fmla="*/ 19 h 68"/>
                  <a:gd name="T2" fmla="*/ 55 w 68"/>
                  <a:gd name="T3" fmla="*/ 17 h 68"/>
                  <a:gd name="T4" fmla="*/ 58 w 68"/>
                  <a:gd name="T5" fmla="*/ 9 h 68"/>
                  <a:gd name="T6" fmla="*/ 53 w 68"/>
                  <a:gd name="T7" fmla="*/ 5 h 68"/>
                  <a:gd name="T8" fmla="*/ 47 w 68"/>
                  <a:gd name="T9" fmla="*/ 10 h 68"/>
                  <a:gd name="T10" fmla="*/ 44 w 68"/>
                  <a:gd name="T11" fmla="*/ 9 h 68"/>
                  <a:gd name="T12" fmla="*/ 43 w 68"/>
                  <a:gd name="T13" fmla="*/ 1 h 68"/>
                  <a:gd name="T14" fmla="*/ 36 w 68"/>
                  <a:gd name="T15" fmla="*/ 0 h 68"/>
                  <a:gd name="T16" fmla="*/ 33 w 68"/>
                  <a:gd name="T17" fmla="*/ 7 h 68"/>
                  <a:gd name="T18" fmla="*/ 30 w 68"/>
                  <a:gd name="T19" fmla="*/ 7 h 68"/>
                  <a:gd name="T20" fmla="*/ 25 w 68"/>
                  <a:gd name="T21" fmla="*/ 1 h 68"/>
                  <a:gd name="T22" fmla="*/ 19 w 68"/>
                  <a:gd name="T23" fmla="*/ 3 h 68"/>
                  <a:gd name="T24" fmla="*/ 20 w 68"/>
                  <a:gd name="T25" fmla="*/ 11 h 68"/>
                  <a:gd name="T26" fmla="*/ 17 w 68"/>
                  <a:gd name="T27" fmla="*/ 13 h 68"/>
                  <a:gd name="T28" fmla="*/ 10 w 68"/>
                  <a:gd name="T29" fmla="*/ 10 h 68"/>
                  <a:gd name="T30" fmla="*/ 6 w 68"/>
                  <a:gd name="T31" fmla="*/ 15 h 68"/>
                  <a:gd name="T32" fmla="*/ 10 w 68"/>
                  <a:gd name="T33" fmla="*/ 21 h 68"/>
                  <a:gd name="T34" fmla="*/ 9 w 68"/>
                  <a:gd name="T35" fmla="*/ 25 h 68"/>
                  <a:gd name="T36" fmla="*/ 2 w 68"/>
                  <a:gd name="T37" fmla="*/ 26 h 68"/>
                  <a:gd name="T38" fmla="*/ 0 w 68"/>
                  <a:gd name="T39" fmla="*/ 32 h 68"/>
                  <a:gd name="T40" fmla="*/ 7 w 68"/>
                  <a:gd name="T41" fmla="*/ 35 h 68"/>
                  <a:gd name="T42" fmla="*/ 8 w 68"/>
                  <a:gd name="T43" fmla="*/ 38 h 68"/>
                  <a:gd name="T44" fmla="*/ 2 w 68"/>
                  <a:gd name="T45" fmla="*/ 43 h 68"/>
                  <a:gd name="T46" fmla="*/ 4 w 68"/>
                  <a:gd name="T47" fmla="*/ 49 h 68"/>
                  <a:gd name="T48" fmla="*/ 12 w 68"/>
                  <a:gd name="T49" fmla="*/ 48 h 68"/>
                  <a:gd name="T50" fmla="*/ 14 w 68"/>
                  <a:gd name="T51" fmla="*/ 51 h 68"/>
                  <a:gd name="T52" fmla="*/ 11 w 68"/>
                  <a:gd name="T53" fmla="*/ 58 h 68"/>
                  <a:gd name="T54" fmla="*/ 16 w 68"/>
                  <a:gd name="T55" fmla="*/ 62 h 68"/>
                  <a:gd name="T56" fmla="*/ 22 w 68"/>
                  <a:gd name="T57" fmla="*/ 58 h 68"/>
                  <a:gd name="T58" fmla="*/ 25 w 68"/>
                  <a:gd name="T59" fmla="*/ 59 h 68"/>
                  <a:gd name="T60" fmla="*/ 26 w 68"/>
                  <a:gd name="T61" fmla="*/ 67 h 68"/>
                  <a:gd name="T62" fmla="*/ 32 w 68"/>
                  <a:gd name="T63" fmla="*/ 68 h 68"/>
                  <a:gd name="T64" fmla="*/ 36 w 68"/>
                  <a:gd name="T65" fmla="*/ 61 h 68"/>
                  <a:gd name="T66" fmla="*/ 39 w 68"/>
                  <a:gd name="T67" fmla="*/ 60 h 68"/>
                  <a:gd name="T68" fmla="*/ 44 w 68"/>
                  <a:gd name="T69" fmla="*/ 66 h 68"/>
                  <a:gd name="T70" fmla="*/ 50 w 68"/>
                  <a:gd name="T71" fmla="*/ 64 h 68"/>
                  <a:gd name="T72" fmla="*/ 49 w 68"/>
                  <a:gd name="T73" fmla="*/ 56 h 68"/>
                  <a:gd name="T74" fmla="*/ 52 w 68"/>
                  <a:gd name="T75" fmla="*/ 54 h 68"/>
                  <a:gd name="T76" fmla="*/ 59 w 68"/>
                  <a:gd name="T77" fmla="*/ 57 h 68"/>
                  <a:gd name="T78" fmla="*/ 63 w 68"/>
                  <a:gd name="T79" fmla="*/ 52 h 68"/>
                  <a:gd name="T80" fmla="*/ 58 w 68"/>
                  <a:gd name="T81" fmla="*/ 46 h 68"/>
                  <a:gd name="T82" fmla="*/ 59 w 68"/>
                  <a:gd name="T83" fmla="*/ 43 h 68"/>
                  <a:gd name="T84" fmla="*/ 67 w 68"/>
                  <a:gd name="T85" fmla="*/ 42 h 68"/>
                  <a:gd name="T86" fmla="*/ 68 w 68"/>
                  <a:gd name="T87" fmla="*/ 36 h 68"/>
                  <a:gd name="T88" fmla="*/ 61 w 68"/>
                  <a:gd name="T89" fmla="*/ 33 h 68"/>
                  <a:gd name="T90" fmla="*/ 61 w 68"/>
                  <a:gd name="T91" fmla="*/ 29 h 68"/>
                  <a:gd name="T92" fmla="*/ 67 w 68"/>
                  <a:gd name="T93" fmla="*/ 24 h 68"/>
                  <a:gd name="T94" fmla="*/ 65 w 68"/>
                  <a:gd name="T95" fmla="*/ 19 h 68"/>
                  <a:gd name="T96" fmla="*/ 37 w 68"/>
                  <a:gd name="T97" fmla="*/ 44 h 68"/>
                  <a:gd name="T98" fmla="*/ 29 w 68"/>
                  <a:gd name="T99" fmla="*/ 23 h 68"/>
                  <a:gd name="T100" fmla="*/ 37 w 68"/>
                  <a:gd name="T101"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8">
                    <a:moveTo>
                      <a:pt x="64" y="18"/>
                    </a:moveTo>
                    <a:cubicBezTo>
                      <a:pt x="57" y="19"/>
                      <a:pt x="57" y="19"/>
                      <a:pt x="57" y="19"/>
                    </a:cubicBezTo>
                    <a:cubicBezTo>
                      <a:pt x="57" y="19"/>
                      <a:pt x="57" y="19"/>
                      <a:pt x="57" y="19"/>
                    </a:cubicBezTo>
                    <a:cubicBezTo>
                      <a:pt x="55" y="17"/>
                      <a:pt x="55" y="17"/>
                      <a:pt x="55" y="17"/>
                    </a:cubicBezTo>
                    <a:cubicBezTo>
                      <a:pt x="55" y="16"/>
                      <a:pt x="55" y="16"/>
                      <a:pt x="55" y="16"/>
                    </a:cubicBezTo>
                    <a:cubicBezTo>
                      <a:pt x="58" y="9"/>
                      <a:pt x="58" y="9"/>
                      <a:pt x="58" y="9"/>
                    </a:cubicBezTo>
                    <a:cubicBezTo>
                      <a:pt x="58" y="9"/>
                      <a:pt x="58" y="9"/>
                      <a:pt x="58" y="9"/>
                    </a:cubicBezTo>
                    <a:cubicBezTo>
                      <a:pt x="53" y="5"/>
                      <a:pt x="53" y="5"/>
                      <a:pt x="53" y="5"/>
                    </a:cubicBezTo>
                    <a:cubicBezTo>
                      <a:pt x="53" y="5"/>
                      <a:pt x="53" y="5"/>
                      <a:pt x="53" y="5"/>
                    </a:cubicBezTo>
                    <a:cubicBezTo>
                      <a:pt x="47" y="10"/>
                      <a:pt x="47" y="10"/>
                      <a:pt x="47" y="10"/>
                    </a:cubicBezTo>
                    <a:cubicBezTo>
                      <a:pt x="46" y="10"/>
                      <a:pt x="46" y="10"/>
                      <a:pt x="46" y="10"/>
                    </a:cubicBezTo>
                    <a:cubicBezTo>
                      <a:pt x="44" y="9"/>
                      <a:pt x="44" y="9"/>
                      <a:pt x="44" y="9"/>
                    </a:cubicBezTo>
                    <a:cubicBezTo>
                      <a:pt x="43" y="8"/>
                      <a:pt x="43" y="8"/>
                      <a:pt x="43" y="8"/>
                    </a:cubicBezTo>
                    <a:cubicBezTo>
                      <a:pt x="43" y="1"/>
                      <a:pt x="43" y="1"/>
                      <a:pt x="43" y="1"/>
                    </a:cubicBezTo>
                    <a:cubicBezTo>
                      <a:pt x="42" y="1"/>
                      <a:pt x="42" y="1"/>
                      <a:pt x="42" y="1"/>
                    </a:cubicBezTo>
                    <a:cubicBezTo>
                      <a:pt x="36" y="0"/>
                      <a:pt x="36" y="0"/>
                      <a:pt x="36" y="0"/>
                    </a:cubicBezTo>
                    <a:cubicBezTo>
                      <a:pt x="36" y="0"/>
                      <a:pt x="36" y="0"/>
                      <a:pt x="36" y="0"/>
                    </a:cubicBezTo>
                    <a:cubicBezTo>
                      <a:pt x="33" y="7"/>
                      <a:pt x="33" y="7"/>
                      <a:pt x="33" y="7"/>
                    </a:cubicBezTo>
                    <a:cubicBezTo>
                      <a:pt x="33" y="7"/>
                      <a:pt x="33" y="7"/>
                      <a:pt x="33" y="7"/>
                    </a:cubicBezTo>
                    <a:cubicBezTo>
                      <a:pt x="30" y="7"/>
                      <a:pt x="30" y="7"/>
                      <a:pt x="30" y="7"/>
                    </a:cubicBezTo>
                    <a:cubicBezTo>
                      <a:pt x="29" y="7"/>
                      <a:pt x="29" y="7"/>
                      <a:pt x="29" y="7"/>
                    </a:cubicBezTo>
                    <a:cubicBezTo>
                      <a:pt x="25" y="1"/>
                      <a:pt x="25" y="1"/>
                      <a:pt x="25" y="1"/>
                    </a:cubicBezTo>
                    <a:cubicBezTo>
                      <a:pt x="25" y="1"/>
                      <a:pt x="25" y="1"/>
                      <a:pt x="25" y="1"/>
                    </a:cubicBezTo>
                    <a:cubicBezTo>
                      <a:pt x="19" y="3"/>
                      <a:pt x="19" y="3"/>
                      <a:pt x="19" y="3"/>
                    </a:cubicBezTo>
                    <a:cubicBezTo>
                      <a:pt x="19" y="4"/>
                      <a:pt x="19" y="4"/>
                      <a:pt x="19" y="4"/>
                    </a:cubicBezTo>
                    <a:cubicBezTo>
                      <a:pt x="20" y="11"/>
                      <a:pt x="20" y="11"/>
                      <a:pt x="20" y="11"/>
                    </a:cubicBezTo>
                    <a:cubicBezTo>
                      <a:pt x="20" y="11"/>
                      <a:pt x="20" y="11"/>
                      <a:pt x="20" y="11"/>
                    </a:cubicBezTo>
                    <a:cubicBezTo>
                      <a:pt x="17" y="13"/>
                      <a:pt x="17" y="13"/>
                      <a:pt x="17" y="13"/>
                    </a:cubicBezTo>
                    <a:cubicBezTo>
                      <a:pt x="17" y="13"/>
                      <a:pt x="17" y="13"/>
                      <a:pt x="17" y="13"/>
                    </a:cubicBezTo>
                    <a:cubicBezTo>
                      <a:pt x="10" y="10"/>
                      <a:pt x="10" y="10"/>
                      <a:pt x="10" y="10"/>
                    </a:cubicBezTo>
                    <a:cubicBezTo>
                      <a:pt x="10" y="10"/>
                      <a:pt x="10" y="10"/>
                      <a:pt x="10" y="10"/>
                    </a:cubicBezTo>
                    <a:cubicBezTo>
                      <a:pt x="6" y="15"/>
                      <a:pt x="6" y="15"/>
                      <a:pt x="6" y="15"/>
                    </a:cubicBezTo>
                    <a:cubicBezTo>
                      <a:pt x="6" y="16"/>
                      <a:pt x="6" y="16"/>
                      <a:pt x="6" y="16"/>
                    </a:cubicBezTo>
                    <a:cubicBezTo>
                      <a:pt x="10" y="21"/>
                      <a:pt x="10" y="21"/>
                      <a:pt x="10" y="21"/>
                    </a:cubicBezTo>
                    <a:cubicBezTo>
                      <a:pt x="10" y="22"/>
                      <a:pt x="10" y="22"/>
                      <a:pt x="10" y="22"/>
                    </a:cubicBezTo>
                    <a:cubicBezTo>
                      <a:pt x="9" y="25"/>
                      <a:pt x="9" y="25"/>
                      <a:pt x="9" y="25"/>
                    </a:cubicBezTo>
                    <a:cubicBezTo>
                      <a:pt x="9" y="25"/>
                      <a:pt x="9" y="25"/>
                      <a:pt x="9" y="25"/>
                    </a:cubicBezTo>
                    <a:cubicBezTo>
                      <a:pt x="2" y="26"/>
                      <a:pt x="2" y="26"/>
                      <a:pt x="2" y="26"/>
                    </a:cubicBezTo>
                    <a:cubicBezTo>
                      <a:pt x="1" y="26"/>
                      <a:pt x="1" y="26"/>
                      <a:pt x="1" y="26"/>
                    </a:cubicBezTo>
                    <a:cubicBezTo>
                      <a:pt x="0" y="32"/>
                      <a:pt x="0" y="32"/>
                      <a:pt x="0" y="32"/>
                    </a:cubicBezTo>
                    <a:cubicBezTo>
                      <a:pt x="1" y="32"/>
                      <a:pt x="1" y="32"/>
                      <a:pt x="1" y="32"/>
                    </a:cubicBezTo>
                    <a:cubicBezTo>
                      <a:pt x="7" y="35"/>
                      <a:pt x="7" y="35"/>
                      <a:pt x="7" y="35"/>
                    </a:cubicBezTo>
                    <a:cubicBezTo>
                      <a:pt x="8" y="35"/>
                      <a:pt x="8" y="35"/>
                      <a:pt x="8" y="35"/>
                    </a:cubicBezTo>
                    <a:cubicBezTo>
                      <a:pt x="8" y="38"/>
                      <a:pt x="8" y="38"/>
                      <a:pt x="8" y="38"/>
                    </a:cubicBezTo>
                    <a:cubicBezTo>
                      <a:pt x="8" y="39"/>
                      <a:pt x="8" y="39"/>
                      <a:pt x="8" y="39"/>
                    </a:cubicBezTo>
                    <a:cubicBezTo>
                      <a:pt x="2" y="43"/>
                      <a:pt x="2" y="43"/>
                      <a:pt x="2" y="43"/>
                    </a:cubicBezTo>
                    <a:cubicBezTo>
                      <a:pt x="2" y="44"/>
                      <a:pt x="2" y="44"/>
                      <a:pt x="2" y="44"/>
                    </a:cubicBezTo>
                    <a:cubicBezTo>
                      <a:pt x="4" y="49"/>
                      <a:pt x="4" y="49"/>
                      <a:pt x="4" y="49"/>
                    </a:cubicBezTo>
                    <a:cubicBezTo>
                      <a:pt x="4" y="49"/>
                      <a:pt x="4" y="49"/>
                      <a:pt x="4" y="49"/>
                    </a:cubicBezTo>
                    <a:cubicBezTo>
                      <a:pt x="12" y="48"/>
                      <a:pt x="12" y="48"/>
                      <a:pt x="12" y="48"/>
                    </a:cubicBezTo>
                    <a:cubicBezTo>
                      <a:pt x="12" y="48"/>
                      <a:pt x="12" y="48"/>
                      <a:pt x="12" y="48"/>
                    </a:cubicBezTo>
                    <a:cubicBezTo>
                      <a:pt x="14" y="51"/>
                      <a:pt x="14" y="51"/>
                      <a:pt x="14" y="51"/>
                    </a:cubicBezTo>
                    <a:cubicBezTo>
                      <a:pt x="14" y="51"/>
                      <a:pt x="14" y="51"/>
                      <a:pt x="14" y="51"/>
                    </a:cubicBezTo>
                    <a:cubicBezTo>
                      <a:pt x="11" y="58"/>
                      <a:pt x="11" y="58"/>
                      <a:pt x="11" y="58"/>
                    </a:cubicBezTo>
                    <a:cubicBezTo>
                      <a:pt x="11" y="59"/>
                      <a:pt x="11" y="59"/>
                      <a:pt x="11" y="59"/>
                    </a:cubicBezTo>
                    <a:cubicBezTo>
                      <a:pt x="16" y="62"/>
                      <a:pt x="16" y="62"/>
                      <a:pt x="16" y="62"/>
                    </a:cubicBezTo>
                    <a:cubicBezTo>
                      <a:pt x="16" y="62"/>
                      <a:pt x="16" y="62"/>
                      <a:pt x="16" y="62"/>
                    </a:cubicBezTo>
                    <a:cubicBezTo>
                      <a:pt x="22" y="58"/>
                      <a:pt x="22" y="58"/>
                      <a:pt x="22" y="58"/>
                    </a:cubicBezTo>
                    <a:cubicBezTo>
                      <a:pt x="22" y="58"/>
                      <a:pt x="22" y="58"/>
                      <a:pt x="22" y="58"/>
                    </a:cubicBezTo>
                    <a:cubicBezTo>
                      <a:pt x="25" y="59"/>
                      <a:pt x="25" y="59"/>
                      <a:pt x="25" y="59"/>
                    </a:cubicBezTo>
                    <a:cubicBezTo>
                      <a:pt x="25" y="59"/>
                      <a:pt x="25" y="59"/>
                      <a:pt x="25" y="59"/>
                    </a:cubicBezTo>
                    <a:cubicBezTo>
                      <a:pt x="26" y="67"/>
                      <a:pt x="26" y="67"/>
                      <a:pt x="26" y="67"/>
                    </a:cubicBezTo>
                    <a:cubicBezTo>
                      <a:pt x="26" y="67"/>
                      <a:pt x="26" y="67"/>
                      <a:pt x="26" y="67"/>
                    </a:cubicBezTo>
                    <a:cubicBezTo>
                      <a:pt x="32" y="68"/>
                      <a:pt x="32" y="68"/>
                      <a:pt x="32" y="68"/>
                    </a:cubicBezTo>
                    <a:cubicBezTo>
                      <a:pt x="33" y="68"/>
                      <a:pt x="33" y="68"/>
                      <a:pt x="33" y="68"/>
                    </a:cubicBezTo>
                    <a:cubicBezTo>
                      <a:pt x="36" y="61"/>
                      <a:pt x="36" y="61"/>
                      <a:pt x="36" y="61"/>
                    </a:cubicBezTo>
                    <a:cubicBezTo>
                      <a:pt x="36" y="60"/>
                      <a:pt x="36" y="60"/>
                      <a:pt x="36" y="60"/>
                    </a:cubicBezTo>
                    <a:cubicBezTo>
                      <a:pt x="39" y="60"/>
                      <a:pt x="39" y="60"/>
                      <a:pt x="39" y="60"/>
                    </a:cubicBezTo>
                    <a:cubicBezTo>
                      <a:pt x="39" y="60"/>
                      <a:pt x="39" y="60"/>
                      <a:pt x="39" y="60"/>
                    </a:cubicBezTo>
                    <a:cubicBezTo>
                      <a:pt x="44" y="66"/>
                      <a:pt x="44" y="66"/>
                      <a:pt x="44" y="66"/>
                    </a:cubicBezTo>
                    <a:cubicBezTo>
                      <a:pt x="44" y="66"/>
                      <a:pt x="44" y="66"/>
                      <a:pt x="44" y="66"/>
                    </a:cubicBezTo>
                    <a:cubicBezTo>
                      <a:pt x="50" y="64"/>
                      <a:pt x="50" y="64"/>
                      <a:pt x="50" y="64"/>
                    </a:cubicBezTo>
                    <a:cubicBezTo>
                      <a:pt x="50" y="64"/>
                      <a:pt x="50" y="64"/>
                      <a:pt x="50" y="64"/>
                    </a:cubicBezTo>
                    <a:cubicBezTo>
                      <a:pt x="49" y="56"/>
                      <a:pt x="49" y="56"/>
                      <a:pt x="49" y="56"/>
                    </a:cubicBezTo>
                    <a:cubicBezTo>
                      <a:pt x="49" y="56"/>
                      <a:pt x="49" y="56"/>
                      <a:pt x="49" y="56"/>
                    </a:cubicBezTo>
                    <a:cubicBezTo>
                      <a:pt x="52" y="54"/>
                      <a:pt x="52" y="54"/>
                      <a:pt x="52" y="54"/>
                    </a:cubicBezTo>
                    <a:cubicBezTo>
                      <a:pt x="52" y="54"/>
                      <a:pt x="52" y="54"/>
                      <a:pt x="52" y="54"/>
                    </a:cubicBezTo>
                    <a:cubicBezTo>
                      <a:pt x="59" y="57"/>
                      <a:pt x="59" y="57"/>
                      <a:pt x="59" y="57"/>
                    </a:cubicBezTo>
                    <a:cubicBezTo>
                      <a:pt x="59" y="57"/>
                      <a:pt x="59" y="57"/>
                      <a:pt x="59" y="57"/>
                    </a:cubicBezTo>
                    <a:cubicBezTo>
                      <a:pt x="63" y="52"/>
                      <a:pt x="63" y="52"/>
                      <a:pt x="63" y="52"/>
                    </a:cubicBezTo>
                    <a:cubicBezTo>
                      <a:pt x="63" y="52"/>
                      <a:pt x="63" y="52"/>
                      <a:pt x="63" y="52"/>
                    </a:cubicBezTo>
                    <a:cubicBezTo>
                      <a:pt x="58" y="46"/>
                      <a:pt x="58" y="46"/>
                      <a:pt x="58" y="46"/>
                    </a:cubicBezTo>
                    <a:cubicBezTo>
                      <a:pt x="58" y="46"/>
                      <a:pt x="58" y="46"/>
                      <a:pt x="58" y="46"/>
                    </a:cubicBezTo>
                    <a:cubicBezTo>
                      <a:pt x="59" y="43"/>
                      <a:pt x="59" y="43"/>
                      <a:pt x="59" y="43"/>
                    </a:cubicBezTo>
                    <a:cubicBezTo>
                      <a:pt x="60" y="43"/>
                      <a:pt x="60" y="43"/>
                      <a:pt x="60" y="43"/>
                    </a:cubicBezTo>
                    <a:cubicBezTo>
                      <a:pt x="67" y="42"/>
                      <a:pt x="67" y="42"/>
                      <a:pt x="67" y="42"/>
                    </a:cubicBezTo>
                    <a:cubicBezTo>
                      <a:pt x="68" y="42"/>
                      <a:pt x="68" y="42"/>
                      <a:pt x="68" y="42"/>
                    </a:cubicBezTo>
                    <a:cubicBezTo>
                      <a:pt x="68" y="36"/>
                      <a:pt x="68" y="36"/>
                      <a:pt x="68" y="36"/>
                    </a:cubicBezTo>
                    <a:cubicBezTo>
                      <a:pt x="68" y="35"/>
                      <a:pt x="68" y="35"/>
                      <a:pt x="68" y="35"/>
                    </a:cubicBezTo>
                    <a:cubicBezTo>
                      <a:pt x="61" y="33"/>
                      <a:pt x="61" y="33"/>
                      <a:pt x="61" y="33"/>
                    </a:cubicBezTo>
                    <a:cubicBezTo>
                      <a:pt x="61" y="32"/>
                      <a:pt x="61" y="32"/>
                      <a:pt x="61" y="32"/>
                    </a:cubicBezTo>
                    <a:cubicBezTo>
                      <a:pt x="61" y="29"/>
                      <a:pt x="61" y="29"/>
                      <a:pt x="61" y="29"/>
                    </a:cubicBezTo>
                    <a:cubicBezTo>
                      <a:pt x="61" y="29"/>
                      <a:pt x="61" y="29"/>
                      <a:pt x="61" y="29"/>
                    </a:cubicBezTo>
                    <a:cubicBezTo>
                      <a:pt x="67" y="24"/>
                      <a:pt x="67" y="24"/>
                      <a:pt x="67" y="24"/>
                    </a:cubicBezTo>
                    <a:cubicBezTo>
                      <a:pt x="67" y="24"/>
                      <a:pt x="67" y="24"/>
                      <a:pt x="67" y="24"/>
                    </a:cubicBezTo>
                    <a:cubicBezTo>
                      <a:pt x="65" y="19"/>
                      <a:pt x="65" y="19"/>
                      <a:pt x="65" y="19"/>
                    </a:cubicBezTo>
                    <a:lnTo>
                      <a:pt x="64" y="18"/>
                    </a:lnTo>
                    <a:close/>
                    <a:moveTo>
                      <a:pt x="37" y="44"/>
                    </a:moveTo>
                    <a:cubicBezTo>
                      <a:pt x="32" y="46"/>
                      <a:pt x="25" y="43"/>
                      <a:pt x="23" y="37"/>
                    </a:cubicBezTo>
                    <a:cubicBezTo>
                      <a:pt x="21" y="32"/>
                      <a:pt x="23" y="25"/>
                      <a:pt x="29" y="23"/>
                    </a:cubicBezTo>
                    <a:cubicBezTo>
                      <a:pt x="35" y="20"/>
                      <a:pt x="42" y="23"/>
                      <a:pt x="44" y="29"/>
                    </a:cubicBezTo>
                    <a:cubicBezTo>
                      <a:pt x="46" y="35"/>
                      <a:pt x="43" y="41"/>
                      <a:pt x="37" y="44"/>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3" name="Freeform 55"/>
              <p:cNvSpPr>
                <a:spLocks noEditPoints="1"/>
              </p:cNvSpPr>
              <p:nvPr/>
            </p:nvSpPr>
            <p:spPr bwMode="auto">
              <a:xfrm>
                <a:off x="2080" y="2057"/>
                <a:ext cx="222" cy="222"/>
              </a:xfrm>
              <a:custGeom>
                <a:avLst/>
                <a:gdLst>
                  <a:gd name="T0" fmla="*/ 128 w 153"/>
                  <a:gd name="T1" fmla="*/ 44 h 153"/>
                  <a:gd name="T2" fmla="*/ 123 w 153"/>
                  <a:gd name="T3" fmla="*/ 38 h 153"/>
                  <a:gd name="T4" fmla="*/ 130 w 153"/>
                  <a:gd name="T5" fmla="*/ 21 h 153"/>
                  <a:gd name="T6" fmla="*/ 119 w 153"/>
                  <a:gd name="T7" fmla="*/ 12 h 153"/>
                  <a:gd name="T8" fmla="*/ 105 w 153"/>
                  <a:gd name="T9" fmla="*/ 22 h 153"/>
                  <a:gd name="T10" fmla="*/ 98 w 153"/>
                  <a:gd name="T11" fmla="*/ 20 h 153"/>
                  <a:gd name="T12" fmla="*/ 95 w 153"/>
                  <a:gd name="T13" fmla="*/ 2 h 153"/>
                  <a:gd name="T14" fmla="*/ 82 w 153"/>
                  <a:gd name="T15" fmla="*/ 0 h 153"/>
                  <a:gd name="T16" fmla="*/ 74 w 153"/>
                  <a:gd name="T17" fmla="*/ 16 h 153"/>
                  <a:gd name="T18" fmla="*/ 66 w 153"/>
                  <a:gd name="T19" fmla="*/ 17 h 153"/>
                  <a:gd name="T20" fmla="*/ 56 w 153"/>
                  <a:gd name="T21" fmla="*/ 3 h 153"/>
                  <a:gd name="T22" fmla="*/ 43 w 153"/>
                  <a:gd name="T23" fmla="*/ 8 h 153"/>
                  <a:gd name="T24" fmla="*/ 44 w 153"/>
                  <a:gd name="T25" fmla="*/ 25 h 153"/>
                  <a:gd name="T26" fmla="*/ 38 w 153"/>
                  <a:gd name="T27" fmla="*/ 30 h 153"/>
                  <a:gd name="T28" fmla="*/ 22 w 153"/>
                  <a:gd name="T29" fmla="*/ 23 h 153"/>
                  <a:gd name="T30" fmla="*/ 13 w 153"/>
                  <a:gd name="T31" fmla="*/ 34 h 153"/>
                  <a:gd name="T32" fmla="*/ 23 w 153"/>
                  <a:gd name="T33" fmla="*/ 48 h 153"/>
                  <a:gd name="T34" fmla="*/ 20 w 153"/>
                  <a:gd name="T35" fmla="*/ 55 h 153"/>
                  <a:gd name="T36" fmla="*/ 3 w 153"/>
                  <a:gd name="T37" fmla="*/ 58 h 153"/>
                  <a:gd name="T38" fmla="*/ 0 w 153"/>
                  <a:gd name="T39" fmla="*/ 71 h 153"/>
                  <a:gd name="T40" fmla="*/ 16 w 153"/>
                  <a:gd name="T41" fmla="*/ 79 h 153"/>
                  <a:gd name="T42" fmla="*/ 18 w 153"/>
                  <a:gd name="T43" fmla="*/ 86 h 153"/>
                  <a:gd name="T44" fmla="*/ 4 w 153"/>
                  <a:gd name="T45" fmla="*/ 97 h 153"/>
                  <a:gd name="T46" fmla="*/ 8 w 153"/>
                  <a:gd name="T47" fmla="*/ 110 h 153"/>
                  <a:gd name="T48" fmla="*/ 26 w 153"/>
                  <a:gd name="T49" fmla="*/ 109 h 153"/>
                  <a:gd name="T50" fmla="*/ 31 w 153"/>
                  <a:gd name="T51" fmla="*/ 115 h 153"/>
                  <a:gd name="T52" fmla="*/ 24 w 153"/>
                  <a:gd name="T53" fmla="*/ 131 h 153"/>
                  <a:gd name="T54" fmla="*/ 35 w 153"/>
                  <a:gd name="T55" fmla="*/ 140 h 153"/>
                  <a:gd name="T56" fmla="*/ 49 w 153"/>
                  <a:gd name="T57" fmla="*/ 130 h 153"/>
                  <a:gd name="T58" fmla="*/ 56 w 153"/>
                  <a:gd name="T59" fmla="*/ 132 h 153"/>
                  <a:gd name="T60" fmla="*/ 58 w 153"/>
                  <a:gd name="T61" fmla="*/ 150 h 153"/>
                  <a:gd name="T62" fmla="*/ 72 w 153"/>
                  <a:gd name="T63" fmla="*/ 153 h 153"/>
                  <a:gd name="T64" fmla="*/ 79 w 153"/>
                  <a:gd name="T65" fmla="*/ 137 h 153"/>
                  <a:gd name="T66" fmla="*/ 87 w 153"/>
                  <a:gd name="T67" fmla="*/ 135 h 153"/>
                  <a:gd name="T68" fmla="*/ 98 w 153"/>
                  <a:gd name="T69" fmla="*/ 149 h 153"/>
                  <a:gd name="T70" fmla="*/ 111 w 153"/>
                  <a:gd name="T71" fmla="*/ 145 h 153"/>
                  <a:gd name="T72" fmla="*/ 109 w 153"/>
                  <a:gd name="T73" fmla="*/ 127 h 153"/>
                  <a:gd name="T74" fmla="*/ 115 w 153"/>
                  <a:gd name="T75" fmla="*/ 122 h 153"/>
                  <a:gd name="T76" fmla="*/ 132 w 153"/>
                  <a:gd name="T77" fmla="*/ 129 h 153"/>
                  <a:gd name="T78" fmla="*/ 141 w 153"/>
                  <a:gd name="T79" fmla="*/ 118 h 153"/>
                  <a:gd name="T80" fmla="*/ 131 w 153"/>
                  <a:gd name="T81" fmla="*/ 104 h 153"/>
                  <a:gd name="T82" fmla="*/ 133 w 153"/>
                  <a:gd name="T83" fmla="*/ 97 h 153"/>
                  <a:gd name="T84" fmla="*/ 151 w 153"/>
                  <a:gd name="T85" fmla="*/ 94 h 153"/>
                  <a:gd name="T86" fmla="*/ 153 w 153"/>
                  <a:gd name="T87" fmla="*/ 81 h 153"/>
                  <a:gd name="T88" fmla="*/ 137 w 153"/>
                  <a:gd name="T89" fmla="*/ 73 h 153"/>
                  <a:gd name="T90" fmla="*/ 136 w 153"/>
                  <a:gd name="T91" fmla="*/ 66 h 153"/>
                  <a:gd name="T92" fmla="*/ 150 w 153"/>
                  <a:gd name="T93" fmla="*/ 55 h 153"/>
                  <a:gd name="T94" fmla="*/ 145 w 153"/>
                  <a:gd name="T95" fmla="*/ 42 h 153"/>
                  <a:gd name="T96" fmla="*/ 84 w 153"/>
                  <a:gd name="T97" fmla="*/ 98 h 153"/>
                  <a:gd name="T98" fmla="*/ 65 w 153"/>
                  <a:gd name="T99" fmla="*/ 51 h 153"/>
                  <a:gd name="T100" fmla="*/ 84 w 153"/>
                  <a:gd name="T101" fmla="*/ 9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3" h="153">
                    <a:moveTo>
                      <a:pt x="144" y="41"/>
                    </a:moveTo>
                    <a:cubicBezTo>
                      <a:pt x="128" y="44"/>
                      <a:pt x="128" y="44"/>
                      <a:pt x="128" y="44"/>
                    </a:cubicBezTo>
                    <a:cubicBezTo>
                      <a:pt x="127" y="43"/>
                      <a:pt x="127" y="43"/>
                      <a:pt x="127" y="43"/>
                    </a:cubicBezTo>
                    <a:cubicBezTo>
                      <a:pt x="123" y="38"/>
                      <a:pt x="123" y="38"/>
                      <a:pt x="123" y="38"/>
                    </a:cubicBezTo>
                    <a:cubicBezTo>
                      <a:pt x="123" y="37"/>
                      <a:pt x="123" y="37"/>
                      <a:pt x="123" y="37"/>
                    </a:cubicBezTo>
                    <a:cubicBezTo>
                      <a:pt x="130" y="21"/>
                      <a:pt x="130" y="21"/>
                      <a:pt x="130" y="21"/>
                    </a:cubicBezTo>
                    <a:cubicBezTo>
                      <a:pt x="129" y="20"/>
                      <a:pt x="129" y="20"/>
                      <a:pt x="129" y="20"/>
                    </a:cubicBezTo>
                    <a:cubicBezTo>
                      <a:pt x="119" y="12"/>
                      <a:pt x="119" y="12"/>
                      <a:pt x="119" y="12"/>
                    </a:cubicBezTo>
                    <a:cubicBezTo>
                      <a:pt x="118" y="12"/>
                      <a:pt x="118" y="12"/>
                      <a:pt x="118" y="12"/>
                    </a:cubicBezTo>
                    <a:cubicBezTo>
                      <a:pt x="105" y="22"/>
                      <a:pt x="105" y="22"/>
                      <a:pt x="105" y="22"/>
                    </a:cubicBezTo>
                    <a:cubicBezTo>
                      <a:pt x="104" y="22"/>
                      <a:pt x="104" y="22"/>
                      <a:pt x="104" y="22"/>
                    </a:cubicBezTo>
                    <a:cubicBezTo>
                      <a:pt x="98" y="20"/>
                      <a:pt x="98" y="20"/>
                      <a:pt x="98" y="20"/>
                    </a:cubicBezTo>
                    <a:cubicBezTo>
                      <a:pt x="97" y="19"/>
                      <a:pt x="97" y="19"/>
                      <a:pt x="97" y="19"/>
                    </a:cubicBezTo>
                    <a:cubicBezTo>
                      <a:pt x="95" y="2"/>
                      <a:pt x="95" y="2"/>
                      <a:pt x="95" y="2"/>
                    </a:cubicBezTo>
                    <a:cubicBezTo>
                      <a:pt x="95" y="2"/>
                      <a:pt x="95" y="2"/>
                      <a:pt x="95" y="2"/>
                    </a:cubicBezTo>
                    <a:cubicBezTo>
                      <a:pt x="82" y="0"/>
                      <a:pt x="82" y="0"/>
                      <a:pt x="82" y="0"/>
                    </a:cubicBezTo>
                    <a:cubicBezTo>
                      <a:pt x="81" y="0"/>
                      <a:pt x="81" y="0"/>
                      <a:pt x="81" y="0"/>
                    </a:cubicBezTo>
                    <a:cubicBezTo>
                      <a:pt x="74" y="16"/>
                      <a:pt x="74" y="16"/>
                      <a:pt x="74" y="16"/>
                    </a:cubicBezTo>
                    <a:cubicBezTo>
                      <a:pt x="73" y="16"/>
                      <a:pt x="73" y="16"/>
                      <a:pt x="73" y="16"/>
                    </a:cubicBezTo>
                    <a:cubicBezTo>
                      <a:pt x="66" y="17"/>
                      <a:pt x="66" y="17"/>
                      <a:pt x="66" y="17"/>
                    </a:cubicBezTo>
                    <a:cubicBezTo>
                      <a:pt x="66" y="17"/>
                      <a:pt x="66" y="17"/>
                      <a:pt x="66" y="17"/>
                    </a:cubicBezTo>
                    <a:cubicBezTo>
                      <a:pt x="56" y="3"/>
                      <a:pt x="56" y="3"/>
                      <a:pt x="56" y="3"/>
                    </a:cubicBezTo>
                    <a:cubicBezTo>
                      <a:pt x="55" y="3"/>
                      <a:pt x="55" y="3"/>
                      <a:pt x="55" y="3"/>
                    </a:cubicBezTo>
                    <a:cubicBezTo>
                      <a:pt x="43" y="8"/>
                      <a:pt x="43" y="8"/>
                      <a:pt x="43" y="8"/>
                    </a:cubicBezTo>
                    <a:cubicBezTo>
                      <a:pt x="42" y="8"/>
                      <a:pt x="42" y="8"/>
                      <a:pt x="42" y="8"/>
                    </a:cubicBezTo>
                    <a:cubicBezTo>
                      <a:pt x="44" y="25"/>
                      <a:pt x="44" y="25"/>
                      <a:pt x="44" y="25"/>
                    </a:cubicBezTo>
                    <a:cubicBezTo>
                      <a:pt x="44" y="26"/>
                      <a:pt x="44" y="26"/>
                      <a:pt x="44" y="26"/>
                    </a:cubicBezTo>
                    <a:cubicBezTo>
                      <a:pt x="38" y="30"/>
                      <a:pt x="38" y="30"/>
                      <a:pt x="38" y="30"/>
                    </a:cubicBezTo>
                    <a:cubicBezTo>
                      <a:pt x="37" y="30"/>
                      <a:pt x="37" y="30"/>
                      <a:pt x="37" y="30"/>
                    </a:cubicBezTo>
                    <a:cubicBezTo>
                      <a:pt x="22" y="23"/>
                      <a:pt x="22" y="23"/>
                      <a:pt x="22" y="23"/>
                    </a:cubicBezTo>
                    <a:cubicBezTo>
                      <a:pt x="21" y="24"/>
                      <a:pt x="21" y="24"/>
                      <a:pt x="21" y="24"/>
                    </a:cubicBezTo>
                    <a:cubicBezTo>
                      <a:pt x="13" y="34"/>
                      <a:pt x="13" y="34"/>
                      <a:pt x="13" y="34"/>
                    </a:cubicBezTo>
                    <a:cubicBezTo>
                      <a:pt x="13" y="35"/>
                      <a:pt x="13" y="35"/>
                      <a:pt x="13" y="35"/>
                    </a:cubicBezTo>
                    <a:cubicBezTo>
                      <a:pt x="23" y="48"/>
                      <a:pt x="23" y="48"/>
                      <a:pt x="23" y="48"/>
                    </a:cubicBezTo>
                    <a:cubicBezTo>
                      <a:pt x="23" y="49"/>
                      <a:pt x="23" y="49"/>
                      <a:pt x="23" y="49"/>
                    </a:cubicBezTo>
                    <a:cubicBezTo>
                      <a:pt x="20" y="55"/>
                      <a:pt x="20" y="55"/>
                      <a:pt x="20" y="55"/>
                    </a:cubicBezTo>
                    <a:cubicBezTo>
                      <a:pt x="20" y="56"/>
                      <a:pt x="20" y="56"/>
                      <a:pt x="20" y="56"/>
                    </a:cubicBezTo>
                    <a:cubicBezTo>
                      <a:pt x="3" y="58"/>
                      <a:pt x="3" y="58"/>
                      <a:pt x="3" y="58"/>
                    </a:cubicBezTo>
                    <a:cubicBezTo>
                      <a:pt x="2" y="58"/>
                      <a:pt x="2" y="58"/>
                      <a:pt x="2" y="58"/>
                    </a:cubicBezTo>
                    <a:cubicBezTo>
                      <a:pt x="0" y="71"/>
                      <a:pt x="0" y="71"/>
                      <a:pt x="0" y="71"/>
                    </a:cubicBezTo>
                    <a:cubicBezTo>
                      <a:pt x="1" y="72"/>
                      <a:pt x="1" y="72"/>
                      <a:pt x="1" y="72"/>
                    </a:cubicBezTo>
                    <a:cubicBezTo>
                      <a:pt x="16" y="79"/>
                      <a:pt x="16" y="79"/>
                      <a:pt x="16" y="79"/>
                    </a:cubicBezTo>
                    <a:cubicBezTo>
                      <a:pt x="17" y="80"/>
                      <a:pt x="17" y="80"/>
                      <a:pt x="17" y="80"/>
                    </a:cubicBezTo>
                    <a:cubicBezTo>
                      <a:pt x="18" y="86"/>
                      <a:pt x="18" y="86"/>
                      <a:pt x="18" y="86"/>
                    </a:cubicBezTo>
                    <a:cubicBezTo>
                      <a:pt x="17" y="87"/>
                      <a:pt x="17" y="87"/>
                      <a:pt x="17" y="87"/>
                    </a:cubicBezTo>
                    <a:cubicBezTo>
                      <a:pt x="4" y="97"/>
                      <a:pt x="4" y="97"/>
                      <a:pt x="4" y="97"/>
                    </a:cubicBezTo>
                    <a:cubicBezTo>
                      <a:pt x="3" y="98"/>
                      <a:pt x="3" y="98"/>
                      <a:pt x="3" y="98"/>
                    </a:cubicBezTo>
                    <a:cubicBezTo>
                      <a:pt x="8" y="110"/>
                      <a:pt x="8" y="110"/>
                      <a:pt x="8" y="110"/>
                    </a:cubicBezTo>
                    <a:cubicBezTo>
                      <a:pt x="9" y="111"/>
                      <a:pt x="9" y="111"/>
                      <a:pt x="9" y="111"/>
                    </a:cubicBezTo>
                    <a:cubicBezTo>
                      <a:pt x="26" y="109"/>
                      <a:pt x="26" y="109"/>
                      <a:pt x="26" y="109"/>
                    </a:cubicBezTo>
                    <a:cubicBezTo>
                      <a:pt x="27" y="109"/>
                      <a:pt x="27" y="109"/>
                      <a:pt x="27" y="109"/>
                    </a:cubicBezTo>
                    <a:cubicBezTo>
                      <a:pt x="31" y="115"/>
                      <a:pt x="31" y="115"/>
                      <a:pt x="31" y="115"/>
                    </a:cubicBezTo>
                    <a:cubicBezTo>
                      <a:pt x="31" y="116"/>
                      <a:pt x="31" y="116"/>
                      <a:pt x="31" y="116"/>
                    </a:cubicBezTo>
                    <a:cubicBezTo>
                      <a:pt x="24" y="131"/>
                      <a:pt x="24" y="131"/>
                      <a:pt x="24" y="131"/>
                    </a:cubicBezTo>
                    <a:cubicBezTo>
                      <a:pt x="24" y="132"/>
                      <a:pt x="24" y="132"/>
                      <a:pt x="24" y="132"/>
                    </a:cubicBezTo>
                    <a:cubicBezTo>
                      <a:pt x="35" y="140"/>
                      <a:pt x="35" y="140"/>
                      <a:pt x="35" y="140"/>
                    </a:cubicBezTo>
                    <a:cubicBezTo>
                      <a:pt x="36" y="140"/>
                      <a:pt x="36" y="140"/>
                      <a:pt x="36" y="140"/>
                    </a:cubicBezTo>
                    <a:cubicBezTo>
                      <a:pt x="49" y="130"/>
                      <a:pt x="49" y="130"/>
                      <a:pt x="49" y="130"/>
                    </a:cubicBezTo>
                    <a:cubicBezTo>
                      <a:pt x="50" y="130"/>
                      <a:pt x="50" y="130"/>
                      <a:pt x="50" y="130"/>
                    </a:cubicBezTo>
                    <a:cubicBezTo>
                      <a:pt x="56" y="132"/>
                      <a:pt x="56" y="132"/>
                      <a:pt x="56" y="132"/>
                    </a:cubicBezTo>
                    <a:cubicBezTo>
                      <a:pt x="57" y="133"/>
                      <a:pt x="57" y="133"/>
                      <a:pt x="57" y="133"/>
                    </a:cubicBezTo>
                    <a:cubicBezTo>
                      <a:pt x="58" y="150"/>
                      <a:pt x="58" y="150"/>
                      <a:pt x="58" y="150"/>
                    </a:cubicBezTo>
                    <a:cubicBezTo>
                      <a:pt x="59" y="151"/>
                      <a:pt x="59" y="151"/>
                      <a:pt x="59" y="151"/>
                    </a:cubicBezTo>
                    <a:cubicBezTo>
                      <a:pt x="72" y="153"/>
                      <a:pt x="72" y="153"/>
                      <a:pt x="72" y="153"/>
                    </a:cubicBezTo>
                    <a:cubicBezTo>
                      <a:pt x="73" y="152"/>
                      <a:pt x="73" y="152"/>
                      <a:pt x="73" y="152"/>
                    </a:cubicBezTo>
                    <a:cubicBezTo>
                      <a:pt x="79" y="137"/>
                      <a:pt x="79" y="137"/>
                      <a:pt x="79" y="137"/>
                    </a:cubicBezTo>
                    <a:cubicBezTo>
                      <a:pt x="80" y="136"/>
                      <a:pt x="80" y="136"/>
                      <a:pt x="80" y="136"/>
                    </a:cubicBezTo>
                    <a:cubicBezTo>
                      <a:pt x="87" y="135"/>
                      <a:pt x="87" y="135"/>
                      <a:pt x="87" y="135"/>
                    </a:cubicBezTo>
                    <a:cubicBezTo>
                      <a:pt x="88" y="136"/>
                      <a:pt x="88" y="136"/>
                      <a:pt x="88" y="136"/>
                    </a:cubicBezTo>
                    <a:cubicBezTo>
                      <a:pt x="98" y="149"/>
                      <a:pt x="98" y="149"/>
                      <a:pt x="98" y="149"/>
                    </a:cubicBezTo>
                    <a:cubicBezTo>
                      <a:pt x="99" y="149"/>
                      <a:pt x="99" y="149"/>
                      <a:pt x="99" y="149"/>
                    </a:cubicBezTo>
                    <a:cubicBezTo>
                      <a:pt x="111" y="145"/>
                      <a:pt x="111" y="145"/>
                      <a:pt x="111" y="145"/>
                    </a:cubicBezTo>
                    <a:cubicBezTo>
                      <a:pt x="112" y="144"/>
                      <a:pt x="112" y="144"/>
                      <a:pt x="112" y="144"/>
                    </a:cubicBezTo>
                    <a:cubicBezTo>
                      <a:pt x="109" y="127"/>
                      <a:pt x="109" y="127"/>
                      <a:pt x="109" y="127"/>
                    </a:cubicBezTo>
                    <a:cubicBezTo>
                      <a:pt x="110" y="126"/>
                      <a:pt x="110" y="126"/>
                      <a:pt x="110" y="126"/>
                    </a:cubicBezTo>
                    <a:cubicBezTo>
                      <a:pt x="115" y="122"/>
                      <a:pt x="115" y="122"/>
                      <a:pt x="115" y="122"/>
                    </a:cubicBezTo>
                    <a:cubicBezTo>
                      <a:pt x="116" y="122"/>
                      <a:pt x="116" y="122"/>
                      <a:pt x="116" y="122"/>
                    </a:cubicBezTo>
                    <a:cubicBezTo>
                      <a:pt x="132" y="129"/>
                      <a:pt x="132" y="129"/>
                      <a:pt x="132" y="129"/>
                    </a:cubicBezTo>
                    <a:cubicBezTo>
                      <a:pt x="133" y="128"/>
                      <a:pt x="133" y="128"/>
                      <a:pt x="133" y="128"/>
                    </a:cubicBezTo>
                    <a:cubicBezTo>
                      <a:pt x="141" y="118"/>
                      <a:pt x="141" y="118"/>
                      <a:pt x="141" y="118"/>
                    </a:cubicBezTo>
                    <a:cubicBezTo>
                      <a:pt x="141" y="117"/>
                      <a:pt x="141" y="117"/>
                      <a:pt x="141" y="117"/>
                    </a:cubicBezTo>
                    <a:cubicBezTo>
                      <a:pt x="131" y="104"/>
                      <a:pt x="131" y="104"/>
                      <a:pt x="131" y="104"/>
                    </a:cubicBezTo>
                    <a:cubicBezTo>
                      <a:pt x="130" y="103"/>
                      <a:pt x="130" y="103"/>
                      <a:pt x="130" y="103"/>
                    </a:cubicBezTo>
                    <a:cubicBezTo>
                      <a:pt x="133" y="97"/>
                      <a:pt x="133" y="97"/>
                      <a:pt x="133" y="97"/>
                    </a:cubicBezTo>
                    <a:cubicBezTo>
                      <a:pt x="134" y="96"/>
                      <a:pt x="134" y="96"/>
                      <a:pt x="134" y="96"/>
                    </a:cubicBezTo>
                    <a:cubicBezTo>
                      <a:pt x="151" y="94"/>
                      <a:pt x="151" y="94"/>
                      <a:pt x="151" y="94"/>
                    </a:cubicBezTo>
                    <a:cubicBezTo>
                      <a:pt x="151" y="94"/>
                      <a:pt x="151" y="94"/>
                      <a:pt x="151" y="94"/>
                    </a:cubicBezTo>
                    <a:cubicBezTo>
                      <a:pt x="153" y="81"/>
                      <a:pt x="153" y="81"/>
                      <a:pt x="153" y="81"/>
                    </a:cubicBezTo>
                    <a:cubicBezTo>
                      <a:pt x="153" y="80"/>
                      <a:pt x="153" y="80"/>
                      <a:pt x="153" y="80"/>
                    </a:cubicBezTo>
                    <a:cubicBezTo>
                      <a:pt x="137" y="73"/>
                      <a:pt x="137" y="73"/>
                      <a:pt x="137" y="73"/>
                    </a:cubicBezTo>
                    <a:cubicBezTo>
                      <a:pt x="137" y="73"/>
                      <a:pt x="137" y="73"/>
                      <a:pt x="137" y="73"/>
                    </a:cubicBezTo>
                    <a:cubicBezTo>
                      <a:pt x="136" y="66"/>
                      <a:pt x="136" y="66"/>
                      <a:pt x="136" y="66"/>
                    </a:cubicBezTo>
                    <a:cubicBezTo>
                      <a:pt x="136" y="65"/>
                      <a:pt x="136" y="65"/>
                      <a:pt x="136" y="65"/>
                    </a:cubicBezTo>
                    <a:cubicBezTo>
                      <a:pt x="150" y="55"/>
                      <a:pt x="150" y="55"/>
                      <a:pt x="150" y="55"/>
                    </a:cubicBezTo>
                    <a:cubicBezTo>
                      <a:pt x="150" y="54"/>
                      <a:pt x="150" y="54"/>
                      <a:pt x="150" y="54"/>
                    </a:cubicBezTo>
                    <a:cubicBezTo>
                      <a:pt x="145" y="42"/>
                      <a:pt x="145" y="42"/>
                      <a:pt x="145" y="42"/>
                    </a:cubicBezTo>
                    <a:lnTo>
                      <a:pt x="144" y="41"/>
                    </a:lnTo>
                    <a:close/>
                    <a:moveTo>
                      <a:pt x="84" y="98"/>
                    </a:moveTo>
                    <a:cubicBezTo>
                      <a:pt x="71" y="104"/>
                      <a:pt x="56" y="97"/>
                      <a:pt x="51" y="84"/>
                    </a:cubicBezTo>
                    <a:cubicBezTo>
                      <a:pt x="46" y="71"/>
                      <a:pt x="52" y="56"/>
                      <a:pt x="65" y="51"/>
                    </a:cubicBezTo>
                    <a:cubicBezTo>
                      <a:pt x="78" y="46"/>
                      <a:pt x="93" y="53"/>
                      <a:pt x="98" y="66"/>
                    </a:cubicBezTo>
                    <a:cubicBezTo>
                      <a:pt x="103" y="79"/>
                      <a:pt x="97" y="93"/>
                      <a:pt x="84" y="98"/>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4" name="Freeform 56"/>
              <p:cNvSpPr>
                <a:spLocks noEditPoints="1"/>
              </p:cNvSpPr>
              <p:nvPr/>
            </p:nvSpPr>
            <p:spPr bwMode="auto">
              <a:xfrm>
                <a:off x="1239" y="1703"/>
                <a:ext cx="131" cy="133"/>
              </a:xfrm>
              <a:custGeom>
                <a:avLst/>
                <a:gdLst>
                  <a:gd name="T0" fmla="*/ 75 w 90"/>
                  <a:gd name="T1" fmla="*/ 26 h 91"/>
                  <a:gd name="T2" fmla="*/ 72 w 90"/>
                  <a:gd name="T3" fmla="*/ 23 h 91"/>
                  <a:gd name="T4" fmla="*/ 76 w 90"/>
                  <a:gd name="T5" fmla="*/ 13 h 91"/>
                  <a:gd name="T6" fmla="*/ 70 w 90"/>
                  <a:gd name="T7" fmla="*/ 8 h 91"/>
                  <a:gd name="T8" fmla="*/ 62 w 90"/>
                  <a:gd name="T9" fmla="*/ 14 h 91"/>
                  <a:gd name="T10" fmla="*/ 57 w 90"/>
                  <a:gd name="T11" fmla="*/ 12 h 91"/>
                  <a:gd name="T12" fmla="*/ 56 w 90"/>
                  <a:gd name="T13" fmla="*/ 2 h 91"/>
                  <a:gd name="T14" fmla="*/ 48 w 90"/>
                  <a:gd name="T15" fmla="*/ 0 h 91"/>
                  <a:gd name="T16" fmla="*/ 44 w 90"/>
                  <a:gd name="T17" fmla="*/ 10 h 91"/>
                  <a:gd name="T18" fmla="*/ 39 w 90"/>
                  <a:gd name="T19" fmla="*/ 11 h 91"/>
                  <a:gd name="T20" fmla="*/ 33 w 90"/>
                  <a:gd name="T21" fmla="*/ 2 h 91"/>
                  <a:gd name="T22" fmla="*/ 25 w 90"/>
                  <a:gd name="T23" fmla="*/ 5 h 91"/>
                  <a:gd name="T24" fmla="*/ 26 w 90"/>
                  <a:gd name="T25" fmla="*/ 15 h 91"/>
                  <a:gd name="T26" fmla="*/ 22 w 90"/>
                  <a:gd name="T27" fmla="*/ 18 h 91"/>
                  <a:gd name="T28" fmla="*/ 13 w 90"/>
                  <a:gd name="T29" fmla="*/ 14 h 91"/>
                  <a:gd name="T30" fmla="*/ 7 w 90"/>
                  <a:gd name="T31" fmla="*/ 21 h 91"/>
                  <a:gd name="T32" fmla="*/ 13 w 90"/>
                  <a:gd name="T33" fmla="*/ 29 h 91"/>
                  <a:gd name="T34" fmla="*/ 12 w 90"/>
                  <a:gd name="T35" fmla="*/ 33 h 91"/>
                  <a:gd name="T36" fmla="*/ 2 w 90"/>
                  <a:gd name="T37" fmla="*/ 35 h 91"/>
                  <a:gd name="T38" fmla="*/ 0 w 90"/>
                  <a:gd name="T39" fmla="*/ 43 h 91"/>
                  <a:gd name="T40" fmla="*/ 9 w 90"/>
                  <a:gd name="T41" fmla="*/ 47 h 91"/>
                  <a:gd name="T42" fmla="*/ 10 w 90"/>
                  <a:gd name="T43" fmla="*/ 52 h 91"/>
                  <a:gd name="T44" fmla="*/ 2 w 90"/>
                  <a:gd name="T45" fmla="*/ 58 h 91"/>
                  <a:gd name="T46" fmla="*/ 5 w 90"/>
                  <a:gd name="T47" fmla="*/ 66 h 91"/>
                  <a:gd name="T48" fmla="*/ 15 w 90"/>
                  <a:gd name="T49" fmla="*/ 65 h 91"/>
                  <a:gd name="T50" fmla="*/ 18 w 90"/>
                  <a:gd name="T51" fmla="*/ 68 h 91"/>
                  <a:gd name="T52" fmla="*/ 14 w 90"/>
                  <a:gd name="T53" fmla="*/ 78 h 91"/>
                  <a:gd name="T54" fmla="*/ 20 w 90"/>
                  <a:gd name="T55" fmla="*/ 83 h 91"/>
                  <a:gd name="T56" fmla="*/ 29 w 90"/>
                  <a:gd name="T57" fmla="*/ 77 h 91"/>
                  <a:gd name="T58" fmla="*/ 33 w 90"/>
                  <a:gd name="T59" fmla="*/ 79 h 91"/>
                  <a:gd name="T60" fmla="*/ 34 w 90"/>
                  <a:gd name="T61" fmla="*/ 89 h 91"/>
                  <a:gd name="T62" fmla="*/ 42 w 90"/>
                  <a:gd name="T63" fmla="*/ 91 h 91"/>
                  <a:gd name="T64" fmla="*/ 47 w 90"/>
                  <a:gd name="T65" fmla="*/ 81 h 91"/>
                  <a:gd name="T66" fmla="*/ 51 w 90"/>
                  <a:gd name="T67" fmla="*/ 80 h 91"/>
                  <a:gd name="T68" fmla="*/ 58 w 90"/>
                  <a:gd name="T69" fmla="*/ 89 h 91"/>
                  <a:gd name="T70" fmla="*/ 65 w 90"/>
                  <a:gd name="T71" fmla="*/ 86 h 91"/>
                  <a:gd name="T72" fmla="*/ 64 w 90"/>
                  <a:gd name="T73" fmla="*/ 76 h 91"/>
                  <a:gd name="T74" fmla="*/ 68 w 90"/>
                  <a:gd name="T75" fmla="*/ 73 h 91"/>
                  <a:gd name="T76" fmla="*/ 78 w 90"/>
                  <a:gd name="T77" fmla="*/ 77 h 91"/>
                  <a:gd name="T78" fmla="*/ 83 w 90"/>
                  <a:gd name="T79" fmla="*/ 70 h 91"/>
                  <a:gd name="T80" fmla="*/ 77 w 90"/>
                  <a:gd name="T81" fmla="*/ 62 h 91"/>
                  <a:gd name="T82" fmla="*/ 78 w 90"/>
                  <a:gd name="T83" fmla="*/ 58 h 91"/>
                  <a:gd name="T84" fmla="*/ 89 w 90"/>
                  <a:gd name="T85" fmla="*/ 56 h 91"/>
                  <a:gd name="T86" fmla="*/ 90 w 90"/>
                  <a:gd name="T87" fmla="*/ 48 h 91"/>
                  <a:gd name="T88" fmla="*/ 81 w 90"/>
                  <a:gd name="T89" fmla="*/ 44 h 91"/>
                  <a:gd name="T90" fmla="*/ 80 w 90"/>
                  <a:gd name="T91" fmla="*/ 39 h 91"/>
                  <a:gd name="T92" fmla="*/ 88 w 90"/>
                  <a:gd name="T93" fmla="*/ 33 h 91"/>
                  <a:gd name="T94" fmla="*/ 86 w 90"/>
                  <a:gd name="T95" fmla="*/ 25 h 91"/>
                  <a:gd name="T96" fmla="*/ 49 w 90"/>
                  <a:gd name="T97" fmla="*/ 59 h 91"/>
                  <a:gd name="T98" fmla="*/ 38 w 90"/>
                  <a:gd name="T99" fmla="*/ 31 h 91"/>
                  <a:gd name="T100" fmla="*/ 49 w 90"/>
                  <a:gd name="T101" fmla="*/ 5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 h="91">
                    <a:moveTo>
                      <a:pt x="85" y="25"/>
                    </a:moveTo>
                    <a:cubicBezTo>
                      <a:pt x="75" y="26"/>
                      <a:pt x="75" y="26"/>
                      <a:pt x="75" y="26"/>
                    </a:cubicBezTo>
                    <a:cubicBezTo>
                      <a:pt x="75" y="26"/>
                      <a:pt x="75" y="26"/>
                      <a:pt x="75" y="26"/>
                    </a:cubicBezTo>
                    <a:cubicBezTo>
                      <a:pt x="72" y="23"/>
                      <a:pt x="72" y="23"/>
                      <a:pt x="72" y="23"/>
                    </a:cubicBezTo>
                    <a:cubicBezTo>
                      <a:pt x="72" y="22"/>
                      <a:pt x="72" y="22"/>
                      <a:pt x="72" y="22"/>
                    </a:cubicBezTo>
                    <a:cubicBezTo>
                      <a:pt x="76" y="13"/>
                      <a:pt x="76" y="13"/>
                      <a:pt x="76" y="13"/>
                    </a:cubicBezTo>
                    <a:cubicBezTo>
                      <a:pt x="76" y="13"/>
                      <a:pt x="76" y="13"/>
                      <a:pt x="76" y="13"/>
                    </a:cubicBezTo>
                    <a:cubicBezTo>
                      <a:pt x="70" y="8"/>
                      <a:pt x="70" y="8"/>
                      <a:pt x="70" y="8"/>
                    </a:cubicBezTo>
                    <a:cubicBezTo>
                      <a:pt x="70" y="8"/>
                      <a:pt x="70" y="8"/>
                      <a:pt x="70" y="8"/>
                    </a:cubicBezTo>
                    <a:cubicBezTo>
                      <a:pt x="62" y="14"/>
                      <a:pt x="62" y="14"/>
                      <a:pt x="62" y="14"/>
                    </a:cubicBezTo>
                    <a:cubicBezTo>
                      <a:pt x="61" y="14"/>
                      <a:pt x="61" y="14"/>
                      <a:pt x="61" y="14"/>
                    </a:cubicBezTo>
                    <a:cubicBezTo>
                      <a:pt x="57" y="12"/>
                      <a:pt x="57" y="12"/>
                      <a:pt x="57" y="12"/>
                    </a:cubicBezTo>
                    <a:cubicBezTo>
                      <a:pt x="57" y="12"/>
                      <a:pt x="57" y="12"/>
                      <a:pt x="57" y="12"/>
                    </a:cubicBezTo>
                    <a:cubicBezTo>
                      <a:pt x="56" y="2"/>
                      <a:pt x="56" y="2"/>
                      <a:pt x="56" y="2"/>
                    </a:cubicBezTo>
                    <a:cubicBezTo>
                      <a:pt x="56" y="1"/>
                      <a:pt x="56" y="1"/>
                      <a:pt x="56" y="1"/>
                    </a:cubicBezTo>
                    <a:cubicBezTo>
                      <a:pt x="48" y="0"/>
                      <a:pt x="48" y="0"/>
                      <a:pt x="48" y="0"/>
                    </a:cubicBezTo>
                    <a:cubicBezTo>
                      <a:pt x="48" y="1"/>
                      <a:pt x="48" y="1"/>
                      <a:pt x="48" y="1"/>
                    </a:cubicBezTo>
                    <a:cubicBezTo>
                      <a:pt x="44" y="10"/>
                      <a:pt x="44" y="10"/>
                      <a:pt x="44" y="10"/>
                    </a:cubicBezTo>
                    <a:cubicBezTo>
                      <a:pt x="43" y="10"/>
                      <a:pt x="43" y="10"/>
                      <a:pt x="43" y="10"/>
                    </a:cubicBezTo>
                    <a:cubicBezTo>
                      <a:pt x="39" y="11"/>
                      <a:pt x="39" y="11"/>
                      <a:pt x="39" y="11"/>
                    </a:cubicBezTo>
                    <a:cubicBezTo>
                      <a:pt x="39" y="10"/>
                      <a:pt x="39" y="10"/>
                      <a:pt x="39" y="10"/>
                    </a:cubicBezTo>
                    <a:cubicBezTo>
                      <a:pt x="33" y="2"/>
                      <a:pt x="33" y="2"/>
                      <a:pt x="33" y="2"/>
                    </a:cubicBezTo>
                    <a:cubicBezTo>
                      <a:pt x="32" y="2"/>
                      <a:pt x="32" y="2"/>
                      <a:pt x="32" y="2"/>
                    </a:cubicBezTo>
                    <a:cubicBezTo>
                      <a:pt x="25" y="5"/>
                      <a:pt x="25" y="5"/>
                      <a:pt x="25" y="5"/>
                    </a:cubicBezTo>
                    <a:cubicBezTo>
                      <a:pt x="25" y="5"/>
                      <a:pt x="25" y="5"/>
                      <a:pt x="25" y="5"/>
                    </a:cubicBezTo>
                    <a:cubicBezTo>
                      <a:pt x="26" y="15"/>
                      <a:pt x="26" y="15"/>
                      <a:pt x="26" y="15"/>
                    </a:cubicBezTo>
                    <a:cubicBezTo>
                      <a:pt x="26" y="16"/>
                      <a:pt x="26" y="16"/>
                      <a:pt x="26" y="16"/>
                    </a:cubicBezTo>
                    <a:cubicBezTo>
                      <a:pt x="22" y="18"/>
                      <a:pt x="22" y="18"/>
                      <a:pt x="22" y="18"/>
                    </a:cubicBezTo>
                    <a:cubicBezTo>
                      <a:pt x="22" y="18"/>
                      <a:pt x="22" y="18"/>
                      <a:pt x="22" y="18"/>
                    </a:cubicBezTo>
                    <a:cubicBezTo>
                      <a:pt x="13" y="14"/>
                      <a:pt x="13" y="14"/>
                      <a:pt x="13" y="14"/>
                    </a:cubicBezTo>
                    <a:cubicBezTo>
                      <a:pt x="12" y="15"/>
                      <a:pt x="12" y="15"/>
                      <a:pt x="12" y="15"/>
                    </a:cubicBezTo>
                    <a:cubicBezTo>
                      <a:pt x="7" y="21"/>
                      <a:pt x="7" y="21"/>
                      <a:pt x="7" y="21"/>
                    </a:cubicBezTo>
                    <a:cubicBezTo>
                      <a:pt x="7" y="21"/>
                      <a:pt x="7" y="21"/>
                      <a:pt x="7" y="21"/>
                    </a:cubicBezTo>
                    <a:cubicBezTo>
                      <a:pt x="13" y="29"/>
                      <a:pt x="13" y="29"/>
                      <a:pt x="13" y="29"/>
                    </a:cubicBezTo>
                    <a:cubicBezTo>
                      <a:pt x="13" y="30"/>
                      <a:pt x="13" y="30"/>
                      <a:pt x="13" y="30"/>
                    </a:cubicBezTo>
                    <a:cubicBezTo>
                      <a:pt x="12" y="33"/>
                      <a:pt x="12" y="33"/>
                      <a:pt x="12" y="33"/>
                    </a:cubicBezTo>
                    <a:cubicBezTo>
                      <a:pt x="11" y="34"/>
                      <a:pt x="11" y="34"/>
                      <a:pt x="11" y="34"/>
                    </a:cubicBezTo>
                    <a:cubicBezTo>
                      <a:pt x="2" y="35"/>
                      <a:pt x="2" y="35"/>
                      <a:pt x="2" y="35"/>
                    </a:cubicBezTo>
                    <a:cubicBezTo>
                      <a:pt x="1" y="35"/>
                      <a:pt x="1" y="35"/>
                      <a:pt x="1" y="35"/>
                    </a:cubicBezTo>
                    <a:cubicBezTo>
                      <a:pt x="0" y="43"/>
                      <a:pt x="0" y="43"/>
                      <a:pt x="0" y="43"/>
                    </a:cubicBezTo>
                    <a:cubicBezTo>
                      <a:pt x="0" y="43"/>
                      <a:pt x="0" y="43"/>
                      <a:pt x="0" y="43"/>
                    </a:cubicBezTo>
                    <a:cubicBezTo>
                      <a:pt x="9" y="47"/>
                      <a:pt x="9" y="47"/>
                      <a:pt x="9" y="47"/>
                    </a:cubicBezTo>
                    <a:cubicBezTo>
                      <a:pt x="10" y="48"/>
                      <a:pt x="10" y="48"/>
                      <a:pt x="10" y="48"/>
                    </a:cubicBezTo>
                    <a:cubicBezTo>
                      <a:pt x="10" y="52"/>
                      <a:pt x="10" y="52"/>
                      <a:pt x="10" y="52"/>
                    </a:cubicBezTo>
                    <a:cubicBezTo>
                      <a:pt x="10" y="52"/>
                      <a:pt x="10" y="52"/>
                      <a:pt x="10" y="52"/>
                    </a:cubicBezTo>
                    <a:cubicBezTo>
                      <a:pt x="2" y="58"/>
                      <a:pt x="2" y="58"/>
                      <a:pt x="2" y="58"/>
                    </a:cubicBezTo>
                    <a:cubicBezTo>
                      <a:pt x="2" y="58"/>
                      <a:pt x="2" y="58"/>
                      <a:pt x="2" y="58"/>
                    </a:cubicBezTo>
                    <a:cubicBezTo>
                      <a:pt x="5" y="66"/>
                      <a:pt x="5" y="66"/>
                      <a:pt x="5" y="66"/>
                    </a:cubicBezTo>
                    <a:cubicBezTo>
                      <a:pt x="5" y="66"/>
                      <a:pt x="5" y="66"/>
                      <a:pt x="5" y="66"/>
                    </a:cubicBezTo>
                    <a:cubicBezTo>
                      <a:pt x="15" y="65"/>
                      <a:pt x="15" y="65"/>
                      <a:pt x="15" y="65"/>
                    </a:cubicBezTo>
                    <a:cubicBezTo>
                      <a:pt x="16" y="65"/>
                      <a:pt x="16" y="65"/>
                      <a:pt x="16" y="65"/>
                    </a:cubicBezTo>
                    <a:cubicBezTo>
                      <a:pt x="18" y="68"/>
                      <a:pt x="18" y="68"/>
                      <a:pt x="18" y="68"/>
                    </a:cubicBezTo>
                    <a:cubicBezTo>
                      <a:pt x="18" y="69"/>
                      <a:pt x="18" y="69"/>
                      <a:pt x="18" y="69"/>
                    </a:cubicBezTo>
                    <a:cubicBezTo>
                      <a:pt x="14" y="78"/>
                      <a:pt x="14" y="78"/>
                      <a:pt x="14" y="78"/>
                    </a:cubicBezTo>
                    <a:cubicBezTo>
                      <a:pt x="14" y="78"/>
                      <a:pt x="14" y="78"/>
                      <a:pt x="14" y="78"/>
                    </a:cubicBezTo>
                    <a:cubicBezTo>
                      <a:pt x="20" y="83"/>
                      <a:pt x="20" y="83"/>
                      <a:pt x="20" y="83"/>
                    </a:cubicBezTo>
                    <a:cubicBezTo>
                      <a:pt x="21" y="83"/>
                      <a:pt x="21" y="83"/>
                      <a:pt x="21" y="83"/>
                    </a:cubicBezTo>
                    <a:cubicBezTo>
                      <a:pt x="29" y="77"/>
                      <a:pt x="29" y="77"/>
                      <a:pt x="29" y="77"/>
                    </a:cubicBezTo>
                    <a:cubicBezTo>
                      <a:pt x="29" y="77"/>
                      <a:pt x="29" y="77"/>
                      <a:pt x="29" y="77"/>
                    </a:cubicBezTo>
                    <a:cubicBezTo>
                      <a:pt x="33" y="79"/>
                      <a:pt x="33" y="79"/>
                      <a:pt x="33" y="79"/>
                    </a:cubicBezTo>
                    <a:cubicBezTo>
                      <a:pt x="33" y="79"/>
                      <a:pt x="33" y="79"/>
                      <a:pt x="33" y="79"/>
                    </a:cubicBezTo>
                    <a:cubicBezTo>
                      <a:pt x="34" y="89"/>
                      <a:pt x="34" y="89"/>
                      <a:pt x="34" y="89"/>
                    </a:cubicBezTo>
                    <a:cubicBezTo>
                      <a:pt x="35" y="89"/>
                      <a:pt x="35" y="89"/>
                      <a:pt x="35" y="89"/>
                    </a:cubicBezTo>
                    <a:cubicBezTo>
                      <a:pt x="42" y="91"/>
                      <a:pt x="42" y="91"/>
                      <a:pt x="42" y="91"/>
                    </a:cubicBezTo>
                    <a:cubicBezTo>
                      <a:pt x="43" y="90"/>
                      <a:pt x="43" y="90"/>
                      <a:pt x="43" y="90"/>
                    </a:cubicBezTo>
                    <a:cubicBezTo>
                      <a:pt x="47" y="81"/>
                      <a:pt x="47" y="81"/>
                      <a:pt x="47" y="81"/>
                    </a:cubicBezTo>
                    <a:cubicBezTo>
                      <a:pt x="47" y="81"/>
                      <a:pt x="47" y="81"/>
                      <a:pt x="47" y="81"/>
                    </a:cubicBezTo>
                    <a:cubicBezTo>
                      <a:pt x="51" y="80"/>
                      <a:pt x="51" y="80"/>
                      <a:pt x="51" y="80"/>
                    </a:cubicBezTo>
                    <a:cubicBezTo>
                      <a:pt x="52" y="81"/>
                      <a:pt x="52" y="81"/>
                      <a:pt x="52" y="81"/>
                    </a:cubicBezTo>
                    <a:cubicBezTo>
                      <a:pt x="58" y="89"/>
                      <a:pt x="58" y="89"/>
                      <a:pt x="58" y="89"/>
                    </a:cubicBezTo>
                    <a:cubicBezTo>
                      <a:pt x="58" y="89"/>
                      <a:pt x="58" y="89"/>
                      <a:pt x="58" y="89"/>
                    </a:cubicBezTo>
                    <a:cubicBezTo>
                      <a:pt x="65" y="86"/>
                      <a:pt x="65" y="86"/>
                      <a:pt x="65" y="86"/>
                    </a:cubicBezTo>
                    <a:cubicBezTo>
                      <a:pt x="66" y="85"/>
                      <a:pt x="66" y="85"/>
                      <a:pt x="66" y="85"/>
                    </a:cubicBezTo>
                    <a:cubicBezTo>
                      <a:pt x="64" y="76"/>
                      <a:pt x="64" y="76"/>
                      <a:pt x="64" y="76"/>
                    </a:cubicBezTo>
                    <a:cubicBezTo>
                      <a:pt x="65" y="75"/>
                      <a:pt x="65" y="75"/>
                      <a:pt x="65" y="75"/>
                    </a:cubicBezTo>
                    <a:cubicBezTo>
                      <a:pt x="68" y="73"/>
                      <a:pt x="68" y="73"/>
                      <a:pt x="68" y="73"/>
                    </a:cubicBezTo>
                    <a:cubicBezTo>
                      <a:pt x="69" y="72"/>
                      <a:pt x="69" y="72"/>
                      <a:pt x="69" y="72"/>
                    </a:cubicBezTo>
                    <a:cubicBezTo>
                      <a:pt x="78" y="77"/>
                      <a:pt x="78" y="77"/>
                      <a:pt x="78" y="77"/>
                    </a:cubicBezTo>
                    <a:cubicBezTo>
                      <a:pt x="78" y="76"/>
                      <a:pt x="78" y="76"/>
                      <a:pt x="78" y="76"/>
                    </a:cubicBezTo>
                    <a:cubicBezTo>
                      <a:pt x="83" y="70"/>
                      <a:pt x="83" y="70"/>
                      <a:pt x="83" y="70"/>
                    </a:cubicBezTo>
                    <a:cubicBezTo>
                      <a:pt x="83" y="70"/>
                      <a:pt x="83" y="70"/>
                      <a:pt x="83" y="70"/>
                    </a:cubicBezTo>
                    <a:cubicBezTo>
                      <a:pt x="77" y="62"/>
                      <a:pt x="77" y="62"/>
                      <a:pt x="77" y="62"/>
                    </a:cubicBezTo>
                    <a:cubicBezTo>
                      <a:pt x="77" y="61"/>
                      <a:pt x="77" y="61"/>
                      <a:pt x="77" y="61"/>
                    </a:cubicBezTo>
                    <a:cubicBezTo>
                      <a:pt x="78" y="58"/>
                      <a:pt x="78" y="58"/>
                      <a:pt x="78" y="58"/>
                    </a:cubicBezTo>
                    <a:cubicBezTo>
                      <a:pt x="79" y="57"/>
                      <a:pt x="79" y="57"/>
                      <a:pt x="79" y="57"/>
                    </a:cubicBezTo>
                    <a:cubicBezTo>
                      <a:pt x="89" y="56"/>
                      <a:pt x="89" y="56"/>
                      <a:pt x="89" y="56"/>
                    </a:cubicBezTo>
                    <a:cubicBezTo>
                      <a:pt x="89" y="56"/>
                      <a:pt x="89" y="56"/>
                      <a:pt x="89" y="56"/>
                    </a:cubicBezTo>
                    <a:cubicBezTo>
                      <a:pt x="90" y="48"/>
                      <a:pt x="90" y="48"/>
                      <a:pt x="90" y="48"/>
                    </a:cubicBezTo>
                    <a:cubicBezTo>
                      <a:pt x="90" y="48"/>
                      <a:pt x="90" y="48"/>
                      <a:pt x="90" y="48"/>
                    </a:cubicBezTo>
                    <a:cubicBezTo>
                      <a:pt x="81" y="44"/>
                      <a:pt x="81" y="44"/>
                      <a:pt x="81" y="44"/>
                    </a:cubicBezTo>
                    <a:cubicBezTo>
                      <a:pt x="81" y="43"/>
                      <a:pt x="81" y="43"/>
                      <a:pt x="81" y="43"/>
                    </a:cubicBezTo>
                    <a:cubicBezTo>
                      <a:pt x="80" y="39"/>
                      <a:pt x="80" y="39"/>
                      <a:pt x="80" y="39"/>
                    </a:cubicBezTo>
                    <a:cubicBezTo>
                      <a:pt x="80" y="39"/>
                      <a:pt x="80" y="39"/>
                      <a:pt x="80" y="39"/>
                    </a:cubicBezTo>
                    <a:cubicBezTo>
                      <a:pt x="88" y="33"/>
                      <a:pt x="88" y="33"/>
                      <a:pt x="88" y="33"/>
                    </a:cubicBezTo>
                    <a:cubicBezTo>
                      <a:pt x="89" y="32"/>
                      <a:pt x="89" y="32"/>
                      <a:pt x="89" y="32"/>
                    </a:cubicBezTo>
                    <a:cubicBezTo>
                      <a:pt x="86" y="25"/>
                      <a:pt x="86" y="25"/>
                      <a:pt x="86" y="25"/>
                    </a:cubicBezTo>
                    <a:lnTo>
                      <a:pt x="85" y="25"/>
                    </a:lnTo>
                    <a:close/>
                    <a:moveTo>
                      <a:pt x="49" y="59"/>
                    </a:moveTo>
                    <a:cubicBezTo>
                      <a:pt x="42" y="62"/>
                      <a:pt x="33" y="58"/>
                      <a:pt x="30" y="50"/>
                    </a:cubicBezTo>
                    <a:cubicBezTo>
                      <a:pt x="27" y="43"/>
                      <a:pt x="31" y="34"/>
                      <a:pt x="38" y="31"/>
                    </a:cubicBezTo>
                    <a:cubicBezTo>
                      <a:pt x="46" y="28"/>
                      <a:pt x="55" y="32"/>
                      <a:pt x="58" y="39"/>
                    </a:cubicBezTo>
                    <a:cubicBezTo>
                      <a:pt x="61" y="47"/>
                      <a:pt x="57" y="56"/>
                      <a:pt x="49" y="59"/>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5" name="Freeform 57"/>
              <p:cNvSpPr>
                <a:spLocks noEditPoints="1"/>
              </p:cNvSpPr>
              <p:nvPr/>
            </p:nvSpPr>
            <p:spPr bwMode="auto">
              <a:xfrm>
                <a:off x="2611" y="2208"/>
                <a:ext cx="70" cy="70"/>
              </a:xfrm>
              <a:custGeom>
                <a:avLst/>
                <a:gdLst>
                  <a:gd name="T0" fmla="*/ 40 w 48"/>
                  <a:gd name="T1" fmla="*/ 14 h 48"/>
                  <a:gd name="T2" fmla="*/ 38 w 48"/>
                  <a:gd name="T3" fmla="*/ 12 h 48"/>
                  <a:gd name="T4" fmla="*/ 40 w 48"/>
                  <a:gd name="T5" fmla="*/ 7 h 48"/>
                  <a:gd name="T6" fmla="*/ 37 w 48"/>
                  <a:gd name="T7" fmla="*/ 4 h 48"/>
                  <a:gd name="T8" fmla="*/ 33 w 48"/>
                  <a:gd name="T9" fmla="*/ 7 h 48"/>
                  <a:gd name="T10" fmla="*/ 30 w 48"/>
                  <a:gd name="T11" fmla="*/ 7 h 48"/>
                  <a:gd name="T12" fmla="*/ 30 w 48"/>
                  <a:gd name="T13" fmla="*/ 1 h 48"/>
                  <a:gd name="T14" fmla="*/ 25 w 48"/>
                  <a:gd name="T15" fmla="*/ 0 h 48"/>
                  <a:gd name="T16" fmla="*/ 23 w 48"/>
                  <a:gd name="T17" fmla="*/ 5 h 48"/>
                  <a:gd name="T18" fmla="*/ 21 w 48"/>
                  <a:gd name="T19" fmla="*/ 6 h 48"/>
                  <a:gd name="T20" fmla="*/ 17 w 48"/>
                  <a:gd name="T21" fmla="*/ 1 h 48"/>
                  <a:gd name="T22" fmla="*/ 13 w 48"/>
                  <a:gd name="T23" fmla="*/ 3 h 48"/>
                  <a:gd name="T24" fmla="*/ 14 w 48"/>
                  <a:gd name="T25" fmla="*/ 8 h 48"/>
                  <a:gd name="T26" fmla="*/ 12 w 48"/>
                  <a:gd name="T27" fmla="*/ 10 h 48"/>
                  <a:gd name="T28" fmla="*/ 7 w 48"/>
                  <a:gd name="T29" fmla="*/ 8 h 48"/>
                  <a:gd name="T30" fmla="*/ 4 w 48"/>
                  <a:gd name="T31" fmla="*/ 11 h 48"/>
                  <a:gd name="T32" fmla="*/ 7 w 48"/>
                  <a:gd name="T33" fmla="*/ 15 h 48"/>
                  <a:gd name="T34" fmla="*/ 6 w 48"/>
                  <a:gd name="T35" fmla="*/ 18 h 48"/>
                  <a:gd name="T36" fmla="*/ 1 w 48"/>
                  <a:gd name="T37" fmla="*/ 18 h 48"/>
                  <a:gd name="T38" fmla="*/ 0 w 48"/>
                  <a:gd name="T39" fmla="*/ 23 h 48"/>
                  <a:gd name="T40" fmla="*/ 5 w 48"/>
                  <a:gd name="T41" fmla="*/ 25 h 48"/>
                  <a:gd name="T42" fmla="*/ 6 w 48"/>
                  <a:gd name="T43" fmla="*/ 27 h 48"/>
                  <a:gd name="T44" fmla="*/ 1 w 48"/>
                  <a:gd name="T45" fmla="*/ 31 h 48"/>
                  <a:gd name="T46" fmla="*/ 3 w 48"/>
                  <a:gd name="T47" fmla="*/ 35 h 48"/>
                  <a:gd name="T48" fmla="*/ 8 w 48"/>
                  <a:gd name="T49" fmla="*/ 34 h 48"/>
                  <a:gd name="T50" fmla="*/ 10 w 48"/>
                  <a:gd name="T51" fmla="*/ 36 h 48"/>
                  <a:gd name="T52" fmla="*/ 8 w 48"/>
                  <a:gd name="T53" fmla="*/ 41 h 48"/>
                  <a:gd name="T54" fmla="*/ 11 w 48"/>
                  <a:gd name="T55" fmla="*/ 44 h 48"/>
                  <a:gd name="T56" fmla="*/ 15 w 48"/>
                  <a:gd name="T57" fmla="*/ 41 h 48"/>
                  <a:gd name="T58" fmla="*/ 17 w 48"/>
                  <a:gd name="T59" fmla="*/ 42 h 48"/>
                  <a:gd name="T60" fmla="*/ 18 w 48"/>
                  <a:gd name="T61" fmla="*/ 47 h 48"/>
                  <a:gd name="T62" fmla="*/ 22 w 48"/>
                  <a:gd name="T63" fmla="*/ 48 h 48"/>
                  <a:gd name="T64" fmla="*/ 25 w 48"/>
                  <a:gd name="T65" fmla="*/ 43 h 48"/>
                  <a:gd name="T66" fmla="*/ 27 w 48"/>
                  <a:gd name="T67" fmla="*/ 42 h 48"/>
                  <a:gd name="T68" fmla="*/ 30 w 48"/>
                  <a:gd name="T69" fmla="*/ 47 h 48"/>
                  <a:gd name="T70" fmla="*/ 35 w 48"/>
                  <a:gd name="T71" fmla="*/ 45 h 48"/>
                  <a:gd name="T72" fmla="*/ 34 w 48"/>
                  <a:gd name="T73" fmla="*/ 40 h 48"/>
                  <a:gd name="T74" fmla="*/ 36 w 48"/>
                  <a:gd name="T75" fmla="*/ 38 h 48"/>
                  <a:gd name="T76" fmla="*/ 41 w 48"/>
                  <a:gd name="T77" fmla="*/ 40 h 48"/>
                  <a:gd name="T78" fmla="*/ 44 w 48"/>
                  <a:gd name="T79" fmla="*/ 37 h 48"/>
                  <a:gd name="T80" fmla="*/ 41 w 48"/>
                  <a:gd name="T81" fmla="*/ 33 h 48"/>
                  <a:gd name="T82" fmla="*/ 41 w 48"/>
                  <a:gd name="T83" fmla="*/ 30 h 48"/>
                  <a:gd name="T84" fmla="*/ 47 w 48"/>
                  <a:gd name="T85" fmla="*/ 30 h 48"/>
                  <a:gd name="T86" fmla="*/ 48 w 48"/>
                  <a:gd name="T87" fmla="*/ 25 h 48"/>
                  <a:gd name="T88" fmla="*/ 43 w 48"/>
                  <a:gd name="T89" fmla="*/ 23 h 48"/>
                  <a:gd name="T90" fmla="*/ 42 w 48"/>
                  <a:gd name="T91" fmla="*/ 21 h 48"/>
                  <a:gd name="T92" fmla="*/ 47 w 48"/>
                  <a:gd name="T93" fmla="*/ 18 h 48"/>
                  <a:gd name="T94" fmla="*/ 45 w 48"/>
                  <a:gd name="T95" fmla="*/ 13 h 48"/>
                  <a:gd name="T96" fmla="*/ 16 w 48"/>
                  <a:gd name="T97" fmla="*/ 27 h 48"/>
                  <a:gd name="T98" fmla="*/ 31 w 48"/>
                  <a:gd name="T99" fmla="*/ 2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 h="48">
                    <a:moveTo>
                      <a:pt x="45" y="13"/>
                    </a:moveTo>
                    <a:cubicBezTo>
                      <a:pt x="40" y="14"/>
                      <a:pt x="40" y="14"/>
                      <a:pt x="40" y="14"/>
                    </a:cubicBezTo>
                    <a:cubicBezTo>
                      <a:pt x="39" y="14"/>
                      <a:pt x="39" y="14"/>
                      <a:pt x="39" y="14"/>
                    </a:cubicBezTo>
                    <a:cubicBezTo>
                      <a:pt x="38" y="12"/>
                      <a:pt x="38" y="12"/>
                      <a:pt x="38" y="12"/>
                    </a:cubicBezTo>
                    <a:cubicBezTo>
                      <a:pt x="38" y="12"/>
                      <a:pt x="38" y="12"/>
                      <a:pt x="38" y="12"/>
                    </a:cubicBezTo>
                    <a:cubicBezTo>
                      <a:pt x="40" y="7"/>
                      <a:pt x="40" y="7"/>
                      <a:pt x="40" y="7"/>
                    </a:cubicBezTo>
                    <a:cubicBezTo>
                      <a:pt x="40" y="7"/>
                      <a:pt x="40" y="7"/>
                      <a:pt x="40" y="7"/>
                    </a:cubicBezTo>
                    <a:cubicBezTo>
                      <a:pt x="37" y="4"/>
                      <a:pt x="37" y="4"/>
                      <a:pt x="37" y="4"/>
                    </a:cubicBezTo>
                    <a:cubicBezTo>
                      <a:pt x="37" y="4"/>
                      <a:pt x="37" y="4"/>
                      <a:pt x="37" y="4"/>
                    </a:cubicBezTo>
                    <a:cubicBezTo>
                      <a:pt x="33" y="7"/>
                      <a:pt x="33" y="7"/>
                      <a:pt x="33" y="7"/>
                    </a:cubicBezTo>
                    <a:cubicBezTo>
                      <a:pt x="32" y="7"/>
                      <a:pt x="32" y="7"/>
                      <a:pt x="32" y="7"/>
                    </a:cubicBezTo>
                    <a:cubicBezTo>
                      <a:pt x="30" y="7"/>
                      <a:pt x="30" y="7"/>
                      <a:pt x="30" y="7"/>
                    </a:cubicBezTo>
                    <a:cubicBezTo>
                      <a:pt x="30" y="6"/>
                      <a:pt x="30" y="6"/>
                      <a:pt x="30" y="6"/>
                    </a:cubicBezTo>
                    <a:cubicBezTo>
                      <a:pt x="30" y="1"/>
                      <a:pt x="30" y="1"/>
                      <a:pt x="30" y="1"/>
                    </a:cubicBezTo>
                    <a:cubicBezTo>
                      <a:pt x="29" y="1"/>
                      <a:pt x="29" y="1"/>
                      <a:pt x="29" y="1"/>
                    </a:cubicBezTo>
                    <a:cubicBezTo>
                      <a:pt x="25" y="0"/>
                      <a:pt x="25" y="0"/>
                      <a:pt x="25" y="0"/>
                    </a:cubicBezTo>
                    <a:cubicBezTo>
                      <a:pt x="25" y="0"/>
                      <a:pt x="25" y="0"/>
                      <a:pt x="25" y="0"/>
                    </a:cubicBezTo>
                    <a:cubicBezTo>
                      <a:pt x="23" y="5"/>
                      <a:pt x="23" y="5"/>
                      <a:pt x="23" y="5"/>
                    </a:cubicBezTo>
                    <a:cubicBezTo>
                      <a:pt x="23" y="5"/>
                      <a:pt x="23" y="5"/>
                      <a:pt x="23" y="5"/>
                    </a:cubicBezTo>
                    <a:cubicBezTo>
                      <a:pt x="21" y="6"/>
                      <a:pt x="21" y="6"/>
                      <a:pt x="21" y="6"/>
                    </a:cubicBezTo>
                    <a:cubicBezTo>
                      <a:pt x="20" y="6"/>
                      <a:pt x="20" y="6"/>
                      <a:pt x="20" y="6"/>
                    </a:cubicBezTo>
                    <a:cubicBezTo>
                      <a:pt x="17" y="1"/>
                      <a:pt x="17" y="1"/>
                      <a:pt x="17" y="1"/>
                    </a:cubicBezTo>
                    <a:cubicBezTo>
                      <a:pt x="17" y="1"/>
                      <a:pt x="17" y="1"/>
                      <a:pt x="17" y="1"/>
                    </a:cubicBezTo>
                    <a:cubicBezTo>
                      <a:pt x="13" y="3"/>
                      <a:pt x="13" y="3"/>
                      <a:pt x="13" y="3"/>
                    </a:cubicBezTo>
                    <a:cubicBezTo>
                      <a:pt x="13" y="3"/>
                      <a:pt x="13" y="3"/>
                      <a:pt x="13" y="3"/>
                    </a:cubicBezTo>
                    <a:cubicBezTo>
                      <a:pt x="14" y="8"/>
                      <a:pt x="14" y="8"/>
                      <a:pt x="14" y="8"/>
                    </a:cubicBezTo>
                    <a:cubicBezTo>
                      <a:pt x="14" y="9"/>
                      <a:pt x="14" y="9"/>
                      <a:pt x="14" y="9"/>
                    </a:cubicBezTo>
                    <a:cubicBezTo>
                      <a:pt x="12" y="10"/>
                      <a:pt x="12" y="10"/>
                      <a:pt x="12" y="10"/>
                    </a:cubicBezTo>
                    <a:cubicBezTo>
                      <a:pt x="12" y="10"/>
                      <a:pt x="12" y="10"/>
                      <a:pt x="12" y="10"/>
                    </a:cubicBezTo>
                    <a:cubicBezTo>
                      <a:pt x="7" y="8"/>
                      <a:pt x="7" y="8"/>
                      <a:pt x="7" y="8"/>
                    </a:cubicBezTo>
                    <a:cubicBezTo>
                      <a:pt x="7" y="8"/>
                      <a:pt x="7" y="8"/>
                      <a:pt x="7" y="8"/>
                    </a:cubicBezTo>
                    <a:cubicBezTo>
                      <a:pt x="4" y="11"/>
                      <a:pt x="4" y="11"/>
                      <a:pt x="4" y="11"/>
                    </a:cubicBezTo>
                    <a:cubicBezTo>
                      <a:pt x="4" y="11"/>
                      <a:pt x="4" y="11"/>
                      <a:pt x="4" y="11"/>
                    </a:cubicBezTo>
                    <a:cubicBezTo>
                      <a:pt x="7" y="15"/>
                      <a:pt x="7" y="15"/>
                      <a:pt x="7" y="15"/>
                    </a:cubicBezTo>
                    <a:cubicBezTo>
                      <a:pt x="7" y="16"/>
                      <a:pt x="7" y="16"/>
                      <a:pt x="7" y="16"/>
                    </a:cubicBezTo>
                    <a:cubicBezTo>
                      <a:pt x="6" y="18"/>
                      <a:pt x="6" y="18"/>
                      <a:pt x="6" y="18"/>
                    </a:cubicBezTo>
                    <a:cubicBezTo>
                      <a:pt x="6" y="18"/>
                      <a:pt x="6" y="18"/>
                      <a:pt x="6" y="18"/>
                    </a:cubicBezTo>
                    <a:cubicBezTo>
                      <a:pt x="1" y="18"/>
                      <a:pt x="1" y="18"/>
                      <a:pt x="1" y="18"/>
                    </a:cubicBezTo>
                    <a:cubicBezTo>
                      <a:pt x="1" y="19"/>
                      <a:pt x="1" y="19"/>
                      <a:pt x="1" y="19"/>
                    </a:cubicBezTo>
                    <a:cubicBezTo>
                      <a:pt x="0" y="23"/>
                      <a:pt x="0" y="23"/>
                      <a:pt x="0" y="23"/>
                    </a:cubicBezTo>
                    <a:cubicBezTo>
                      <a:pt x="0" y="23"/>
                      <a:pt x="0" y="23"/>
                      <a:pt x="0" y="23"/>
                    </a:cubicBezTo>
                    <a:cubicBezTo>
                      <a:pt x="5" y="25"/>
                      <a:pt x="5" y="25"/>
                      <a:pt x="5" y="25"/>
                    </a:cubicBezTo>
                    <a:cubicBezTo>
                      <a:pt x="5" y="25"/>
                      <a:pt x="5" y="25"/>
                      <a:pt x="5" y="25"/>
                    </a:cubicBezTo>
                    <a:cubicBezTo>
                      <a:pt x="6" y="27"/>
                      <a:pt x="6" y="27"/>
                      <a:pt x="6" y="27"/>
                    </a:cubicBezTo>
                    <a:cubicBezTo>
                      <a:pt x="5" y="28"/>
                      <a:pt x="5" y="28"/>
                      <a:pt x="5" y="28"/>
                    </a:cubicBezTo>
                    <a:cubicBezTo>
                      <a:pt x="1" y="31"/>
                      <a:pt x="1" y="31"/>
                      <a:pt x="1" y="31"/>
                    </a:cubicBezTo>
                    <a:cubicBezTo>
                      <a:pt x="1" y="31"/>
                      <a:pt x="1" y="31"/>
                      <a:pt x="1" y="31"/>
                    </a:cubicBezTo>
                    <a:cubicBezTo>
                      <a:pt x="3" y="35"/>
                      <a:pt x="3" y="35"/>
                      <a:pt x="3" y="35"/>
                    </a:cubicBezTo>
                    <a:cubicBezTo>
                      <a:pt x="3" y="35"/>
                      <a:pt x="3" y="35"/>
                      <a:pt x="3" y="35"/>
                    </a:cubicBezTo>
                    <a:cubicBezTo>
                      <a:pt x="8" y="34"/>
                      <a:pt x="8" y="34"/>
                      <a:pt x="8" y="34"/>
                    </a:cubicBezTo>
                    <a:cubicBezTo>
                      <a:pt x="8" y="34"/>
                      <a:pt x="8" y="34"/>
                      <a:pt x="8" y="34"/>
                    </a:cubicBezTo>
                    <a:cubicBezTo>
                      <a:pt x="10" y="36"/>
                      <a:pt x="10" y="36"/>
                      <a:pt x="10" y="36"/>
                    </a:cubicBezTo>
                    <a:cubicBezTo>
                      <a:pt x="10" y="36"/>
                      <a:pt x="10" y="36"/>
                      <a:pt x="10" y="36"/>
                    </a:cubicBezTo>
                    <a:cubicBezTo>
                      <a:pt x="8" y="41"/>
                      <a:pt x="8" y="41"/>
                      <a:pt x="8" y="41"/>
                    </a:cubicBezTo>
                    <a:cubicBezTo>
                      <a:pt x="8" y="41"/>
                      <a:pt x="8" y="41"/>
                      <a:pt x="8" y="41"/>
                    </a:cubicBezTo>
                    <a:cubicBezTo>
                      <a:pt x="11" y="44"/>
                      <a:pt x="11" y="44"/>
                      <a:pt x="11" y="44"/>
                    </a:cubicBezTo>
                    <a:cubicBezTo>
                      <a:pt x="11" y="44"/>
                      <a:pt x="11" y="44"/>
                      <a:pt x="11" y="44"/>
                    </a:cubicBezTo>
                    <a:cubicBezTo>
                      <a:pt x="15" y="41"/>
                      <a:pt x="15" y="41"/>
                      <a:pt x="15" y="41"/>
                    </a:cubicBezTo>
                    <a:cubicBezTo>
                      <a:pt x="16" y="41"/>
                      <a:pt x="16" y="41"/>
                      <a:pt x="16" y="41"/>
                    </a:cubicBezTo>
                    <a:cubicBezTo>
                      <a:pt x="17" y="42"/>
                      <a:pt x="17" y="42"/>
                      <a:pt x="17" y="42"/>
                    </a:cubicBezTo>
                    <a:cubicBezTo>
                      <a:pt x="18" y="42"/>
                      <a:pt x="18" y="42"/>
                      <a:pt x="18" y="42"/>
                    </a:cubicBezTo>
                    <a:cubicBezTo>
                      <a:pt x="18" y="47"/>
                      <a:pt x="18" y="47"/>
                      <a:pt x="18" y="47"/>
                    </a:cubicBezTo>
                    <a:cubicBezTo>
                      <a:pt x="18" y="47"/>
                      <a:pt x="18" y="47"/>
                      <a:pt x="18" y="47"/>
                    </a:cubicBezTo>
                    <a:cubicBezTo>
                      <a:pt x="22" y="48"/>
                      <a:pt x="22" y="48"/>
                      <a:pt x="22" y="48"/>
                    </a:cubicBezTo>
                    <a:cubicBezTo>
                      <a:pt x="23" y="48"/>
                      <a:pt x="23" y="48"/>
                      <a:pt x="23" y="48"/>
                    </a:cubicBezTo>
                    <a:cubicBezTo>
                      <a:pt x="25" y="43"/>
                      <a:pt x="25" y="43"/>
                      <a:pt x="25" y="43"/>
                    </a:cubicBezTo>
                    <a:cubicBezTo>
                      <a:pt x="25" y="43"/>
                      <a:pt x="25" y="43"/>
                      <a:pt x="25" y="43"/>
                    </a:cubicBezTo>
                    <a:cubicBezTo>
                      <a:pt x="27" y="42"/>
                      <a:pt x="27" y="42"/>
                      <a:pt x="27" y="42"/>
                    </a:cubicBezTo>
                    <a:cubicBezTo>
                      <a:pt x="27" y="43"/>
                      <a:pt x="27" y="43"/>
                      <a:pt x="27" y="43"/>
                    </a:cubicBezTo>
                    <a:cubicBezTo>
                      <a:pt x="30" y="47"/>
                      <a:pt x="30" y="47"/>
                      <a:pt x="30" y="47"/>
                    </a:cubicBezTo>
                    <a:cubicBezTo>
                      <a:pt x="31" y="47"/>
                      <a:pt x="31" y="47"/>
                      <a:pt x="31" y="47"/>
                    </a:cubicBezTo>
                    <a:cubicBezTo>
                      <a:pt x="35" y="45"/>
                      <a:pt x="35" y="45"/>
                      <a:pt x="35" y="45"/>
                    </a:cubicBezTo>
                    <a:cubicBezTo>
                      <a:pt x="35" y="45"/>
                      <a:pt x="35" y="45"/>
                      <a:pt x="35" y="45"/>
                    </a:cubicBezTo>
                    <a:cubicBezTo>
                      <a:pt x="34" y="40"/>
                      <a:pt x="34" y="40"/>
                      <a:pt x="34" y="40"/>
                    </a:cubicBezTo>
                    <a:cubicBezTo>
                      <a:pt x="34" y="40"/>
                      <a:pt x="34" y="40"/>
                      <a:pt x="34" y="40"/>
                    </a:cubicBezTo>
                    <a:cubicBezTo>
                      <a:pt x="36" y="38"/>
                      <a:pt x="36" y="38"/>
                      <a:pt x="36" y="38"/>
                    </a:cubicBezTo>
                    <a:cubicBezTo>
                      <a:pt x="36" y="38"/>
                      <a:pt x="36" y="38"/>
                      <a:pt x="36" y="38"/>
                    </a:cubicBezTo>
                    <a:cubicBezTo>
                      <a:pt x="41" y="40"/>
                      <a:pt x="41" y="40"/>
                      <a:pt x="41" y="40"/>
                    </a:cubicBezTo>
                    <a:cubicBezTo>
                      <a:pt x="41" y="40"/>
                      <a:pt x="41" y="40"/>
                      <a:pt x="41" y="40"/>
                    </a:cubicBezTo>
                    <a:cubicBezTo>
                      <a:pt x="44" y="37"/>
                      <a:pt x="44" y="37"/>
                      <a:pt x="44" y="37"/>
                    </a:cubicBezTo>
                    <a:cubicBezTo>
                      <a:pt x="44" y="37"/>
                      <a:pt x="44" y="37"/>
                      <a:pt x="44" y="37"/>
                    </a:cubicBezTo>
                    <a:cubicBezTo>
                      <a:pt x="41" y="33"/>
                      <a:pt x="41" y="33"/>
                      <a:pt x="41" y="33"/>
                    </a:cubicBezTo>
                    <a:cubicBezTo>
                      <a:pt x="41" y="32"/>
                      <a:pt x="41" y="32"/>
                      <a:pt x="41" y="32"/>
                    </a:cubicBezTo>
                    <a:cubicBezTo>
                      <a:pt x="41" y="30"/>
                      <a:pt x="41" y="30"/>
                      <a:pt x="41" y="30"/>
                    </a:cubicBezTo>
                    <a:cubicBezTo>
                      <a:pt x="42" y="30"/>
                      <a:pt x="42" y="30"/>
                      <a:pt x="42" y="30"/>
                    </a:cubicBezTo>
                    <a:cubicBezTo>
                      <a:pt x="47" y="30"/>
                      <a:pt x="47" y="30"/>
                      <a:pt x="47" y="30"/>
                    </a:cubicBezTo>
                    <a:cubicBezTo>
                      <a:pt x="47" y="30"/>
                      <a:pt x="47" y="30"/>
                      <a:pt x="47" y="30"/>
                    </a:cubicBezTo>
                    <a:cubicBezTo>
                      <a:pt x="48" y="25"/>
                      <a:pt x="48" y="25"/>
                      <a:pt x="48" y="25"/>
                    </a:cubicBezTo>
                    <a:cubicBezTo>
                      <a:pt x="48" y="25"/>
                      <a:pt x="48" y="25"/>
                      <a:pt x="48" y="25"/>
                    </a:cubicBezTo>
                    <a:cubicBezTo>
                      <a:pt x="43" y="23"/>
                      <a:pt x="43" y="23"/>
                      <a:pt x="43" y="23"/>
                    </a:cubicBezTo>
                    <a:cubicBezTo>
                      <a:pt x="43" y="23"/>
                      <a:pt x="43" y="23"/>
                      <a:pt x="43" y="23"/>
                    </a:cubicBezTo>
                    <a:cubicBezTo>
                      <a:pt x="42" y="21"/>
                      <a:pt x="42" y="21"/>
                      <a:pt x="42" y="21"/>
                    </a:cubicBezTo>
                    <a:cubicBezTo>
                      <a:pt x="42" y="21"/>
                      <a:pt x="42" y="21"/>
                      <a:pt x="42" y="21"/>
                    </a:cubicBezTo>
                    <a:cubicBezTo>
                      <a:pt x="47" y="18"/>
                      <a:pt x="47" y="18"/>
                      <a:pt x="47" y="18"/>
                    </a:cubicBezTo>
                    <a:cubicBezTo>
                      <a:pt x="47" y="17"/>
                      <a:pt x="47" y="17"/>
                      <a:pt x="47" y="17"/>
                    </a:cubicBezTo>
                    <a:cubicBezTo>
                      <a:pt x="45" y="13"/>
                      <a:pt x="45" y="13"/>
                      <a:pt x="45" y="13"/>
                    </a:cubicBezTo>
                    <a:close/>
                    <a:moveTo>
                      <a:pt x="26" y="31"/>
                    </a:moveTo>
                    <a:cubicBezTo>
                      <a:pt x="22" y="33"/>
                      <a:pt x="17" y="31"/>
                      <a:pt x="16" y="27"/>
                    </a:cubicBezTo>
                    <a:cubicBezTo>
                      <a:pt x="14" y="23"/>
                      <a:pt x="16" y="18"/>
                      <a:pt x="20" y="16"/>
                    </a:cubicBezTo>
                    <a:cubicBezTo>
                      <a:pt x="24" y="15"/>
                      <a:pt x="29" y="17"/>
                      <a:pt x="31" y="21"/>
                    </a:cubicBezTo>
                    <a:cubicBezTo>
                      <a:pt x="32" y="25"/>
                      <a:pt x="30" y="29"/>
                      <a:pt x="26" y="31"/>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6" name="Freeform 58"/>
              <p:cNvSpPr>
                <a:spLocks noEditPoints="1"/>
              </p:cNvSpPr>
              <p:nvPr/>
            </p:nvSpPr>
            <p:spPr bwMode="auto">
              <a:xfrm>
                <a:off x="810" y="1523"/>
                <a:ext cx="131" cy="131"/>
              </a:xfrm>
              <a:custGeom>
                <a:avLst/>
                <a:gdLst>
                  <a:gd name="T0" fmla="*/ 75 w 90"/>
                  <a:gd name="T1" fmla="*/ 26 h 90"/>
                  <a:gd name="T2" fmla="*/ 72 w 90"/>
                  <a:gd name="T3" fmla="*/ 22 h 90"/>
                  <a:gd name="T4" fmla="*/ 76 w 90"/>
                  <a:gd name="T5" fmla="*/ 13 h 90"/>
                  <a:gd name="T6" fmla="*/ 70 w 90"/>
                  <a:gd name="T7" fmla="*/ 7 h 90"/>
                  <a:gd name="T8" fmla="*/ 61 w 90"/>
                  <a:gd name="T9" fmla="*/ 13 h 90"/>
                  <a:gd name="T10" fmla="*/ 57 w 90"/>
                  <a:gd name="T11" fmla="*/ 12 h 90"/>
                  <a:gd name="T12" fmla="*/ 56 w 90"/>
                  <a:gd name="T13" fmla="*/ 2 h 90"/>
                  <a:gd name="T14" fmla="*/ 48 w 90"/>
                  <a:gd name="T15" fmla="*/ 0 h 90"/>
                  <a:gd name="T16" fmla="*/ 43 w 90"/>
                  <a:gd name="T17" fmla="*/ 9 h 90"/>
                  <a:gd name="T18" fmla="*/ 39 w 90"/>
                  <a:gd name="T19" fmla="*/ 10 h 90"/>
                  <a:gd name="T20" fmla="*/ 32 w 90"/>
                  <a:gd name="T21" fmla="*/ 2 h 90"/>
                  <a:gd name="T22" fmla="*/ 25 w 90"/>
                  <a:gd name="T23" fmla="*/ 5 h 90"/>
                  <a:gd name="T24" fmla="*/ 26 w 90"/>
                  <a:gd name="T25" fmla="*/ 15 h 90"/>
                  <a:gd name="T26" fmla="*/ 22 w 90"/>
                  <a:gd name="T27" fmla="*/ 18 h 90"/>
                  <a:gd name="T28" fmla="*/ 12 w 90"/>
                  <a:gd name="T29" fmla="*/ 14 h 90"/>
                  <a:gd name="T30" fmla="*/ 7 w 90"/>
                  <a:gd name="T31" fmla="*/ 20 h 90"/>
                  <a:gd name="T32" fmla="*/ 13 w 90"/>
                  <a:gd name="T33" fmla="*/ 29 h 90"/>
                  <a:gd name="T34" fmla="*/ 12 w 90"/>
                  <a:gd name="T35" fmla="*/ 33 h 90"/>
                  <a:gd name="T36" fmla="*/ 1 w 90"/>
                  <a:gd name="T37" fmla="*/ 34 h 90"/>
                  <a:gd name="T38" fmla="*/ 0 w 90"/>
                  <a:gd name="T39" fmla="*/ 42 h 90"/>
                  <a:gd name="T40" fmla="*/ 9 w 90"/>
                  <a:gd name="T41" fmla="*/ 47 h 90"/>
                  <a:gd name="T42" fmla="*/ 10 w 90"/>
                  <a:gd name="T43" fmla="*/ 51 h 90"/>
                  <a:gd name="T44" fmla="*/ 2 w 90"/>
                  <a:gd name="T45" fmla="*/ 58 h 90"/>
                  <a:gd name="T46" fmla="*/ 4 w 90"/>
                  <a:gd name="T47" fmla="*/ 65 h 90"/>
                  <a:gd name="T48" fmla="*/ 15 w 90"/>
                  <a:gd name="T49" fmla="*/ 64 h 90"/>
                  <a:gd name="T50" fmla="*/ 18 w 90"/>
                  <a:gd name="T51" fmla="*/ 68 h 90"/>
                  <a:gd name="T52" fmla="*/ 14 w 90"/>
                  <a:gd name="T53" fmla="*/ 77 h 90"/>
                  <a:gd name="T54" fmla="*/ 20 w 90"/>
                  <a:gd name="T55" fmla="*/ 83 h 90"/>
                  <a:gd name="T56" fmla="*/ 28 w 90"/>
                  <a:gd name="T57" fmla="*/ 77 h 90"/>
                  <a:gd name="T58" fmla="*/ 33 w 90"/>
                  <a:gd name="T59" fmla="*/ 78 h 90"/>
                  <a:gd name="T60" fmla="*/ 34 w 90"/>
                  <a:gd name="T61" fmla="*/ 89 h 90"/>
                  <a:gd name="T62" fmla="*/ 42 w 90"/>
                  <a:gd name="T63" fmla="*/ 90 h 90"/>
                  <a:gd name="T64" fmla="*/ 46 w 90"/>
                  <a:gd name="T65" fmla="*/ 81 h 90"/>
                  <a:gd name="T66" fmla="*/ 51 w 90"/>
                  <a:gd name="T67" fmla="*/ 80 h 90"/>
                  <a:gd name="T68" fmla="*/ 57 w 90"/>
                  <a:gd name="T69" fmla="*/ 88 h 90"/>
                  <a:gd name="T70" fmla="*/ 65 w 90"/>
                  <a:gd name="T71" fmla="*/ 86 h 90"/>
                  <a:gd name="T72" fmla="*/ 64 w 90"/>
                  <a:gd name="T73" fmla="*/ 75 h 90"/>
                  <a:gd name="T74" fmla="*/ 68 w 90"/>
                  <a:gd name="T75" fmla="*/ 72 h 90"/>
                  <a:gd name="T76" fmla="*/ 77 w 90"/>
                  <a:gd name="T77" fmla="*/ 76 h 90"/>
                  <a:gd name="T78" fmla="*/ 83 w 90"/>
                  <a:gd name="T79" fmla="*/ 70 h 90"/>
                  <a:gd name="T80" fmla="*/ 77 w 90"/>
                  <a:gd name="T81" fmla="*/ 61 h 90"/>
                  <a:gd name="T82" fmla="*/ 78 w 90"/>
                  <a:gd name="T83" fmla="*/ 57 h 90"/>
                  <a:gd name="T84" fmla="*/ 88 w 90"/>
                  <a:gd name="T85" fmla="*/ 56 h 90"/>
                  <a:gd name="T86" fmla="*/ 90 w 90"/>
                  <a:gd name="T87" fmla="*/ 48 h 90"/>
                  <a:gd name="T88" fmla="*/ 81 w 90"/>
                  <a:gd name="T89" fmla="*/ 44 h 90"/>
                  <a:gd name="T90" fmla="*/ 80 w 90"/>
                  <a:gd name="T91" fmla="*/ 39 h 90"/>
                  <a:gd name="T92" fmla="*/ 88 w 90"/>
                  <a:gd name="T93" fmla="*/ 33 h 90"/>
                  <a:gd name="T94" fmla="*/ 85 w 90"/>
                  <a:gd name="T95" fmla="*/ 25 h 90"/>
                  <a:gd name="T96" fmla="*/ 30 w 90"/>
                  <a:gd name="T97" fmla="*/ 50 h 90"/>
                  <a:gd name="T98" fmla="*/ 57 w 90"/>
                  <a:gd name="T99" fmla="*/ 3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0" h="90">
                    <a:moveTo>
                      <a:pt x="85" y="25"/>
                    </a:moveTo>
                    <a:cubicBezTo>
                      <a:pt x="75" y="26"/>
                      <a:pt x="75" y="26"/>
                      <a:pt x="75" y="26"/>
                    </a:cubicBezTo>
                    <a:cubicBezTo>
                      <a:pt x="74" y="26"/>
                      <a:pt x="74" y="26"/>
                      <a:pt x="74" y="26"/>
                    </a:cubicBezTo>
                    <a:cubicBezTo>
                      <a:pt x="72" y="22"/>
                      <a:pt x="72" y="22"/>
                      <a:pt x="72" y="22"/>
                    </a:cubicBezTo>
                    <a:cubicBezTo>
                      <a:pt x="72" y="22"/>
                      <a:pt x="72" y="22"/>
                      <a:pt x="72" y="22"/>
                    </a:cubicBezTo>
                    <a:cubicBezTo>
                      <a:pt x="76" y="13"/>
                      <a:pt x="76" y="13"/>
                      <a:pt x="76" y="13"/>
                    </a:cubicBezTo>
                    <a:cubicBezTo>
                      <a:pt x="76" y="12"/>
                      <a:pt x="76" y="12"/>
                      <a:pt x="76" y="12"/>
                    </a:cubicBezTo>
                    <a:cubicBezTo>
                      <a:pt x="70" y="7"/>
                      <a:pt x="70" y="7"/>
                      <a:pt x="70" y="7"/>
                    </a:cubicBezTo>
                    <a:cubicBezTo>
                      <a:pt x="69" y="7"/>
                      <a:pt x="69" y="7"/>
                      <a:pt x="69" y="7"/>
                    </a:cubicBezTo>
                    <a:cubicBezTo>
                      <a:pt x="61" y="13"/>
                      <a:pt x="61" y="13"/>
                      <a:pt x="61" y="13"/>
                    </a:cubicBezTo>
                    <a:cubicBezTo>
                      <a:pt x="61" y="13"/>
                      <a:pt x="61" y="13"/>
                      <a:pt x="61" y="13"/>
                    </a:cubicBezTo>
                    <a:cubicBezTo>
                      <a:pt x="57" y="12"/>
                      <a:pt x="57" y="12"/>
                      <a:pt x="57" y="12"/>
                    </a:cubicBezTo>
                    <a:cubicBezTo>
                      <a:pt x="57" y="11"/>
                      <a:pt x="57" y="11"/>
                      <a:pt x="57" y="11"/>
                    </a:cubicBezTo>
                    <a:cubicBezTo>
                      <a:pt x="56" y="2"/>
                      <a:pt x="56" y="2"/>
                      <a:pt x="56" y="2"/>
                    </a:cubicBezTo>
                    <a:cubicBezTo>
                      <a:pt x="55" y="1"/>
                      <a:pt x="55" y="1"/>
                      <a:pt x="55" y="1"/>
                    </a:cubicBezTo>
                    <a:cubicBezTo>
                      <a:pt x="48" y="0"/>
                      <a:pt x="48" y="0"/>
                      <a:pt x="48" y="0"/>
                    </a:cubicBezTo>
                    <a:cubicBezTo>
                      <a:pt x="47" y="0"/>
                      <a:pt x="47" y="0"/>
                      <a:pt x="47" y="0"/>
                    </a:cubicBezTo>
                    <a:cubicBezTo>
                      <a:pt x="43" y="9"/>
                      <a:pt x="43" y="9"/>
                      <a:pt x="43" y="9"/>
                    </a:cubicBezTo>
                    <a:cubicBezTo>
                      <a:pt x="43" y="10"/>
                      <a:pt x="43" y="10"/>
                      <a:pt x="43" y="10"/>
                    </a:cubicBezTo>
                    <a:cubicBezTo>
                      <a:pt x="39" y="10"/>
                      <a:pt x="39" y="10"/>
                      <a:pt x="39" y="10"/>
                    </a:cubicBezTo>
                    <a:cubicBezTo>
                      <a:pt x="38" y="10"/>
                      <a:pt x="38" y="10"/>
                      <a:pt x="38" y="10"/>
                    </a:cubicBezTo>
                    <a:cubicBezTo>
                      <a:pt x="32" y="2"/>
                      <a:pt x="32" y="2"/>
                      <a:pt x="32" y="2"/>
                    </a:cubicBezTo>
                    <a:cubicBezTo>
                      <a:pt x="32" y="2"/>
                      <a:pt x="32" y="2"/>
                      <a:pt x="32" y="2"/>
                    </a:cubicBezTo>
                    <a:cubicBezTo>
                      <a:pt x="25" y="5"/>
                      <a:pt x="25" y="5"/>
                      <a:pt x="25" y="5"/>
                    </a:cubicBezTo>
                    <a:cubicBezTo>
                      <a:pt x="24" y="5"/>
                      <a:pt x="24" y="5"/>
                      <a:pt x="24" y="5"/>
                    </a:cubicBezTo>
                    <a:cubicBezTo>
                      <a:pt x="26" y="15"/>
                      <a:pt x="26" y="15"/>
                      <a:pt x="26" y="15"/>
                    </a:cubicBezTo>
                    <a:cubicBezTo>
                      <a:pt x="25" y="16"/>
                      <a:pt x="25" y="16"/>
                      <a:pt x="25" y="16"/>
                    </a:cubicBezTo>
                    <a:cubicBezTo>
                      <a:pt x="22" y="18"/>
                      <a:pt x="22" y="18"/>
                      <a:pt x="22" y="18"/>
                    </a:cubicBezTo>
                    <a:cubicBezTo>
                      <a:pt x="21" y="18"/>
                      <a:pt x="21" y="18"/>
                      <a:pt x="21" y="18"/>
                    </a:cubicBezTo>
                    <a:cubicBezTo>
                      <a:pt x="12" y="14"/>
                      <a:pt x="12" y="14"/>
                      <a:pt x="12" y="14"/>
                    </a:cubicBezTo>
                    <a:cubicBezTo>
                      <a:pt x="12" y="14"/>
                      <a:pt x="12" y="14"/>
                      <a:pt x="12" y="14"/>
                    </a:cubicBezTo>
                    <a:cubicBezTo>
                      <a:pt x="7" y="20"/>
                      <a:pt x="7" y="20"/>
                      <a:pt x="7" y="20"/>
                    </a:cubicBezTo>
                    <a:cubicBezTo>
                      <a:pt x="7" y="21"/>
                      <a:pt x="7" y="21"/>
                      <a:pt x="7" y="21"/>
                    </a:cubicBezTo>
                    <a:cubicBezTo>
                      <a:pt x="13" y="29"/>
                      <a:pt x="13" y="29"/>
                      <a:pt x="13" y="29"/>
                    </a:cubicBezTo>
                    <a:cubicBezTo>
                      <a:pt x="13" y="29"/>
                      <a:pt x="13" y="29"/>
                      <a:pt x="13" y="29"/>
                    </a:cubicBezTo>
                    <a:cubicBezTo>
                      <a:pt x="12" y="33"/>
                      <a:pt x="12" y="33"/>
                      <a:pt x="12" y="33"/>
                    </a:cubicBezTo>
                    <a:cubicBezTo>
                      <a:pt x="11" y="33"/>
                      <a:pt x="11" y="33"/>
                      <a:pt x="11" y="33"/>
                    </a:cubicBezTo>
                    <a:cubicBezTo>
                      <a:pt x="1" y="34"/>
                      <a:pt x="1" y="34"/>
                      <a:pt x="1" y="34"/>
                    </a:cubicBezTo>
                    <a:cubicBezTo>
                      <a:pt x="1" y="35"/>
                      <a:pt x="1" y="35"/>
                      <a:pt x="1" y="35"/>
                    </a:cubicBezTo>
                    <a:cubicBezTo>
                      <a:pt x="0" y="42"/>
                      <a:pt x="0" y="42"/>
                      <a:pt x="0" y="42"/>
                    </a:cubicBezTo>
                    <a:cubicBezTo>
                      <a:pt x="0" y="43"/>
                      <a:pt x="0" y="43"/>
                      <a:pt x="0" y="43"/>
                    </a:cubicBezTo>
                    <a:cubicBezTo>
                      <a:pt x="9" y="47"/>
                      <a:pt x="9" y="47"/>
                      <a:pt x="9" y="47"/>
                    </a:cubicBezTo>
                    <a:cubicBezTo>
                      <a:pt x="10" y="47"/>
                      <a:pt x="10" y="47"/>
                      <a:pt x="10" y="47"/>
                    </a:cubicBezTo>
                    <a:cubicBezTo>
                      <a:pt x="10" y="51"/>
                      <a:pt x="10" y="51"/>
                      <a:pt x="10" y="51"/>
                    </a:cubicBezTo>
                    <a:cubicBezTo>
                      <a:pt x="10" y="52"/>
                      <a:pt x="10" y="52"/>
                      <a:pt x="10" y="52"/>
                    </a:cubicBezTo>
                    <a:cubicBezTo>
                      <a:pt x="2" y="58"/>
                      <a:pt x="2" y="58"/>
                      <a:pt x="2" y="58"/>
                    </a:cubicBezTo>
                    <a:cubicBezTo>
                      <a:pt x="2" y="58"/>
                      <a:pt x="2" y="58"/>
                      <a:pt x="2" y="58"/>
                    </a:cubicBezTo>
                    <a:cubicBezTo>
                      <a:pt x="4" y="65"/>
                      <a:pt x="4" y="65"/>
                      <a:pt x="4" y="65"/>
                    </a:cubicBezTo>
                    <a:cubicBezTo>
                      <a:pt x="5" y="66"/>
                      <a:pt x="5" y="66"/>
                      <a:pt x="5" y="66"/>
                    </a:cubicBezTo>
                    <a:cubicBezTo>
                      <a:pt x="15" y="64"/>
                      <a:pt x="15" y="64"/>
                      <a:pt x="15" y="64"/>
                    </a:cubicBezTo>
                    <a:cubicBezTo>
                      <a:pt x="15" y="65"/>
                      <a:pt x="15" y="65"/>
                      <a:pt x="15" y="65"/>
                    </a:cubicBezTo>
                    <a:cubicBezTo>
                      <a:pt x="18" y="68"/>
                      <a:pt x="18" y="68"/>
                      <a:pt x="18" y="68"/>
                    </a:cubicBezTo>
                    <a:cubicBezTo>
                      <a:pt x="18" y="68"/>
                      <a:pt x="18" y="68"/>
                      <a:pt x="18" y="68"/>
                    </a:cubicBezTo>
                    <a:cubicBezTo>
                      <a:pt x="14" y="77"/>
                      <a:pt x="14" y="77"/>
                      <a:pt x="14" y="77"/>
                    </a:cubicBezTo>
                    <a:cubicBezTo>
                      <a:pt x="14" y="78"/>
                      <a:pt x="14" y="78"/>
                      <a:pt x="14" y="78"/>
                    </a:cubicBezTo>
                    <a:cubicBezTo>
                      <a:pt x="20" y="83"/>
                      <a:pt x="20" y="83"/>
                      <a:pt x="20" y="83"/>
                    </a:cubicBezTo>
                    <a:cubicBezTo>
                      <a:pt x="21" y="83"/>
                      <a:pt x="21" y="83"/>
                      <a:pt x="21" y="83"/>
                    </a:cubicBezTo>
                    <a:cubicBezTo>
                      <a:pt x="28" y="77"/>
                      <a:pt x="28" y="77"/>
                      <a:pt x="28" y="77"/>
                    </a:cubicBezTo>
                    <a:cubicBezTo>
                      <a:pt x="29" y="77"/>
                      <a:pt x="29" y="77"/>
                      <a:pt x="29" y="77"/>
                    </a:cubicBezTo>
                    <a:cubicBezTo>
                      <a:pt x="33" y="78"/>
                      <a:pt x="33" y="78"/>
                      <a:pt x="33" y="78"/>
                    </a:cubicBezTo>
                    <a:cubicBezTo>
                      <a:pt x="33" y="79"/>
                      <a:pt x="33" y="79"/>
                      <a:pt x="33" y="79"/>
                    </a:cubicBezTo>
                    <a:cubicBezTo>
                      <a:pt x="34" y="89"/>
                      <a:pt x="34" y="89"/>
                      <a:pt x="34" y="89"/>
                    </a:cubicBezTo>
                    <a:cubicBezTo>
                      <a:pt x="34" y="89"/>
                      <a:pt x="34" y="89"/>
                      <a:pt x="34" y="89"/>
                    </a:cubicBezTo>
                    <a:cubicBezTo>
                      <a:pt x="42" y="90"/>
                      <a:pt x="42" y="90"/>
                      <a:pt x="42" y="90"/>
                    </a:cubicBezTo>
                    <a:cubicBezTo>
                      <a:pt x="43" y="90"/>
                      <a:pt x="43" y="90"/>
                      <a:pt x="43" y="90"/>
                    </a:cubicBezTo>
                    <a:cubicBezTo>
                      <a:pt x="46" y="81"/>
                      <a:pt x="46" y="81"/>
                      <a:pt x="46" y="81"/>
                    </a:cubicBezTo>
                    <a:cubicBezTo>
                      <a:pt x="47" y="80"/>
                      <a:pt x="47" y="80"/>
                      <a:pt x="47" y="80"/>
                    </a:cubicBezTo>
                    <a:cubicBezTo>
                      <a:pt x="51" y="80"/>
                      <a:pt x="51" y="80"/>
                      <a:pt x="51" y="80"/>
                    </a:cubicBezTo>
                    <a:cubicBezTo>
                      <a:pt x="52" y="80"/>
                      <a:pt x="52" y="80"/>
                      <a:pt x="52" y="80"/>
                    </a:cubicBezTo>
                    <a:cubicBezTo>
                      <a:pt x="57" y="88"/>
                      <a:pt x="57" y="88"/>
                      <a:pt x="57" y="88"/>
                    </a:cubicBezTo>
                    <a:cubicBezTo>
                      <a:pt x="58" y="88"/>
                      <a:pt x="58" y="88"/>
                      <a:pt x="58" y="88"/>
                    </a:cubicBezTo>
                    <a:cubicBezTo>
                      <a:pt x="65" y="86"/>
                      <a:pt x="65" y="86"/>
                      <a:pt x="65" y="86"/>
                    </a:cubicBezTo>
                    <a:cubicBezTo>
                      <a:pt x="65" y="85"/>
                      <a:pt x="65" y="85"/>
                      <a:pt x="65" y="85"/>
                    </a:cubicBezTo>
                    <a:cubicBezTo>
                      <a:pt x="64" y="75"/>
                      <a:pt x="64" y="75"/>
                      <a:pt x="64" y="75"/>
                    </a:cubicBezTo>
                    <a:cubicBezTo>
                      <a:pt x="64" y="75"/>
                      <a:pt x="64" y="75"/>
                      <a:pt x="64" y="75"/>
                    </a:cubicBezTo>
                    <a:cubicBezTo>
                      <a:pt x="68" y="72"/>
                      <a:pt x="68" y="72"/>
                      <a:pt x="68" y="72"/>
                    </a:cubicBezTo>
                    <a:cubicBezTo>
                      <a:pt x="68" y="72"/>
                      <a:pt x="68" y="72"/>
                      <a:pt x="68" y="72"/>
                    </a:cubicBezTo>
                    <a:cubicBezTo>
                      <a:pt x="77" y="76"/>
                      <a:pt x="77" y="76"/>
                      <a:pt x="77" y="76"/>
                    </a:cubicBezTo>
                    <a:cubicBezTo>
                      <a:pt x="78" y="76"/>
                      <a:pt x="78" y="76"/>
                      <a:pt x="78" y="76"/>
                    </a:cubicBezTo>
                    <a:cubicBezTo>
                      <a:pt x="83" y="70"/>
                      <a:pt x="83" y="70"/>
                      <a:pt x="83" y="70"/>
                    </a:cubicBezTo>
                    <a:cubicBezTo>
                      <a:pt x="83" y="69"/>
                      <a:pt x="83" y="69"/>
                      <a:pt x="83" y="69"/>
                    </a:cubicBezTo>
                    <a:cubicBezTo>
                      <a:pt x="77" y="61"/>
                      <a:pt x="77" y="61"/>
                      <a:pt x="77" y="61"/>
                    </a:cubicBezTo>
                    <a:cubicBezTo>
                      <a:pt x="77" y="61"/>
                      <a:pt x="77" y="61"/>
                      <a:pt x="77" y="61"/>
                    </a:cubicBezTo>
                    <a:cubicBezTo>
                      <a:pt x="78" y="57"/>
                      <a:pt x="78" y="57"/>
                      <a:pt x="78" y="57"/>
                    </a:cubicBezTo>
                    <a:cubicBezTo>
                      <a:pt x="79" y="57"/>
                      <a:pt x="79" y="57"/>
                      <a:pt x="79" y="57"/>
                    </a:cubicBezTo>
                    <a:cubicBezTo>
                      <a:pt x="88" y="56"/>
                      <a:pt x="88" y="56"/>
                      <a:pt x="88" y="56"/>
                    </a:cubicBezTo>
                    <a:cubicBezTo>
                      <a:pt x="89" y="56"/>
                      <a:pt x="89" y="56"/>
                      <a:pt x="89" y="56"/>
                    </a:cubicBezTo>
                    <a:cubicBezTo>
                      <a:pt x="90" y="48"/>
                      <a:pt x="90" y="48"/>
                      <a:pt x="90" y="48"/>
                    </a:cubicBezTo>
                    <a:cubicBezTo>
                      <a:pt x="90" y="47"/>
                      <a:pt x="90" y="47"/>
                      <a:pt x="90" y="47"/>
                    </a:cubicBezTo>
                    <a:cubicBezTo>
                      <a:pt x="81" y="44"/>
                      <a:pt x="81" y="44"/>
                      <a:pt x="81" y="44"/>
                    </a:cubicBezTo>
                    <a:cubicBezTo>
                      <a:pt x="80" y="43"/>
                      <a:pt x="80" y="43"/>
                      <a:pt x="80" y="43"/>
                    </a:cubicBezTo>
                    <a:cubicBezTo>
                      <a:pt x="80" y="39"/>
                      <a:pt x="80" y="39"/>
                      <a:pt x="80" y="39"/>
                    </a:cubicBezTo>
                    <a:cubicBezTo>
                      <a:pt x="80" y="38"/>
                      <a:pt x="80" y="38"/>
                      <a:pt x="80" y="38"/>
                    </a:cubicBezTo>
                    <a:cubicBezTo>
                      <a:pt x="88" y="33"/>
                      <a:pt x="88" y="33"/>
                      <a:pt x="88" y="33"/>
                    </a:cubicBezTo>
                    <a:cubicBezTo>
                      <a:pt x="88" y="32"/>
                      <a:pt x="88" y="32"/>
                      <a:pt x="88" y="32"/>
                    </a:cubicBezTo>
                    <a:cubicBezTo>
                      <a:pt x="85" y="25"/>
                      <a:pt x="85" y="25"/>
                      <a:pt x="85" y="25"/>
                    </a:cubicBezTo>
                    <a:close/>
                    <a:moveTo>
                      <a:pt x="49" y="58"/>
                    </a:moveTo>
                    <a:cubicBezTo>
                      <a:pt x="41" y="61"/>
                      <a:pt x="33" y="58"/>
                      <a:pt x="30" y="50"/>
                    </a:cubicBezTo>
                    <a:cubicBezTo>
                      <a:pt x="27" y="42"/>
                      <a:pt x="30" y="33"/>
                      <a:pt x="38" y="30"/>
                    </a:cubicBezTo>
                    <a:cubicBezTo>
                      <a:pt x="46" y="27"/>
                      <a:pt x="54" y="31"/>
                      <a:pt x="57" y="39"/>
                    </a:cubicBezTo>
                    <a:cubicBezTo>
                      <a:pt x="60" y="47"/>
                      <a:pt x="57" y="55"/>
                      <a:pt x="49" y="58"/>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7" name="Freeform 59"/>
              <p:cNvSpPr>
                <a:spLocks noEditPoints="1"/>
              </p:cNvSpPr>
              <p:nvPr/>
            </p:nvSpPr>
            <p:spPr bwMode="auto">
              <a:xfrm>
                <a:off x="813" y="2170"/>
                <a:ext cx="58" cy="58"/>
              </a:xfrm>
              <a:custGeom>
                <a:avLst/>
                <a:gdLst>
                  <a:gd name="T0" fmla="*/ 33 w 40"/>
                  <a:gd name="T1" fmla="*/ 12 h 40"/>
                  <a:gd name="T2" fmla="*/ 32 w 40"/>
                  <a:gd name="T3" fmla="*/ 10 h 40"/>
                  <a:gd name="T4" fmla="*/ 34 w 40"/>
                  <a:gd name="T5" fmla="*/ 6 h 40"/>
                  <a:gd name="T6" fmla="*/ 31 w 40"/>
                  <a:gd name="T7" fmla="*/ 4 h 40"/>
                  <a:gd name="T8" fmla="*/ 27 w 40"/>
                  <a:gd name="T9" fmla="*/ 6 h 40"/>
                  <a:gd name="T10" fmla="*/ 25 w 40"/>
                  <a:gd name="T11" fmla="*/ 6 h 40"/>
                  <a:gd name="T12" fmla="*/ 25 w 40"/>
                  <a:gd name="T13" fmla="*/ 1 h 40"/>
                  <a:gd name="T14" fmla="*/ 21 w 40"/>
                  <a:gd name="T15" fmla="*/ 0 h 40"/>
                  <a:gd name="T16" fmla="*/ 19 w 40"/>
                  <a:gd name="T17" fmla="*/ 4 h 40"/>
                  <a:gd name="T18" fmla="*/ 17 w 40"/>
                  <a:gd name="T19" fmla="*/ 5 h 40"/>
                  <a:gd name="T20" fmla="*/ 15 w 40"/>
                  <a:gd name="T21" fmla="*/ 1 h 40"/>
                  <a:gd name="T22" fmla="*/ 11 w 40"/>
                  <a:gd name="T23" fmla="*/ 2 h 40"/>
                  <a:gd name="T24" fmla="*/ 12 w 40"/>
                  <a:gd name="T25" fmla="*/ 7 h 40"/>
                  <a:gd name="T26" fmla="*/ 10 w 40"/>
                  <a:gd name="T27" fmla="*/ 8 h 40"/>
                  <a:gd name="T28" fmla="*/ 6 w 40"/>
                  <a:gd name="T29" fmla="*/ 7 h 40"/>
                  <a:gd name="T30" fmla="*/ 3 w 40"/>
                  <a:gd name="T31" fmla="*/ 9 h 40"/>
                  <a:gd name="T32" fmla="*/ 6 w 40"/>
                  <a:gd name="T33" fmla="*/ 13 h 40"/>
                  <a:gd name="T34" fmla="*/ 5 w 40"/>
                  <a:gd name="T35" fmla="*/ 15 h 40"/>
                  <a:gd name="T36" fmla="*/ 1 w 40"/>
                  <a:gd name="T37" fmla="*/ 15 h 40"/>
                  <a:gd name="T38" fmla="*/ 0 w 40"/>
                  <a:gd name="T39" fmla="*/ 19 h 40"/>
                  <a:gd name="T40" fmla="*/ 4 w 40"/>
                  <a:gd name="T41" fmla="*/ 21 h 40"/>
                  <a:gd name="T42" fmla="*/ 5 w 40"/>
                  <a:gd name="T43" fmla="*/ 23 h 40"/>
                  <a:gd name="T44" fmla="*/ 1 w 40"/>
                  <a:gd name="T45" fmla="*/ 26 h 40"/>
                  <a:gd name="T46" fmla="*/ 2 w 40"/>
                  <a:gd name="T47" fmla="*/ 29 h 40"/>
                  <a:gd name="T48" fmla="*/ 7 w 40"/>
                  <a:gd name="T49" fmla="*/ 29 h 40"/>
                  <a:gd name="T50" fmla="*/ 8 w 40"/>
                  <a:gd name="T51" fmla="*/ 30 h 40"/>
                  <a:gd name="T52" fmla="*/ 6 w 40"/>
                  <a:gd name="T53" fmla="*/ 35 h 40"/>
                  <a:gd name="T54" fmla="*/ 9 w 40"/>
                  <a:gd name="T55" fmla="*/ 37 h 40"/>
                  <a:gd name="T56" fmla="*/ 13 w 40"/>
                  <a:gd name="T57" fmla="*/ 34 h 40"/>
                  <a:gd name="T58" fmla="*/ 15 w 40"/>
                  <a:gd name="T59" fmla="*/ 35 h 40"/>
                  <a:gd name="T60" fmla="*/ 15 w 40"/>
                  <a:gd name="T61" fmla="*/ 39 h 40"/>
                  <a:gd name="T62" fmla="*/ 19 w 40"/>
                  <a:gd name="T63" fmla="*/ 40 h 40"/>
                  <a:gd name="T64" fmla="*/ 21 w 40"/>
                  <a:gd name="T65" fmla="*/ 36 h 40"/>
                  <a:gd name="T66" fmla="*/ 23 w 40"/>
                  <a:gd name="T67" fmla="*/ 36 h 40"/>
                  <a:gd name="T68" fmla="*/ 25 w 40"/>
                  <a:gd name="T69" fmla="*/ 39 h 40"/>
                  <a:gd name="T70" fmla="*/ 29 w 40"/>
                  <a:gd name="T71" fmla="*/ 38 h 40"/>
                  <a:gd name="T72" fmla="*/ 28 w 40"/>
                  <a:gd name="T73" fmla="*/ 34 h 40"/>
                  <a:gd name="T74" fmla="*/ 30 w 40"/>
                  <a:gd name="T75" fmla="*/ 32 h 40"/>
                  <a:gd name="T76" fmla="*/ 34 w 40"/>
                  <a:gd name="T77" fmla="*/ 34 h 40"/>
                  <a:gd name="T78" fmla="*/ 37 w 40"/>
                  <a:gd name="T79" fmla="*/ 31 h 40"/>
                  <a:gd name="T80" fmla="*/ 34 w 40"/>
                  <a:gd name="T81" fmla="*/ 27 h 40"/>
                  <a:gd name="T82" fmla="*/ 35 w 40"/>
                  <a:gd name="T83" fmla="*/ 26 h 40"/>
                  <a:gd name="T84" fmla="*/ 39 w 40"/>
                  <a:gd name="T85" fmla="*/ 25 h 40"/>
                  <a:gd name="T86" fmla="*/ 40 w 40"/>
                  <a:gd name="T87" fmla="*/ 21 h 40"/>
                  <a:gd name="T88" fmla="*/ 36 w 40"/>
                  <a:gd name="T89" fmla="*/ 20 h 40"/>
                  <a:gd name="T90" fmla="*/ 35 w 40"/>
                  <a:gd name="T91" fmla="*/ 18 h 40"/>
                  <a:gd name="T92" fmla="*/ 39 w 40"/>
                  <a:gd name="T93" fmla="*/ 15 h 40"/>
                  <a:gd name="T94" fmla="*/ 38 w 40"/>
                  <a:gd name="T95" fmla="*/ 11 h 40"/>
                  <a:gd name="T96" fmla="*/ 13 w 40"/>
                  <a:gd name="T97" fmla="*/ 22 h 40"/>
                  <a:gd name="T98" fmla="*/ 26 w 40"/>
                  <a:gd name="T99"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 h="40">
                    <a:moveTo>
                      <a:pt x="38" y="11"/>
                    </a:moveTo>
                    <a:cubicBezTo>
                      <a:pt x="33" y="12"/>
                      <a:pt x="33" y="12"/>
                      <a:pt x="33" y="12"/>
                    </a:cubicBezTo>
                    <a:cubicBezTo>
                      <a:pt x="33" y="12"/>
                      <a:pt x="33" y="12"/>
                      <a:pt x="33" y="12"/>
                    </a:cubicBezTo>
                    <a:cubicBezTo>
                      <a:pt x="32" y="10"/>
                      <a:pt x="32" y="10"/>
                      <a:pt x="32" y="10"/>
                    </a:cubicBezTo>
                    <a:cubicBezTo>
                      <a:pt x="32" y="10"/>
                      <a:pt x="32" y="10"/>
                      <a:pt x="32" y="10"/>
                    </a:cubicBezTo>
                    <a:cubicBezTo>
                      <a:pt x="34" y="6"/>
                      <a:pt x="34" y="6"/>
                      <a:pt x="34" y="6"/>
                    </a:cubicBezTo>
                    <a:cubicBezTo>
                      <a:pt x="34" y="6"/>
                      <a:pt x="34" y="6"/>
                      <a:pt x="34" y="6"/>
                    </a:cubicBezTo>
                    <a:cubicBezTo>
                      <a:pt x="31" y="4"/>
                      <a:pt x="31" y="4"/>
                      <a:pt x="31" y="4"/>
                    </a:cubicBezTo>
                    <a:cubicBezTo>
                      <a:pt x="31" y="4"/>
                      <a:pt x="31" y="4"/>
                      <a:pt x="31" y="4"/>
                    </a:cubicBezTo>
                    <a:cubicBezTo>
                      <a:pt x="27" y="6"/>
                      <a:pt x="27" y="6"/>
                      <a:pt x="27" y="6"/>
                    </a:cubicBezTo>
                    <a:cubicBezTo>
                      <a:pt x="27" y="6"/>
                      <a:pt x="27" y="6"/>
                      <a:pt x="27" y="6"/>
                    </a:cubicBezTo>
                    <a:cubicBezTo>
                      <a:pt x="25" y="6"/>
                      <a:pt x="25" y="6"/>
                      <a:pt x="25" y="6"/>
                    </a:cubicBezTo>
                    <a:cubicBezTo>
                      <a:pt x="25" y="5"/>
                      <a:pt x="25" y="5"/>
                      <a:pt x="25" y="5"/>
                    </a:cubicBezTo>
                    <a:cubicBezTo>
                      <a:pt x="25" y="1"/>
                      <a:pt x="25" y="1"/>
                      <a:pt x="25" y="1"/>
                    </a:cubicBezTo>
                    <a:cubicBezTo>
                      <a:pt x="25" y="1"/>
                      <a:pt x="25" y="1"/>
                      <a:pt x="25" y="1"/>
                    </a:cubicBezTo>
                    <a:cubicBezTo>
                      <a:pt x="21" y="0"/>
                      <a:pt x="21" y="0"/>
                      <a:pt x="21" y="0"/>
                    </a:cubicBezTo>
                    <a:cubicBezTo>
                      <a:pt x="21" y="0"/>
                      <a:pt x="21" y="0"/>
                      <a:pt x="21" y="0"/>
                    </a:cubicBezTo>
                    <a:cubicBezTo>
                      <a:pt x="19" y="4"/>
                      <a:pt x="19" y="4"/>
                      <a:pt x="19" y="4"/>
                    </a:cubicBezTo>
                    <a:cubicBezTo>
                      <a:pt x="19" y="5"/>
                      <a:pt x="19" y="5"/>
                      <a:pt x="19" y="5"/>
                    </a:cubicBezTo>
                    <a:cubicBezTo>
                      <a:pt x="17" y="5"/>
                      <a:pt x="17" y="5"/>
                      <a:pt x="17" y="5"/>
                    </a:cubicBezTo>
                    <a:cubicBezTo>
                      <a:pt x="17" y="5"/>
                      <a:pt x="17" y="5"/>
                      <a:pt x="17" y="5"/>
                    </a:cubicBezTo>
                    <a:cubicBezTo>
                      <a:pt x="15" y="1"/>
                      <a:pt x="15" y="1"/>
                      <a:pt x="15" y="1"/>
                    </a:cubicBezTo>
                    <a:cubicBezTo>
                      <a:pt x="14" y="1"/>
                      <a:pt x="14" y="1"/>
                      <a:pt x="14" y="1"/>
                    </a:cubicBezTo>
                    <a:cubicBezTo>
                      <a:pt x="11" y="2"/>
                      <a:pt x="11" y="2"/>
                      <a:pt x="11" y="2"/>
                    </a:cubicBezTo>
                    <a:cubicBezTo>
                      <a:pt x="11" y="3"/>
                      <a:pt x="11" y="3"/>
                      <a:pt x="11" y="3"/>
                    </a:cubicBezTo>
                    <a:cubicBezTo>
                      <a:pt x="12" y="7"/>
                      <a:pt x="12" y="7"/>
                      <a:pt x="12" y="7"/>
                    </a:cubicBezTo>
                    <a:cubicBezTo>
                      <a:pt x="11" y="7"/>
                      <a:pt x="11" y="7"/>
                      <a:pt x="11" y="7"/>
                    </a:cubicBezTo>
                    <a:cubicBezTo>
                      <a:pt x="10" y="8"/>
                      <a:pt x="10" y="8"/>
                      <a:pt x="10" y="8"/>
                    </a:cubicBezTo>
                    <a:cubicBezTo>
                      <a:pt x="10" y="8"/>
                      <a:pt x="10" y="8"/>
                      <a:pt x="10" y="8"/>
                    </a:cubicBezTo>
                    <a:cubicBezTo>
                      <a:pt x="6" y="7"/>
                      <a:pt x="6" y="7"/>
                      <a:pt x="6" y="7"/>
                    </a:cubicBezTo>
                    <a:cubicBezTo>
                      <a:pt x="5" y="7"/>
                      <a:pt x="5" y="7"/>
                      <a:pt x="5" y="7"/>
                    </a:cubicBezTo>
                    <a:cubicBezTo>
                      <a:pt x="3" y="9"/>
                      <a:pt x="3" y="9"/>
                      <a:pt x="3" y="9"/>
                    </a:cubicBezTo>
                    <a:cubicBezTo>
                      <a:pt x="3" y="10"/>
                      <a:pt x="3" y="10"/>
                      <a:pt x="3" y="10"/>
                    </a:cubicBezTo>
                    <a:cubicBezTo>
                      <a:pt x="6" y="13"/>
                      <a:pt x="6" y="13"/>
                      <a:pt x="6" y="13"/>
                    </a:cubicBezTo>
                    <a:cubicBezTo>
                      <a:pt x="6" y="13"/>
                      <a:pt x="6" y="13"/>
                      <a:pt x="6" y="13"/>
                    </a:cubicBezTo>
                    <a:cubicBezTo>
                      <a:pt x="5" y="15"/>
                      <a:pt x="5" y="15"/>
                      <a:pt x="5" y="15"/>
                    </a:cubicBezTo>
                    <a:cubicBezTo>
                      <a:pt x="5" y="15"/>
                      <a:pt x="5" y="15"/>
                      <a:pt x="5" y="15"/>
                    </a:cubicBezTo>
                    <a:cubicBezTo>
                      <a:pt x="1" y="15"/>
                      <a:pt x="1" y="15"/>
                      <a:pt x="1" y="15"/>
                    </a:cubicBezTo>
                    <a:cubicBezTo>
                      <a:pt x="1" y="16"/>
                      <a:pt x="1" y="16"/>
                      <a:pt x="1" y="16"/>
                    </a:cubicBezTo>
                    <a:cubicBezTo>
                      <a:pt x="0" y="19"/>
                      <a:pt x="0" y="19"/>
                      <a:pt x="0" y="19"/>
                    </a:cubicBezTo>
                    <a:cubicBezTo>
                      <a:pt x="0" y="19"/>
                      <a:pt x="0" y="19"/>
                      <a:pt x="0" y="19"/>
                    </a:cubicBezTo>
                    <a:cubicBezTo>
                      <a:pt x="4" y="21"/>
                      <a:pt x="4" y="21"/>
                      <a:pt x="4" y="21"/>
                    </a:cubicBezTo>
                    <a:cubicBezTo>
                      <a:pt x="4" y="21"/>
                      <a:pt x="4" y="21"/>
                      <a:pt x="4" y="21"/>
                    </a:cubicBezTo>
                    <a:cubicBezTo>
                      <a:pt x="5" y="23"/>
                      <a:pt x="5" y="23"/>
                      <a:pt x="5" y="23"/>
                    </a:cubicBezTo>
                    <a:cubicBezTo>
                      <a:pt x="5" y="23"/>
                      <a:pt x="5" y="23"/>
                      <a:pt x="5" y="23"/>
                    </a:cubicBezTo>
                    <a:cubicBezTo>
                      <a:pt x="1" y="26"/>
                      <a:pt x="1" y="26"/>
                      <a:pt x="1" y="26"/>
                    </a:cubicBezTo>
                    <a:cubicBezTo>
                      <a:pt x="1" y="26"/>
                      <a:pt x="1" y="26"/>
                      <a:pt x="1" y="26"/>
                    </a:cubicBezTo>
                    <a:cubicBezTo>
                      <a:pt x="2" y="29"/>
                      <a:pt x="2" y="29"/>
                      <a:pt x="2" y="29"/>
                    </a:cubicBezTo>
                    <a:cubicBezTo>
                      <a:pt x="2" y="29"/>
                      <a:pt x="2" y="29"/>
                      <a:pt x="2" y="29"/>
                    </a:cubicBezTo>
                    <a:cubicBezTo>
                      <a:pt x="7" y="29"/>
                      <a:pt x="7" y="29"/>
                      <a:pt x="7" y="29"/>
                    </a:cubicBezTo>
                    <a:cubicBezTo>
                      <a:pt x="7" y="29"/>
                      <a:pt x="7" y="29"/>
                      <a:pt x="7" y="29"/>
                    </a:cubicBezTo>
                    <a:cubicBezTo>
                      <a:pt x="8" y="30"/>
                      <a:pt x="8" y="30"/>
                      <a:pt x="8" y="30"/>
                    </a:cubicBezTo>
                    <a:cubicBezTo>
                      <a:pt x="8" y="31"/>
                      <a:pt x="8" y="31"/>
                      <a:pt x="8" y="31"/>
                    </a:cubicBezTo>
                    <a:cubicBezTo>
                      <a:pt x="6" y="35"/>
                      <a:pt x="6" y="35"/>
                      <a:pt x="6" y="35"/>
                    </a:cubicBezTo>
                    <a:cubicBezTo>
                      <a:pt x="6" y="35"/>
                      <a:pt x="6" y="35"/>
                      <a:pt x="6" y="35"/>
                    </a:cubicBezTo>
                    <a:cubicBezTo>
                      <a:pt x="9" y="37"/>
                      <a:pt x="9" y="37"/>
                      <a:pt x="9" y="37"/>
                    </a:cubicBezTo>
                    <a:cubicBezTo>
                      <a:pt x="9" y="37"/>
                      <a:pt x="9" y="37"/>
                      <a:pt x="9" y="37"/>
                    </a:cubicBezTo>
                    <a:cubicBezTo>
                      <a:pt x="13" y="34"/>
                      <a:pt x="13" y="34"/>
                      <a:pt x="13" y="34"/>
                    </a:cubicBezTo>
                    <a:cubicBezTo>
                      <a:pt x="13" y="34"/>
                      <a:pt x="13" y="34"/>
                      <a:pt x="13" y="34"/>
                    </a:cubicBezTo>
                    <a:cubicBezTo>
                      <a:pt x="15" y="35"/>
                      <a:pt x="15" y="35"/>
                      <a:pt x="15" y="35"/>
                    </a:cubicBezTo>
                    <a:cubicBezTo>
                      <a:pt x="15" y="35"/>
                      <a:pt x="15" y="35"/>
                      <a:pt x="15" y="35"/>
                    </a:cubicBezTo>
                    <a:cubicBezTo>
                      <a:pt x="15" y="39"/>
                      <a:pt x="15" y="39"/>
                      <a:pt x="15" y="39"/>
                    </a:cubicBezTo>
                    <a:cubicBezTo>
                      <a:pt x="15" y="40"/>
                      <a:pt x="15" y="40"/>
                      <a:pt x="15" y="40"/>
                    </a:cubicBezTo>
                    <a:cubicBezTo>
                      <a:pt x="19" y="40"/>
                      <a:pt x="19" y="40"/>
                      <a:pt x="19" y="40"/>
                    </a:cubicBezTo>
                    <a:cubicBezTo>
                      <a:pt x="19" y="40"/>
                      <a:pt x="19" y="40"/>
                      <a:pt x="19" y="40"/>
                    </a:cubicBezTo>
                    <a:cubicBezTo>
                      <a:pt x="21" y="36"/>
                      <a:pt x="21" y="36"/>
                      <a:pt x="21" y="36"/>
                    </a:cubicBezTo>
                    <a:cubicBezTo>
                      <a:pt x="21" y="36"/>
                      <a:pt x="21" y="36"/>
                      <a:pt x="21" y="36"/>
                    </a:cubicBezTo>
                    <a:cubicBezTo>
                      <a:pt x="23" y="36"/>
                      <a:pt x="23" y="36"/>
                      <a:pt x="23" y="36"/>
                    </a:cubicBezTo>
                    <a:cubicBezTo>
                      <a:pt x="23" y="36"/>
                      <a:pt x="23" y="36"/>
                      <a:pt x="23" y="36"/>
                    </a:cubicBezTo>
                    <a:cubicBezTo>
                      <a:pt x="25" y="39"/>
                      <a:pt x="25" y="39"/>
                      <a:pt x="25" y="39"/>
                    </a:cubicBezTo>
                    <a:cubicBezTo>
                      <a:pt x="26" y="39"/>
                      <a:pt x="26" y="39"/>
                      <a:pt x="26" y="39"/>
                    </a:cubicBezTo>
                    <a:cubicBezTo>
                      <a:pt x="29" y="38"/>
                      <a:pt x="29" y="38"/>
                      <a:pt x="29" y="38"/>
                    </a:cubicBezTo>
                    <a:cubicBezTo>
                      <a:pt x="29" y="38"/>
                      <a:pt x="29" y="38"/>
                      <a:pt x="29" y="38"/>
                    </a:cubicBezTo>
                    <a:cubicBezTo>
                      <a:pt x="28" y="34"/>
                      <a:pt x="28" y="34"/>
                      <a:pt x="28" y="34"/>
                    </a:cubicBezTo>
                    <a:cubicBezTo>
                      <a:pt x="29" y="33"/>
                      <a:pt x="29" y="33"/>
                      <a:pt x="29" y="33"/>
                    </a:cubicBezTo>
                    <a:cubicBezTo>
                      <a:pt x="30" y="32"/>
                      <a:pt x="30" y="32"/>
                      <a:pt x="30" y="32"/>
                    </a:cubicBezTo>
                    <a:cubicBezTo>
                      <a:pt x="30" y="32"/>
                      <a:pt x="30" y="32"/>
                      <a:pt x="30" y="32"/>
                    </a:cubicBezTo>
                    <a:cubicBezTo>
                      <a:pt x="34" y="34"/>
                      <a:pt x="34" y="34"/>
                      <a:pt x="34" y="34"/>
                    </a:cubicBezTo>
                    <a:cubicBezTo>
                      <a:pt x="35" y="34"/>
                      <a:pt x="35" y="34"/>
                      <a:pt x="35" y="34"/>
                    </a:cubicBezTo>
                    <a:cubicBezTo>
                      <a:pt x="37" y="31"/>
                      <a:pt x="37" y="31"/>
                      <a:pt x="37" y="31"/>
                    </a:cubicBezTo>
                    <a:cubicBezTo>
                      <a:pt x="37" y="31"/>
                      <a:pt x="37" y="31"/>
                      <a:pt x="37" y="31"/>
                    </a:cubicBezTo>
                    <a:cubicBezTo>
                      <a:pt x="34" y="27"/>
                      <a:pt x="34" y="27"/>
                      <a:pt x="34" y="27"/>
                    </a:cubicBezTo>
                    <a:cubicBezTo>
                      <a:pt x="34" y="27"/>
                      <a:pt x="34" y="27"/>
                      <a:pt x="34" y="27"/>
                    </a:cubicBezTo>
                    <a:cubicBezTo>
                      <a:pt x="35" y="26"/>
                      <a:pt x="35" y="26"/>
                      <a:pt x="35" y="26"/>
                    </a:cubicBezTo>
                    <a:cubicBezTo>
                      <a:pt x="35" y="25"/>
                      <a:pt x="35" y="25"/>
                      <a:pt x="35" y="25"/>
                    </a:cubicBezTo>
                    <a:cubicBezTo>
                      <a:pt x="39" y="25"/>
                      <a:pt x="39" y="25"/>
                      <a:pt x="39" y="25"/>
                    </a:cubicBezTo>
                    <a:cubicBezTo>
                      <a:pt x="39" y="25"/>
                      <a:pt x="39" y="25"/>
                      <a:pt x="39" y="25"/>
                    </a:cubicBezTo>
                    <a:cubicBezTo>
                      <a:pt x="40" y="21"/>
                      <a:pt x="40" y="21"/>
                      <a:pt x="40" y="21"/>
                    </a:cubicBezTo>
                    <a:cubicBezTo>
                      <a:pt x="40" y="21"/>
                      <a:pt x="40" y="21"/>
                      <a:pt x="40" y="21"/>
                    </a:cubicBezTo>
                    <a:cubicBezTo>
                      <a:pt x="36" y="20"/>
                      <a:pt x="36" y="20"/>
                      <a:pt x="36" y="20"/>
                    </a:cubicBezTo>
                    <a:cubicBezTo>
                      <a:pt x="36" y="19"/>
                      <a:pt x="36" y="19"/>
                      <a:pt x="36" y="19"/>
                    </a:cubicBezTo>
                    <a:cubicBezTo>
                      <a:pt x="35" y="18"/>
                      <a:pt x="35" y="18"/>
                      <a:pt x="35" y="18"/>
                    </a:cubicBezTo>
                    <a:cubicBezTo>
                      <a:pt x="35" y="17"/>
                      <a:pt x="35" y="17"/>
                      <a:pt x="35" y="17"/>
                    </a:cubicBezTo>
                    <a:cubicBezTo>
                      <a:pt x="39" y="15"/>
                      <a:pt x="39" y="15"/>
                      <a:pt x="39" y="15"/>
                    </a:cubicBezTo>
                    <a:cubicBezTo>
                      <a:pt x="39" y="15"/>
                      <a:pt x="39" y="15"/>
                      <a:pt x="39" y="15"/>
                    </a:cubicBezTo>
                    <a:cubicBezTo>
                      <a:pt x="38" y="11"/>
                      <a:pt x="38" y="11"/>
                      <a:pt x="38" y="11"/>
                    </a:cubicBezTo>
                    <a:close/>
                    <a:moveTo>
                      <a:pt x="22" y="26"/>
                    </a:moveTo>
                    <a:cubicBezTo>
                      <a:pt x="18" y="27"/>
                      <a:pt x="15" y="26"/>
                      <a:pt x="13" y="22"/>
                    </a:cubicBezTo>
                    <a:cubicBezTo>
                      <a:pt x="12" y="19"/>
                      <a:pt x="14" y="15"/>
                      <a:pt x="17" y="14"/>
                    </a:cubicBezTo>
                    <a:cubicBezTo>
                      <a:pt x="20" y="12"/>
                      <a:pt x="24" y="14"/>
                      <a:pt x="26" y="17"/>
                    </a:cubicBezTo>
                    <a:cubicBezTo>
                      <a:pt x="27" y="21"/>
                      <a:pt x="25" y="25"/>
                      <a:pt x="22" y="2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8" name="Freeform 60"/>
              <p:cNvSpPr>
                <a:spLocks noEditPoints="1"/>
              </p:cNvSpPr>
              <p:nvPr/>
            </p:nvSpPr>
            <p:spPr bwMode="auto">
              <a:xfrm>
                <a:off x="2182" y="1299"/>
                <a:ext cx="67" cy="67"/>
              </a:xfrm>
              <a:custGeom>
                <a:avLst/>
                <a:gdLst>
                  <a:gd name="T0" fmla="*/ 38 w 46"/>
                  <a:gd name="T1" fmla="*/ 13 h 46"/>
                  <a:gd name="T2" fmla="*/ 37 w 46"/>
                  <a:gd name="T3" fmla="*/ 11 h 46"/>
                  <a:gd name="T4" fmla="*/ 39 w 46"/>
                  <a:gd name="T5" fmla="*/ 7 h 46"/>
                  <a:gd name="T6" fmla="*/ 36 w 46"/>
                  <a:gd name="T7" fmla="*/ 4 h 46"/>
                  <a:gd name="T8" fmla="*/ 31 w 46"/>
                  <a:gd name="T9" fmla="*/ 7 h 46"/>
                  <a:gd name="T10" fmla="*/ 29 w 46"/>
                  <a:gd name="T11" fmla="*/ 6 h 46"/>
                  <a:gd name="T12" fmla="*/ 29 w 46"/>
                  <a:gd name="T13" fmla="*/ 1 h 46"/>
                  <a:gd name="T14" fmla="*/ 25 w 46"/>
                  <a:gd name="T15" fmla="*/ 0 h 46"/>
                  <a:gd name="T16" fmla="*/ 22 w 46"/>
                  <a:gd name="T17" fmla="*/ 5 h 46"/>
                  <a:gd name="T18" fmla="*/ 20 w 46"/>
                  <a:gd name="T19" fmla="*/ 5 h 46"/>
                  <a:gd name="T20" fmla="*/ 17 w 46"/>
                  <a:gd name="T21" fmla="*/ 1 h 46"/>
                  <a:gd name="T22" fmla="*/ 13 w 46"/>
                  <a:gd name="T23" fmla="*/ 2 h 46"/>
                  <a:gd name="T24" fmla="*/ 13 w 46"/>
                  <a:gd name="T25" fmla="*/ 8 h 46"/>
                  <a:gd name="T26" fmla="*/ 11 w 46"/>
                  <a:gd name="T27" fmla="*/ 9 h 46"/>
                  <a:gd name="T28" fmla="*/ 7 w 46"/>
                  <a:gd name="T29" fmla="*/ 7 h 46"/>
                  <a:gd name="T30" fmla="*/ 4 w 46"/>
                  <a:gd name="T31" fmla="*/ 10 h 46"/>
                  <a:gd name="T32" fmla="*/ 7 w 46"/>
                  <a:gd name="T33" fmla="*/ 15 h 46"/>
                  <a:gd name="T34" fmla="*/ 6 w 46"/>
                  <a:gd name="T35" fmla="*/ 17 h 46"/>
                  <a:gd name="T36" fmla="*/ 1 w 46"/>
                  <a:gd name="T37" fmla="*/ 18 h 46"/>
                  <a:gd name="T38" fmla="*/ 0 w 46"/>
                  <a:gd name="T39" fmla="*/ 22 h 46"/>
                  <a:gd name="T40" fmla="*/ 5 w 46"/>
                  <a:gd name="T41" fmla="*/ 24 h 46"/>
                  <a:gd name="T42" fmla="*/ 5 w 46"/>
                  <a:gd name="T43" fmla="*/ 26 h 46"/>
                  <a:gd name="T44" fmla="*/ 1 w 46"/>
                  <a:gd name="T45" fmla="*/ 29 h 46"/>
                  <a:gd name="T46" fmla="*/ 2 w 46"/>
                  <a:gd name="T47" fmla="*/ 33 h 46"/>
                  <a:gd name="T48" fmla="*/ 8 w 46"/>
                  <a:gd name="T49" fmla="*/ 33 h 46"/>
                  <a:gd name="T50" fmla="*/ 9 w 46"/>
                  <a:gd name="T51" fmla="*/ 35 h 46"/>
                  <a:gd name="T52" fmla="*/ 7 w 46"/>
                  <a:gd name="T53" fmla="*/ 40 h 46"/>
                  <a:gd name="T54" fmla="*/ 10 w 46"/>
                  <a:gd name="T55" fmla="*/ 42 h 46"/>
                  <a:gd name="T56" fmla="*/ 15 w 46"/>
                  <a:gd name="T57" fmla="*/ 39 h 46"/>
                  <a:gd name="T58" fmla="*/ 17 w 46"/>
                  <a:gd name="T59" fmla="*/ 40 h 46"/>
                  <a:gd name="T60" fmla="*/ 18 w 46"/>
                  <a:gd name="T61" fmla="*/ 45 h 46"/>
                  <a:gd name="T62" fmla="*/ 22 w 46"/>
                  <a:gd name="T63" fmla="*/ 46 h 46"/>
                  <a:gd name="T64" fmla="*/ 24 w 46"/>
                  <a:gd name="T65" fmla="*/ 41 h 46"/>
                  <a:gd name="T66" fmla="*/ 26 w 46"/>
                  <a:gd name="T67" fmla="*/ 41 h 46"/>
                  <a:gd name="T68" fmla="*/ 29 w 46"/>
                  <a:gd name="T69" fmla="*/ 45 h 46"/>
                  <a:gd name="T70" fmla="*/ 33 w 46"/>
                  <a:gd name="T71" fmla="*/ 44 h 46"/>
                  <a:gd name="T72" fmla="*/ 33 w 46"/>
                  <a:gd name="T73" fmla="*/ 38 h 46"/>
                  <a:gd name="T74" fmla="*/ 35 w 46"/>
                  <a:gd name="T75" fmla="*/ 37 h 46"/>
                  <a:gd name="T76" fmla="*/ 40 w 46"/>
                  <a:gd name="T77" fmla="*/ 39 h 46"/>
                  <a:gd name="T78" fmla="*/ 42 w 46"/>
                  <a:gd name="T79" fmla="*/ 36 h 46"/>
                  <a:gd name="T80" fmla="*/ 39 w 46"/>
                  <a:gd name="T81" fmla="*/ 31 h 46"/>
                  <a:gd name="T82" fmla="*/ 40 w 46"/>
                  <a:gd name="T83" fmla="*/ 29 h 46"/>
                  <a:gd name="T84" fmla="*/ 45 w 46"/>
                  <a:gd name="T85" fmla="*/ 29 h 46"/>
                  <a:gd name="T86" fmla="*/ 46 w 46"/>
                  <a:gd name="T87" fmla="*/ 24 h 46"/>
                  <a:gd name="T88" fmla="*/ 41 w 46"/>
                  <a:gd name="T89" fmla="*/ 22 h 46"/>
                  <a:gd name="T90" fmla="*/ 41 w 46"/>
                  <a:gd name="T91" fmla="*/ 20 h 46"/>
                  <a:gd name="T92" fmla="*/ 45 w 46"/>
                  <a:gd name="T93" fmla="*/ 17 h 46"/>
                  <a:gd name="T94" fmla="*/ 44 w 46"/>
                  <a:gd name="T95" fmla="*/ 13 h 46"/>
                  <a:gd name="T96" fmla="*/ 25 w 46"/>
                  <a:gd name="T97" fmla="*/ 30 h 46"/>
                  <a:gd name="T98" fmla="*/ 20 w 46"/>
                  <a:gd name="T99" fmla="*/ 16 h 46"/>
                  <a:gd name="T100" fmla="*/ 25 w 46"/>
                  <a:gd name="T101" fmla="*/ 3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 h="46">
                    <a:moveTo>
                      <a:pt x="43" y="13"/>
                    </a:moveTo>
                    <a:cubicBezTo>
                      <a:pt x="38" y="13"/>
                      <a:pt x="38" y="13"/>
                      <a:pt x="38" y="13"/>
                    </a:cubicBezTo>
                    <a:cubicBezTo>
                      <a:pt x="38" y="13"/>
                      <a:pt x="38" y="13"/>
                      <a:pt x="38" y="13"/>
                    </a:cubicBezTo>
                    <a:cubicBezTo>
                      <a:pt x="37" y="11"/>
                      <a:pt x="37" y="11"/>
                      <a:pt x="37" y="11"/>
                    </a:cubicBezTo>
                    <a:cubicBezTo>
                      <a:pt x="37" y="11"/>
                      <a:pt x="37" y="11"/>
                      <a:pt x="37" y="11"/>
                    </a:cubicBezTo>
                    <a:cubicBezTo>
                      <a:pt x="39" y="7"/>
                      <a:pt x="39" y="7"/>
                      <a:pt x="39" y="7"/>
                    </a:cubicBezTo>
                    <a:cubicBezTo>
                      <a:pt x="39" y="6"/>
                      <a:pt x="39" y="6"/>
                      <a:pt x="39" y="6"/>
                    </a:cubicBezTo>
                    <a:cubicBezTo>
                      <a:pt x="36" y="4"/>
                      <a:pt x="36" y="4"/>
                      <a:pt x="36" y="4"/>
                    </a:cubicBezTo>
                    <a:cubicBezTo>
                      <a:pt x="35" y="4"/>
                      <a:pt x="35" y="4"/>
                      <a:pt x="35" y="4"/>
                    </a:cubicBezTo>
                    <a:cubicBezTo>
                      <a:pt x="31" y="7"/>
                      <a:pt x="31" y="7"/>
                      <a:pt x="31" y="7"/>
                    </a:cubicBezTo>
                    <a:cubicBezTo>
                      <a:pt x="31" y="7"/>
                      <a:pt x="31" y="7"/>
                      <a:pt x="31" y="7"/>
                    </a:cubicBezTo>
                    <a:cubicBezTo>
                      <a:pt x="29" y="6"/>
                      <a:pt x="29" y="6"/>
                      <a:pt x="29" y="6"/>
                    </a:cubicBezTo>
                    <a:cubicBezTo>
                      <a:pt x="29" y="6"/>
                      <a:pt x="29" y="6"/>
                      <a:pt x="29" y="6"/>
                    </a:cubicBezTo>
                    <a:cubicBezTo>
                      <a:pt x="29" y="1"/>
                      <a:pt x="29" y="1"/>
                      <a:pt x="29" y="1"/>
                    </a:cubicBezTo>
                    <a:cubicBezTo>
                      <a:pt x="28" y="1"/>
                      <a:pt x="28" y="1"/>
                      <a:pt x="28" y="1"/>
                    </a:cubicBezTo>
                    <a:cubicBezTo>
                      <a:pt x="25" y="0"/>
                      <a:pt x="25" y="0"/>
                      <a:pt x="25" y="0"/>
                    </a:cubicBezTo>
                    <a:cubicBezTo>
                      <a:pt x="24" y="0"/>
                      <a:pt x="24" y="0"/>
                      <a:pt x="24" y="0"/>
                    </a:cubicBezTo>
                    <a:cubicBezTo>
                      <a:pt x="22" y="5"/>
                      <a:pt x="22" y="5"/>
                      <a:pt x="22" y="5"/>
                    </a:cubicBezTo>
                    <a:cubicBezTo>
                      <a:pt x="22" y="5"/>
                      <a:pt x="22" y="5"/>
                      <a:pt x="22" y="5"/>
                    </a:cubicBezTo>
                    <a:cubicBezTo>
                      <a:pt x="20" y="5"/>
                      <a:pt x="20" y="5"/>
                      <a:pt x="20" y="5"/>
                    </a:cubicBezTo>
                    <a:cubicBezTo>
                      <a:pt x="20" y="5"/>
                      <a:pt x="20" y="5"/>
                      <a:pt x="20" y="5"/>
                    </a:cubicBezTo>
                    <a:cubicBezTo>
                      <a:pt x="17" y="1"/>
                      <a:pt x="17" y="1"/>
                      <a:pt x="17" y="1"/>
                    </a:cubicBezTo>
                    <a:cubicBezTo>
                      <a:pt x="16" y="1"/>
                      <a:pt x="16" y="1"/>
                      <a:pt x="16" y="1"/>
                    </a:cubicBezTo>
                    <a:cubicBezTo>
                      <a:pt x="13" y="2"/>
                      <a:pt x="13" y="2"/>
                      <a:pt x="13" y="2"/>
                    </a:cubicBezTo>
                    <a:cubicBezTo>
                      <a:pt x="13" y="3"/>
                      <a:pt x="13" y="3"/>
                      <a:pt x="13" y="3"/>
                    </a:cubicBezTo>
                    <a:cubicBezTo>
                      <a:pt x="13" y="8"/>
                      <a:pt x="13" y="8"/>
                      <a:pt x="13" y="8"/>
                    </a:cubicBezTo>
                    <a:cubicBezTo>
                      <a:pt x="13" y="8"/>
                      <a:pt x="13" y="8"/>
                      <a:pt x="13" y="8"/>
                    </a:cubicBezTo>
                    <a:cubicBezTo>
                      <a:pt x="11" y="9"/>
                      <a:pt x="11" y="9"/>
                      <a:pt x="11" y="9"/>
                    </a:cubicBezTo>
                    <a:cubicBezTo>
                      <a:pt x="11" y="9"/>
                      <a:pt x="11" y="9"/>
                      <a:pt x="11" y="9"/>
                    </a:cubicBezTo>
                    <a:cubicBezTo>
                      <a:pt x="7" y="7"/>
                      <a:pt x="7" y="7"/>
                      <a:pt x="7" y="7"/>
                    </a:cubicBezTo>
                    <a:cubicBezTo>
                      <a:pt x="6" y="7"/>
                      <a:pt x="6" y="7"/>
                      <a:pt x="6" y="7"/>
                    </a:cubicBezTo>
                    <a:cubicBezTo>
                      <a:pt x="4" y="10"/>
                      <a:pt x="4" y="10"/>
                      <a:pt x="4" y="10"/>
                    </a:cubicBezTo>
                    <a:cubicBezTo>
                      <a:pt x="4" y="11"/>
                      <a:pt x="4" y="11"/>
                      <a:pt x="4" y="11"/>
                    </a:cubicBezTo>
                    <a:cubicBezTo>
                      <a:pt x="7" y="15"/>
                      <a:pt x="7" y="15"/>
                      <a:pt x="7" y="15"/>
                    </a:cubicBezTo>
                    <a:cubicBezTo>
                      <a:pt x="7" y="15"/>
                      <a:pt x="7" y="15"/>
                      <a:pt x="7" y="15"/>
                    </a:cubicBezTo>
                    <a:cubicBezTo>
                      <a:pt x="6" y="17"/>
                      <a:pt x="6" y="17"/>
                      <a:pt x="6" y="17"/>
                    </a:cubicBezTo>
                    <a:cubicBezTo>
                      <a:pt x="6" y="17"/>
                      <a:pt x="6" y="17"/>
                      <a:pt x="6" y="17"/>
                    </a:cubicBezTo>
                    <a:cubicBezTo>
                      <a:pt x="1" y="18"/>
                      <a:pt x="1" y="18"/>
                      <a:pt x="1" y="18"/>
                    </a:cubicBezTo>
                    <a:cubicBezTo>
                      <a:pt x="1" y="18"/>
                      <a:pt x="1" y="18"/>
                      <a:pt x="1" y="18"/>
                    </a:cubicBezTo>
                    <a:cubicBezTo>
                      <a:pt x="0" y="22"/>
                      <a:pt x="0" y="22"/>
                      <a:pt x="0" y="22"/>
                    </a:cubicBezTo>
                    <a:cubicBezTo>
                      <a:pt x="0" y="22"/>
                      <a:pt x="0" y="22"/>
                      <a:pt x="0" y="22"/>
                    </a:cubicBezTo>
                    <a:cubicBezTo>
                      <a:pt x="5" y="24"/>
                      <a:pt x="5" y="24"/>
                      <a:pt x="5" y="24"/>
                    </a:cubicBezTo>
                    <a:cubicBezTo>
                      <a:pt x="5" y="24"/>
                      <a:pt x="5" y="24"/>
                      <a:pt x="5" y="24"/>
                    </a:cubicBezTo>
                    <a:cubicBezTo>
                      <a:pt x="5" y="26"/>
                      <a:pt x="5" y="26"/>
                      <a:pt x="5" y="26"/>
                    </a:cubicBezTo>
                    <a:cubicBezTo>
                      <a:pt x="5" y="26"/>
                      <a:pt x="5" y="26"/>
                      <a:pt x="5" y="26"/>
                    </a:cubicBezTo>
                    <a:cubicBezTo>
                      <a:pt x="1" y="29"/>
                      <a:pt x="1" y="29"/>
                      <a:pt x="1" y="29"/>
                    </a:cubicBezTo>
                    <a:cubicBezTo>
                      <a:pt x="1" y="30"/>
                      <a:pt x="1" y="30"/>
                      <a:pt x="1" y="30"/>
                    </a:cubicBezTo>
                    <a:cubicBezTo>
                      <a:pt x="2" y="33"/>
                      <a:pt x="2" y="33"/>
                      <a:pt x="2" y="33"/>
                    </a:cubicBezTo>
                    <a:cubicBezTo>
                      <a:pt x="3" y="34"/>
                      <a:pt x="3" y="34"/>
                      <a:pt x="3" y="34"/>
                    </a:cubicBezTo>
                    <a:cubicBezTo>
                      <a:pt x="8" y="33"/>
                      <a:pt x="8" y="33"/>
                      <a:pt x="8" y="33"/>
                    </a:cubicBezTo>
                    <a:cubicBezTo>
                      <a:pt x="8" y="33"/>
                      <a:pt x="8" y="33"/>
                      <a:pt x="8" y="33"/>
                    </a:cubicBezTo>
                    <a:cubicBezTo>
                      <a:pt x="9" y="35"/>
                      <a:pt x="9" y="35"/>
                      <a:pt x="9" y="35"/>
                    </a:cubicBezTo>
                    <a:cubicBezTo>
                      <a:pt x="9" y="35"/>
                      <a:pt x="9" y="35"/>
                      <a:pt x="9" y="35"/>
                    </a:cubicBezTo>
                    <a:cubicBezTo>
                      <a:pt x="7" y="40"/>
                      <a:pt x="7" y="40"/>
                      <a:pt x="7" y="40"/>
                    </a:cubicBezTo>
                    <a:cubicBezTo>
                      <a:pt x="7" y="40"/>
                      <a:pt x="7" y="40"/>
                      <a:pt x="7" y="40"/>
                    </a:cubicBezTo>
                    <a:cubicBezTo>
                      <a:pt x="10" y="42"/>
                      <a:pt x="10" y="42"/>
                      <a:pt x="10" y="42"/>
                    </a:cubicBezTo>
                    <a:cubicBezTo>
                      <a:pt x="11" y="42"/>
                      <a:pt x="11" y="42"/>
                      <a:pt x="11" y="42"/>
                    </a:cubicBezTo>
                    <a:cubicBezTo>
                      <a:pt x="15" y="39"/>
                      <a:pt x="15" y="39"/>
                      <a:pt x="15" y="39"/>
                    </a:cubicBezTo>
                    <a:cubicBezTo>
                      <a:pt x="15" y="39"/>
                      <a:pt x="15" y="39"/>
                      <a:pt x="15" y="39"/>
                    </a:cubicBezTo>
                    <a:cubicBezTo>
                      <a:pt x="17" y="40"/>
                      <a:pt x="17" y="40"/>
                      <a:pt x="17" y="40"/>
                    </a:cubicBezTo>
                    <a:cubicBezTo>
                      <a:pt x="17" y="40"/>
                      <a:pt x="17" y="40"/>
                      <a:pt x="17" y="40"/>
                    </a:cubicBezTo>
                    <a:cubicBezTo>
                      <a:pt x="18" y="45"/>
                      <a:pt x="18" y="45"/>
                      <a:pt x="18" y="45"/>
                    </a:cubicBezTo>
                    <a:cubicBezTo>
                      <a:pt x="18" y="45"/>
                      <a:pt x="18" y="45"/>
                      <a:pt x="18" y="45"/>
                    </a:cubicBezTo>
                    <a:cubicBezTo>
                      <a:pt x="22" y="46"/>
                      <a:pt x="22" y="46"/>
                      <a:pt x="22" y="46"/>
                    </a:cubicBezTo>
                    <a:cubicBezTo>
                      <a:pt x="22" y="46"/>
                      <a:pt x="22" y="46"/>
                      <a:pt x="22" y="46"/>
                    </a:cubicBezTo>
                    <a:cubicBezTo>
                      <a:pt x="24" y="41"/>
                      <a:pt x="24" y="41"/>
                      <a:pt x="24" y="41"/>
                    </a:cubicBezTo>
                    <a:cubicBezTo>
                      <a:pt x="24" y="41"/>
                      <a:pt x="24" y="41"/>
                      <a:pt x="24" y="41"/>
                    </a:cubicBezTo>
                    <a:cubicBezTo>
                      <a:pt x="26" y="41"/>
                      <a:pt x="26" y="41"/>
                      <a:pt x="26" y="41"/>
                    </a:cubicBezTo>
                    <a:cubicBezTo>
                      <a:pt x="26" y="41"/>
                      <a:pt x="26" y="41"/>
                      <a:pt x="26" y="41"/>
                    </a:cubicBezTo>
                    <a:cubicBezTo>
                      <a:pt x="29" y="45"/>
                      <a:pt x="29" y="45"/>
                      <a:pt x="29" y="45"/>
                    </a:cubicBezTo>
                    <a:cubicBezTo>
                      <a:pt x="30" y="45"/>
                      <a:pt x="30" y="45"/>
                      <a:pt x="30" y="45"/>
                    </a:cubicBezTo>
                    <a:cubicBezTo>
                      <a:pt x="33" y="44"/>
                      <a:pt x="33" y="44"/>
                      <a:pt x="33" y="44"/>
                    </a:cubicBezTo>
                    <a:cubicBezTo>
                      <a:pt x="34" y="43"/>
                      <a:pt x="34" y="43"/>
                      <a:pt x="34" y="43"/>
                    </a:cubicBezTo>
                    <a:cubicBezTo>
                      <a:pt x="33" y="38"/>
                      <a:pt x="33" y="38"/>
                      <a:pt x="33" y="38"/>
                    </a:cubicBezTo>
                    <a:cubicBezTo>
                      <a:pt x="33" y="38"/>
                      <a:pt x="33" y="38"/>
                      <a:pt x="33" y="38"/>
                    </a:cubicBezTo>
                    <a:cubicBezTo>
                      <a:pt x="35" y="37"/>
                      <a:pt x="35" y="37"/>
                      <a:pt x="35" y="37"/>
                    </a:cubicBezTo>
                    <a:cubicBezTo>
                      <a:pt x="35" y="37"/>
                      <a:pt x="35" y="37"/>
                      <a:pt x="35" y="37"/>
                    </a:cubicBezTo>
                    <a:cubicBezTo>
                      <a:pt x="40" y="39"/>
                      <a:pt x="40" y="39"/>
                      <a:pt x="40" y="39"/>
                    </a:cubicBezTo>
                    <a:cubicBezTo>
                      <a:pt x="40" y="39"/>
                      <a:pt x="40" y="39"/>
                      <a:pt x="40" y="39"/>
                    </a:cubicBezTo>
                    <a:cubicBezTo>
                      <a:pt x="42" y="36"/>
                      <a:pt x="42" y="36"/>
                      <a:pt x="42" y="36"/>
                    </a:cubicBezTo>
                    <a:cubicBezTo>
                      <a:pt x="42" y="35"/>
                      <a:pt x="42" y="35"/>
                      <a:pt x="42" y="35"/>
                    </a:cubicBezTo>
                    <a:cubicBezTo>
                      <a:pt x="39" y="31"/>
                      <a:pt x="39" y="31"/>
                      <a:pt x="39" y="31"/>
                    </a:cubicBezTo>
                    <a:cubicBezTo>
                      <a:pt x="39" y="31"/>
                      <a:pt x="39" y="31"/>
                      <a:pt x="39" y="31"/>
                    </a:cubicBezTo>
                    <a:cubicBezTo>
                      <a:pt x="40" y="29"/>
                      <a:pt x="40" y="29"/>
                      <a:pt x="40" y="29"/>
                    </a:cubicBezTo>
                    <a:cubicBezTo>
                      <a:pt x="40" y="29"/>
                      <a:pt x="40" y="29"/>
                      <a:pt x="40" y="29"/>
                    </a:cubicBezTo>
                    <a:cubicBezTo>
                      <a:pt x="45" y="29"/>
                      <a:pt x="45" y="29"/>
                      <a:pt x="45" y="29"/>
                    </a:cubicBezTo>
                    <a:cubicBezTo>
                      <a:pt x="46" y="28"/>
                      <a:pt x="46" y="28"/>
                      <a:pt x="46" y="28"/>
                    </a:cubicBezTo>
                    <a:cubicBezTo>
                      <a:pt x="46" y="24"/>
                      <a:pt x="46" y="24"/>
                      <a:pt x="46" y="24"/>
                    </a:cubicBezTo>
                    <a:cubicBezTo>
                      <a:pt x="46" y="24"/>
                      <a:pt x="46" y="24"/>
                      <a:pt x="46" y="24"/>
                    </a:cubicBezTo>
                    <a:cubicBezTo>
                      <a:pt x="41" y="22"/>
                      <a:pt x="41" y="22"/>
                      <a:pt x="41" y="22"/>
                    </a:cubicBezTo>
                    <a:cubicBezTo>
                      <a:pt x="41" y="22"/>
                      <a:pt x="41" y="22"/>
                      <a:pt x="41" y="22"/>
                    </a:cubicBezTo>
                    <a:cubicBezTo>
                      <a:pt x="41" y="20"/>
                      <a:pt x="41" y="20"/>
                      <a:pt x="41" y="20"/>
                    </a:cubicBezTo>
                    <a:cubicBezTo>
                      <a:pt x="41" y="20"/>
                      <a:pt x="41" y="20"/>
                      <a:pt x="41" y="20"/>
                    </a:cubicBezTo>
                    <a:cubicBezTo>
                      <a:pt x="45" y="17"/>
                      <a:pt x="45" y="17"/>
                      <a:pt x="45" y="17"/>
                    </a:cubicBezTo>
                    <a:cubicBezTo>
                      <a:pt x="45" y="16"/>
                      <a:pt x="45" y="16"/>
                      <a:pt x="45" y="16"/>
                    </a:cubicBezTo>
                    <a:cubicBezTo>
                      <a:pt x="44" y="13"/>
                      <a:pt x="44" y="13"/>
                      <a:pt x="44" y="13"/>
                    </a:cubicBezTo>
                    <a:lnTo>
                      <a:pt x="43" y="13"/>
                    </a:lnTo>
                    <a:close/>
                    <a:moveTo>
                      <a:pt x="25" y="30"/>
                    </a:moveTo>
                    <a:cubicBezTo>
                      <a:pt x="21" y="31"/>
                      <a:pt x="17" y="29"/>
                      <a:pt x="15" y="26"/>
                    </a:cubicBezTo>
                    <a:cubicBezTo>
                      <a:pt x="14" y="22"/>
                      <a:pt x="16" y="17"/>
                      <a:pt x="20" y="16"/>
                    </a:cubicBezTo>
                    <a:cubicBezTo>
                      <a:pt x="23" y="14"/>
                      <a:pt x="28" y="16"/>
                      <a:pt x="29" y="20"/>
                    </a:cubicBezTo>
                    <a:cubicBezTo>
                      <a:pt x="31" y="24"/>
                      <a:pt x="29" y="28"/>
                      <a:pt x="25" y="3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9" name="Freeform 61"/>
              <p:cNvSpPr>
                <a:spLocks noEditPoints="1"/>
              </p:cNvSpPr>
              <p:nvPr/>
            </p:nvSpPr>
            <p:spPr bwMode="auto">
              <a:xfrm>
                <a:off x="2279" y="1559"/>
                <a:ext cx="183" cy="184"/>
              </a:xfrm>
              <a:custGeom>
                <a:avLst/>
                <a:gdLst>
                  <a:gd name="T0" fmla="*/ 105 w 126"/>
                  <a:gd name="T1" fmla="*/ 36 h 126"/>
                  <a:gd name="T2" fmla="*/ 101 w 126"/>
                  <a:gd name="T3" fmla="*/ 31 h 126"/>
                  <a:gd name="T4" fmla="*/ 106 w 126"/>
                  <a:gd name="T5" fmla="*/ 18 h 126"/>
                  <a:gd name="T6" fmla="*/ 98 w 126"/>
                  <a:gd name="T7" fmla="*/ 10 h 126"/>
                  <a:gd name="T8" fmla="*/ 86 w 126"/>
                  <a:gd name="T9" fmla="*/ 19 h 126"/>
                  <a:gd name="T10" fmla="*/ 80 w 126"/>
                  <a:gd name="T11" fmla="*/ 17 h 126"/>
                  <a:gd name="T12" fmla="*/ 78 w 126"/>
                  <a:gd name="T13" fmla="*/ 2 h 126"/>
                  <a:gd name="T14" fmla="*/ 67 w 126"/>
                  <a:gd name="T15" fmla="*/ 0 h 126"/>
                  <a:gd name="T16" fmla="*/ 61 w 126"/>
                  <a:gd name="T17" fmla="*/ 13 h 126"/>
                  <a:gd name="T18" fmla="*/ 54 w 126"/>
                  <a:gd name="T19" fmla="*/ 14 h 126"/>
                  <a:gd name="T20" fmla="*/ 45 w 126"/>
                  <a:gd name="T21" fmla="*/ 3 h 126"/>
                  <a:gd name="T22" fmla="*/ 34 w 126"/>
                  <a:gd name="T23" fmla="*/ 7 h 126"/>
                  <a:gd name="T24" fmla="*/ 36 w 126"/>
                  <a:gd name="T25" fmla="*/ 21 h 126"/>
                  <a:gd name="T26" fmla="*/ 31 w 126"/>
                  <a:gd name="T27" fmla="*/ 25 h 126"/>
                  <a:gd name="T28" fmla="*/ 17 w 126"/>
                  <a:gd name="T29" fmla="*/ 20 h 126"/>
                  <a:gd name="T30" fmla="*/ 10 w 126"/>
                  <a:gd name="T31" fmla="*/ 29 h 126"/>
                  <a:gd name="T32" fmla="*/ 18 w 126"/>
                  <a:gd name="T33" fmla="*/ 40 h 126"/>
                  <a:gd name="T34" fmla="*/ 16 w 126"/>
                  <a:gd name="T35" fmla="*/ 46 h 126"/>
                  <a:gd name="T36" fmla="*/ 2 w 126"/>
                  <a:gd name="T37" fmla="*/ 48 h 126"/>
                  <a:gd name="T38" fmla="*/ 0 w 126"/>
                  <a:gd name="T39" fmla="*/ 59 h 126"/>
                  <a:gd name="T40" fmla="*/ 13 w 126"/>
                  <a:gd name="T41" fmla="*/ 65 h 126"/>
                  <a:gd name="T42" fmla="*/ 14 w 126"/>
                  <a:gd name="T43" fmla="*/ 72 h 126"/>
                  <a:gd name="T44" fmla="*/ 2 w 126"/>
                  <a:gd name="T45" fmla="*/ 81 h 126"/>
                  <a:gd name="T46" fmla="*/ 6 w 126"/>
                  <a:gd name="T47" fmla="*/ 92 h 126"/>
                  <a:gd name="T48" fmla="*/ 21 w 126"/>
                  <a:gd name="T49" fmla="*/ 90 h 126"/>
                  <a:gd name="T50" fmla="*/ 25 w 126"/>
                  <a:gd name="T51" fmla="*/ 95 h 126"/>
                  <a:gd name="T52" fmla="*/ 19 w 126"/>
                  <a:gd name="T53" fmla="*/ 109 h 126"/>
                  <a:gd name="T54" fmla="*/ 28 w 126"/>
                  <a:gd name="T55" fmla="*/ 116 h 126"/>
                  <a:gd name="T56" fmla="*/ 40 w 126"/>
                  <a:gd name="T57" fmla="*/ 108 h 126"/>
                  <a:gd name="T58" fmla="*/ 46 w 126"/>
                  <a:gd name="T59" fmla="*/ 110 h 126"/>
                  <a:gd name="T60" fmla="*/ 48 w 126"/>
                  <a:gd name="T61" fmla="*/ 124 h 126"/>
                  <a:gd name="T62" fmla="*/ 59 w 126"/>
                  <a:gd name="T63" fmla="*/ 126 h 126"/>
                  <a:gd name="T64" fmla="*/ 65 w 126"/>
                  <a:gd name="T65" fmla="*/ 113 h 126"/>
                  <a:gd name="T66" fmla="*/ 71 w 126"/>
                  <a:gd name="T67" fmla="*/ 112 h 126"/>
                  <a:gd name="T68" fmla="*/ 80 w 126"/>
                  <a:gd name="T69" fmla="*/ 124 h 126"/>
                  <a:gd name="T70" fmla="*/ 91 w 126"/>
                  <a:gd name="T71" fmla="*/ 120 h 126"/>
                  <a:gd name="T72" fmla="*/ 90 w 126"/>
                  <a:gd name="T73" fmla="*/ 105 h 126"/>
                  <a:gd name="T74" fmla="*/ 95 w 126"/>
                  <a:gd name="T75" fmla="*/ 101 h 126"/>
                  <a:gd name="T76" fmla="*/ 108 w 126"/>
                  <a:gd name="T77" fmla="*/ 107 h 126"/>
                  <a:gd name="T78" fmla="*/ 116 w 126"/>
                  <a:gd name="T79" fmla="*/ 98 h 126"/>
                  <a:gd name="T80" fmla="*/ 107 w 126"/>
                  <a:gd name="T81" fmla="*/ 86 h 126"/>
                  <a:gd name="T82" fmla="*/ 109 w 126"/>
                  <a:gd name="T83" fmla="*/ 80 h 126"/>
                  <a:gd name="T84" fmla="*/ 124 w 126"/>
                  <a:gd name="T85" fmla="*/ 78 h 126"/>
                  <a:gd name="T86" fmla="*/ 126 w 126"/>
                  <a:gd name="T87" fmla="*/ 67 h 126"/>
                  <a:gd name="T88" fmla="*/ 113 w 126"/>
                  <a:gd name="T89" fmla="*/ 61 h 126"/>
                  <a:gd name="T90" fmla="*/ 112 w 126"/>
                  <a:gd name="T91" fmla="*/ 55 h 126"/>
                  <a:gd name="T92" fmla="*/ 123 w 126"/>
                  <a:gd name="T93" fmla="*/ 46 h 126"/>
                  <a:gd name="T94" fmla="*/ 119 w 126"/>
                  <a:gd name="T95" fmla="*/ 35 h 126"/>
                  <a:gd name="T96" fmla="*/ 41 w 126"/>
                  <a:gd name="T97" fmla="*/ 70 h 126"/>
                  <a:gd name="T98" fmla="*/ 80 w 126"/>
                  <a:gd name="T99"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6" h="126">
                    <a:moveTo>
                      <a:pt x="119" y="35"/>
                    </a:moveTo>
                    <a:cubicBezTo>
                      <a:pt x="105" y="36"/>
                      <a:pt x="105" y="36"/>
                      <a:pt x="105" y="36"/>
                    </a:cubicBezTo>
                    <a:cubicBezTo>
                      <a:pt x="104" y="36"/>
                      <a:pt x="104" y="36"/>
                      <a:pt x="104" y="36"/>
                    </a:cubicBezTo>
                    <a:cubicBezTo>
                      <a:pt x="101" y="31"/>
                      <a:pt x="101" y="31"/>
                      <a:pt x="101" y="31"/>
                    </a:cubicBezTo>
                    <a:cubicBezTo>
                      <a:pt x="101" y="31"/>
                      <a:pt x="101" y="31"/>
                      <a:pt x="101" y="31"/>
                    </a:cubicBezTo>
                    <a:cubicBezTo>
                      <a:pt x="106" y="18"/>
                      <a:pt x="106" y="18"/>
                      <a:pt x="106" y="18"/>
                    </a:cubicBezTo>
                    <a:cubicBezTo>
                      <a:pt x="106" y="17"/>
                      <a:pt x="106" y="17"/>
                      <a:pt x="106" y="17"/>
                    </a:cubicBezTo>
                    <a:cubicBezTo>
                      <a:pt x="98" y="10"/>
                      <a:pt x="98" y="10"/>
                      <a:pt x="98" y="10"/>
                    </a:cubicBezTo>
                    <a:cubicBezTo>
                      <a:pt x="97" y="10"/>
                      <a:pt x="97" y="10"/>
                      <a:pt x="97" y="10"/>
                    </a:cubicBezTo>
                    <a:cubicBezTo>
                      <a:pt x="86" y="19"/>
                      <a:pt x="86" y="19"/>
                      <a:pt x="86" y="19"/>
                    </a:cubicBezTo>
                    <a:cubicBezTo>
                      <a:pt x="85" y="19"/>
                      <a:pt x="85" y="19"/>
                      <a:pt x="85" y="19"/>
                    </a:cubicBezTo>
                    <a:cubicBezTo>
                      <a:pt x="80" y="17"/>
                      <a:pt x="80" y="17"/>
                      <a:pt x="80" y="17"/>
                    </a:cubicBezTo>
                    <a:cubicBezTo>
                      <a:pt x="79" y="16"/>
                      <a:pt x="79" y="16"/>
                      <a:pt x="79" y="16"/>
                    </a:cubicBezTo>
                    <a:cubicBezTo>
                      <a:pt x="78" y="2"/>
                      <a:pt x="78" y="2"/>
                      <a:pt x="78" y="2"/>
                    </a:cubicBezTo>
                    <a:cubicBezTo>
                      <a:pt x="77" y="2"/>
                      <a:pt x="77" y="2"/>
                      <a:pt x="77" y="2"/>
                    </a:cubicBezTo>
                    <a:cubicBezTo>
                      <a:pt x="67" y="0"/>
                      <a:pt x="67" y="0"/>
                      <a:pt x="67" y="0"/>
                    </a:cubicBezTo>
                    <a:cubicBezTo>
                      <a:pt x="66" y="1"/>
                      <a:pt x="66" y="1"/>
                      <a:pt x="66" y="1"/>
                    </a:cubicBezTo>
                    <a:cubicBezTo>
                      <a:pt x="61" y="13"/>
                      <a:pt x="61" y="13"/>
                      <a:pt x="61" y="13"/>
                    </a:cubicBezTo>
                    <a:cubicBezTo>
                      <a:pt x="60" y="14"/>
                      <a:pt x="60" y="14"/>
                      <a:pt x="60" y="14"/>
                    </a:cubicBezTo>
                    <a:cubicBezTo>
                      <a:pt x="54" y="14"/>
                      <a:pt x="54" y="14"/>
                      <a:pt x="54" y="14"/>
                    </a:cubicBezTo>
                    <a:cubicBezTo>
                      <a:pt x="53" y="14"/>
                      <a:pt x="53" y="14"/>
                      <a:pt x="53" y="14"/>
                    </a:cubicBezTo>
                    <a:cubicBezTo>
                      <a:pt x="45" y="3"/>
                      <a:pt x="45" y="3"/>
                      <a:pt x="45" y="3"/>
                    </a:cubicBezTo>
                    <a:cubicBezTo>
                      <a:pt x="45" y="3"/>
                      <a:pt x="45" y="3"/>
                      <a:pt x="45" y="3"/>
                    </a:cubicBezTo>
                    <a:cubicBezTo>
                      <a:pt x="34" y="7"/>
                      <a:pt x="34" y="7"/>
                      <a:pt x="34" y="7"/>
                    </a:cubicBezTo>
                    <a:cubicBezTo>
                      <a:pt x="34" y="7"/>
                      <a:pt x="34" y="7"/>
                      <a:pt x="34" y="7"/>
                    </a:cubicBezTo>
                    <a:cubicBezTo>
                      <a:pt x="36" y="21"/>
                      <a:pt x="36" y="21"/>
                      <a:pt x="36" y="21"/>
                    </a:cubicBezTo>
                    <a:cubicBezTo>
                      <a:pt x="35" y="22"/>
                      <a:pt x="35" y="22"/>
                      <a:pt x="35" y="22"/>
                    </a:cubicBezTo>
                    <a:cubicBezTo>
                      <a:pt x="31" y="25"/>
                      <a:pt x="31" y="25"/>
                      <a:pt x="31" y="25"/>
                    </a:cubicBezTo>
                    <a:cubicBezTo>
                      <a:pt x="30" y="25"/>
                      <a:pt x="30" y="25"/>
                      <a:pt x="30" y="25"/>
                    </a:cubicBezTo>
                    <a:cubicBezTo>
                      <a:pt x="17" y="20"/>
                      <a:pt x="17" y="20"/>
                      <a:pt x="17" y="20"/>
                    </a:cubicBezTo>
                    <a:cubicBezTo>
                      <a:pt x="17" y="20"/>
                      <a:pt x="17" y="20"/>
                      <a:pt x="17" y="20"/>
                    </a:cubicBezTo>
                    <a:cubicBezTo>
                      <a:pt x="10" y="29"/>
                      <a:pt x="10" y="29"/>
                      <a:pt x="10" y="29"/>
                    </a:cubicBezTo>
                    <a:cubicBezTo>
                      <a:pt x="10" y="29"/>
                      <a:pt x="10" y="29"/>
                      <a:pt x="10" y="29"/>
                    </a:cubicBezTo>
                    <a:cubicBezTo>
                      <a:pt x="18" y="40"/>
                      <a:pt x="18" y="40"/>
                      <a:pt x="18" y="40"/>
                    </a:cubicBezTo>
                    <a:cubicBezTo>
                      <a:pt x="18" y="41"/>
                      <a:pt x="18" y="41"/>
                      <a:pt x="18" y="41"/>
                    </a:cubicBezTo>
                    <a:cubicBezTo>
                      <a:pt x="16" y="46"/>
                      <a:pt x="16" y="46"/>
                      <a:pt x="16" y="46"/>
                    </a:cubicBezTo>
                    <a:cubicBezTo>
                      <a:pt x="16" y="47"/>
                      <a:pt x="16" y="47"/>
                      <a:pt x="16" y="47"/>
                    </a:cubicBezTo>
                    <a:cubicBezTo>
                      <a:pt x="2" y="48"/>
                      <a:pt x="2" y="48"/>
                      <a:pt x="2" y="48"/>
                    </a:cubicBezTo>
                    <a:cubicBezTo>
                      <a:pt x="1" y="49"/>
                      <a:pt x="1" y="49"/>
                      <a:pt x="1" y="49"/>
                    </a:cubicBezTo>
                    <a:cubicBezTo>
                      <a:pt x="0" y="59"/>
                      <a:pt x="0" y="59"/>
                      <a:pt x="0" y="59"/>
                    </a:cubicBezTo>
                    <a:cubicBezTo>
                      <a:pt x="0" y="60"/>
                      <a:pt x="0" y="60"/>
                      <a:pt x="0" y="60"/>
                    </a:cubicBezTo>
                    <a:cubicBezTo>
                      <a:pt x="13" y="65"/>
                      <a:pt x="13" y="65"/>
                      <a:pt x="13" y="65"/>
                    </a:cubicBezTo>
                    <a:cubicBezTo>
                      <a:pt x="13" y="66"/>
                      <a:pt x="13" y="66"/>
                      <a:pt x="13" y="66"/>
                    </a:cubicBezTo>
                    <a:cubicBezTo>
                      <a:pt x="14" y="72"/>
                      <a:pt x="14" y="72"/>
                      <a:pt x="14" y="72"/>
                    </a:cubicBezTo>
                    <a:cubicBezTo>
                      <a:pt x="14" y="73"/>
                      <a:pt x="14" y="73"/>
                      <a:pt x="14" y="73"/>
                    </a:cubicBezTo>
                    <a:cubicBezTo>
                      <a:pt x="2" y="81"/>
                      <a:pt x="2" y="81"/>
                      <a:pt x="2" y="81"/>
                    </a:cubicBezTo>
                    <a:cubicBezTo>
                      <a:pt x="2" y="81"/>
                      <a:pt x="2" y="81"/>
                      <a:pt x="2" y="81"/>
                    </a:cubicBezTo>
                    <a:cubicBezTo>
                      <a:pt x="6" y="92"/>
                      <a:pt x="6" y="92"/>
                      <a:pt x="6" y="92"/>
                    </a:cubicBezTo>
                    <a:cubicBezTo>
                      <a:pt x="7" y="92"/>
                      <a:pt x="7" y="92"/>
                      <a:pt x="7" y="92"/>
                    </a:cubicBezTo>
                    <a:cubicBezTo>
                      <a:pt x="21" y="90"/>
                      <a:pt x="21" y="90"/>
                      <a:pt x="21" y="90"/>
                    </a:cubicBezTo>
                    <a:cubicBezTo>
                      <a:pt x="21" y="91"/>
                      <a:pt x="21" y="91"/>
                      <a:pt x="21" y="91"/>
                    </a:cubicBezTo>
                    <a:cubicBezTo>
                      <a:pt x="25" y="95"/>
                      <a:pt x="25" y="95"/>
                      <a:pt x="25" y="95"/>
                    </a:cubicBezTo>
                    <a:cubicBezTo>
                      <a:pt x="25" y="96"/>
                      <a:pt x="25" y="96"/>
                      <a:pt x="25" y="96"/>
                    </a:cubicBezTo>
                    <a:cubicBezTo>
                      <a:pt x="19" y="109"/>
                      <a:pt x="19" y="109"/>
                      <a:pt x="19" y="109"/>
                    </a:cubicBezTo>
                    <a:cubicBezTo>
                      <a:pt x="19" y="109"/>
                      <a:pt x="19" y="109"/>
                      <a:pt x="19" y="109"/>
                    </a:cubicBezTo>
                    <a:cubicBezTo>
                      <a:pt x="28" y="116"/>
                      <a:pt x="28" y="116"/>
                      <a:pt x="28" y="116"/>
                    </a:cubicBezTo>
                    <a:cubicBezTo>
                      <a:pt x="29" y="116"/>
                      <a:pt x="29" y="116"/>
                      <a:pt x="29" y="116"/>
                    </a:cubicBezTo>
                    <a:cubicBezTo>
                      <a:pt x="40" y="108"/>
                      <a:pt x="40" y="108"/>
                      <a:pt x="40" y="108"/>
                    </a:cubicBezTo>
                    <a:cubicBezTo>
                      <a:pt x="41" y="108"/>
                      <a:pt x="41" y="108"/>
                      <a:pt x="41" y="108"/>
                    </a:cubicBezTo>
                    <a:cubicBezTo>
                      <a:pt x="46" y="110"/>
                      <a:pt x="46" y="110"/>
                      <a:pt x="46" y="110"/>
                    </a:cubicBezTo>
                    <a:cubicBezTo>
                      <a:pt x="46" y="110"/>
                      <a:pt x="46" y="110"/>
                      <a:pt x="46" y="110"/>
                    </a:cubicBezTo>
                    <a:cubicBezTo>
                      <a:pt x="48" y="124"/>
                      <a:pt x="48" y="124"/>
                      <a:pt x="48" y="124"/>
                    </a:cubicBezTo>
                    <a:cubicBezTo>
                      <a:pt x="48" y="125"/>
                      <a:pt x="48" y="125"/>
                      <a:pt x="48" y="125"/>
                    </a:cubicBezTo>
                    <a:cubicBezTo>
                      <a:pt x="59" y="126"/>
                      <a:pt x="59" y="126"/>
                      <a:pt x="59" y="126"/>
                    </a:cubicBezTo>
                    <a:cubicBezTo>
                      <a:pt x="60" y="126"/>
                      <a:pt x="60" y="126"/>
                      <a:pt x="60" y="126"/>
                    </a:cubicBezTo>
                    <a:cubicBezTo>
                      <a:pt x="65" y="113"/>
                      <a:pt x="65" y="113"/>
                      <a:pt x="65" y="113"/>
                    </a:cubicBezTo>
                    <a:cubicBezTo>
                      <a:pt x="66" y="113"/>
                      <a:pt x="66" y="113"/>
                      <a:pt x="66" y="113"/>
                    </a:cubicBezTo>
                    <a:cubicBezTo>
                      <a:pt x="71" y="112"/>
                      <a:pt x="71" y="112"/>
                      <a:pt x="71" y="112"/>
                    </a:cubicBezTo>
                    <a:cubicBezTo>
                      <a:pt x="72" y="112"/>
                      <a:pt x="72" y="112"/>
                      <a:pt x="72" y="112"/>
                    </a:cubicBezTo>
                    <a:cubicBezTo>
                      <a:pt x="80" y="124"/>
                      <a:pt x="80" y="124"/>
                      <a:pt x="80" y="124"/>
                    </a:cubicBezTo>
                    <a:cubicBezTo>
                      <a:pt x="81" y="124"/>
                      <a:pt x="81" y="124"/>
                      <a:pt x="81" y="124"/>
                    </a:cubicBezTo>
                    <a:cubicBezTo>
                      <a:pt x="91" y="120"/>
                      <a:pt x="91" y="120"/>
                      <a:pt x="91" y="120"/>
                    </a:cubicBezTo>
                    <a:cubicBezTo>
                      <a:pt x="91" y="119"/>
                      <a:pt x="91" y="119"/>
                      <a:pt x="91" y="119"/>
                    </a:cubicBezTo>
                    <a:cubicBezTo>
                      <a:pt x="90" y="105"/>
                      <a:pt x="90" y="105"/>
                      <a:pt x="90" y="105"/>
                    </a:cubicBezTo>
                    <a:cubicBezTo>
                      <a:pt x="90" y="105"/>
                      <a:pt x="90" y="105"/>
                      <a:pt x="90" y="105"/>
                    </a:cubicBezTo>
                    <a:cubicBezTo>
                      <a:pt x="95" y="101"/>
                      <a:pt x="95" y="101"/>
                      <a:pt x="95" y="101"/>
                    </a:cubicBezTo>
                    <a:cubicBezTo>
                      <a:pt x="95" y="101"/>
                      <a:pt x="95" y="101"/>
                      <a:pt x="95" y="101"/>
                    </a:cubicBezTo>
                    <a:cubicBezTo>
                      <a:pt x="108" y="107"/>
                      <a:pt x="108" y="107"/>
                      <a:pt x="108" y="107"/>
                    </a:cubicBezTo>
                    <a:cubicBezTo>
                      <a:pt x="109" y="107"/>
                      <a:pt x="109" y="107"/>
                      <a:pt x="109" y="107"/>
                    </a:cubicBezTo>
                    <a:cubicBezTo>
                      <a:pt x="116" y="98"/>
                      <a:pt x="116" y="98"/>
                      <a:pt x="116" y="98"/>
                    </a:cubicBezTo>
                    <a:cubicBezTo>
                      <a:pt x="116" y="97"/>
                      <a:pt x="116" y="97"/>
                      <a:pt x="116" y="97"/>
                    </a:cubicBezTo>
                    <a:cubicBezTo>
                      <a:pt x="107" y="86"/>
                      <a:pt x="107" y="86"/>
                      <a:pt x="107" y="86"/>
                    </a:cubicBezTo>
                    <a:cubicBezTo>
                      <a:pt x="107" y="85"/>
                      <a:pt x="107" y="85"/>
                      <a:pt x="107" y="85"/>
                    </a:cubicBezTo>
                    <a:cubicBezTo>
                      <a:pt x="109" y="80"/>
                      <a:pt x="109" y="80"/>
                      <a:pt x="109" y="80"/>
                    </a:cubicBezTo>
                    <a:cubicBezTo>
                      <a:pt x="110" y="80"/>
                      <a:pt x="110" y="80"/>
                      <a:pt x="110" y="80"/>
                    </a:cubicBezTo>
                    <a:cubicBezTo>
                      <a:pt x="124" y="78"/>
                      <a:pt x="124" y="78"/>
                      <a:pt x="124" y="78"/>
                    </a:cubicBezTo>
                    <a:cubicBezTo>
                      <a:pt x="124" y="78"/>
                      <a:pt x="124" y="78"/>
                      <a:pt x="124" y="78"/>
                    </a:cubicBezTo>
                    <a:cubicBezTo>
                      <a:pt x="126" y="67"/>
                      <a:pt x="126" y="67"/>
                      <a:pt x="126" y="67"/>
                    </a:cubicBezTo>
                    <a:cubicBezTo>
                      <a:pt x="126" y="66"/>
                      <a:pt x="126" y="66"/>
                      <a:pt x="126" y="66"/>
                    </a:cubicBezTo>
                    <a:cubicBezTo>
                      <a:pt x="113" y="61"/>
                      <a:pt x="113" y="61"/>
                      <a:pt x="113" y="61"/>
                    </a:cubicBezTo>
                    <a:cubicBezTo>
                      <a:pt x="112" y="60"/>
                      <a:pt x="112" y="60"/>
                      <a:pt x="112" y="60"/>
                    </a:cubicBezTo>
                    <a:cubicBezTo>
                      <a:pt x="112" y="55"/>
                      <a:pt x="112" y="55"/>
                      <a:pt x="112" y="55"/>
                    </a:cubicBezTo>
                    <a:cubicBezTo>
                      <a:pt x="112" y="54"/>
                      <a:pt x="112" y="54"/>
                      <a:pt x="112" y="54"/>
                    </a:cubicBezTo>
                    <a:cubicBezTo>
                      <a:pt x="123" y="46"/>
                      <a:pt x="123" y="46"/>
                      <a:pt x="123" y="46"/>
                    </a:cubicBezTo>
                    <a:cubicBezTo>
                      <a:pt x="123" y="45"/>
                      <a:pt x="123" y="45"/>
                      <a:pt x="123" y="45"/>
                    </a:cubicBezTo>
                    <a:cubicBezTo>
                      <a:pt x="119" y="35"/>
                      <a:pt x="119" y="35"/>
                      <a:pt x="119" y="35"/>
                    </a:cubicBezTo>
                    <a:close/>
                    <a:moveTo>
                      <a:pt x="69" y="82"/>
                    </a:moveTo>
                    <a:cubicBezTo>
                      <a:pt x="58" y="86"/>
                      <a:pt x="46" y="81"/>
                      <a:pt x="41" y="70"/>
                    </a:cubicBezTo>
                    <a:cubicBezTo>
                      <a:pt x="37" y="59"/>
                      <a:pt x="42" y="47"/>
                      <a:pt x="53" y="43"/>
                    </a:cubicBezTo>
                    <a:cubicBezTo>
                      <a:pt x="64" y="38"/>
                      <a:pt x="76" y="44"/>
                      <a:pt x="80" y="55"/>
                    </a:cubicBezTo>
                    <a:cubicBezTo>
                      <a:pt x="85" y="65"/>
                      <a:pt x="79" y="78"/>
                      <a:pt x="69" y="82"/>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0" name="Freeform 62"/>
              <p:cNvSpPr>
                <a:spLocks noEditPoints="1"/>
              </p:cNvSpPr>
              <p:nvPr/>
            </p:nvSpPr>
            <p:spPr bwMode="auto">
              <a:xfrm>
                <a:off x="1464" y="2020"/>
                <a:ext cx="233" cy="235"/>
              </a:xfrm>
              <a:custGeom>
                <a:avLst/>
                <a:gdLst>
                  <a:gd name="T0" fmla="*/ 134 w 160"/>
                  <a:gd name="T1" fmla="*/ 47 h 161"/>
                  <a:gd name="T2" fmla="*/ 128 w 160"/>
                  <a:gd name="T3" fmla="*/ 40 h 161"/>
                  <a:gd name="T4" fmla="*/ 135 w 160"/>
                  <a:gd name="T5" fmla="*/ 23 h 161"/>
                  <a:gd name="T6" fmla="*/ 124 w 160"/>
                  <a:gd name="T7" fmla="*/ 14 h 161"/>
                  <a:gd name="T8" fmla="*/ 109 w 160"/>
                  <a:gd name="T9" fmla="*/ 24 h 161"/>
                  <a:gd name="T10" fmla="*/ 102 w 160"/>
                  <a:gd name="T11" fmla="*/ 22 h 161"/>
                  <a:gd name="T12" fmla="*/ 99 w 160"/>
                  <a:gd name="T13" fmla="*/ 3 h 161"/>
                  <a:gd name="T14" fmla="*/ 85 w 160"/>
                  <a:gd name="T15" fmla="*/ 0 h 161"/>
                  <a:gd name="T16" fmla="*/ 77 w 160"/>
                  <a:gd name="T17" fmla="*/ 17 h 161"/>
                  <a:gd name="T18" fmla="*/ 69 w 160"/>
                  <a:gd name="T19" fmla="*/ 19 h 161"/>
                  <a:gd name="T20" fmla="*/ 58 w 160"/>
                  <a:gd name="T21" fmla="*/ 4 h 161"/>
                  <a:gd name="T22" fmla="*/ 44 w 160"/>
                  <a:gd name="T23" fmla="*/ 9 h 161"/>
                  <a:gd name="T24" fmla="*/ 46 w 160"/>
                  <a:gd name="T25" fmla="*/ 27 h 161"/>
                  <a:gd name="T26" fmla="*/ 39 w 160"/>
                  <a:gd name="T27" fmla="*/ 33 h 161"/>
                  <a:gd name="T28" fmla="*/ 22 w 160"/>
                  <a:gd name="T29" fmla="*/ 26 h 161"/>
                  <a:gd name="T30" fmla="*/ 13 w 160"/>
                  <a:gd name="T31" fmla="*/ 37 h 161"/>
                  <a:gd name="T32" fmla="*/ 23 w 160"/>
                  <a:gd name="T33" fmla="*/ 52 h 161"/>
                  <a:gd name="T34" fmla="*/ 21 w 160"/>
                  <a:gd name="T35" fmla="*/ 59 h 161"/>
                  <a:gd name="T36" fmla="*/ 2 w 160"/>
                  <a:gd name="T37" fmla="*/ 62 h 161"/>
                  <a:gd name="T38" fmla="*/ 0 w 160"/>
                  <a:gd name="T39" fmla="*/ 76 h 161"/>
                  <a:gd name="T40" fmla="*/ 16 w 160"/>
                  <a:gd name="T41" fmla="*/ 84 h 161"/>
                  <a:gd name="T42" fmla="*/ 18 w 160"/>
                  <a:gd name="T43" fmla="*/ 92 h 161"/>
                  <a:gd name="T44" fmla="*/ 3 w 160"/>
                  <a:gd name="T45" fmla="*/ 103 h 161"/>
                  <a:gd name="T46" fmla="*/ 8 w 160"/>
                  <a:gd name="T47" fmla="*/ 117 h 161"/>
                  <a:gd name="T48" fmla="*/ 26 w 160"/>
                  <a:gd name="T49" fmla="*/ 115 h 161"/>
                  <a:gd name="T50" fmla="*/ 32 w 160"/>
                  <a:gd name="T51" fmla="*/ 121 h 161"/>
                  <a:gd name="T52" fmla="*/ 25 w 160"/>
                  <a:gd name="T53" fmla="*/ 138 h 161"/>
                  <a:gd name="T54" fmla="*/ 36 w 160"/>
                  <a:gd name="T55" fmla="*/ 148 h 161"/>
                  <a:gd name="T56" fmla="*/ 51 w 160"/>
                  <a:gd name="T57" fmla="*/ 137 h 161"/>
                  <a:gd name="T58" fmla="*/ 58 w 160"/>
                  <a:gd name="T59" fmla="*/ 140 h 161"/>
                  <a:gd name="T60" fmla="*/ 61 w 160"/>
                  <a:gd name="T61" fmla="*/ 158 h 161"/>
                  <a:gd name="T62" fmla="*/ 75 w 160"/>
                  <a:gd name="T63" fmla="*/ 161 h 161"/>
                  <a:gd name="T64" fmla="*/ 83 w 160"/>
                  <a:gd name="T65" fmla="*/ 144 h 161"/>
                  <a:gd name="T66" fmla="*/ 91 w 160"/>
                  <a:gd name="T67" fmla="*/ 143 h 161"/>
                  <a:gd name="T68" fmla="*/ 102 w 160"/>
                  <a:gd name="T69" fmla="*/ 158 h 161"/>
                  <a:gd name="T70" fmla="*/ 116 w 160"/>
                  <a:gd name="T71" fmla="*/ 153 h 161"/>
                  <a:gd name="T72" fmla="*/ 114 w 160"/>
                  <a:gd name="T73" fmla="*/ 135 h 161"/>
                  <a:gd name="T74" fmla="*/ 121 w 160"/>
                  <a:gd name="T75" fmla="*/ 129 h 161"/>
                  <a:gd name="T76" fmla="*/ 138 w 160"/>
                  <a:gd name="T77" fmla="*/ 136 h 161"/>
                  <a:gd name="T78" fmla="*/ 147 w 160"/>
                  <a:gd name="T79" fmla="*/ 125 h 161"/>
                  <a:gd name="T80" fmla="*/ 137 w 160"/>
                  <a:gd name="T81" fmla="*/ 110 h 161"/>
                  <a:gd name="T82" fmla="*/ 139 w 160"/>
                  <a:gd name="T83" fmla="*/ 103 h 161"/>
                  <a:gd name="T84" fmla="*/ 158 w 160"/>
                  <a:gd name="T85" fmla="*/ 100 h 161"/>
                  <a:gd name="T86" fmla="*/ 160 w 160"/>
                  <a:gd name="T87" fmla="*/ 86 h 161"/>
                  <a:gd name="T88" fmla="*/ 144 w 160"/>
                  <a:gd name="T89" fmla="*/ 78 h 161"/>
                  <a:gd name="T90" fmla="*/ 142 w 160"/>
                  <a:gd name="T91" fmla="*/ 70 h 161"/>
                  <a:gd name="T92" fmla="*/ 157 w 160"/>
                  <a:gd name="T93" fmla="*/ 59 h 161"/>
                  <a:gd name="T94" fmla="*/ 152 w 160"/>
                  <a:gd name="T95" fmla="*/ 45 h 161"/>
                  <a:gd name="T96" fmla="*/ 87 w 160"/>
                  <a:gd name="T97" fmla="*/ 104 h 161"/>
                  <a:gd name="T98" fmla="*/ 68 w 160"/>
                  <a:gd name="T99" fmla="*/ 55 h 161"/>
                  <a:gd name="T100" fmla="*/ 87 w 160"/>
                  <a:gd name="T101" fmla="*/ 10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0" h="161">
                    <a:moveTo>
                      <a:pt x="151" y="44"/>
                    </a:moveTo>
                    <a:cubicBezTo>
                      <a:pt x="134" y="47"/>
                      <a:pt x="134" y="47"/>
                      <a:pt x="134" y="47"/>
                    </a:cubicBezTo>
                    <a:cubicBezTo>
                      <a:pt x="133" y="46"/>
                      <a:pt x="133" y="46"/>
                      <a:pt x="133" y="46"/>
                    </a:cubicBezTo>
                    <a:cubicBezTo>
                      <a:pt x="128" y="40"/>
                      <a:pt x="128" y="40"/>
                      <a:pt x="128" y="40"/>
                    </a:cubicBezTo>
                    <a:cubicBezTo>
                      <a:pt x="128" y="39"/>
                      <a:pt x="128" y="39"/>
                      <a:pt x="128" y="39"/>
                    </a:cubicBezTo>
                    <a:cubicBezTo>
                      <a:pt x="135" y="23"/>
                      <a:pt x="135" y="23"/>
                      <a:pt x="135" y="23"/>
                    </a:cubicBezTo>
                    <a:cubicBezTo>
                      <a:pt x="135" y="22"/>
                      <a:pt x="135" y="22"/>
                      <a:pt x="135" y="22"/>
                    </a:cubicBezTo>
                    <a:cubicBezTo>
                      <a:pt x="124" y="14"/>
                      <a:pt x="124" y="14"/>
                      <a:pt x="124" y="14"/>
                    </a:cubicBezTo>
                    <a:cubicBezTo>
                      <a:pt x="123" y="14"/>
                      <a:pt x="123" y="14"/>
                      <a:pt x="123" y="14"/>
                    </a:cubicBezTo>
                    <a:cubicBezTo>
                      <a:pt x="109" y="24"/>
                      <a:pt x="109" y="24"/>
                      <a:pt x="109" y="24"/>
                    </a:cubicBezTo>
                    <a:cubicBezTo>
                      <a:pt x="108" y="24"/>
                      <a:pt x="108" y="24"/>
                      <a:pt x="108" y="24"/>
                    </a:cubicBezTo>
                    <a:cubicBezTo>
                      <a:pt x="102" y="22"/>
                      <a:pt x="102" y="22"/>
                      <a:pt x="102" y="22"/>
                    </a:cubicBezTo>
                    <a:cubicBezTo>
                      <a:pt x="101" y="21"/>
                      <a:pt x="101" y="21"/>
                      <a:pt x="101" y="21"/>
                    </a:cubicBezTo>
                    <a:cubicBezTo>
                      <a:pt x="99" y="3"/>
                      <a:pt x="99" y="3"/>
                      <a:pt x="99" y="3"/>
                    </a:cubicBezTo>
                    <a:cubicBezTo>
                      <a:pt x="99" y="3"/>
                      <a:pt x="99" y="3"/>
                      <a:pt x="99" y="3"/>
                    </a:cubicBezTo>
                    <a:cubicBezTo>
                      <a:pt x="85" y="0"/>
                      <a:pt x="85" y="0"/>
                      <a:pt x="85" y="0"/>
                    </a:cubicBezTo>
                    <a:cubicBezTo>
                      <a:pt x="84" y="1"/>
                      <a:pt x="84" y="1"/>
                      <a:pt x="84" y="1"/>
                    </a:cubicBezTo>
                    <a:cubicBezTo>
                      <a:pt x="77" y="17"/>
                      <a:pt x="77" y="17"/>
                      <a:pt x="77" y="17"/>
                    </a:cubicBezTo>
                    <a:cubicBezTo>
                      <a:pt x="76" y="18"/>
                      <a:pt x="76" y="18"/>
                      <a:pt x="76" y="18"/>
                    </a:cubicBezTo>
                    <a:cubicBezTo>
                      <a:pt x="69" y="19"/>
                      <a:pt x="69" y="19"/>
                      <a:pt x="69" y="19"/>
                    </a:cubicBezTo>
                    <a:cubicBezTo>
                      <a:pt x="68" y="18"/>
                      <a:pt x="68" y="18"/>
                      <a:pt x="68" y="18"/>
                    </a:cubicBezTo>
                    <a:cubicBezTo>
                      <a:pt x="58" y="4"/>
                      <a:pt x="58" y="4"/>
                      <a:pt x="58" y="4"/>
                    </a:cubicBezTo>
                    <a:cubicBezTo>
                      <a:pt x="57" y="4"/>
                      <a:pt x="57" y="4"/>
                      <a:pt x="57" y="4"/>
                    </a:cubicBezTo>
                    <a:cubicBezTo>
                      <a:pt x="44" y="9"/>
                      <a:pt x="44" y="9"/>
                      <a:pt x="44" y="9"/>
                    </a:cubicBezTo>
                    <a:cubicBezTo>
                      <a:pt x="43" y="10"/>
                      <a:pt x="43" y="10"/>
                      <a:pt x="43" y="10"/>
                    </a:cubicBezTo>
                    <a:cubicBezTo>
                      <a:pt x="46" y="27"/>
                      <a:pt x="46" y="27"/>
                      <a:pt x="46" y="27"/>
                    </a:cubicBezTo>
                    <a:cubicBezTo>
                      <a:pt x="45" y="28"/>
                      <a:pt x="45" y="28"/>
                      <a:pt x="45" y="28"/>
                    </a:cubicBezTo>
                    <a:cubicBezTo>
                      <a:pt x="39" y="33"/>
                      <a:pt x="39" y="33"/>
                      <a:pt x="39" y="33"/>
                    </a:cubicBezTo>
                    <a:cubicBezTo>
                      <a:pt x="38" y="33"/>
                      <a:pt x="38" y="33"/>
                      <a:pt x="38" y="33"/>
                    </a:cubicBezTo>
                    <a:cubicBezTo>
                      <a:pt x="22" y="26"/>
                      <a:pt x="22" y="26"/>
                      <a:pt x="22" y="26"/>
                    </a:cubicBezTo>
                    <a:cubicBezTo>
                      <a:pt x="21" y="26"/>
                      <a:pt x="21" y="26"/>
                      <a:pt x="21" y="26"/>
                    </a:cubicBezTo>
                    <a:cubicBezTo>
                      <a:pt x="13" y="37"/>
                      <a:pt x="13" y="37"/>
                      <a:pt x="13" y="37"/>
                    </a:cubicBezTo>
                    <a:cubicBezTo>
                      <a:pt x="13" y="38"/>
                      <a:pt x="13" y="38"/>
                      <a:pt x="13" y="38"/>
                    </a:cubicBezTo>
                    <a:cubicBezTo>
                      <a:pt x="23" y="52"/>
                      <a:pt x="23" y="52"/>
                      <a:pt x="23" y="52"/>
                    </a:cubicBezTo>
                    <a:cubicBezTo>
                      <a:pt x="24" y="53"/>
                      <a:pt x="24" y="53"/>
                      <a:pt x="24" y="53"/>
                    </a:cubicBezTo>
                    <a:cubicBezTo>
                      <a:pt x="21" y="59"/>
                      <a:pt x="21" y="59"/>
                      <a:pt x="21" y="59"/>
                    </a:cubicBezTo>
                    <a:cubicBezTo>
                      <a:pt x="21" y="59"/>
                      <a:pt x="20" y="60"/>
                      <a:pt x="20" y="60"/>
                    </a:cubicBezTo>
                    <a:cubicBezTo>
                      <a:pt x="2" y="62"/>
                      <a:pt x="2" y="62"/>
                      <a:pt x="2" y="62"/>
                    </a:cubicBezTo>
                    <a:cubicBezTo>
                      <a:pt x="2" y="62"/>
                      <a:pt x="2" y="62"/>
                      <a:pt x="2" y="62"/>
                    </a:cubicBezTo>
                    <a:cubicBezTo>
                      <a:pt x="0" y="76"/>
                      <a:pt x="0" y="76"/>
                      <a:pt x="0" y="76"/>
                    </a:cubicBezTo>
                    <a:cubicBezTo>
                      <a:pt x="0" y="77"/>
                      <a:pt x="0" y="77"/>
                      <a:pt x="0" y="77"/>
                    </a:cubicBezTo>
                    <a:cubicBezTo>
                      <a:pt x="16" y="84"/>
                      <a:pt x="16" y="84"/>
                      <a:pt x="16" y="84"/>
                    </a:cubicBezTo>
                    <a:cubicBezTo>
                      <a:pt x="17" y="85"/>
                      <a:pt x="17" y="85"/>
                      <a:pt x="17" y="85"/>
                    </a:cubicBezTo>
                    <a:cubicBezTo>
                      <a:pt x="18" y="92"/>
                      <a:pt x="18" y="92"/>
                      <a:pt x="18" y="92"/>
                    </a:cubicBezTo>
                    <a:cubicBezTo>
                      <a:pt x="17" y="93"/>
                      <a:pt x="17" y="93"/>
                      <a:pt x="17" y="93"/>
                    </a:cubicBezTo>
                    <a:cubicBezTo>
                      <a:pt x="3" y="103"/>
                      <a:pt x="3" y="103"/>
                      <a:pt x="3" y="103"/>
                    </a:cubicBezTo>
                    <a:cubicBezTo>
                      <a:pt x="3" y="104"/>
                      <a:pt x="3" y="104"/>
                      <a:pt x="3" y="104"/>
                    </a:cubicBezTo>
                    <a:cubicBezTo>
                      <a:pt x="8" y="117"/>
                      <a:pt x="8" y="117"/>
                      <a:pt x="8" y="117"/>
                    </a:cubicBezTo>
                    <a:cubicBezTo>
                      <a:pt x="9" y="117"/>
                      <a:pt x="9" y="117"/>
                      <a:pt x="9" y="117"/>
                    </a:cubicBezTo>
                    <a:cubicBezTo>
                      <a:pt x="26" y="115"/>
                      <a:pt x="26" y="115"/>
                      <a:pt x="26" y="115"/>
                    </a:cubicBezTo>
                    <a:cubicBezTo>
                      <a:pt x="27" y="116"/>
                      <a:pt x="27" y="116"/>
                      <a:pt x="27" y="116"/>
                    </a:cubicBezTo>
                    <a:cubicBezTo>
                      <a:pt x="32" y="121"/>
                      <a:pt x="32" y="121"/>
                      <a:pt x="32" y="121"/>
                    </a:cubicBezTo>
                    <a:cubicBezTo>
                      <a:pt x="32" y="122"/>
                      <a:pt x="32" y="122"/>
                      <a:pt x="32" y="122"/>
                    </a:cubicBezTo>
                    <a:cubicBezTo>
                      <a:pt x="25" y="138"/>
                      <a:pt x="25" y="138"/>
                      <a:pt x="25" y="138"/>
                    </a:cubicBezTo>
                    <a:cubicBezTo>
                      <a:pt x="25" y="139"/>
                      <a:pt x="25" y="139"/>
                      <a:pt x="25" y="139"/>
                    </a:cubicBezTo>
                    <a:cubicBezTo>
                      <a:pt x="36" y="148"/>
                      <a:pt x="36" y="148"/>
                      <a:pt x="36" y="148"/>
                    </a:cubicBezTo>
                    <a:cubicBezTo>
                      <a:pt x="37" y="148"/>
                      <a:pt x="37" y="148"/>
                      <a:pt x="37" y="148"/>
                    </a:cubicBezTo>
                    <a:cubicBezTo>
                      <a:pt x="51" y="137"/>
                      <a:pt x="51" y="137"/>
                      <a:pt x="51" y="137"/>
                    </a:cubicBezTo>
                    <a:cubicBezTo>
                      <a:pt x="52" y="137"/>
                      <a:pt x="52" y="137"/>
                      <a:pt x="52" y="137"/>
                    </a:cubicBezTo>
                    <a:cubicBezTo>
                      <a:pt x="58" y="140"/>
                      <a:pt x="58" y="140"/>
                      <a:pt x="58" y="140"/>
                    </a:cubicBezTo>
                    <a:cubicBezTo>
                      <a:pt x="59" y="141"/>
                      <a:pt x="59" y="141"/>
                      <a:pt x="59" y="141"/>
                    </a:cubicBezTo>
                    <a:cubicBezTo>
                      <a:pt x="61" y="158"/>
                      <a:pt x="61" y="158"/>
                      <a:pt x="61" y="158"/>
                    </a:cubicBezTo>
                    <a:cubicBezTo>
                      <a:pt x="61" y="159"/>
                      <a:pt x="61" y="159"/>
                      <a:pt x="61" y="159"/>
                    </a:cubicBezTo>
                    <a:cubicBezTo>
                      <a:pt x="75" y="161"/>
                      <a:pt x="75" y="161"/>
                      <a:pt x="75" y="161"/>
                    </a:cubicBezTo>
                    <a:cubicBezTo>
                      <a:pt x="76" y="161"/>
                      <a:pt x="76" y="161"/>
                      <a:pt x="76" y="161"/>
                    </a:cubicBezTo>
                    <a:cubicBezTo>
                      <a:pt x="83" y="144"/>
                      <a:pt x="83" y="144"/>
                      <a:pt x="83" y="144"/>
                    </a:cubicBezTo>
                    <a:cubicBezTo>
                      <a:pt x="84" y="144"/>
                      <a:pt x="84" y="144"/>
                      <a:pt x="84" y="144"/>
                    </a:cubicBezTo>
                    <a:cubicBezTo>
                      <a:pt x="91" y="143"/>
                      <a:pt x="91" y="143"/>
                      <a:pt x="91" y="143"/>
                    </a:cubicBezTo>
                    <a:cubicBezTo>
                      <a:pt x="91" y="143"/>
                      <a:pt x="92" y="143"/>
                      <a:pt x="92" y="143"/>
                    </a:cubicBezTo>
                    <a:cubicBezTo>
                      <a:pt x="102" y="158"/>
                      <a:pt x="102" y="158"/>
                      <a:pt x="102" y="158"/>
                    </a:cubicBezTo>
                    <a:cubicBezTo>
                      <a:pt x="103" y="158"/>
                      <a:pt x="103" y="158"/>
                      <a:pt x="103" y="158"/>
                    </a:cubicBezTo>
                    <a:cubicBezTo>
                      <a:pt x="116" y="153"/>
                      <a:pt x="116" y="153"/>
                      <a:pt x="116" y="153"/>
                    </a:cubicBezTo>
                    <a:cubicBezTo>
                      <a:pt x="117" y="152"/>
                      <a:pt x="117" y="152"/>
                      <a:pt x="117" y="152"/>
                    </a:cubicBezTo>
                    <a:cubicBezTo>
                      <a:pt x="114" y="135"/>
                      <a:pt x="114" y="135"/>
                      <a:pt x="114" y="135"/>
                    </a:cubicBezTo>
                    <a:cubicBezTo>
                      <a:pt x="115" y="133"/>
                      <a:pt x="115" y="133"/>
                      <a:pt x="115" y="133"/>
                    </a:cubicBezTo>
                    <a:cubicBezTo>
                      <a:pt x="121" y="129"/>
                      <a:pt x="121" y="129"/>
                      <a:pt x="121" y="129"/>
                    </a:cubicBezTo>
                    <a:cubicBezTo>
                      <a:pt x="122" y="129"/>
                      <a:pt x="122" y="129"/>
                      <a:pt x="122" y="129"/>
                    </a:cubicBezTo>
                    <a:cubicBezTo>
                      <a:pt x="138" y="136"/>
                      <a:pt x="138" y="136"/>
                      <a:pt x="138" y="136"/>
                    </a:cubicBezTo>
                    <a:cubicBezTo>
                      <a:pt x="139" y="136"/>
                      <a:pt x="139" y="136"/>
                      <a:pt x="139" y="136"/>
                    </a:cubicBezTo>
                    <a:cubicBezTo>
                      <a:pt x="147" y="125"/>
                      <a:pt x="147" y="125"/>
                      <a:pt x="147" y="125"/>
                    </a:cubicBezTo>
                    <a:cubicBezTo>
                      <a:pt x="147" y="124"/>
                      <a:pt x="147" y="124"/>
                      <a:pt x="147" y="124"/>
                    </a:cubicBezTo>
                    <a:cubicBezTo>
                      <a:pt x="137" y="110"/>
                      <a:pt x="137" y="110"/>
                      <a:pt x="137" y="110"/>
                    </a:cubicBezTo>
                    <a:cubicBezTo>
                      <a:pt x="136" y="109"/>
                      <a:pt x="136" y="109"/>
                      <a:pt x="136" y="109"/>
                    </a:cubicBezTo>
                    <a:cubicBezTo>
                      <a:pt x="139" y="103"/>
                      <a:pt x="139" y="103"/>
                      <a:pt x="139" y="103"/>
                    </a:cubicBezTo>
                    <a:cubicBezTo>
                      <a:pt x="140" y="102"/>
                      <a:pt x="140" y="102"/>
                      <a:pt x="140" y="102"/>
                    </a:cubicBezTo>
                    <a:cubicBezTo>
                      <a:pt x="158" y="100"/>
                      <a:pt x="158" y="100"/>
                      <a:pt x="158" y="100"/>
                    </a:cubicBezTo>
                    <a:cubicBezTo>
                      <a:pt x="158" y="100"/>
                      <a:pt x="158" y="100"/>
                      <a:pt x="158" y="99"/>
                    </a:cubicBezTo>
                    <a:cubicBezTo>
                      <a:pt x="160" y="86"/>
                      <a:pt x="160" y="86"/>
                      <a:pt x="160" y="86"/>
                    </a:cubicBezTo>
                    <a:cubicBezTo>
                      <a:pt x="160" y="85"/>
                      <a:pt x="160" y="85"/>
                      <a:pt x="160" y="85"/>
                    </a:cubicBezTo>
                    <a:cubicBezTo>
                      <a:pt x="144" y="78"/>
                      <a:pt x="144" y="78"/>
                      <a:pt x="144" y="78"/>
                    </a:cubicBezTo>
                    <a:cubicBezTo>
                      <a:pt x="143" y="77"/>
                      <a:pt x="143" y="77"/>
                      <a:pt x="143" y="77"/>
                    </a:cubicBezTo>
                    <a:cubicBezTo>
                      <a:pt x="142" y="70"/>
                      <a:pt x="142" y="70"/>
                      <a:pt x="142" y="70"/>
                    </a:cubicBezTo>
                    <a:cubicBezTo>
                      <a:pt x="143" y="69"/>
                      <a:pt x="143" y="69"/>
                      <a:pt x="143" y="69"/>
                    </a:cubicBezTo>
                    <a:cubicBezTo>
                      <a:pt x="157" y="59"/>
                      <a:pt x="157" y="59"/>
                      <a:pt x="157" y="59"/>
                    </a:cubicBezTo>
                    <a:cubicBezTo>
                      <a:pt x="157" y="58"/>
                      <a:pt x="157" y="58"/>
                      <a:pt x="157" y="58"/>
                    </a:cubicBezTo>
                    <a:cubicBezTo>
                      <a:pt x="152" y="45"/>
                      <a:pt x="152" y="45"/>
                      <a:pt x="152" y="45"/>
                    </a:cubicBezTo>
                    <a:lnTo>
                      <a:pt x="151" y="44"/>
                    </a:lnTo>
                    <a:close/>
                    <a:moveTo>
                      <a:pt x="87" y="104"/>
                    </a:moveTo>
                    <a:cubicBezTo>
                      <a:pt x="74" y="110"/>
                      <a:pt x="58" y="103"/>
                      <a:pt x="53" y="89"/>
                    </a:cubicBezTo>
                    <a:cubicBezTo>
                      <a:pt x="47" y="76"/>
                      <a:pt x="54" y="60"/>
                      <a:pt x="68" y="55"/>
                    </a:cubicBezTo>
                    <a:cubicBezTo>
                      <a:pt x="81" y="49"/>
                      <a:pt x="97" y="56"/>
                      <a:pt x="102" y="70"/>
                    </a:cubicBezTo>
                    <a:cubicBezTo>
                      <a:pt x="108" y="83"/>
                      <a:pt x="101" y="99"/>
                      <a:pt x="87" y="104"/>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1" name="Freeform 63"/>
              <p:cNvSpPr>
                <a:spLocks/>
              </p:cNvSpPr>
              <p:nvPr/>
            </p:nvSpPr>
            <p:spPr bwMode="auto">
              <a:xfrm>
                <a:off x="1952" y="3065"/>
                <a:ext cx="233" cy="152"/>
              </a:xfrm>
              <a:custGeom>
                <a:avLst/>
                <a:gdLst>
                  <a:gd name="T0" fmla="*/ 2 w 160"/>
                  <a:gd name="T1" fmla="*/ 5 h 105"/>
                  <a:gd name="T2" fmla="*/ 4 w 160"/>
                  <a:gd name="T3" fmla="*/ 1 h 105"/>
                  <a:gd name="T4" fmla="*/ 8 w 160"/>
                  <a:gd name="T5" fmla="*/ 0 h 105"/>
                  <a:gd name="T6" fmla="*/ 15 w 160"/>
                  <a:gd name="T7" fmla="*/ 0 h 105"/>
                  <a:gd name="T8" fmla="*/ 34 w 160"/>
                  <a:gd name="T9" fmla="*/ 2 h 105"/>
                  <a:gd name="T10" fmla="*/ 36 w 160"/>
                  <a:gd name="T11" fmla="*/ 2 h 105"/>
                  <a:gd name="T12" fmla="*/ 36 w 160"/>
                  <a:gd name="T13" fmla="*/ 2 h 105"/>
                  <a:gd name="T14" fmla="*/ 39 w 160"/>
                  <a:gd name="T15" fmla="*/ 8 h 105"/>
                  <a:gd name="T16" fmla="*/ 35 w 160"/>
                  <a:gd name="T17" fmla="*/ 13 h 105"/>
                  <a:gd name="T18" fmla="*/ 33 w 160"/>
                  <a:gd name="T19" fmla="*/ 13 h 105"/>
                  <a:gd name="T20" fmla="*/ 27 w 160"/>
                  <a:gd name="T21" fmla="*/ 12 h 105"/>
                  <a:gd name="T22" fmla="*/ 23 w 160"/>
                  <a:gd name="T23" fmla="*/ 12 h 105"/>
                  <a:gd name="T24" fmla="*/ 29 w 160"/>
                  <a:gd name="T25" fmla="*/ 17 h 105"/>
                  <a:gd name="T26" fmla="*/ 40 w 160"/>
                  <a:gd name="T27" fmla="*/ 28 h 105"/>
                  <a:gd name="T28" fmla="*/ 46 w 160"/>
                  <a:gd name="T29" fmla="*/ 34 h 105"/>
                  <a:gd name="T30" fmla="*/ 54 w 160"/>
                  <a:gd name="T31" fmla="*/ 41 h 105"/>
                  <a:gd name="T32" fmla="*/ 59 w 160"/>
                  <a:gd name="T33" fmla="*/ 45 h 105"/>
                  <a:gd name="T34" fmla="*/ 65 w 160"/>
                  <a:gd name="T35" fmla="*/ 40 h 105"/>
                  <a:gd name="T36" fmla="*/ 67 w 160"/>
                  <a:gd name="T37" fmla="*/ 38 h 105"/>
                  <a:gd name="T38" fmla="*/ 74 w 160"/>
                  <a:gd name="T39" fmla="*/ 32 h 105"/>
                  <a:gd name="T40" fmla="*/ 75 w 160"/>
                  <a:gd name="T41" fmla="*/ 31 h 105"/>
                  <a:gd name="T42" fmla="*/ 83 w 160"/>
                  <a:gd name="T43" fmla="*/ 31 h 105"/>
                  <a:gd name="T44" fmla="*/ 89 w 160"/>
                  <a:gd name="T45" fmla="*/ 36 h 105"/>
                  <a:gd name="T46" fmla="*/ 95 w 160"/>
                  <a:gd name="T47" fmla="*/ 41 h 105"/>
                  <a:gd name="T48" fmla="*/ 99 w 160"/>
                  <a:gd name="T49" fmla="*/ 44 h 105"/>
                  <a:gd name="T50" fmla="*/ 101 w 160"/>
                  <a:gd name="T51" fmla="*/ 46 h 105"/>
                  <a:gd name="T52" fmla="*/ 121 w 160"/>
                  <a:gd name="T53" fmla="*/ 64 h 105"/>
                  <a:gd name="T54" fmla="*/ 122 w 160"/>
                  <a:gd name="T55" fmla="*/ 64 h 105"/>
                  <a:gd name="T56" fmla="*/ 128 w 160"/>
                  <a:gd name="T57" fmla="*/ 69 h 105"/>
                  <a:gd name="T58" fmla="*/ 154 w 160"/>
                  <a:gd name="T59" fmla="*/ 92 h 105"/>
                  <a:gd name="T60" fmla="*/ 157 w 160"/>
                  <a:gd name="T61" fmla="*/ 95 h 105"/>
                  <a:gd name="T62" fmla="*/ 158 w 160"/>
                  <a:gd name="T63" fmla="*/ 103 h 105"/>
                  <a:gd name="T64" fmla="*/ 152 w 160"/>
                  <a:gd name="T65" fmla="*/ 104 h 105"/>
                  <a:gd name="T66" fmla="*/ 150 w 160"/>
                  <a:gd name="T67" fmla="*/ 103 h 105"/>
                  <a:gd name="T68" fmla="*/ 127 w 160"/>
                  <a:gd name="T69" fmla="*/ 83 h 105"/>
                  <a:gd name="T70" fmla="*/ 121 w 160"/>
                  <a:gd name="T71" fmla="*/ 78 h 105"/>
                  <a:gd name="T72" fmla="*/ 120 w 160"/>
                  <a:gd name="T73" fmla="*/ 78 h 105"/>
                  <a:gd name="T74" fmla="*/ 100 w 160"/>
                  <a:gd name="T75" fmla="*/ 61 h 105"/>
                  <a:gd name="T76" fmla="*/ 98 w 160"/>
                  <a:gd name="T77" fmla="*/ 59 h 105"/>
                  <a:gd name="T78" fmla="*/ 94 w 160"/>
                  <a:gd name="T79" fmla="*/ 55 h 105"/>
                  <a:gd name="T80" fmla="*/ 88 w 160"/>
                  <a:gd name="T81" fmla="*/ 50 h 105"/>
                  <a:gd name="T82" fmla="*/ 79 w 160"/>
                  <a:gd name="T83" fmla="*/ 42 h 105"/>
                  <a:gd name="T84" fmla="*/ 73 w 160"/>
                  <a:gd name="T85" fmla="*/ 48 h 105"/>
                  <a:gd name="T86" fmla="*/ 66 w 160"/>
                  <a:gd name="T87" fmla="*/ 54 h 105"/>
                  <a:gd name="T88" fmla="*/ 64 w 160"/>
                  <a:gd name="T89" fmla="*/ 56 h 105"/>
                  <a:gd name="T90" fmla="*/ 63 w 160"/>
                  <a:gd name="T91" fmla="*/ 57 h 105"/>
                  <a:gd name="T92" fmla="*/ 55 w 160"/>
                  <a:gd name="T93" fmla="*/ 57 h 105"/>
                  <a:gd name="T94" fmla="*/ 53 w 160"/>
                  <a:gd name="T95" fmla="*/ 55 h 105"/>
                  <a:gd name="T96" fmla="*/ 45 w 160"/>
                  <a:gd name="T97" fmla="*/ 48 h 105"/>
                  <a:gd name="T98" fmla="*/ 39 w 160"/>
                  <a:gd name="T99" fmla="*/ 42 h 105"/>
                  <a:gd name="T100" fmla="*/ 31 w 160"/>
                  <a:gd name="T101" fmla="*/ 35 h 105"/>
                  <a:gd name="T102" fmla="*/ 13 w 160"/>
                  <a:gd name="T103" fmla="*/ 18 h 105"/>
                  <a:gd name="T104" fmla="*/ 13 w 160"/>
                  <a:gd name="T105" fmla="*/ 18 h 105"/>
                  <a:gd name="T106" fmla="*/ 12 w 160"/>
                  <a:gd name="T107" fmla="*/ 30 h 105"/>
                  <a:gd name="T108" fmla="*/ 6 w 160"/>
                  <a:gd name="T109" fmla="*/ 36 h 105"/>
                  <a:gd name="T110" fmla="*/ 1 w 160"/>
                  <a:gd name="T111" fmla="*/ 30 h 105"/>
                  <a:gd name="T112" fmla="*/ 2 w 160"/>
                  <a:gd name="T113" fmla="*/ 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 h="105">
                    <a:moveTo>
                      <a:pt x="2" y="5"/>
                    </a:moveTo>
                    <a:cubicBezTo>
                      <a:pt x="2" y="4"/>
                      <a:pt x="3" y="2"/>
                      <a:pt x="4" y="1"/>
                    </a:cubicBezTo>
                    <a:cubicBezTo>
                      <a:pt x="5" y="0"/>
                      <a:pt x="7" y="0"/>
                      <a:pt x="8" y="0"/>
                    </a:cubicBezTo>
                    <a:cubicBezTo>
                      <a:pt x="15" y="0"/>
                      <a:pt x="15" y="0"/>
                      <a:pt x="15" y="0"/>
                    </a:cubicBezTo>
                    <a:cubicBezTo>
                      <a:pt x="34" y="2"/>
                      <a:pt x="34" y="2"/>
                      <a:pt x="34" y="2"/>
                    </a:cubicBezTo>
                    <a:cubicBezTo>
                      <a:pt x="35" y="2"/>
                      <a:pt x="35" y="2"/>
                      <a:pt x="36" y="2"/>
                    </a:cubicBezTo>
                    <a:cubicBezTo>
                      <a:pt x="36" y="2"/>
                      <a:pt x="36" y="2"/>
                      <a:pt x="36" y="2"/>
                    </a:cubicBezTo>
                    <a:cubicBezTo>
                      <a:pt x="38" y="3"/>
                      <a:pt x="39" y="5"/>
                      <a:pt x="39" y="8"/>
                    </a:cubicBezTo>
                    <a:cubicBezTo>
                      <a:pt x="39" y="10"/>
                      <a:pt x="37" y="12"/>
                      <a:pt x="35" y="13"/>
                    </a:cubicBezTo>
                    <a:cubicBezTo>
                      <a:pt x="35" y="13"/>
                      <a:pt x="34" y="13"/>
                      <a:pt x="33" y="13"/>
                    </a:cubicBezTo>
                    <a:cubicBezTo>
                      <a:pt x="27" y="12"/>
                      <a:pt x="27" y="12"/>
                      <a:pt x="27" y="12"/>
                    </a:cubicBezTo>
                    <a:cubicBezTo>
                      <a:pt x="23" y="12"/>
                      <a:pt x="23" y="12"/>
                      <a:pt x="23" y="12"/>
                    </a:cubicBezTo>
                    <a:cubicBezTo>
                      <a:pt x="29" y="17"/>
                      <a:pt x="29" y="17"/>
                      <a:pt x="29" y="17"/>
                    </a:cubicBezTo>
                    <a:cubicBezTo>
                      <a:pt x="40" y="28"/>
                      <a:pt x="40" y="28"/>
                      <a:pt x="40" y="28"/>
                    </a:cubicBezTo>
                    <a:cubicBezTo>
                      <a:pt x="46" y="34"/>
                      <a:pt x="46" y="34"/>
                      <a:pt x="46" y="34"/>
                    </a:cubicBezTo>
                    <a:cubicBezTo>
                      <a:pt x="54" y="41"/>
                      <a:pt x="54" y="41"/>
                      <a:pt x="54" y="41"/>
                    </a:cubicBezTo>
                    <a:cubicBezTo>
                      <a:pt x="59" y="45"/>
                      <a:pt x="59" y="45"/>
                      <a:pt x="59" y="45"/>
                    </a:cubicBezTo>
                    <a:cubicBezTo>
                      <a:pt x="65" y="40"/>
                      <a:pt x="65" y="40"/>
                      <a:pt x="65" y="40"/>
                    </a:cubicBezTo>
                    <a:cubicBezTo>
                      <a:pt x="67" y="38"/>
                      <a:pt x="67" y="38"/>
                      <a:pt x="67" y="38"/>
                    </a:cubicBezTo>
                    <a:cubicBezTo>
                      <a:pt x="74" y="32"/>
                      <a:pt x="74" y="32"/>
                      <a:pt x="74" y="32"/>
                    </a:cubicBezTo>
                    <a:cubicBezTo>
                      <a:pt x="75" y="31"/>
                      <a:pt x="75" y="31"/>
                      <a:pt x="75" y="31"/>
                    </a:cubicBezTo>
                    <a:cubicBezTo>
                      <a:pt x="77" y="29"/>
                      <a:pt x="81" y="29"/>
                      <a:pt x="83" y="31"/>
                    </a:cubicBezTo>
                    <a:cubicBezTo>
                      <a:pt x="89" y="36"/>
                      <a:pt x="89" y="36"/>
                      <a:pt x="89" y="36"/>
                    </a:cubicBezTo>
                    <a:cubicBezTo>
                      <a:pt x="95" y="41"/>
                      <a:pt x="95" y="41"/>
                      <a:pt x="95" y="41"/>
                    </a:cubicBezTo>
                    <a:cubicBezTo>
                      <a:pt x="99" y="44"/>
                      <a:pt x="99" y="44"/>
                      <a:pt x="99" y="44"/>
                    </a:cubicBezTo>
                    <a:cubicBezTo>
                      <a:pt x="101" y="46"/>
                      <a:pt x="101" y="46"/>
                      <a:pt x="101" y="46"/>
                    </a:cubicBezTo>
                    <a:cubicBezTo>
                      <a:pt x="121" y="64"/>
                      <a:pt x="121" y="64"/>
                      <a:pt x="121" y="64"/>
                    </a:cubicBezTo>
                    <a:cubicBezTo>
                      <a:pt x="122" y="64"/>
                      <a:pt x="122" y="64"/>
                      <a:pt x="122" y="64"/>
                    </a:cubicBezTo>
                    <a:cubicBezTo>
                      <a:pt x="128" y="69"/>
                      <a:pt x="128" y="69"/>
                      <a:pt x="128" y="69"/>
                    </a:cubicBezTo>
                    <a:cubicBezTo>
                      <a:pt x="154" y="92"/>
                      <a:pt x="154" y="92"/>
                      <a:pt x="154" y="92"/>
                    </a:cubicBezTo>
                    <a:cubicBezTo>
                      <a:pt x="157" y="95"/>
                      <a:pt x="157" y="95"/>
                      <a:pt x="157" y="95"/>
                    </a:cubicBezTo>
                    <a:cubicBezTo>
                      <a:pt x="160" y="97"/>
                      <a:pt x="160" y="100"/>
                      <a:pt x="158" y="103"/>
                    </a:cubicBezTo>
                    <a:cubicBezTo>
                      <a:pt x="156" y="104"/>
                      <a:pt x="154" y="105"/>
                      <a:pt x="152" y="104"/>
                    </a:cubicBezTo>
                    <a:cubicBezTo>
                      <a:pt x="151" y="104"/>
                      <a:pt x="150" y="104"/>
                      <a:pt x="150" y="103"/>
                    </a:cubicBezTo>
                    <a:cubicBezTo>
                      <a:pt x="127" y="83"/>
                      <a:pt x="127" y="83"/>
                      <a:pt x="127" y="83"/>
                    </a:cubicBezTo>
                    <a:cubicBezTo>
                      <a:pt x="121" y="78"/>
                      <a:pt x="121" y="78"/>
                      <a:pt x="121" y="78"/>
                    </a:cubicBezTo>
                    <a:cubicBezTo>
                      <a:pt x="120" y="78"/>
                      <a:pt x="120" y="78"/>
                      <a:pt x="120" y="78"/>
                    </a:cubicBezTo>
                    <a:cubicBezTo>
                      <a:pt x="100" y="61"/>
                      <a:pt x="100" y="61"/>
                      <a:pt x="100" y="61"/>
                    </a:cubicBezTo>
                    <a:cubicBezTo>
                      <a:pt x="98" y="59"/>
                      <a:pt x="98" y="59"/>
                      <a:pt x="98" y="59"/>
                    </a:cubicBezTo>
                    <a:cubicBezTo>
                      <a:pt x="94" y="55"/>
                      <a:pt x="94" y="55"/>
                      <a:pt x="94" y="55"/>
                    </a:cubicBezTo>
                    <a:cubicBezTo>
                      <a:pt x="88" y="50"/>
                      <a:pt x="88" y="50"/>
                      <a:pt x="88" y="50"/>
                    </a:cubicBezTo>
                    <a:cubicBezTo>
                      <a:pt x="79" y="42"/>
                      <a:pt x="79" y="42"/>
                      <a:pt x="79" y="42"/>
                    </a:cubicBezTo>
                    <a:cubicBezTo>
                      <a:pt x="73" y="48"/>
                      <a:pt x="73" y="48"/>
                      <a:pt x="73" y="48"/>
                    </a:cubicBezTo>
                    <a:cubicBezTo>
                      <a:pt x="66" y="54"/>
                      <a:pt x="66" y="54"/>
                      <a:pt x="66" y="54"/>
                    </a:cubicBezTo>
                    <a:cubicBezTo>
                      <a:pt x="64" y="56"/>
                      <a:pt x="64" y="56"/>
                      <a:pt x="64" y="56"/>
                    </a:cubicBezTo>
                    <a:cubicBezTo>
                      <a:pt x="63" y="57"/>
                      <a:pt x="63" y="57"/>
                      <a:pt x="63" y="57"/>
                    </a:cubicBezTo>
                    <a:cubicBezTo>
                      <a:pt x="61" y="59"/>
                      <a:pt x="57" y="59"/>
                      <a:pt x="55" y="57"/>
                    </a:cubicBezTo>
                    <a:cubicBezTo>
                      <a:pt x="53" y="55"/>
                      <a:pt x="53" y="55"/>
                      <a:pt x="53" y="55"/>
                    </a:cubicBezTo>
                    <a:cubicBezTo>
                      <a:pt x="45" y="48"/>
                      <a:pt x="45" y="48"/>
                      <a:pt x="45" y="48"/>
                    </a:cubicBezTo>
                    <a:cubicBezTo>
                      <a:pt x="39" y="42"/>
                      <a:pt x="39" y="42"/>
                      <a:pt x="39" y="42"/>
                    </a:cubicBezTo>
                    <a:cubicBezTo>
                      <a:pt x="31" y="35"/>
                      <a:pt x="31" y="35"/>
                      <a:pt x="31" y="35"/>
                    </a:cubicBezTo>
                    <a:cubicBezTo>
                      <a:pt x="13" y="18"/>
                      <a:pt x="13" y="18"/>
                      <a:pt x="13" y="18"/>
                    </a:cubicBezTo>
                    <a:cubicBezTo>
                      <a:pt x="13" y="18"/>
                      <a:pt x="13" y="18"/>
                      <a:pt x="13" y="18"/>
                    </a:cubicBezTo>
                    <a:cubicBezTo>
                      <a:pt x="12" y="30"/>
                      <a:pt x="12" y="30"/>
                      <a:pt x="12" y="30"/>
                    </a:cubicBezTo>
                    <a:cubicBezTo>
                      <a:pt x="12" y="34"/>
                      <a:pt x="9" y="36"/>
                      <a:pt x="6" y="36"/>
                    </a:cubicBezTo>
                    <a:cubicBezTo>
                      <a:pt x="3" y="35"/>
                      <a:pt x="0" y="33"/>
                      <a:pt x="1" y="30"/>
                    </a:cubicBezTo>
                    <a:lnTo>
                      <a:pt x="2" y="5"/>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2" name="Freeform 64"/>
              <p:cNvSpPr>
                <a:spLocks/>
              </p:cNvSpPr>
              <p:nvPr/>
            </p:nvSpPr>
            <p:spPr bwMode="auto">
              <a:xfrm>
                <a:off x="1963" y="3107"/>
                <a:ext cx="192" cy="115"/>
              </a:xfrm>
              <a:custGeom>
                <a:avLst/>
                <a:gdLst>
                  <a:gd name="T0" fmla="*/ 0 w 192"/>
                  <a:gd name="T1" fmla="*/ 115 h 115"/>
                  <a:gd name="T2" fmla="*/ 192 w 192"/>
                  <a:gd name="T3" fmla="*/ 115 h 115"/>
                  <a:gd name="T4" fmla="*/ 107 w 192"/>
                  <a:gd name="T5" fmla="*/ 58 h 115"/>
                  <a:gd name="T6" fmla="*/ 79 w 192"/>
                  <a:gd name="T7" fmla="*/ 67 h 115"/>
                  <a:gd name="T8" fmla="*/ 0 w 192"/>
                  <a:gd name="T9" fmla="*/ 0 h 115"/>
                  <a:gd name="T10" fmla="*/ 0 w 192"/>
                  <a:gd name="T11" fmla="*/ 115 h 115"/>
                </a:gdLst>
                <a:ahLst/>
                <a:cxnLst>
                  <a:cxn ang="0">
                    <a:pos x="T0" y="T1"/>
                  </a:cxn>
                  <a:cxn ang="0">
                    <a:pos x="T2" y="T3"/>
                  </a:cxn>
                  <a:cxn ang="0">
                    <a:pos x="T4" y="T5"/>
                  </a:cxn>
                  <a:cxn ang="0">
                    <a:pos x="T6" y="T7"/>
                  </a:cxn>
                  <a:cxn ang="0">
                    <a:pos x="T8" y="T9"/>
                  </a:cxn>
                  <a:cxn ang="0">
                    <a:pos x="T10" y="T11"/>
                  </a:cxn>
                </a:cxnLst>
                <a:rect l="0" t="0" r="r" b="b"/>
                <a:pathLst>
                  <a:path w="192" h="115">
                    <a:moveTo>
                      <a:pt x="0" y="115"/>
                    </a:moveTo>
                    <a:lnTo>
                      <a:pt x="192" y="115"/>
                    </a:lnTo>
                    <a:lnTo>
                      <a:pt x="107" y="58"/>
                    </a:lnTo>
                    <a:lnTo>
                      <a:pt x="79" y="67"/>
                    </a:lnTo>
                    <a:lnTo>
                      <a:pt x="0" y="0"/>
                    </a:lnTo>
                    <a:lnTo>
                      <a:pt x="0" y="115"/>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3" name="Freeform 65"/>
              <p:cNvSpPr>
                <a:spLocks/>
              </p:cNvSpPr>
              <p:nvPr/>
            </p:nvSpPr>
            <p:spPr bwMode="auto">
              <a:xfrm>
                <a:off x="2062" y="1853"/>
                <a:ext cx="259" cy="172"/>
              </a:xfrm>
              <a:custGeom>
                <a:avLst/>
                <a:gdLst>
                  <a:gd name="T0" fmla="*/ 2 w 178"/>
                  <a:gd name="T1" fmla="*/ 6 h 118"/>
                  <a:gd name="T2" fmla="*/ 4 w 178"/>
                  <a:gd name="T3" fmla="*/ 1 h 118"/>
                  <a:gd name="T4" fmla="*/ 8 w 178"/>
                  <a:gd name="T5" fmla="*/ 0 h 118"/>
                  <a:gd name="T6" fmla="*/ 15 w 178"/>
                  <a:gd name="T7" fmla="*/ 0 h 118"/>
                  <a:gd name="T8" fmla="*/ 37 w 178"/>
                  <a:gd name="T9" fmla="*/ 2 h 118"/>
                  <a:gd name="T10" fmla="*/ 40 w 178"/>
                  <a:gd name="T11" fmla="*/ 2 h 118"/>
                  <a:gd name="T12" fmla="*/ 40 w 178"/>
                  <a:gd name="T13" fmla="*/ 3 h 118"/>
                  <a:gd name="T14" fmla="*/ 43 w 178"/>
                  <a:gd name="T15" fmla="*/ 9 h 118"/>
                  <a:gd name="T16" fmla="*/ 39 w 178"/>
                  <a:gd name="T17" fmla="*/ 14 h 118"/>
                  <a:gd name="T18" fmla="*/ 37 w 178"/>
                  <a:gd name="T19" fmla="*/ 14 h 118"/>
                  <a:gd name="T20" fmla="*/ 29 w 178"/>
                  <a:gd name="T21" fmla="*/ 14 h 118"/>
                  <a:gd name="T22" fmla="*/ 25 w 178"/>
                  <a:gd name="T23" fmla="*/ 14 h 118"/>
                  <a:gd name="T24" fmla="*/ 32 w 178"/>
                  <a:gd name="T25" fmla="*/ 19 h 118"/>
                  <a:gd name="T26" fmla="*/ 44 w 178"/>
                  <a:gd name="T27" fmla="*/ 31 h 118"/>
                  <a:gd name="T28" fmla="*/ 51 w 178"/>
                  <a:gd name="T29" fmla="*/ 38 h 118"/>
                  <a:gd name="T30" fmla="*/ 60 w 178"/>
                  <a:gd name="T31" fmla="*/ 46 h 118"/>
                  <a:gd name="T32" fmla="*/ 65 w 178"/>
                  <a:gd name="T33" fmla="*/ 51 h 118"/>
                  <a:gd name="T34" fmla="*/ 72 w 178"/>
                  <a:gd name="T35" fmla="*/ 45 h 118"/>
                  <a:gd name="T36" fmla="*/ 75 w 178"/>
                  <a:gd name="T37" fmla="*/ 43 h 118"/>
                  <a:gd name="T38" fmla="*/ 82 w 178"/>
                  <a:gd name="T39" fmla="*/ 36 h 118"/>
                  <a:gd name="T40" fmla="*/ 84 w 178"/>
                  <a:gd name="T41" fmla="*/ 34 h 118"/>
                  <a:gd name="T42" fmla="*/ 92 w 178"/>
                  <a:gd name="T43" fmla="*/ 34 h 118"/>
                  <a:gd name="T44" fmla="*/ 99 w 178"/>
                  <a:gd name="T45" fmla="*/ 40 h 118"/>
                  <a:gd name="T46" fmla="*/ 106 w 178"/>
                  <a:gd name="T47" fmla="*/ 46 h 118"/>
                  <a:gd name="T48" fmla="*/ 110 w 178"/>
                  <a:gd name="T49" fmla="*/ 50 h 118"/>
                  <a:gd name="T50" fmla="*/ 113 w 178"/>
                  <a:gd name="T51" fmla="*/ 52 h 118"/>
                  <a:gd name="T52" fmla="*/ 135 w 178"/>
                  <a:gd name="T53" fmla="*/ 71 h 118"/>
                  <a:gd name="T54" fmla="*/ 136 w 178"/>
                  <a:gd name="T55" fmla="*/ 72 h 118"/>
                  <a:gd name="T56" fmla="*/ 143 w 178"/>
                  <a:gd name="T57" fmla="*/ 78 h 118"/>
                  <a:gd name="T58" fmla="*/ 172 w 178"/>
                  <a:gd name="T59" fmla="*/ 103 h 118"/>
                  <a:gd name="T60" fmla="*/ 176 w 178"/>
                  <a:gd name="T61" fmla="*/ 106 h 118"/>
                  <a:gd name="T62" fmla="*/ 176 w 178"/>
                  <a:gd name="T63" fmla="*/ 115 h 118"/>
                  <a:gd name="T64" fmla="*/ 170 w 178"/>
                  <a:gd name="T65" fmla="*/ 117 h 118"/>
                  <a:gd name="T66" fmla="*/ 167 w 178"/>
                  <a:gd name="T67" fmla="*/ 116 h 118"/>
                  <a:gd name="T68" fmla="*/ 141 w 178"/>
                  <a:gd name="T69" fmla="*/ 94 h 118"/>
                  <a:gd name="T70" fmla="*/ 135 w 178"/>
                  <a:gd name="T71" fmla="*/ 88 h 118"/>
                  <a:gd name="T72" fmla="*/ 134 w 178"/>
                  <a:gd name="T73" fmla="*/ 87 h 118"/>
                  <a:gd name="T74" fmla="*/ 112 w 178"/>
                  <a:gd name="T75" fmla="*/ 68 h 118"/>
                  <a:gd name="T76" fmla="*/ 109 w 178"/>
                  <a:gd name="T77" fmla="*/ 66 h 118"/>
                  <a:gd name="T78" fmla="*/ 105 w 178"/>
                  <a:gd name="T79" fmla="*/ 62 h 118"/>
                  <a:gd name="T80" fmla="*/ 98 w 178"/>
                  <a:gd name="T81" fmla="*/ 56 h 118"/>
                  <a:gd name="T82" fmla="*/ 88 w 178"/>
                  <a:gd name="T83" fmla="*/ 47 h 118"/>
                  <a:gd name="T84" fmla="*/ 81 w 178"/>
                  <a:gd name="T85" fmla="*/ 54 h 118"/>
                  <a:gd name="T86" fmla="*/ 73 w 178"/>
                  <a:gd name="T87" fmla="*/ 60 h 118"/>
                  <a:gd name="T88" fmla="*/ 71 w 178"/>
                  <a:gd name="T89" fmla="*/ 63 h 118"/>
                  <a:gd name="T90" fmla="*/ 69 w 178"/>
                  <a:gd name="T91" fmla="*/ 64 h 118"/>
                  <a:gd name="T92" fmla="*/ 61 w 178"/>
                  <a:gd name="T93" fmla="*/ 64 h 118"/>
                  <a:gd name="T94" fmla="*/ 59 w 178"/>
                  <a:gd name="T95" fmla="*/ 62 h 118"/>
                  <a:gd name="T96" fmla="*/ 50 w 178"/>
                  <a:gd name="T97" fmla="*/ 54 h 118"/>
                  <a:gd name="T98" fmla="*/ 43 w 178"/>
                  <a:gd name="T99" fmla="*/ 47 h 118"/>
                  <a:gd name="T100" fmla="*/ 34 w 178"/>
                  <a:gd name="T101" fmla="*/ 39 h 118"/>
                  <a:gd name="T102" fmla="*/ 14 w 178"/>
                  <a:gd name="T103" fmla="*/ 20 h 118"/>
                  <a:gd name="T104" fmla="*/ 13 w 178"/>
                  <a:gd name="T105" fmla="*/ 20 h 118"/>
                  <a:gd name="T106" fmla="*/ 12 w 178"/>
                  <a:gd name="T107" fmla="*/ 34 h 118"/>
                  <a:gd name="T108" fmla="*/ 6 w 178"/>
                  <a:gd name="T109" fmla="*/ 40 h 118"/>
                  <a:gd name="T110" fmla="*/ 0 w 178"/>
                  <a:gd name="T111" fmla="*/ 33 h 118"/>
                  <a:gd name="T112" fmla="*/ 2 w 178"/>
                  <a:gd name="T113" fmla="*/ 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118">
                    <a:moveTo>
                      <a:pt x="2" y="6"/>
                    </a:moveTo>
                    <a:cubicBezTo>
                      <a:pt x="2" y="4"/>
                      <a:pt x="3" y="2"/>
                      <a:pt x="4" y="1"/>
                    </a:cubicBezTo>
                    <a:cubicBezTo>
                      <a:pt x="5" y="0"/>
                      <a:pt x="7" y="0"/>
                      <a:pt x="8" y="0"/>
                    </a:cubicBezTo>
                    <a:cubicBezTo>
                      <a:pt x="15" y="0"/>
                      <a:pt x="15" y="0"/>
                      <a:pt x="15" y="0"/>
                    </a:cubicBezTo>
                    <a:cubicBezTo>
                      <a:pt x="37" y="2"/>
                      <a:pt x="37" y="2"/>
                      <a:pt x="37" y="2"/>
                    </a:cubicBezTo>
                    <a:cubicBezTo>
                      <a:pt x="38" y="2"/>
                      <a:pt x="39" y="2"/>
                      <a:pt x="40" y="2"/>
                    </a:cubicBezTo>
                    <a:cubicBezTo>
                      <a:pt x="40" y="3"/>
                      <a:pt x="40" y="3"/>
                      <a:pt x="40" y="3"/>
                    </a:cubicBezTo>
                    <a:cubicBezTo>
                      <a:pt x="42" y="4"/>
                      <a:pt x="43" y="6"/>
                      <a:pt x="43" y="9"/>
                    </a:cubicBezTo>
                    <a:cubicBezTo>
                      <a:pt x="43" y="11"/>
                      <a:pt x="41" y="13"/>
                      <a:pt x="39" y="14"/>
                    </a:cubicBezTo>
                    <a:cubicBezTo>
                      <a:pt x="38" y="14"/>
                      <a:pt x="37" y="14"/>
                      <a:pt x="37" y="14"/>
                    </a:cubicBezTo>
                    <a:cubicBezTo>
                      <a:pt x="29" y="14"/>
                      <a:pt x="29" y="14"/>
                      <a:pt x="29" y="14"/>
                    </a:cubicBezTo>
                    <a:cubicBezTo>
                      <a:pt x="25" y="14"/>
                      <a:pt x="25" y="14"/>
                      <a:pt x="25" y="14"/>
                    </a:cubicBezTo>
                    <a:cubicBezTo>
                      <a:pt x="32" y="19"/>
                      <a:pt x="32" y="19"/>
                      <a:pt x="32" y="19"/>
                    </a:cubicBezTo>
                    <a:cubicBezTo>
                      <a:pt x="44" y="31"/>
                      <a:pt x="44" y="31"/>
                      <a:pt x="44" y="31"/>
                    </a:cubicBezTo>
                    <a:cubicBezTo>
                      <a:pt x="51" y="38"/>
                      <a:pt x="51" y="38"/>
                      <a:pt x="51" y="38"/>
                    </a:cubicBezTo>
                    <a:cubicBezTo>
                      <a:pt x="60" y="46"/>
                      <a:pt x="60" y="46"/>
                      <a:pt x="60" y="46"/>
                    </a:cubicBezTo>
                    <a:cubicBezTo>
                      <a:pt x="65" y="51"/>
                      <a:pt x="65" y="51"/>
                      <a:pt x="65" y="51"/>
                    </a:cubicBezTo>
                    <a:cubicBezTo>
                      <a:pt x="72" y="45"/>
                      <a:pt x="72" y="45"/>
                      <a:pt x="72" y="45"/>
                    </a:cubicBezTo>
                    <a:cubicBezTo>
                      <a:pt x="75" y="43"/>
                      <a:pt x="75" y="43"/>
                      <a:pt x="75" y="43"/>
                    </a:cubicBezTo>
                    <a:cubicBezTo>
                      <a:pt x="82" y="36"/>
                      <a:pt x="82" y="36"/>
                      <a:pt x="82" y="36"/>
                    </a:cubicBezTo>
                    <a:cubicBezTo>
                      <a:pt x="84" y="34"/>
                      <a:pt x="84" y="34"/>
                      <a:pt x="84" y="34"/>
                    </a:cubicBezTo>
                    <a:cubicBezTo>
                      <a:pt x="86" y="32"/>
                      <a:pt x="90" y="32"/>
                      <a:pt x="92" y="34"/>
                    </a:cubicBezTo>
                    <a:cubicBezTo>
                      <a:pt x="99" y="40"/>
                      <a:pt x="99" y="40"/>
                      <a:pt x="99" y="40"/>
                    </a:cubicBezTo>
                    <a:cubicBezTo>
                      <a:pt x="106" y="46"/>
                      <a:pt x="106" y="46"/>
                      <a:pt x="106" y="46"/>
                    </a:cubicBezTo>
                    <a:cubicBezTo>
                      <a:pt x="110" y="50"/>
                      <a:pt x="110" y="50"/>
                      <a:pt x="110" y="50"/>
                    </a:cubicBezTo>
                    <a:cubicBezTo>
                      <a:pt x="113" y="52"/>
                      <a:pt x="113" y="52"/>
                      <a:pt x="113" y="52"/>
                    </a:cubicBezTo>
                    <a:cubicBezTo>
                      <a:pt x="135" y="71"/>
                      <a:pt x="135" y="71"/>
                      <a:pt x="135" y="71"/>
                    </a:cubicBezTo>
                    <a:cubicBezTo>
                      <a:pt x="136" y="72"/>
                      <a:pt x="136" y="72"/>
                      <a:pt x="136" y="72"/>
                    </a:cubicBezTo>
                    <a:cubicBezTo>
                      <a:pt x="143" y="78"/>
                      <a:pt x="143" y="78"/>
                      <a:pt x="143" y="78"/>
                    </a:cubicBezTo>
                    <a:cubicBezTo>
                      <a:pt x="172" y="103"/>
                      <a:pt x="172" y="103"/>
                      <a:pt x="172" y="103"/>
                    </a:cubicBezTo>
                    <a:cubicBezTo>
                      <a:pt x="176" y="106"/>
                      <a:pt x="176" y="106"/>
                      <a:pt x="176" y="106"/>
                    </a:cubicBezTo>
                    <a:cubicBezTo>
                      <a:pt x="178" y="108"/>
                      <a:pt x="178" y="112"/>
                      <a:pt x="176" y="115"/>
                    </a:cubicBezTo>
                    <a:cubicBezTo>
                      <a:pt x="175" y="117"/>
                      <a:pt x="172" y="118"/>
                      <a:pt x="170" y="117"/>
                    </a:cubicBezTo>
                    <a:cubicBezTo>
                      <a:pt x="169" y="117"/>
                      <a:pt x="168" y="116"/>
                      <a:pt x="167" y="116"/>
                    </a:cubicBezTo>
                    <a:cubicBezTo>
                      <a:pt x="141" y="94"/>
                      <a:pt x="141" y="94"/>
                      <a:pt x="141" y="94"/>
                    </a:cubicBezTo>
                    <a:cubicBezTo>
                      <a:pt x="135" y="88"/>
                      <a:pt x="135" y="88"/>
                      <a:pt x="135" y="88"/>
                    </a:cubicBezTo>
                    <a:cubicBezTo>
                      <a:pt x="134" y="87"/>
                      <a:pt x="134" y="87"/>
                      <a:pt x="134" y="87"/>
                    </a:cubicBezTo>
                    <a:cubicBezTo>
                      <a:pt x="112" y="68"/>
                      <a:pt x="112" y="68"/>
                      <a:pt x="112" y="68"/>
                    </a:cubicBezTo>
                    <a:cubicBezTo>
                      <a:pt x="109" y="66"/>
                      <a:pt x="109" y="66"/>
                      <a:pt x="109" y="66"/>
                    </a:cubicBezTo>
                    <a:cubicBezTo>
                      <a:pt x="105" y="62"/>
                      <a:pt x="105" y="62"/>
                      <a:pt x="105" y="62"/>
                    </a:cubicBezTo>
                    <a:cubicBezTo>
                      <a:pt x="98" y="56"/>
                      <a:pt x="98" y="56"/>
                      <a:pt x="98" y="56"/>
                    </a:cubicBezTo>
                    <a:cubicBezTo>
                      <a:pt x="88" y="47"/>
                      <a:pt x="88" y="47"/>
                      <a:pt x="88" y="47"/>
                    </a:cubicBezTo>
                    <a:cubicBezTo>
                      <a:pt x="81" y="54"/>
                      <a:pt x="81" y="54"/>
                      <a:pt x="81" y="54"/>
                    </a:cubicBezTo>
                    <a:cubicBezTo>
                      <a:pt x="73" y="60"/>
                      <a:pt x="73" y="60"/>
                      <a:pt x="73" y="60"/>
                    </a:cubicBezTo>
                    <a:cubicBezTo>
                      <a:pt x="71" y="63"/>
                      <a:pt x="71" y="63"/>
                      <a:pt x="71" y="63"/>
                    </a:cubicBezTo>
                    <a:cubicBezTo>
                      <a:pt x="69" y="64"/>
                      <a:pt x="69" y="64"/>
                      <a:pt x="69" y="64"/>
                    </a:cubicBezTo>
                    <a:cubicBezTo>
                      <a:pt x="67" y="66"/>
                      <a:pt x="63" y="66"/>
                      <a:pt x="61" y="64"/>
                    </a:cubicBezTo>
                    <a:cubicBezTo>
                      <a:pt x="59" y="62"/>
                      <a:pt x="59" y="62"/>
                      <a:pt x="59" y="62"/>
                    </a:cubicBezTo>
                    <a:cubicBezTo>
                      <a:pt x="50" y="54"/>
                      <a:pt x="50" y="54"/>
                      <a:pt x="50" y="54"/>
                    </a:cubicBezTo>
                    <a:cubicBezTo>
                      <a:pt x="43" y="47"/>
                      <a:pt x="43" y="47"/>
                      <a:pt x="43" y="47"/>
                    </a:cubicBezTo>
                    <a:cubicBezTo>
                      <a:pt x="34" y="39"/>
                      <a:pt x="34" y="39"/>
                      <a:pt x="34" y="39"/>
                    </a:cubicBezTo>
                    <a:cubicBezTo>
                      <a:pt x="14" y="20"/>
                      <a:pt x="14" y="20"/>
                      <a:pt x="14" y="20"/>
                    </a:cubicBezTo>
                    <a:cubicBezTo>
                      <a:pt x="13" y="20"/>
                      <a:pt x="13" y="20"/>
                      <a:pt x="13" y="20"/>
                    </a:cubicBezTo>
                    <a:cubicBezTo>
                      <a:pt x="12" y="34"/>
                      <a:pt x="12" y="34"/>
                      <a:pt x="12" y="34"/>
                    </a:cubicBezTo>
                    <a:cubicBezTo>
                      <a:pt x="12" y="38"/>
                      <a:pt x="9" y="40"/>
                      <a:pt x="6" y="40"/>
                    </a:cubicBezTo>
                    <a:cubicBezTo>
                      <a:pt x="2" y="40"/>
                      <a:pt x="0" y="37"/>
                      <a:pt x="0" y="33"/>
                    </a:cubicBezTo>
                    <a:lnTo>
                      <a:pt x="2" y="6"/>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4" name="Freeform 66"/>
              <p:cNvSpPr>
                <a:spLocks/>
              </p:cNvSpPr>
              <p:nvPr/>
            </p:nvSpPr>
            <p:spPr bwMode="auto">
              <a:xfrm>
                <a:off x="2074" y="1901"/>
                <a:ext cx="215" cy="130"/>
              </a:xfrm>
              <a:custGeom>
                <a:avLst/>
                <a:gdLst>
                  <a:gd name="T0" fmla="*/ 0 w 215"/>
                  <a:gd name="T1" fmla="*/ 130 h 130"/>
                  <a:gd name="T2" fmla="*/ 215 w 215"/>
                  <a:gd name="T3" fmla="*/ 130 h 130"/>
                  <a:gd name="T4" fmla="*/ 121 w 215"/>
                  <a:gd name="T5" fmla="*/ 64 h 130"/>
                  <a:gd name="T6" fmla="*/ 87 w 215"/>
                  <a:gd name="T7" fmla="*/ 74 h 130"/>
                  <a:gd name="T8" fmla="*/ 0 w 215"/>
                  <a:gd name="T9" fmla="*/ 0 h 130"/>
                  <a:gd name="T10" fmla="*/ 0 w 215"/>
                  <a:gd name="T11" fmla="*/ 130 h 130"/>
                </a:gdLst>
                <a:ahLst/>
                <a:cxnLst>
                  <a:cxn ang="0">
                    <a:pos x="T0" y="T1"/>
                  </a:cxn>
                  <a:cxn ang="0">
                    <a:pos x="T2" y="T3"/>
                  </a:cxn>
                  <a:cxn ang="0">
                    <a:pos x="T4" y="T5"/>
                  </a:cxn>
                  <a:cxn ang="0">
                    <a:pos x="T6" y="T7"/>
                  </a:cxn>
                  <a:cxn ang="0">
                    <a:pos x="T8" y="T9"/>
                  </a:cxn>
                  <a:cxn ang="0">
                    <a:pos x="T10" y="T11"/>
                  </a:cxn>
                </a:cxnLst>
                <a:rect l="0" t="0" r="r" b="b"/>
                <a:pathLst>
                  <a:path w="215" h="130">
                    <a:moveTo>
                      <a:pt x="0" y="130"/>
                    </a:moveTo>
                    <a:lnTo>
                      <a:pt x="215" y="130"/>
                    </a:lnTo>
                    <a:lnTo>
                      <a:pt x="121" y="64"/>
                    </a:lnTo>
                    <a:lnTo>
                      <a:pt x="87" y="74"/>
                    </a:lnTo>
                    <a:lnTo>
                      <a:pt x="0" y="0"/>
                    </a:lnTo>
                    <a:lnTo>
                      <a:pt x="0" y="13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5" name="Freeform 67"/>
              <p:cNvSpPr>
                <a:spLocks/>
              </p:cNvSpPr>
              <p:nvPr/>
            </p:nvSpPr>
            <p:spPr bwMode="auto">
              <a:xfrm>
                <a:off x="670" y="1382"/>
                <a:ext cx="125" cy="55"/>
              </a:xfrm>
              <a:custGeom>
                <a:avLst/>
                <a:gdLst>
                  <a:gd name="T0" fmla="*/ 86 w 86"/>
                  <a:gd name="T1" fmla="*/ 30 h 38"/>
                  <a:gd name="T2" fmla="*/ 78 w 86"/>
                  <a:gd name="T3" fmla="*/ 38 h 38"/>
                  <a:gd name="T4" fmla="*/ 8 w 86"/>
                  <a:gd name="T5" fmla="*/ 38 h 38"/>
                  <a:gd name="T6" fmla="*/ 0 w 86"/>
                  <a:gd name="T7" fmla="*/ 30 h 38"/>
                  <a:gd name="T8" fmla="*/ 0 w 86"/>
                  <a:gd name="T9" fmla="*/ 8 h 38"/>
                  <a:gd name="T10" fmla="*/ 8 w 86"/>
                  <a:gd name="T11" fmla="*/ 0 h 38"/>
                  <a:gd name="T12" fmla="*/ 78 w 86"/>
                  <a:gd name="T13" fmla="*/ 0 h 38"/>
                  <a:gd name="T14" fmla="*/ 86 w 86"/>
                  <a:gd name="T15" fmla="*/ 8 h 38"/>
                  <a:gd name="T16" fmla="*/ 86 w 86"/>
                  <a:gd name="T17"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38">
                    <a:moveTo>
                      <a:pt x="86" y="30"/>
                    </a:moveTo>
                    <a:cubicBezTo>
                      <a:pt x="86" y="35"/>
                      <a:pt x="82" y="38"/>
                      <a:pt x="78" y="38"/>
                    </a:cubicBezTo>
                    <a:cubicBezTo>
                      <a:pt x="8" y="38"/>
                      <a:pt x="8" y="38"/>
                      <a:pt x="8" y="38"/>
                    </a:cubicBezTo>
                    <a:cubicBezTo>
                      <a:pt x="4" y="38"/>
                      <a:pt x="0" y="35"/>
                      <a:pt x="0" y="30"/>
                    </a:cubicBezTo>
                    <a:cubicBezTo>
                      <a:pt x="0" y="8"/>
                      <a:pt x="0" y="8"/>
                      <a:pt x="0" y="8"/>
                    </a:cubicBezTo>
                    <a:cubicBezTo>
                      <a:pt x="0" y="3"/>
                      <a:pt x="4" y="0"/>
                      <a:pt x="8" y="0"/>
                    </a:cubicBezTo>
                    <a:cubicBezTo>
                      <a:pt x="78" y="0"/>
                      <a:pt x="78" y="0"/>
                      <a:pt x="78" y="0"/>
                    </a:cubicBezTo>
                    <a:cubicBezTo>
                      <a:pt x="82" y="0"/>
                      <a:pt x="86" y="3"/>
                      <a:pt x="86" y="8"/>
                    </a:cubicBezTo>
                    <a:lnTo>
                      <a:pt x="86" y="3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6" name="Freeform 68"/>
              <p:cNvSpPr>
                <a:spLocks/>
              </p:cNvSpPr>
              <p:nvPr/>
            </p:nvSpPr>
            <p:spPr bwMode="auto">
              <a:xfrm>
                <a:off x="718" y="1424"/>
                <a:ext cx="29" cy="125"/>
              </a:xfrm>
              <a:custGeom>
                <a:avLst/>
                <a:gdLst>
                  <a:gd name="T0" fmla="*/ 4 w 20"/>
                  <a:gd name="T1" fmla="*/ 86 h 86"/>
                  <a:gd name="T2" fmla="*/ 0 w 20"/>
                  <a:gd name="T3" fmla="*/ 78 h 86"/>
                  <a:gd name="T4" fmla="*/ 0 w 20"/>
                  <a:gd name="T5" fmla="*/ 8 h 86"/>
                  <a:gd name="T6" fmla="*/ 4 w 20"/>
                  <a:gd name="T7" fmla="*/ 0 h 86"/>
                  <a:gd name="T8" fmla="*/ 16 w 20"/>
                  <a:gd name="T9" fmla="*/ 0 h 86"/>
                  <a:gd name="T10" fmla="*/ 20 w 20"/>
                  <a:gd name="T11" fmla="*/ 8 h 86"/>
                  <a:gd name="T12" fmla="*/ 20 w 20"/>
                  <a:gd name="T13" fmla="*/ 78 h 86"/>
                  <a:gd name="T14" fmla="*/ 16 w 20"/>
                  <a:gd name="T15" fmla="*/ 86 h 86"/>
                  <a:gd name="T16" fmla="*/ 4 w 20"/>
                  <a:gd name="T1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86">
                    <a:moveTo>
                      <a:pt x="4" y="86"/>
                    </a:moveTo>
                    <a:cubicBezTo>
                      <a:pt x="2" y="86"/>
                      <a:pt x="0" y="82"/>
                      <a:pt x="0" y="78"/>
                    </a:cubicBezTo>
                    <a:cubicBezTo>
                      <a:pt x="0" y="8"/>
                      <a:pt x="0" y="8"/>
                      <a:pt x="0" y="8"/>
                    </a:cubicBezTo>
                    <a:cubicBezTo>
                      <a:pt x="0" y="4"/>
                      <a:pt x="2" y="0"/>
                      <a:pt x="4" y="0"/>
                    </a:cubicBezTo>
                    <a:cubicBezTo>
                      <a:pt x="16" y="0"/>
                      <a:pt x="16" y="0"/>
                      <a:pt x="16" y="0"/>
                    </a:cubicBezTo>
                    <a:cubicBezTo>
                      <a:pt x="18" y="0"/>
                      <a:pt x="20" y="4"/>
                      <a:pt x="20" y="8"/>
                    </a:cubicBezTo>
                    <a:cubicBezTo>
                      <a:pt x="20" y="78"/>
                      <a:pt x="20" y="78"/>
                      <a:pt x="20" y="78"/>
                    </a:cubicBezTo>
                    <a:cubicBezTo>
                      <a:pt x="20" y="82"/>
                      <a:pt x="18" y="86"/>
                      <a:pt x="16" y="86"/>
                    </a:cubicBezTo>
                    <a:lnTo>
                      <a:pt x="4" y="86"/>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7" name="Freeform 69"/>
              <p:cNvSpPr>
                <a:spLocks/>
              </p:cNvSpPr>
              <p:nvPr/>
            </p:nvSpPr>
            <p:spPr bwMode="auto">
              <a:xfrm>
                <a:off x="2426" y="2381"/>
                <a:ext cx="90" cy="41"/>
              </a:xfrm>
              <a:custGeom>
                <a:avLst/>
                <a:gdLst>
                  <a:gd name="T0" fmla="*/ 62 w 62"/>
                  <a:gd name="T1" fmla="*/ 22 h 28"/>
                  <a:gd name="T2" fmla="*/ 56 w 62"/>
                  <a:gd name="T3" fmla="*/ 28 h 28"/>
                  <a:gd name="T4" fmla="*/ 6 w 62"/>
                  <a:gd name="T5" fmla="*/ 28 h 28"/>
                  <a:gd name="T6" fmla="*/ 0 w 62"/>
                  <a:gd name="T7" fmla="*/ 22 h 28"/>
                  <a:gd name="T8" fmla="*/ 0 w 62"/>
                  <a:gd name="T9" fmla="*/ 5 h 28"/>
                  <a:gd name="T10" fmla="*/ 6 w 62"/>
                  <a:gd name="T11" fmla="*/ 0 h 28"/>
                  <a:gd name="T12" fmla="*/ 56 w 62"/>
                  <a:gd name="T13" fmla="*/ 0 h 28"/>
                  <a:gd name="T14" fmla="*/ 62 w 62"/>
                  <a:gd name="T15" fmla="*/ 5 h 28"/>
                  <a:gd name="T16" fmla="*/ 62 w 62"/>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8">
                    <a:moveTo>
                      <a:pt x="62" y="22"/>
                    </a:moveTo>
                    <a:cubicBezTo>
                      <a:pt x="62" y="25"/>
                      <a:pt x="59" y="28"/>
                      <a:pt x="56" y="28"/>
                    </a:cubicBezTo>
                    <a:cubicBezTo>
                      <a:pt x="6" y="28"/>
                      <a:pt x="6" y="28"/>
                      <a:pt x="6" y="28"/>
                    </a:cubicBezTo>
                    <a:cubicBezTo>
                      <a:pt x="2" y="28"/>
                      <a:pt x="0" y="25"/>
                      <a:pt x="0" y="22"/>
                    </a:cubicBezTo>
                    <a:cubicBezTo>
                      <a:pt x="0" y="5"/>
                      <a:pt x="0" y="5"/>
                      <a:pt x="0" y="5"/>
                    </a:cubicBezTo>
                    <a:cubicBezTo>
                      <a:pt x="0" y="2"/>
                      <a:pt x="2" y="0"/>
                      <a:pt x="6" y="0"/>
                    </a:cubicBezTo>
                    <a:cubicBezTo>
                      <a:pt x="56" y="0"/>
                      <a:pt x="56" y="0"/>
                      <a:pt x="56" y="0"/>
                    </a:cubicBezTo>
                    <a:cubicBezTo>
                      <a:pt x="59" y="0"/>
                      <a:pt x="62" y="2"/>
                      <a:pt x="62" y="5"/>
                    </a:cubicBezTo>
                    <a:lnTo>
                      <a:pt x="62" y="22"/>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8" name="Freeform 70"/>
              <p:cNvSpPr>
                <a:spLocks/>
              </p:cNvSpPr>
              <p:nvPr/>
            </p:nvSpPr>
            <p:spPr bwMode="auto">
              <a:xfrm>
                <a:off x="2461" y="2412"/>
                <a:ext cx="20" cy="90"/>
              </a:xfrm>
              <a:custGeom>
                <a:avLst/>
                <a:gdLst>
                  <a:gd name="T0" fmla="*/ 3 w 14"/>
                  <a:gd name="T1" fmla="*/ 62 h 62"/>
                  <a:gd name="T2" fmla="*/ 0 w 14"/>
                  <a:gd name="T3" fmla="*/ 56 h 62"/>
                  <a:gd name="T4" fmla="*/ 0 w 14"/>
                  <a:gd name="T5" fmla="*/ 6 h 62"/>
                  <a:gd name="T6" fmla="*/ 3 w 14"/>
                  <a:gd name="T7" fmla="*/ 0 h 62"/>
                  <a:gd name="T8" fmla="*/ 11 w 14"/>
                  <a:gd name="T9" fmla="*/ 0 h 62"/>
                  <a:gd name="T10" fmla="*/ 14 w 14"/>
                  <a:gd name="T11" fmla="*/ 6 h 62"/>
                  <a:gd name="T12" fmla="*/ 14 w 14"/>
                  <a:gd name="T13" fmla="*/ 56 h 62"/>
                  <a:gd name="T14" fmla="*/ 11 w 14"/>
                  <a:gd name="T15" fmla="*/ 62 h 62"/>
                  <a:gd name="T16" fmla="*/ 3 w 14"/>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2">
                    <a:moveTo>
                      <a:pt x="3" y="62"/>
                    </a:moveTo>
                    <a:cubicBezTo>
                      <a:pt x="1" y="62"/>
                      <a:pt x="0" y="59"/>
                      <a:pt x="0" y="56"/>
                    </a:cubicBezTo>
                    <a:cubicBezTo>
                      <a:pt x="0" y="6"/>
                      <a:pt x="0" y="6"/>
                      <a:pt x="0" y="6"/>
                    </a:cubicBezTo>
                    <a:cubicBezTo>
                      <a:pt x="0" y="3"/>
                      <a:pt x="1" y="0"/>
                      <a:pt x="3" y="0"/>
                    </a:cubicBezTo>
                    <a:cubicBezTo>
                      <a:pt x="11" y="0"/>
                      <a:pt x="11" y="0"/>
                      <a:pt x="11" y="0"/>
                    </a:cubicBezTo>
                    <a:cubicBezTo>
                      <a:pt x="12" y="0"/>
                      <a:pt x="14" y="3"/>
                      <a:pt x="14" y="6"/>
                    </a:cubicBezTo>
                    <a:cubicBezTo>
                      <a:pt x="14" y="56"/>
                      <a:pt x="14" y="56"/>
                      <a:pt x="14" y="56"/>
                    </a:cubicBezTo>
                    <a:cubicBezTo>
                      <a:pt x="14" y="59"/>
                      <a:pt x="12" y="62"/>
                      <a:pt x="11" y="62"/>
                    </a:cubicBezTo>
                    <a:lnTo>
                      <a:pt x="3" y="62"/>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9" name="Freeform 71"/>
              <p:cNvSpPr>
                <a:spLocks/>
              </p:cNvSpPr>
              <p:nvPr/>
            </p:nvSpPr>
            <p:spPr bwMode="auto">
              <a:xfrm>
                <a:off x="2006" y="678"/>
                <a:ext cx="136" cy="61"/>
              </a:xfrm>
              <a:custGeom>
                <a:avLst/>
                <a:gdLst>
                  <a:gd name="T0" fmla="*/ 94 w 94"/>
                  <a:gd name="T1" fmla="*/ 33 h 42"/>
                  <a:gd name="T2" fmla="*/ 85 w 94"/>
                  <a:gd name="T3" fmla="*/ 42 h 42"/>
                  <a:gd name="T4" fmla="*/ 9 w 94"/>
                  <a:gd name="T5" fmla="*/ 42 h 42"/>
                  <a:gd name="T6" fmla="*/ 0 w 94"/>
                  <a:gd name="T7" fmla="*/ 33 h 42"/>
                  <a:gd name="T8" fmla="*/ 0 w 94"/>
                  <a:gd name="T9" fmla="*/ 9 h 42"/>
                  <a:gd name="T10" fmla="*/ 9 w 94"/>
                  <a:gd name="T11" fmla="*/ 0 h 42"/>
                  <a:gd name="T12" fmla="*/ 85 w 94"/>
                  <a:gd name="T13" fmla="*/ 0 h 42"/>
                  <a:gd name="T14" fmla="*/ 94 w 94"/>
                  <a:gd name="T15" fmla="*/ 9 h 42"/>
                  <a:gd name="T16" fmla="*/ 94 w 94"/>
                  <a:gd name="T17"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42">
                    <a:moveTo>
                      <a:pt x="94" y="33"/>
                    </a:moveTo>
                    <a:cubicBezTo>
                      <a:pt x="94" y="38"/>
                      <a:pt x="90" y="42"/>
                      <a:pt x="85" y="42"/>
                    </a:cubicBezTo>
                    <a:cubicBezTo>
                      <a:pt x="9" y="42"/>
                      <a:pt x="9" y="42"/>
                      <a:pt x="9" y="42"/>
                    </a:cubicBezTo>
                    <a:cubicBezTo>
                      <a:pt x="4" y="42"/>
                      <a:pt x="0" y="38"/>
                      <a:pt x="0" y="33"/>
                    </a:cubicBezTo>
                    <a:cubicBezTo>
                      <a:pt x="0" y="9"/>
                      <a:pt x="0" y="9"/>
                      <a:pt x="0" y="9"/>
                    </a:cubicBezTo>
                    <a:cubicBezTo>
                      <a:pt x="0" y="4"/>
                      <a:pt x="4" y="0"/>
                      <a:pt x="9" y="0"/>
                    </a:cubicBezTo>
                    <a:cubicBezTo>
                      <a:pt x="85" y="0"/>
                      <a:pt x="85" y="0"/>
                      <a:pt x="85" y="0"/>
                    </a:cubicBezTo>
                    <a:cubicBezTo>
                      <a:pt x="90" y="0"/>
                      <a:pt x="94" y="4"/>
                      <a:pt x="94" y="9"/>
                    </a:cubicBezTo>
                    <a:lnTo>
                      <a:pt x="94" y="33"/>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0" name="Freeform 72"/>
              <p:cNvSpPr>
                <a:spLocks/>
              </p:cNvSpPr>
              <p:nvPr/>
            </p:nvSpPr>
            <p:spPr bwMode="auto">
              <a:xfrm>
                <a:off x="2059" y="725"/>
                <a:ext cx="31" cy="136"/>
              </a:xfrm>
              <a:custGeom>
                <a:avLst/>
                <a:gdLst>
                  <a:gd name="T0" fmla="*/ 4 w 21"/>
                  <a:gd name="T1" fmla="*/ 94 h 94"/>
                  <a:gd name="T2" fmla="*/ 0 w 21"/>
                  <a:gd name="T3" fmla="*/ 85 h 94"/>
                  <a:gd name="T4" fmla="*/ 0 w 21"/>
                  <a:gd name="T5" fmla="*/ 9 h 94"/>
                  <a:gd name="T6" fmla="*/ 4 w 21"/>
                  <a:gd name="T7" fmla="*/ 0 h 94"/>
                  <a:gd name="T8" fmla="*/ 16 w 21"/>
                  <a:gd name="T9" fmla="*/ 0 h 94"/>
                  <a:gd name="T10" fmla="*/ 21 w 21"/>
                  <a:gd name="T11" fmla="*/ 9 h 94"/>
                  <a:gd name="T12" fmla="*/ 21 w 21"/>
                  <a:gd name="T13" fmla="*/ 85 h 94"/>
                  <a:gd name="T14" fmla="*/ 16 w 21"/>
                  <a:gd name="T15" fmla="*/ 94 h 94"/>
                  <a:gd name="T16" fmla="*/ 4 w 21"/>
                  <a:gd name="T1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94">
                    <a:moveTo>
                      <a:pt x="4" y="94"/>
                    </a:moveTo>
                    <a:cubicBezTo>
                      <a:pt x="1" y="94"/>
                      <a:pt x="0" y="90"/>
                      <a:pt x="0" y="85"/>
                    </a:cubicBezTo>
                    <a:cubicBezTo>
                      <a:pt x="0" y="9"/>
                      <a:pt x="0" y="9"/>
                      <a:pt x="0" y="9"/>
                    </a:cubicBezTo>
                    <a:cubicBezTo>
                      <a:pt x="0" y="4"/>
                      <a:pt x="1" y="0"/>
                      <a:pt x="4" y="0"/>
                    </a:cubicBezTo>
                    <a:cubicBezTo>
                      <a:pt x="16" y="0"/>
                      <a:pt x="16" y="0"/>
                      <a:pt x="16" y="0"/>
                    </a:cubicBezTo>
                    <a:cubicBezTo>
                      <a:pt x="19" y="0"/>
                      <a:pt x="21" y="4"/>
                      <a:pt x="21" y="9"/>
                    </a:cubicBezTo>
                    <a:cubicBezTo>
                      <a:pt x="21" y="85"/>
                      <a:pt x="21" y="85"/>
                      <a:pt x="21" y="85"/>
                    </a:cubicBezTo>
                    <a:cubicBezTo>
                      <a:pt x="21" y="90"/>
                      <a:pt x="19" y="94"/>
                      <a:pt x="16" y="94"/>
                    </a:cubicBezTo>
                    <a:lnTo>
                      <a:pt x="4" y="94"/>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1" name="Freeform 73"/>
              <p:cNvSpPr>
                <a:spLocks noEditPoints="1"/>
              </p:cNvSpPr>
              <p:nvPr/>
            </p:nvSpPr>
            <p:spPr bwMode="auto">
              <a:xfrm>
                <a:off x="1364" y="597"/>
                <a:ext cx="247" cy="247"/>
              </a:xfrm>
              <a:custGeom>
                <a:avLst/>
                <a:gdLst>
                  <a:gd name="T0" fmla="*/ 1 w 170"/>
                  <a:gd name="T1" fmla="*/ 87 h 170"/>
                  <a:gd name="T2" fmla="*/ 169 w 170"/>
                  <a:gd name="T3" fmla="*/ 83 h 170"/>
                  <a:gd name="T4" fmla="*/ 140 w 170"/>
                  <a:gd name="T5" fmla="*/ 131 h 170"/>
                  <a:gd name="T6" fmla="*/ 125 w 170"/>
                  <a:gd name="T7" fmla="*/ 123 h 170"/>
                  <a:gd name="T8" fmla="*/ 133 w 170"/>
                  <a:gd name="T9" fmla="*/ 139 h 170"/>
                  <a:gd name="T10" fmla="*/ 114 w 170"/>
                  <a:gd name="T11" fmla="*/ 141 h 170"/>
                  <a:gd name="T12" fmla="*/ 107 w 170"/>
                  <a:gd name="T13" fmla="*/ 144 h 170"/>
                  <a:gd name="T14" fmla="*/ 92 w 170"/>
                  <a:gd name="T15" fmla="*/ 156 h 170"/>
                  <a:gd name="T16" fmla="*/ 86 w 170"/>
                  <a:gd name="T17" fmla="*/ 140 h 170"/>
                  <a:gd name="T18" fmla="*/ 81 w 170"/>
                  <a:gd name="T19" fmla="*/ 157 h 170"/>
                  <a:gd name="T20" fmla="*/ 66 w 170"/>
                  <a:gd name="T21" fmla="*/ 145 h 170"/>
                  <a:gd name="T22" fmla="*/ 59 w 170"/>
                  <a:gd name="T23" fmla="*/ 142 h 170"/>
                  <a:gd name="T24" fmla="*/ 40 w 170"/>
                  <a:gd name="T25" fmla="*/ 141 h 170"/>
                  <a:gd name="T26" fmla="*/ 47 w 170"/>
                  <a:gd name="T27" fmla="*/ 125 h 170"/>
                  <a:gd name="T28" fmla="*/ 32 w 170"/>
                  <a:gd name="T29" fmla="*/ 133 h 170"/>
                  <a:gd name="T30" fmla="*/ 29 w 170"/>
                  <a:gd name="T31" fmla="*/ 114 h 170"/>
                  <a:gd name="T32" fmla="*/ 26 w 170"/>
                  <a:gd name="T33" fmla="*/ 107 h 170"/>
                  <a:gd name="T34" fmla="*/ 14 w 170"/>
                  <a:gd name="T35" fmla="*/ 93 h 170"/>
                  <a:gd name="T36" fmla="*/ 30 w 170"/>
                  <a:gd name="T37" fmla="*/ 87 h 170"/>
                  <a:gd name="T38" fmla="*/ 14 w 170"/>
                  <a:gd name="T39" fmla="*/ 81 h 170"/>
                  <a:gd name="T40" fmla="*/ 25 w 170"/>
                  <a:gd name="T41" fmla="*/ 67 h 170"/>
                  <a:gd name="T42" fmla="*/ 28 w 170"/>
                  <a:gd name="T43" fmla="*/ 60 h 170"/>
                  <a:gd name="T44" fmla="*/ 30 w 170"/>
                  <a:gd name="T45" fmla="*/ 40 h 170"/>
                  <a:gd name="T46" fmla="*/ 45 w 170"/>
                  <a:gd name="T47" fmla="*/ 47 h 170"/>
                  <a:gd name="T48" fmla="*/ 37 w 170"/>
                  <a:gd name="T49" fmla="*/ 32 h 170"/>
                  <a:gd name="T50" fmla="*/ 56 w 170"/>
                  <a:gd name="T51" fmla="*/ 30 h 170"/>
                  <a:gd name="T52" fmla="*/ 63 w 170"/>
                  <a:gd name="T53" fmla="*/ 27 h 170"/>
                  <a:gd name="T54" fmla="*/ 78 w 170"/>
                  <a:gd name="T55" fmla="*/ 14 h 170"/>
                  <a:gd name="T56" fmla="*/ 84 w 170"/>
                  <a:gd name="T57" fmla="*/ 30 h 170"/>
                  <a:gd name="T58" fmla="*/ 89 w 170"/>
                  <a:gd name="T59" fmla="*/ 14 h 170"/>
                  <a:gd name="T60" fmla="*/ 104 w 170"/>
                  <a:gd name="T61" fmla="*/ 26 h 170"/>
                  <a:gd name="T62" fmla="*/ 111 w 170"/>
                  <a:gd name="T63" fmla="*/ 29 h 170"/>
                  <a:gd name="T64" fmla="*/ 130 w 170"/>
                  <a:gd name="T65" fmla="*/ 30 h 170"/>
                  <a:gd name="T66" fmla="*/ 123 w 170"/>
                  <a:gd name="T67" fmla="*/ 46 h 170"/>
                  <a:gd name="T68" fmla="*/ 138 w 170"/>
                  <a:gd name="T69" fmla="*/ 38 h 170"/>
                  <a:gd name="T70" fmla="*/ 141 w 170"/>
                  <a:gd name="T71" fmla="*/ 57 h 170"/>
                  <a:gd name="T72" fmla="*/ 144 w 170"/>
                  <a:gd name="T73" fmla="*/ 65 h 170"/>
                  <a:gd name="T74" fmla="*/ 156 w 170"/>
                  <a:gd name="T75" fmla="*/ 78 h 170"/>
                  <a:gd name="T76" fmla="*/ 140 w 170"/>
                  <a:gd name="T77" fmla="*/ 84 h 170"/>
                  <a:gd name="T78" fmla="*/ 157 w 170"/>
                  <a:gd name="T79" fmla="*/ 89 h 170"/>
                  <a:gd name="T80" fmla="*/ 145 w 170"/>
                  <a:gd name="T81" fmla="*/ 104 h 170"/>
                  <a:gd name="T82" fmla="*/ 142 w 170"/>
                  <a:gd name="T83" fmla="*/ 112 h 170"/>
                  <a:gd name="T84" fmla="*/ 140 w 170"/>
                  <a:gd name="T85" fmla="*/ 131 h 170"/>
                  <a:gd name="T86" fmla="*/ 85 w 170"/>
                  <a:gd name="T87" fmla="*/ 97 h 170"/>
                  <a:gd name="T88" fmla="*/ 81 w 170"/>
                  <a:gd name="T89" fmla="*/ 73 h 170"/>
                  <a:gd name="T90" fmla="*/ 84 w 170"/>
                  <a:gd name="T91" fmla="*/ 35 h 170"/>
                  <a:gd name="T92" fmla="*/ 89 w 170"/>
                  <a:gd name="T93" fmla="*/ 73 h 170"/>
                  <a:gd name="T94" fmla="*/ 85 w 170"/>
                  <a:gd name="T95" fmla="*/ 103 h 170"/>
                  <a:gd name="T96" fmla="*/ 92 w 170"/>
                  <a:gd name="T97" fmla="*/ 126 h 170"/>
                  <a:gd name="T98" fmla="*/ 79 w 170"/>
                  <a:gd name="T99" fmla="*/ 127 h 170"/>
                  <a:gd name="T100" fmla="*/ 85 w 170"/>
                  <a:gd name="T101" fmla="*/ 10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70">
                    <a:moveTo>
                      <a:pt x="83" y="1"/>
                    </a:moveTo>
                    <a:cubicBezTo>
                      <a:pt x="37" y="2"/>
                      <a:pt x="0" y="41"/>
                      <a:pt x="1" y="87"/>
                    </a:cubicBezTo>
                    <a:cubicBezTo>
                      <a:pt x="2" y="134"/>
                      <a:pt x="40" y="170"/>
                      <a:pt x="87" y="169"/>
                    </a:cubicBezTo>
                    <a:cubicBezTo>
                      <a:pt x="133" y="168"/>
                      <a:pt x="170" y="130"/>
                      <a:pt x="169" y="83"/>
                    </a:cubicBezTo>
                    <a:cubicBezTo>
                      <a:pt x="168" y="37"/>
                      <a:pt x="130" y="0"/>
                      <a:pt x="83" y="1"/>
                    </a:cubicBezTo>
                    <a:close/>
                    <a:moveTo>
                      <a:pt x="140" y="131"/>
                    </a:moveTo>
                    <a:cubicBezTo>
                      <a:pt x="133" y="123"/>
                      <a:pt x="133" y="123"/>
                      <a:pt x="133" y="123"/>
                    </a:cubicBezTo>
                    <a:cubicBezTo>
                      <a:pt x="131" y="121"/>
                      <a:pt x="127" y="121"/>
                      <a:pt x="125" y="123"/>
                    </a:cubicBezTo>
                    <a:cubicBezTo>
                      <a:pt x="123" y="126"/>
                      <a:pt x="123" y="129"/>
                      <a:pt x="125" y="131"/>
                    </a:cubicBezTo>
                    <a:cubicBezTo>
                      <a:pt x="133" y="139"/>
                      <a:pt x="133" y="139"/>
                      <a:pt x="133" y="139"/>
                    </a:cubicBezTo>
                    <a:cubicBezTo>
                      <a:pt x="128" y="143"/>
                      <a:pt x="123" y="146"/>
                      <a:pt x="117" y="149"/>
                    </a:cubicBezTo>
                    <a:cubicBezTo>
                      <a:pt x="114" y="141"/>
                      <a:pt x="114" y="141"/>
                      <a:pt x="114" y="141"/>
                    </a:cubicBezTo>
                    <a:cubicBezTo>
                      <a:pt x="113" y="139"/>
                      <a:pt x="111" y="138"/>
                      <a:pt x="109" y="139"/>
                    </a:cubicBezTo>
                    <a:cubicBezTo>
                      <a:pt x="107" y="140"/>
                      <a:pt x="106" y="142"/>
                      <a:pt x="107" y="144"/>
                    </a:cubicBezTo>
                    <a:cubicBezTo>
                      <a:pt x="110" y="152"/>
                      <a:pt x="110" y="152"/>
                      <a:pt x="110" y="152"/>
                    </a:cubicBezTo>
                    <a:cubicBezTo>
                      <a:pt x="105" y="154"/>
                      <a:pt x="99" y="156"/>
                      <a:pt x="92" y="156"/>
                    </a:cubicBezTo>
                    <a:cubicBezTo>
                      <a:pt x="92" y="146"/>
                      <a:pt x="92" y="146"/>
                      <a:pt x="92" y="146"/>
                    </a:cubicBezTo>
                    <a:cubicBezTo>
                      <a:pt x="92" y="143"/>
                      <a:pt x="89" y="140"/>
                      <a:pt x="86" y="140"/>
                    </a:cubicBezTo>
                    <a:cubicBezTo>
                      <a:pt x="83" y="141"/>
                      <a:pt x="81" y="143"/>
                      <a:pt x="81" y="146"/>
                    </a:cubicBezTo>
                    <a:cubicBezTo>
                      <a:pt x="81" y="157"/>
                      <a:pt x="81" y="157"/>
                      <a:pt x="81" y="157"/>
                    </a:cubicBezTo>
                    <a:cubicBezTo>
                      <a:pt x="75" y="156"/>
                      <a:pt x="69" y="155"/>
                      <a:pt x="63" y="153"/>
                    </a:cubicBezTo>
                    <a:cubicBezTo>
                      <a:pt x="66" y="145"/>
                      <a:pt x="66" y="145"/>
                      <a:pt x="66" y="145"/>
                    </a:cubicBezTo>
                    <a:cubicBezTo>
                      <a:pt x="67" y="143"/>
                      <a:pt x="66" y="141"/>
                      <a:pt x="64" y="140"/>
                    </a:cubicBezTo>
                    <a:cubicBezTo>
                      <a:pt x="62" y="139"/>
                      <a:pt x="60" y="140"/>
                      <a:pt x="59" y="142"/>
                    </a:cubicBezTo>
                    <a:cubicBezTo>
                      <a:pt x="56" y="151"/>
                      <a:pt x="56" y="151"/>
                      <a:pt x="56" y="151"/>
                    </a:cubicBezTo>
                    <a:cubicBezTo>
                      <a:pt x="50" y="148"/>
                      <a:pt x="45" y="145"/>
                      <a:pt x="40" y="141"/>
                    </a:cubicBezTo>
                    <a:cubicBezTo>
                      <a:pt x="47" y="133"/>
                      <a:pt x="47" y="133"/>
                      <a:pt x="47" y="133"/>
                    </a:cubicBezTo>
                    <a:cubicBezTo>
                      <a:pt x="49" y="131"/>
                      <a:pt x="49" y="127"/>
                      <a:pt x="47" y="125"/>
                    </a:cubicBezTo>
                    <a:cubicBezTo>
                      <a:pt x="45" y="123"/>
                      <a:pt x="41" y="123"/>
                      <a:pt x="39" y="125"/>
                    </a:cubicBezTo>
                    <a:cubicBezTo>
                      <a:pt x="32" y="133"/>
                      <a:pt x="32" y="133"/>
                      <a:pt x="32" y="133"/>
                    </a:cubicBezTo>
                    <a:cubicBezTo>
                      <a:pt x="27" y="128"/>
                      <a:pt x="24" y="123"/>
                      <a:pt x="21" y="118"/>
                    </a:cubicBezTo>
                    <a:cubicBezTo>
                      <a:pt x="29" y="114"/>
                      <a:pt x="29" y="114"/>
                      <a:pt x="29" y="114"/>
                    </a:cubicBezTo>
                    <a:cubicBezTo>
                      <a:pt x="31" y="113"/>
                      <a:pt x="32" y="111"/>
                      <a:pt x="31" y="109"/>
                    </a:cubicBezTo>
                    <a:cubicBezTo>
                      <a:pt x="30" y="107"/>
                      <a:pt x="28" y="106"/>
                      <a:pt x="26" y="107"/>
                    </a:cubicBezTo>
                    <a:cubicBezTo>
                      <a:pt x="18" y="110"/>
                      <a:pt x="18" y="110"/>
                      <a:pt x="18" y="110"/>
                    </a:cubicBezTo>
                    <a:cubicBezTo>
                      <a:pt x="16" y="105"/>
                      <a:pt x="14" y="99"/>
                      <a:pt x="14" y="93"/>
                    </a:cubicBezTo>
                    <a:cubicBezTo>
                      <a:pt x="24" y="92"/>
                      <a:pt x="24" y="92"/>
                      <a:pt x="24" y="92"/>
                    </a:cubicBezTo>
                    <a:cubicBezTo>
                      <a:pt x="27" y="92"/>
                      <a:pt x="30" y="90"/>
                      <a:pt x="30" y="87"/>
                    </a:cubicBezTo>
                    <a:cubicBezTo>
                      <a:pt x="30" y="83"/>
                      <a:pt x="27" y="81"/>
                      <a:pt x="24" y="81"/>
                    </a:cubicBezTo>
                    <a:cubicBezTo>
                      <a:pt x="14" y="81"/>
                      <a:pt x="14" y="81"/>
                      <a:pt x="14" y="81"/>
                    </a:cubicBezTo>
                    <a:cubicBezTo>
                      <a:pt x="14" y="75"/>
                      <a:pt x="15" y="69"/>
                      <a:pt x="17" y="64"/>
                    </a:cubicBezTo>
                    <a:cubicBezTo>
                      <a:pt x="25" y="67"/>
                      <a:pt x="25" y="67"/>
                      <a:pt x="25" y="67"/>
                    </a:cubicBezTo>
                    <a:cubicBezTo>
                      <a:pt x="27" y="68"/>
                      <a:pt x="30" y="67"/>
                      <a:pt x="30" y="65"/>
                    </a:cubicBezTo>
                    <a:cubicBezTo>
                      <a:pt x="31" y="63"/>
                      <a:pt x="30" y="61"/>
                      <a:pt x="28" y="60"/>
                    </a:cubicBezTo>
                    <a:cubicBezTo>
                      <a:pt x="19" y="57"/>
                      <a:pt x="19" y="57"/>
                      <a:pt x="19" y="57"/>
                    </a:cubicBezTo>
                    <a:cubicBezTo>
                      <a:pt x="22" y="51"/>
                      <a:pt x="25" y="45"/>
                      <a:pt x="30" y="40"/>
                    </a:cubicBezTo>
                    <a:cubicBezTo>
                      <a:pt x="37" y="47"/>
                      <a:pt x="37" y="47"/>
                      <a:pt x="37" y="47"/>
                    </a:cubicBezTo>
                    <a:cubicBezTo>
                      <a:pt x="39" y="50"/>
                      <a:pt x="43" y="50"/>
                      <a:pt x="45" y="47"/>
                    </a:cubicBezTo>
                    <a:cubicBezTo>
                      <a:pt x="47" y="45"/>
                      <a:pt x="47" y="41"/>
                      <a:pt x="45" y="39"/>
                    </a:cubicBezTo>
                    <a:cubicBezTo>
                      <a:pt x="37" y="32"/>
                      <a:pt x="37" y="32"/>
                      <a:pt x="37" y="32"/>
                    </a:cubicBezTo>
                    <a:cubicBezTo>
                      <a:pt x="42" y="28"/>
                      <a:pt x="47" y="24"/>
                      <a:pt x="52" y="22"/>
                    </a:cubicBezTo>
                    <a:cubicBezTo>
                      <a:pt x="56" y="30"/>
                      <a:pt x="56" y="30"/>
                      <a:pt x="56" y="30"/>
                    </a:cubicBezTo>
                    <a:cubicBezTo>
                      <a:pt x="57" y="32"/>
                      <a:pt x="59" y="33"/>
                      <a:pt x="61" y="32"/>
                    </a:cubicBezTo>
                    <a:cubicBezTo>
                      <a:pt x="63" y="31"/>
                      <a:pt x="64" y="29"/>
                      <a:pt x="63" y="27"/>
                    </a:cubicBezTo>
                    <a:cubicBezTo>
                      <a:pt x="60" y="18"/>
                      <a:pt x="60" y="18"/>
                      <a:pt x="60" y="18"/>
                    </a:cubicBezTo>
                    <a:cubicBezTo>
                      <a:pt x="65" y="16"/>
                      <a:pt x="71" y="15"/>
                      <a:pt x="78" y="14"/>
                    </a:cubicBezTo>
                    <a:cubicBezTo>
                      <a:pt x="78" y="25"/>
                      <a:pt x="78" y="25"/>
                      <a:pt x="78" y="25"/>
                    </a:cubicBezTo>
                    <a:cubicBezTo>
                      <a:pt x="78" y="28"/>
                      <a:pt x="81" y="30"/>
                      <a:pt x="84" y="30"/>
                    </a:cubicBezTo>
                    <a:cubicBezTo>
                      <a:pt x="87" y="30"/>
                      <a:pt x="89" y="28"/>
                      <a:pt x="89" y="24"/>
                    </a:cubicBezTo>
                    <a:cubicBezTo>
                      <a:pt x="89" y="14"/>
                      <a:pt x="89" y="14"/>
                      <a:pt x="89" y="14"/>
                    </a:cubicBezTo>
                    <a:cubicBezTo>
                      <a:pt x="96" y="14"/>
                      <a:pt x="102" y="15"/>
                      <a:pt x="107" y="17"/>
                    </a:cubicBezTo>
                    <a:cubicBezTo>
                      <a:pt x="104" y="26"/>
                      <a:pt x="104" y="26"/>
                      <a:pt x="104" y="26"/>
                    </a:cubicBezTo>
                    <a:cubicBezTo>
                      <a:pt x="103" y="28"/>
                      <a:pt x="104" y="30"/>
                      <a:pt x="106" y="31"/>
                    </a:cubicBezTo>
                    <a:cubicBezTo>
                      <a:pt x="108" y="32"/>
                      <a:pt x="111" y="31"/>
                      <a:pt x="111" y="29"/>
                    </a:cubicBezTo>
                    <a:cubicBezTo>
                      <a:pt x="115" y="20"/>
                      <a:pt x="115" y="20"/>
                      <a:pt x="115" y="20"/>
                    </a:cubicBezTo>
                    <a:cubicBezTo>
                      <a:pt x="120" y="23"/>
                      <a:pt x="126" y="26"/>
                      <a:pt x="130" y="30"/>
                    </a:cubicBezTo>
                    <a:cubicBezTo>
                      <a:pt x="123" y="38"/>
                      <a:pt x="123" y="38"/>
                      <a:pt x="123" y="38"/>
                    </a:cubicBezTo>
                    <a:cubicBezTo>
                      <a:pt x="121" y="40"/>
                      <a:pt x="121" y="43"/>
                      <a:pt x="123" y="46"/>
                    </a:cubicBezTo>
                    <a:cubicBezTo>
                      <a:pt x="125" y="48"/>
                      <a:pt x="129" y="48"/>
                      <a:pt x="131" y="45"/>
                    </a:cubicBezTo>
                    <a:cubicBezTo>
                      <a:pt x="138" y="38"/>
                      <a:pt x="138" y="38"/>
                      <a:pt x="138" y="38"/>
                    </a:cubicBezTo>
                    <a:cubicBezTo>
                      <a:pt x="143" y="43"/>
                      <a:pt x="146" y="48"/>
                      <a:pt x="149" y="54"/>
                    </a:cubicBezTo>
                    <a:cubicBezTo>
                      <a:pt x="141" y="57"/>
                      <a:pt x="141" y="57"/>
                      <a:pt x="141" y="57"/>
                    </a:cubicBezTo>
                    <a:cubicBezTo>
                      <a:pt x="139" y="58"/>
                      <a:pt x="138" y="61"/>
                      <a:pt x="139" y="63"/>
                    </a:cubicBezTo>
                    <a:cubicBezTo>
                      <a:pt x="140" y="64"/>
                      <a:pt x="142" y="65"/>
                      <a:pt x="144" y="65"/>
                    </a:cubicBezTo>
                    <a:cubicBezTo>
                      <a:pt x="152" y="61"/>
                      <a:pt x="152" y="61"/>
                      <a:pt x="152" y="61"/>
                    </a:cubicBezTo>
                    <a:cubicBezTo>
                      <a:pt x="154" y="66"/>
                      <a:pt x="156" y="72"/>
                      <a:pt x="156" y="78"/>
                    </a:cubicBezTo>
                    <a:cubicBezTo>
                      <a:pt x="146" y="78"/>
                      <a:pt x="146" y="78"/>
                      <a:pt x="146" y="78"/>
                    </a:cubicBezTo>
                    <a:cubicBezTo>
                      <a:pt x="143" y="78"/>
                      <a:pt x="140" y="81"/>
                      <a:pt x="140" y="84"/>
                    </a:cubicBezTo>
                    <a:cubicBezTo>
                      <a:pt x="140" y="87"/>
                      <a:pt x="143" y="90"/>
                      <a:pt x="146" y="90"/>
                    </a:cubicBezTo>
                    <a:cubicBezTo>
                      <a:pt x="157" y="89"/>
                      <a:pt x="157" y="89"/>
                      <a:pt x="157" y="89"/>
                    </a:cubicBezTo>
                    <a:cubicBezTo>
                      <a:pt x="156" y="96"/>
                      <a:pt x="155" y="102"/>
                      <a:pt x="153" y="107"/>
                    </a:cubicBezTo>
                    <a:cubicBezTo>
                      <a:pt x="145" y="104"/>
                      <a:pt x="145" y="104"/>
                      <a:pt x="145" y="104"/>
                    </a:cubicBezTo>
                    <a:cubicBezTo>
                      <a:pt x="143" y="104"/>
                      <a:pt x="141" y="105"/>
                      <a:pt x="140" y="107"/>
                    </a:cubicBezTo>
                    <a:cubicBezTo>
                      <a:pt x="139" y="109"/>
                      <a:pt x="140" y="111"/>
                      <a:pt x="142" y="112"/>
                    </a:cubicBezTo>
                    <a:cubicBezTo>
                      <a:pt x="150" y="115"/>
                      <a:pt x="150" y="115"/>
                      <a:pt x="150" y="115"/>
                    </a:cubicBezTo>
                    <a:cubicBezTo>
                      <a:pt x="148" y="120"/>
                      <a:pt x="144" y="126"/>
                      <a:pt x="140" y="131"/>
                    </a:cubicBezTo>
                    <a:close/>
                    <a:moveTo>
                      <a:pt x="97" y="84"/>
                    </a:moveTo>
                    <a:cubicBezTo>
                      <a:pt x="97" y="91"/>
                      <a:pt x="92" y="97"/>
                      <a:pt x="85" y="97"/>
                    </a:cubicBezTo>
                    <a:cubicBezTo>
                      <a:pt x="78" y="97"/>
                      <a:pt x="73" y="92"/>
                      <a:pt x="73" y="85"/>
                    </a:cubicBezTo>
                    <a:cubicBezTo>
                      <a:pt x="73" y="80"/>
                      <a:pt x="76" y="75"/>
                      <a:pt x="81" y="73"/>
                    </a:cubicBezTo>
                    <a:cubicBezTo>
                      <a:pt x="80" y="40"/>
                      <a:pt x="80" y="40"/>
                      <a:pt x="80" y="40"/>
                    </a:cubicBezTo>
                    <a:cubicBezTo>
                      <a:pt x="80" y="37"/>
                      <a:pt x="82" y="35"/>
                      <a:pt x="84" y="35"/>
                    </a:cubicBezTo>
                    <a:cubicBezTo>
                      <a:pt x="86" y="35"/>
                      <a:pt x="88" y="37"/>
                      <a:pt x="88" y="40"/>
                    </a:cubicBezTo>
                    <a:cubicBezTo>
                      <a:pt x="89" y="73"/>
                      <a:pt x="89" y="73"/>
                      <a:pt x="89" y="73"/>
                    </a:cubicBezTo>
                    <a:cubicBezTo>
                      <a:pt x="94" y="75"/>
                      <a:pt x="97" y="79"/>
                      <a:pt x="97" y="84"/>
                    </a:cubicBezTo>
                    <a:close/>
                    <a:moveTo>
                      <a:pt x="85" y="103"/>
                    </a:moveTo>
                    <a:cubicBezTo>
                      <a:pt x="87" y="103"/>
                      <a:pt x="89" y="103"/>
                      <a:pt x="91" y="102"/>
                    </a:cubicBezTo>
                    <a:cubicBezTo>
                      <a:pt x="92" y="126"/>
                      <a:pt x="92" y="126"/>
                      <a:pt x="92" y="126"/>
                    </a:cubicBezTo>
                    <a:cubicBezTo>
                      <a:pt x="92" y="130"/>
                      <a:pt x="89" y="133"/>
                      <a:pt x="85" y="133"/>
                    </a:cubicBezTo>
                    <a:cubicBezTo>
                      <a:pt x="82" y="133"/>
                      <a:pt x="79" y="130"/>
                      <a:pt x="79" y="127"/>
                    </a:cubicBezTo>
                    <a:cubicBezTo>
                      <a:pt x="78" y="102"/>
                      <a:pt x="78" y="102"/>
                      <a:pt x="78" y="102"/>
                    </a:cubicBezTo>
                    <a:cubicBezTo>
                      <a:pt x="80" y="103"/>
                      <a:pt x="82" y="103"/>
                      <a:pt x="85" y="103"/>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2" name="Freeform 74"/>
              <p:cNvSpPr>
                <a:spLocks noEditPoints="1"/>
              </p:cNvSpPr>
              <p:nvPr/>
            </p:nvSpPr>
            <p:spPr bwMode="auto">
              <a:xfrm>
                <a:off x="1287" y="1855"/>
                <a:ext cx="221" cy="221"/>
              </a:xfrm>
              <a:custGeom>
                <a:avLst/>
                <a:gdLst>
                  <a:gd name="T0" fmla="*/ 1 w 152"/>
                  <a:gd name="T1" fmla="*/ 78 h 152"/>
                  <a:gd name="T2" fmla="*/ 151 w 152"/>
                  <a:gd name="T3" fmla="*/ 74 h 152"/>
                  <a:gd name="T4" fmla="*/ 125 w 152"/>
                  <a:gd name="T5" fmla="*/ 116 h 152"/>
                  <a:gd name="T6" fmla="*/ 112 w 152"/>
                  <a:gd name="T7" fmla="*/ 110 h 152"/>
                  <a:gd name="T8" fmla="*/ 118 w 152"/>
                  <a:gd name="T9" fmla="*/ 124 h 152"/>
                  <a:gd name="T10" fmla="*/ 102 w 152"/>
                  <a:gd name="T11" fmla="*/ 126 h 152"/>
                  <a:gd name="T12" fmla="*/ 95 w 152"/>
                  <a:gd name="T13" fmla="*/ 129 h 152"/>
                  <a:gd name="T14" fmla="*/ 83 w 152"/>
                  <a:gd name="T15" fmla="*/ 139 h 152"/>
                  <a:gd name="T16" fmla="*/ 77 w 152"/>
                  <a:gd name="T17" fmla="*/ 125 h 152"/>
                  <a:gd name="T18" fmla="*/ 72 w 152"/>
                  <a:gd name="T19" fmla="*/ 140 h 152"/>
                  <a:gd name="T20" fmla="*/ 59 w 152"/>
                  <a:gd name="T21" fmla="*/ 129 h 152"/>
                  <a:gd name="T22" fmla="*/ 53 w 152"/>
                  <a:gd name="T23" fmla="*/ 127 h 152"/>
                  <a:gd name="T24" fmla="*/ 36 w 152"/>
                  <a:gd name="T25" fmla="*/ 125 h 152"/>
                  <a:gd name="T26" fmla="*/ 42 w 152"/>
                  <a:gd name="T27" fmla="*/ 112 h 152"/>
                  <a:gd name="T28" fmla="*/ 29 w 152"/>
                  <a:gd name="T29" fmla="*/ 118 h 152"/>
                  <a:gd name="T30" fmla="*/ 27 w 152"/>
                  <a:gd name="T31" fmla="*/ 102 h 152"/>
                  <a:gd name="T32" fmla="*/ 24 w 152"/>
                  <a:gd name="T33" fmla="*/ 95 h 152"/>
                  <a:gd name="T34" fmla="*/ 13 w 152"/>
                  <a:gd name="T35" fmla="*/ 83 h 152"/>
                  <a:gd name="T36" fmla="*/ 27 w 152"/>
                  <a:gd name="T37" fmla="*/ 77 h 152"/>
                  <a:gd name="T38" fmla="*/ 13 w 152"/>
                  <a:gd name="T39" fmla="*/ 72 h 152"/>
                  <a:gd name="T40" fmla="*/ 23 w 152"/>
                  <a:gd name="T41" fmla="*/ 60 h 152"/>
                  <a:gd name="T42" fmla="*/ 25 w 152"/>
                  <a:gd name="T43" fmla="*/ 54 h 152"/>
                  <a:gd name="T44" fmla="*/ 27 w 152"/>
                  <a:gd name="T45" fmla="*/ 36 h 152"/>
                  <a:gd name="T46" fmla="*/ 41 w 152"/>
                  <a:gd name="T47" fmla="*/ 42 h 152"/>
                  <a:gd name="T48" fmla="*/ 34 w 152"/>
                  <a:gd name="T49" fmla="*/ 29 h 152"/>
                  <a:gd name="T50" fmla="*/ 51 w 152"/>
                  <a:gd name="T51" fmla="*/ 27 h 152"/>
                  <a:gd name="T52" fmla="*/ 57 w 152"/>
                  <a:gd name="T53" fmla="*/ 24 h 152"/>
                  <a:gd name="T54" fmla="*/ 70 w 152"/>
                  <a:gd name="T55" fmla="*/ 13 h 152"/>
                  <a:gd name="T56" fmla="*/ 75 w 152"/>
                  <a:gd name="T57" fmla="*/ 27 h 152"/>
                  <a:gd name="T58" fmla="*/ 80 w 152"/>
                  <a:gd name="T59" fmla="*/ 13 h 152"/>
                  <a:gd name="T60" fmla="*/ 93 w 152"/>
                  <a:gd name="T61" fmla="*/ 24 h 152"/>
                  <a:gd name="T62" fmla="*/ 99 w 152"/>
                  <a:gd name="T63" fmla="*/ 26 h 152"/>
                  <a:gd name="T64" fmla="*/ 116 w 152"/>
                  <a:gd name="T65" fmla="*/ 27 h 152"/>
                  <a:gd name="T66" fmla="*/ 110 w 152"/>
                  <a:gd name="T67" fmla="*/ 41 h 152"/>
                  <a:gd name="T68" fmla="*/ 124 w 152"/>
                  <a:gd name="T69" fmla="*/ 34 h 152"/>
                  <a:gd name="T70" fmla="*/ 126 w 152"/>
                  <a:gd name="T71" fmla="*/ 51 h 152"/>
                  <a:gd name="T72" fmla="*/ 128 w 152"/>
                  <a:gd name="T73" fmla="*/ 58 h 152"/>
                  <a:gd name="T74" fmla="*/ 139 w 152"/>
                  <a:gd name="T75" fmla="*/ 70 h 152"/>
                  <a:gd name="T76" fmla="*/ 125 w 152"/>
                  <a:gd name="T77" fmla="*/ 75 h 152"/>
                  <a:gd name="T78" fmla="*/ 140 w 152"/>
                  <a:gd name="T79" fmla="*/ 80 h 152"/>
                  <a:gd name="T80" fmla="*/ 129 w 152"/>
                  <a:gd name="T81" fmla="*/ 93 h 152"/>
                  <a:gd name="T82" fmla="*/ 127 w 152"/>
                  <a:gd name="T83" fmla="*/ 99 h 152"/>
                  <a:gd name="T84" fmla="*/ 125 w 152"/>
                  <a:gd name="T85" fmla="*/ 116 h 152"/>
                  <a:gd name="T86" fmla="*/ 76 w 152"/>
                  <a:gd name="T87" fmla="*/ 86 h 152"/>
                  <a:gd name="T88" fmla="*/ 72 w 152"/>
                  <a:gd name="T89" fmla="*/ 65 h 152"/>
                  <a:gd name="T90" fmla="*/ 75 w 152"/>
                  <a:gd name="T91" fmla="*/ 32 h 152"/>
                  <a:gd name="T92" fmla="*/ 80 w 152"/>
                  <a:gd name="T93" fmla="*/ 65 h 152"/>
                  <a:gd name="T94" fmla="*/ 76 w 152"/>
                  <a:gd name="T95" fmla="*/ 92 h 152"/>
                  <a:gd name="T96" fmla="*/ 82 w 152"/>
                  <a:gd name="T97" fmla="*/ 113 h 152"/>
                  <a:gd name="T98" fmla="*/ 70 w 152"/>
                  <a:gd name="T99" fmla="*/ 113 h 152"/>
                  <a:gd name="T100" fmla="*/ 76 w 152"/>
                  <a:gd name="T101" fmla="*/ 9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2" h="152">
                    <a:moveTo>
                      <a:pt x="74" y="1"/>
                    </a:moveTo>
                    <a:cubicBezTo>
                      <a:pt x="33" y="2"/>
                      <a:pt x="0" y="37"/>
                      <a:pt x="1" y="78"/>
                    </a:cubicBezTo>
                    <a:cubicBezTo>
                      <a:pt x="2" y="119"/>
                      <a:pt x="36" y="152"/>
                      <a:pt x="78" y="151"/>
                    </a:cubicBezTo>
                    <a:cubicBezTo>
                      <a:pt x="119" y="150"/>
                      <a:pt x="152" y="116"/>
                      <a:pt x="151" y="74"/>
                    </a:cubicBezTo>
                    <a:cubicBezTo>
                      <a:pt x="150" y="33"/>
                      <a:pt x="116" y="0"/>
                      <a:pt x="74" y="1"/>
                    </a:cubicBezTo>
                    <a:close/>
                    <a:moveTo>
                      <a:pt x="125" y="116"/>
                    </a:moveTo>
                    <a:cubicBezTo>
                      <a:pt x="119" y="110"/>
                      <a:pt x="119" y="110"/>
                      <a:pt x="119" y="110"/>
                    </a:cubicBezTo>
                    <a:cubicBezTo>
                      <a:pt x="117" y="108"/>
                      <a:pt x="113" y="108"/>
                      <a:pt x="112" y="110"/>
                    </a:cubicBezTo>
                    <a:cubicBezTo>
                      <a:pt x="110" y="112"/>
                      <a:pt x="110" y="115"/>
                      <a:pt x="112" y="117"/>
                    </a:cubicBezTo>
                    <a:cubicBezTo>
                      <a:pt x="118" y="124"/>
                      <a:pt x="118" y="124"/>
                      <a:pt x="118" y="124"/>
                    </a:cubicBezTo>
                    <a:cubicBezTo>
                      <a:pt x="114" y="127"/>
                      <a:pt x="110" y="130"/>
                      <a:pt x="105" y="133"/>
                    </a:cubicBezTo>
                    <a:cubicBezTo>
                      <a:pt x="102" y="126"/>
                      <a:pt x="102" y="126"/>
                      <a:pt x="102" y="126"/>
                    </a:cubicBezTo>
                    <a:cubicBezTo>
                      <a:pt x="101" y="124"/>
                      <a:pt x="99" y="123"/>
                      <a:pt x="97" y="124"/>
                    </a:cubicBezTo>
                    <a:cubicBezTo>
                      <a:pt x="95" y="125"/>
                      <a:pt x="95" y="127"/>
                      <a:pt x="95" y="129"/>
                    </a:cubicBezTo>
                    <a:cubicBezTo>
                      <a:pt x="98" y="136"/>
                      <a:pt x="98" y="136"/>
                      <a:pt x="98" y="136"/>
                    </a:cubicBezTo>
                    <a:cubicBezTo>
                      <a:pt x="93" y="138"/>
                      <a:pt x="88" y="139"/>
                      <a:pt x="83" y="139"/>
                    </a:cubicBezTo>
                    <a:cubicBezTo>
                      <a:pt x="82" y="130"/>
                      <a:pt x="82" y="130"/>
                      <a:pt x="82" y="130"/>
                    </a:cubicBezTo>
                    <a:cubicBezTo>
                      <a:pt x="82" y="127"/>
                      <a:pt x="80" y="125"/>
                      <a:pt x="77" y="125"/>
                    </a:cubicBezTo>
                    <a:cubicBezTo>
                      <a:pt x="74" y="125"/>
                      <a:pt x="72" y="128"/>
                      <a:pt x="72" y="130"/>
                    </a:cubicBezTo>
                    <a:cubicBezTo>
                      <a:pt x="72" y="140"/>
                      <a:pt x="72" y="140"/>
                      <a:pt x="72" y="140"/>
                    </a:cubicBezTo>
                    <a:cubicBezTo>
                      <a:pt x="67" y="139"/>
                      <a:pt x="61" y="138"/>
                      <a:pt x="56" y="137"/>
                    </a:cubicBezTo>
                    <a:cubicBezTo>
                      <a:pt x="59" y="129"/>
                      <a:pt x="59" y="129"/>
                      <a:pt x="59" y="129"/>
                    </a:cubicBezTo>
                    <a:cubicBezTo>
                      <a:pt x="60" y="128"/>
                      <a:pt x="59" y="126"/>
                      <a:pt x="57" y="125"/>
                    </a:cubicBezTo>
                    <a:cubicBezTo>
                      <a:pt x="55" y="124"/>
                      <a:pt x="53" y="125"/>
                      <a:pt x="53" y="127"/>
                    </a:cubicBezTo>
                    <a:cubicBezTo>
                      <a:pt x="50" y="134"/>
                      <a:pt x="50" y="134"/>
                      <a:pt x="50" y="134"/>
                    </a:cubicBezTo>
                    <a:cubicBezTo>
                      <a:pt x="45" y="132"/>
                      <a:pt x="40" y="129"/>
                      <a:pt x="36" y="125"/>
                    </a:cubicBezTo>
                    <a:cubicBezTo>
                      <a:pt x="42" y="119"/>
                      <a:pt x="42" y="119"/>
                      <a:pt x="42" y="119"/>
                    </a:cubicBezTo>
                    <a:cubicBezTo>
                      <a:pt x="44" y="117"/>
                      <a:pt x="44" y="113"/>
                      <a:pt x="42" y="112"/>
                    </a:cubicBezTo>
                    <a:cubicBezTo>
                      <a:pt x="40" y="110"/>
                      <a:pt x="37" y="110"/>
                      <a:pt x="35" y="112"/>
                    </a:cubicBezTo>
                    <a:cubicBezTo>
                      <a:pt x="29" y="118"/>
                      <a:pt x="29" y="118"/>
                      <a:pt x="29" y="118"/>
                    </a:cubicBezTo>
                    <a:cubicBezTo>
                      <a:pt x="25" y="114"/>
                      <a:pt x="22" y="110"/>
                      <a:pt x="19" y="105"/>
                    </a:cubicBezTo>
                    <a:cubicBezTo>
                      <a:pt x="27" y="102"/>
                      <a:pt x="27" y="102"/>
                      <a:pt x="27" y="102"/>
                    </a:cubicBezTo>
                    <a:cubicBezTo>
                      <a:pt x="28" y="101"/>
                      <a:pt x="29" y="99"/>
                      <a:pt x="28" y="97"/>
                    </a:cubicBezTo>
                    <a:cubicBezTo>
                      <a:pt x="28" y="95"/>
                      <a:pt x="25" y="95"/>
                      <a:pt x="24" y="95"/>
                    </a:cubicBezTo>
                    <a:cubicBezTo>
                      <a:pt x="17" y="98"/>
                      <a:pt x="17" y="98"/>
                      <a:pt x="17" y="98"/>
                    </a:cubicBezTo>
                    <a:cubicBezTo>
                      <a:pt x="15" y="93"/>
                      <a:pt x="13" y="88"/>
                      <a:pt x="13" y="83"/>
                    </a:cubicBezTo>
                    <a:cubicBezTo>
                      <a:pt x="22" y="82"/>
                      <a:pt x="22" y="82"/>
                      <a:pt x="22" y="82"/>
                    </a:cubicBezTo>
                    <a:cubicBezTo>
                      <a:pt x="25" y="82"/>
                      <a:pt x="27" y="80"/>
                      <a:pt x="27" y="77"/>
                    </a:cubicBezTo>
                    <a:cubicBezTo>
                      <a:pt x="27" y="74"/>
                      <a:pt x="25" y="72"/>
                      <a:pt x="22" y="72"/>
                    </a:cubicBezTo>
                    <a:cubicBezTo>
                      <a:pt x="13" y="72"/>
                      <a:pt x="13" y="72"/>
                      <a:pt x="13" y="72"/>
                    </a:cubicBezTo>
                    <a:cubicBezTo>
                      <a:pt x="13" y="67"/>
                      <a:pt x="14" y="62"/>
                      <a:pt x="15" y="57"/>
                    </a:cubicBezTo>
                    <a:cubicBezTo>
                      <a:pt x="23" y="60"/>
                      <a:pt x="23" y="60"/>
                      <a:pt x="23" y="60"/>
                    </a:cubicBezTo>
                    <a:cubicBezTo>
                      <a:pt x="25" y="61"/>
                      <a:pt x="27" y="60"/>
                      <a:pt x="27" y="58"/>
                    </a:cubicBezTo>
                    <a:cubicBezTo>
                      <a:pt x="28" y="56"/>
                      <a:pt x="27" y="54"/>
                      <a:pt x="25" y="54"/>
                    </a:cubicBezTo>
                    <a:cubicBezTo>
                      <a:pt x="18" y="51"/>
                      <a:pt x="18" y="51"/>
                      <a:pt x="18" y="51"/>
                    </a:cubicBezTo>
                    <a:cubicBezTo>
                      <a:pt x="20" y="45"/>
                      <a:pt x="23" y="40"/>
                      <a:pt x="27" y="36"/>
                    </a:cubicBezTo>
                    <a:cubicBezTo>
                      <a:pt x="34" y="42"/>
                      <a:pt x="34" y="42"/>
                      <a:pt x="34" y="42"/>
                    </a:cubicBezTo>
                    <a:cubicBezTo>
                      <a:pt x="36" y="44"/>
                      <a:pt x="39" y="44"/>
                      <a:pt x="41" y="42"/>
                    </a:cubicBezTo>
                    <a:cubicBezTo>
                      <a:pt x="43" y="40"/>
                      <a:pt x="43" y="37"/>
                      <a:pt x="41" y="35"/>
                    </a:cubicBezTo>
                    <a:cubicBezTo>
                      <a:pt x="34" y="29"/>
                      <a:pt x="34" y="29"/>
                      <a:pt x="34" y="29"/>
                    </a:cubicBezTo>
                    <a:cubicBezTo>
                      <a:pt x="38" y="25"/>
                      <a:pt x="42" y="22"/>
                      <a:pt x="47" y="20"/>
                    </a:cubicBezTo>
                    <a:cubicBezTo>
                      <a:pt x="51" y="27"/>
                      <a:pt x="51" y="27"/>
                      <a:pt x="51" y="27"/>
                    </a:cubicBezTo>
                    <a:cubicBezTo>
                      <a:pt x="51" y="29"/>
                      <a:pt x="53" y="30"/>
                      <a:pt x="55" y="29"/>
                    </a:cubicBezTo>
                    <a:cubicBezTo>
                      <a:pt x="57" y="28"/>
                      <a:pt x="58" y="26"/>
                      <a:pt x="57" y="24"/>
                    </a:cubicBezTo>
                    <a:cubicBezTo>
                      <a:pt x="53" y="17"/>
                      <a:pt x="53" y="17"/>
                      <a:pt x="53" y="17"/>
                    </a:cubicBezTo>
                    <a:cubicBezTo>
                      <a:pt x="59" y="15"/>
                      <a:pt x="64" y="13"/>
                      <a:pt x="70" y="13"/>
                    </a:cubicBezTo>
                    <a:cubicBezTo>
                      <a:pt x="70" y="22"/>
                      <a:pt x="70" y="22"/>
                      <a:pt x="70" y="22"/>
                    </a:cubicBezTo>
                    <a:cubicBezTo>
                      <a:pt x="70" y="25"/>
                      <a:pt x="72" y="27"/>
                      <a:pt x="75" y="27"/>
                    </a:cubicBezTo>
                    <a:cubicBezTo>
                      <a:pt x="78" y="27"/>
                      <a:pt x="80" y="25"/>
                      <a:pt x="80" y="22"/>
                    </a:cubicBezTo>
                    <a:cubicBezTo>
                      <a:pt x="80" y="13"/>
                      <a:pt x="80" y="13"/>
                      <a:pt x="80" y="13"/>
                    </a:cubicBezTo>
                    <a:cubicBezTo>
                      <a:pt x="85" y="13"/>
                      <a:pt x="91" y="14"/>
                      <a:pt x="96" y="16"/>
                    </a:cubicBezTo>
                    <a:cubicBezTo>
                      <a:pt x="93" y="24"/>
                      <a:pt x="93" y="24"/>
                      <a:pt x="93" y="24"/>
                    </a:cubicBezTo>
                    <a:cubicBezTo>
                      <a:pt x="92" y="25"/>
                      <a:pt x="93" y="27"/>
                      <a:pt x="95" y="28"/>
                    </a:cubicBezTo>
                    <a:cubicBezTo>
                      <a:pt x="97" y="29"/>
                      <a:pt x="99" y="28"/>
                      <a:pt x="99" y="26"/>
                    </a:cubicBezTo>
                    <a:cubicBezTo>
                      <a:pt x="102" y="18"/>
                      <a:pt x="102" y="18"/>
                      <a:pt x="102" y="18"/>
                    </a:cubicBezTo>
                    <a:cubicBezTo>
                      <a:pt x="107" y="21"/>
                      <a:pt x="112" y="23"/>
                      <a:pt x="116" y="27"/>
                    </a:cubicBezTo>
                    <a:cubicBezTo>
                      <a:pt x="110" y="34"/>
                      <a:pt x="110" y="34"/>
                      <a:pt x="110" y="34"/>
                    </a:cubicBezTo>
                    <a:cubicBezTo>
                      <a:pt x="108" y="36"/>
                      <a:pt x="108" y="39"/>
                      <a:pt x="110" y="41"/>
                    </a:cubicBezTo>
                    <a:cubicBezTo>
                      <a:pt x="112" y="43"/>
                      <a:pt x="115" y="43"/>
                      <a:pt x="117" y="41"/>
                    </a:cubicBezTo>
                    <a:cubicBezTo>
                      <a:pt x="124" y="34"/>
                      <a:pt x="124" y="34"/>
                      <a:pt x="124" y="34"/>
                    </a:cubicBezTo>
                    <a:cubicBezTo>
                      <a:pt x="127" y="38"/>
                      <a:pt x="131" y="43"/>
                      <a:pt x="133" y="48"/>
                    </a:cubicBezTo>
                    <a:cubicBezTo>
                      <a:pt x="126" y="51"/>
                      <a:pt x="126" y="51"/>
                      <a:pt x="126" y="51"/>
                    </a:cubicBezTo>
                    <a:cubicBezTo>
                      <a:pt x="124" y="52"/>
                      <a:pt x="123" y="54"/>
                      <a:pt x="124" y="56"/>
                    </a:cubicBezTo>
                    <a:cubicBezTo>
                      <a:pt x="125" y="58"/>
                      <a:pt x="127" y="58"/>
                      <a:pt x="128" y="58"/>
                    </a:cubicBezTo>
                    <a:cubicBezTo>
                      <a:pt x="136" y="54"/>
                      <a:pt x="136" y="54"/>
                      <a:pt x="136" y="54"/>
                    </a:cubicBezTo>
                    <a:cubicBezTo>
                      <a:pt x="138" y="59"/>
                      <a:pt x="139" y="64"/>
                      <a:pt x="139" y="70"/>
                    </a:cubicBezTo>
                    <a:cubicBezTo>
                      <a:pt x="130" y="70"/>
                      <a:pt x="130" y="70"/>
                      <a:pt x="130" y="70"/>
                    </a:cubicBezTo>
                    <a:cubicBezTo>
                      <a:pt x="127" y="70"/>
                      <a:pt x="125" y="72"/>
                      <a:pt x="125" y="75"/>
                    </a:cubicBezTo>
                    <a:cubicBezTo>
                      <a:pt x="125" y="78"/>
                      <a:pt x="128" y="80"/>
                      <a:pt x="130" y="80"/>
                    </a:cubicBezTo>
                    <a:cubicBezTo>
                      <a:pt x="140" y="80"/>
                      <a:pt x="140" y="80"/>
                      <a:pt x="140" y="80"/>
                    </a:cubicBezTo>
                    <a:cubicBezTo>
                      <a:pt x="139" y="85"/>
                      <a:pt x="138" y="91"/>
                      <a:pt x="137" y="96"/>
                    </a:cubicBezTo>
                    <a:cubicBezTo>
                      <a:pt x="129" y="93"/>
                      <a:pt x="129" y="93"/>
                      <a:pt x="129" y="93"/>
                    </a:cubicBezTo>
                    <a:cubicBezTo>
                      <a:pt x="127" y="92"/>
                      <a:pt x="125" y="93"/>
                      <a:pt x="125" y="95"/>
                    </a:cubicBezTo>
                    <a:cubicBezTo>
                      <a:pt x="124" y="97"/>
                      <a:pt x="125" y="99"/>
                      <a:pt x="127" y="99"/>
                    </a:cubicBezTo>
                    <a:cubicBezTo>
                      <a:pt x="134" y="102"/>
                      <a:pt x="134" y="102"/>
                      <a:pt x="134" y="102"/>
                    </a:cubicBezTo>
                    <a:cubicBezTo>
                      <a:pt x="132" y="107"/>
                      <a:pt x="129" y="112"/>
                      <a:pt x="125" y="116"/>
                    </a:cubicBezTo>
                    <a:close/>
                    <a:moveTo>
                      <a:pt x="87" y="75"/>
                    </a:moveTo>
                    <a:cubicBezTo>
                      <a:pt x="87" y="81"/>
                      <a:pt x="82" y="86"/>
                      <a:pt x="76" y="86"/>
                    </a:cubicBezTo>
                    <a:cubicBezTo>
                      <a:pt x="70" y="86"/>
                      <a:pt x="65" y="82"/>
                      <a:pt x="65" y="76"/>
                    </a:cubicBezTo>
                    <a:cubicBezTo>
                      <a:pt x="65" y="71"/>
                      <a:pt x="68" y="67"/>
                      <a:pt x="72" y="65"/>
                    </a:cubicBezTo>
                    <a:cubicBezTo>
                      <a:pt x="71" y="36"/>
                      <a:pt x="71" y="36"/>
                      <a:pt x="71" y="36"/>
                    </a:cubicBezTo>
                    <a:cubicBezTo>
                      <a:pt x="71" y="34"/>
                      <a:pt x="73" y="32"/>
                      <a:pt x="75" y="32"/>
                    </a:cubicBezTo>
                    <a:cubicBezTo>
                      <a:pt x="77" y="32"/>
                      <a:pt x="79" y="33"/>
                      <a:pt x="79" y="35"/>
                    </a:cubicBezTo>
                    <a:cubicBezTo>
                      <a:pt x="80" y="65"/>
                      <a:pt x="80" y="65"/>
                      <a:pt x="80" y="65"/>
                    </a:cubicBezTo>
                    <a:cubicBezTo>
                      <a:pt x="84" y="67"/>
                      <a:pt x="87" y="70"/>
                      <a:pt x="87" y="75"/>
                    </a:cubicBezTo>
                    <a:close/>
                    <a:moveTo>
                      <a:pt x="76" y="92"/>
                    </a:moveTo>
                    <a:cubicBezTo>
                      <a:pt x="78" y="92"/>
                      <a:pt x="80" y="92"/>
                      <a:pt x="82" y="91"/>
                    </a:cubicBezTo>
                    <a:cubicBezTo>
                      <a:pt x="82" y="113"/>
                      <a:pt x="82" y="113"/>
                      <a:pt x="82" y="113"/>
                    </a:cubicBezTo>
                    <a:cubicBezTo>
                      <a:pt x="82" y="116"/>
                      <a:pt x="80" y="119"/>
                      <a:pt x="76" y="119"/>
                    </a:cubicBezTo>
                    <a:cubicBezTo>
                      <a:pt x="73" y="119"/>
                      <a:pt x="70" y="116"/>
                      <a:pt x="70" y="113"/>
                    </a:cubicBezTo>
                    <a:cubicBezTo>
                      <a:pt x="70" y="91"/>
                      <a:pt x="70" y="91"/>
                      <a:pt x="70" y="91"/>
                    </a:cubicBezTo>
                    <a:cubicBezTo>
                      <a:pt x="72" y="92"/>
                      <a:pt x="74" y="92"/>
                      <a:pt x="76" y="92"/>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3" name="Freeform 75"/>
              <p:cNvSpPr>
                <a:spLocks/>
              </p:cNvSpPr>
              <p:nvPr/>
            </p:nvSpPr>
            <p:spPr bwMode="auto">
              <a:xfrm>
                <a:off x="2061" y="2652"/>
                <a:ext cx="68" cy="127"/>
              </a:xfrm>
              <a:custGeom>
                <a:avLst/>
                <a:gdLst>
                  <a:gd name="T0" fmla="*/ 47 w 47"/>
                  <a:gd name="T1" fmla="*/ 60 h 88"/>
                  <a:gd name="T2" fmla="*/ 45 w 47"/>
                  <a:gd name="T3" fmla="*/ 68 h 88"/>
                  <a:gd name="T4" fmla="*/ 42 w 47"/>
                  <a:gd name="T5" fmla="*/ 73 h 88"/>
                  <a:gd name="T6" fmla="*/ 36 w 47"/>
                  <a:gd name="T7" fmla="*/ 77 h 88"/>
                  <a:gd name="T8" fmla="*/ 30 w 47"/>
                  <a:gd name="T9" fmla="*/ 79 h 88"/>
                  <a:gd name="T10" fmla="*/ 30 w 47"/>
                  <a:gd name="T11" fmla="*/ 85 h 88"/>
                  <a:gd name="T12" fmla="*/ 29 w 47"/>
                  <a:gd name="T13" fmla="*/ 88 h 88"/>
                  <a:gd name="T14" fmla="*/ 27 w 47"/>
                  <a:gd name="T15" fmla="*/ 88 h 88"/>
                  <a:gd name="T16" fmla="*/ 20 w 47"/>
                  <a:gd name="T17" fmla="*/ 88 h 88"/>
                  <a:gd name="T18" fmla="*/ 17 w 47"/>
                  <a:gd name="T19" fmla="*/ 88 h 88"/>
                  <a:gd name="T20" fmla="*/ 17 w 47"/>
                  <a:gd name="T21" fmla="*/ 84 h 88"/>
                  <a:gd name="T22" fmla="*/ 17 w 47"/>
                  <a:gd name="T23" fmla="*/ 80 h 88"/>
                  <a:gd name="T24" fmla="*/ 6 w 47"/>
                  <a:gd name="T25" fmla="*/ 79 h 88"/>
                  <a:gd name="T26" fmla="*/ 0 w 47"/>
                  <a:gd name="T27" fmla="*/ 76 h 88"/>
                  <a:gd name="T28" fmla="*/ 0 w 47"/>
                  <a:gd name="T29" fmla="*/ 74 h 88"/>
                  <a:gd name="T30" fmla="*/ 0 w 47"/>
                  <a:gd name="T31" fmla="*/ 70 h 88"/>
                  <a:gd name="T32" fmla="*/ 1 w 47"/>
                  <a:gd name="T33" fmla="*/ 67 h 88"/>
                  <a:gd name="T34" fmla="*/ 3 w 47"/>
                  <a:gd name="T35" fmla="*/ 66 h 88"/>
                  <a:gd name="T36" fmla="*/ 4 w 47"/>
                  <a:gd name="T37" fmla="*/ 66 h 88"/>
                  <a:gd name="T38" fmla="*/ 4 w 47"/>
                  <a:gd name="T39" fmla="*/ 66 h 88"/>
                  <a:gd name="T40" fmla="*/ 10 w 47"/>
                  <a:gd name="T41" fmla="*/ 68 h 88"/>
                  <a:gd name="T42" fmla="*/ 19 w 47"/>
                  <a:gd name="T43" fmla="*/ 69 h 88"/>
                  <a:gd name="T44" fmla="*/ 29 w 47"/>
                  <a:gd name="T45" fmla="*/ 67 h 88"/>
                  <a:gd name="T46" fmla="*/ 33 w 47"/>
                  <a:gd name="T47" fmla="*/ 61 h 88"/>
                  <a:gd name="T48" fmla="*/ 30 w 47"/>
                  <a:gd name="T49" fmla="*/ 54 h 88"/>
                  <a:gd name="T50" fmla="*/ 20 w 47"/>
                  <a:gd name="T51" fmla="*/ 49 h 88"/>
                  <a:gd name="T52" fmla="*/ 13 w 47"/>
                  <a:gd name="T53" fmla="*/ 46 h 88"/>
                  <a:gd name="T54" fmla="*/ 7 w 47"/>
                  <a:gd name="T55" fmla="*/ 41 h 88"/>
                  <a:gd name="T56" fmla="*/ 3 w 47"/>
                  <a:gd name="T57" fmla="*/ 36 h 88"/>
                  <a:gd name="T58" fmla="*/ 1 w 47"/>
                  <a:gd name="T59" fmla="*/ 28 h 88"/>
                  <a:gd name="T60" fmla="*/ 6 w 47"/>
                  <a:gd name="T61" fmla="*/ 16 h 88"/>
                  <a:gd name="T62" fmla="*/ 19 w 47"/>
                  <a:gd name="T63" fmla="*/ 10 h 88"/>
                  <a:gd name="T64" fmla="*/ 19 w 47"/>
                  <a:gd name="T65" fmla="*/ 4 h 88"/>
                  <a:gd name="T66" fmla="*/ 19 w 47"/>
                  <a:gd name="T67" fmla="*/ 1 h 88"/>
                  <a:gd name="T68" fmla="*/ 23 w 47"/>
                  <a:gd name="T69" fmla="*/ 0 h 88"/>
                  <a:gd name="T70" fmla="*/ 29 w 47"/>
                  <a:gd name="T71" fmla="*/ 0 h 88"/>
                  <a:gd name="T72" fmla="*/ 32 w 47"/>
                  <a:gd name="T73" fmla="*/ 1 h 88"/>
                  <a:gd name="T74" fmla="*/ 32 w 47"/>
                  <a:gd name="T75" fmla="*/ 4 h 88"/>
                  <a:gd name="T76" fmla="*/ 32 w 47"/>
                  <a:gd name="T77" fmla="*/ 9 h 88"/>
                  <a:gd name="T78" fmla="*/ 38 w 47"/>
                  <a:gd name="T79" fmla="*/ 10 h 88"/>
                  <a:gd name="T80" fmla="*/ 42 w 47"/>
                  <a:gd name="T81" fmla="*/ 11 h 88"/>
                  <a:gd name="T82" fmla="*/ 43 w 47"/>
                  <a:gd name="T83" fmla="*/ 13 h 88"/>
                  <a:gd name="T84" fmla="*/ 42 w 47"/>
                  <a:gd name="T85" fmla="*/ 17 h 88"/>
                  <a:gd name="T86" fmla="*/ 41 w 47"/>
                  <a:gd name="T87" fmla="*/ 20 h 88"/>
                  <a:gd name="T88" fmla="*/ 39 w 47"/>
                  <a:gd name="T89" fmla="*/ 22 h 88"/>
                  <a:gd name="T90" fmla="*/ 34 w 47"/>
                  <a:gd name="T91" fmla="*/ 20 h 88"/>
                  <a:gd name="T92" fmla="*/ 27 w 47"/>
                  <a:gd name="T93" fmla="*/ 20 h 88"/>
                  <a:gd name="T94" fmla="*/ 18 w 47"/>
                  <a:gd name="T95" fmla="*/ 22 h 88"/>
                  <a:gd name="T96" fmla="*/ 15 w 47"/>
                  <a:gd name="T97" fmla="*/ 28 h 88"/>
                  <a:gd name="T98" fmla="*/ 18 w 47"/>
                  <a:gd name="T99" fmla="*/ 33 h 88"/>
                  <a:gd name="T100" fmla="*/ 27 w 47"/>
                  <a:gd name="T101" fmla="*/ 38 h 88"/>
                  <a:gd name="T102" fmla="*/ 41 w 47"/>
                  <a:gd name="T103" fmla="*/ 47 h 88"/>
                  <a:gd name="T104" fmla="*/ 47 w 47"/>
                  <a:gd name="T105" fmla="*/ 6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 h="88">
                    <a:moveTo>
                      <a:pt x="47" y="60"/>
                    </a:moveTo>
                    <a:cubicBezTo>
                      <a:pt x="47" y="63"/>
                      <a:pt x="46" y="66"/>
                      <a:pt x="45" y="68"/>
                    </a:cubicBezTo>
                    <a:cubicBezTo>
                      <a:pt x="44" y="70"/>
                      <a:pt x="43" y="72"/>
                      <a:pt x="42" y="73"/>
                    </a:cubicBezTo>
                    <a:cubicBezTo>
                      <a:pt x="40" y="75"/>
                      <a:pt x="38" y="76"/>
                      <a:pt x="36" y="77"/>
                    </a:cubicBezTo>
                    <a:cubicBezTo>
                      <a:pt x="34" y="78"/>
                      <a:pt x="32" y="79"/>
                      <a:pt x="30" y="79"/>
                    </a:cubicBezTo>
                    <a:cubicBezTo>
                      <a:pt x="30" y="85"/>
                      <a:pt x="30" y="85"/>
                      <a:pt x="30" y="85"/>
                    </a:cubicBezTo>
                    <a:cubicBezTo>
                      <a:pt x="30" y="86"/>
                      <a:pt x="30" y="87"/>
                      <a:pt x="29" y="88"/>
                    </a:cubicBezTo>
                    <a:cubicBezTo>
                      <a:pt x="29" y="88"/>
                      <a:pt x="28" y="88"/>
                      <a:pt x="27" y="88"/>
                    </a:cubicBezTo>
                    <a:cubicBezTo>
                      <a:pt x="20" y="88"/>
                      <a:pt x="20" y="88"/>
                      <a:pt x="20" y="88"/>
                    </a:cubicBezTo>
                    <a:cubicBezTo>
                      <a:pt x="19" y="88"/>
                      <a:pt x="18" y="88"/>
                      <a:pt x="17" y="88"/>
                    </a:cubicBezTo>
                    <a:cubicBezTo>
                      <a:pt x="17" y="87"/>
                      <a:pt x="17" y="86"/>
                      <a:pt x="17" y="84"/>
                    </a:cubicBezTo>
                    <a:cubicBezTo>
                      <a:pt x="17" y="80"/>
                      <a:pt x="17" y="80"/>
                      <a:pt x="17" y="80"/>
                    </a:cubicBezTo>
                    <a:cubicBezTo>
                      <a:pt x="12" y="80"/>
                      <a:pt x="9" y="80"/>
                      <a:pt x="6" y="79"/>
                    </a:cubicBezTo>
                    <a:cubicBezTo>
                      <a:pt x="3" y="78"/>
                      <a:pt x="1" y="77"/>
                      <a:pt x="0" y="76"/>
                    </a:cubicBezTo>
                    <a:cubicBezTo>
                      <a:pt x="0" y="76"/>
                      <a:pt x="0" y="75"/>
                      <a:pt x="0" y="74"/>
                    </a:cubicBezTo>
                    <a:cubicBezTo>
                      <a:pt x="0" y="73"/>
                      <a:pt x="0" y="72"/>
                      <a:pt x="0" y="70"/>
                    </a:cubicBezTo>
                    <a:cubicBezTo>
                      <a:pt x="1" y="69"/>
                      <a:pt x="1" y="68"/>
                      <a:pt x="1" y="67"/>
                    </a:cubicBezTo>
                    <a:cubicBezTo>
                      <a:pt x="2" y="66"/>
                      <a:pt x="2" y="65"/>
                      <a:pt x="3" y="66"/>
                    </a:cubicBezTo>
                    <a:cubicBezTo>
                      <a:pt x="4" y="66"/>
                      <a:pt x="4" y="66"/>
                      <a:pt x="4" y="66"/>
                    </a:cubicBezTo>
                    <a:cubicBezTo>
                      <a:pt x="4" y="66"/>
                      <a:pt x="4" y="66"/>
                      <a:pt x="4" y="66"/>
                    </a:cubicBezTo>
                    <a:cubicBezTo>
                      <a:pt x="6" y="67"/>
                      <a:pt x="8" y="67"/>
                      <a:pt x="10" y="68"/>
                    </a:cubicBezTo>
                    <a:cubicBezTo>
                      <a:pt x="12" y="68"/>
                      <a:pt x="15" y="69"/>
                      <a:pt x="19" y="69"/>
                    </a:cubicBezTo>
                    <a:cubicBezTo>
                      <a:pt x="23" y="69"/>
                      <a:pt x="26" y="68"/>
                      <a:pt x="29" y="67"/>
                    </a:cubicBezTo>
                    <a:cubicBezTo>
                      <a:pt x="31" y="66"/>
                      <a:pt x="33" y="64"/>
                      <a:pt x="33" y="61"/>
                    </a:cubicBezTo>
                    <a:cubicBezTo>
                      <a:pt x="33" y="58"/>
                      <a:pt x="32" y="56"/>
                      <a:pt x="30" y="54"/>
                    </a:cubicBezTo>
                    <a:cubicBezTo>
                      <a:pt x="28" y="52"/>
                      <a:pt x="25" y="51"/>
                      <a:pt x="20" y="49"/>
                    </a:cubicBezTo>
                    <a:cubicBezTo>
                      <a:pt x="18" y="48"/>
                      <a:pt x="15" y="47"/>
                      <a:pt x="13" y="46"/>
                    </a:cubicBezTo>
                    <a:cubicBezTo>
                      <a:pt x="11" y="44"/>
                      <a:pt x="9" y="43"/>
                      <a:pt x="7" y="41"/>
                    </a:cubicBezTo>
                    <a:cubicBezTo>
                      <a:pt x="5" y="40"/>
                      <a:pt x="4" y="38"/>
                      <a:pt x="3" y="36"/>
                    </a:cubicBezTo>
                    <a:cubicBezTo>
                      <a:pt x="2" y="33"/>
                      <a:pt x="1" y="31"/>
                      <a:pt x="1" y="28"/>
                    </a:cubicBezTo>
                    <a:cubicBezTo>
                      <a:pt x="1" y="23"/>
                      <a:pt x="3" y="20"/>
                      <a:pt x="6" y="16"/>
                    </a:cubicBezTo>
                    <a:cubicBezTo>
                      <a:pt x="9" y="13"/>
                      <a:pt x="13" y="11"/>
                      <a:pt x="19" y="10"/>
                    </a:cubicBezTo>
                    <a:cubicBezTo>
                      <a:pt x="19" y="4"/>
                      <a:pt x="19" y="4"/>
                      <a:pt x="19" y="4"/>
                    </a:cubicBezTo>
                    <a:cubicBezTo>
                      <a:pt x="19" y="3"/>
                      <a:pt x="19" y="2"/>
                      <a:pt x="19" y="1"/>
                    </a:cubicBezTo>
                    <a:cubicBezTo>
                      <a:pt x="20" y="1"/>
                      <a:pt x="21" y="0"/>
                      <a:pt x="23" y="0"/>
                    </a:cubicBezTo>
                    <a:cubicBezTo>
                      <a:pt x="29" y="0"/>
                      <a:pt x="29" y="0"/>
                      <a:pt x="29" y="0"/>
                    </a:cubicBezTo>
                    <a:cubicBezTo>
                      <a:pt x="30" y="0"/>
                      <a:pt x="31" y="1"/>
                      <a:pt x="32" y="1"/>
                    </a:cubicBezTo>
                    <a:cubicBezTo>
                      <a:pt x="32" y="2"/>
                      <a:pt x="32" y="3"/>
                      <a:pt x="32" y="4"/>
                    </a:cubicBezTo>
                    <a:cubicBezTo>
                      <a:pt x="32" y="9"/>
                      <a:pt x="32" y="9"/>
                      <a:pt x="32" y="9"/>
                    </a:cubicBezTo>
                    <a:cubicBezTo>
                      <a:pt x="35" y="9"/>
                      <a:pt x="37" y="10"/>
                      <a:pt x="38" y="10"/>
                    </a:cubicBezTo>
                    <a:cubicBezTo>
                      <a:pt x="40" y="11"/>
                      <a:pt x="41" y="11"/>
                      <a:pt x="42" y="11"/>
                    </a:cubicBezTo>
                    <a:cubicBezTo>
                      <a:pt x="43" y="11"/>
                      <a:pt x="43" y="12"/>
                      <a:pt x="43" y="13"/>
                    </a:cubicBezTo>
                    <a:cubicBezTo>
                      <a:pt x="43" y="14"/>
                      <a:pt x="43" y="16"/>
                      <a:pt x="42" y="17"/>
                    </a:cubicBezTo>
                    <a:cubicBezTo>
                      <a:pt x="42" y="18"/>
                      <a:pt x="42" y="19"/>
                      <a:pt x="41" y="20"/>
                    </a:cubicBezTo>
                    <a:cubicBezTo>
                      <a:pt x="40" y="21"/>
                      <a:pt x="40" y="22"/>
                      <a:pt x="39" y="22"/>
                    </a:cubicBezTo>
                    <a:cubicBezTo>
                      <a:pt x="38" y="21"/>
                      <a:pt x="36" y="21"/>
                      <a:pt x="34" y="20"/>
                    </a:cubicBezTo>
                    <a:cubicBezTo>
                      <a:pt x="32" y="20"/>
                      <a:pt x="29" y="20"/>
                      <a:pt x="27" y="20"/>
                    </a:cubicBezTo>
                    <a:cubicBezTo>
                      <a:pt x="22" y="20"/>
                      <a:pt x="19" y="20"/>
                      <a:pt x="18" y="22"/>
                    </a:cubicBezTo>
                    <a:cubicBezTo>
                      <a:pt x="16" y="23"/>
                      <a:pt x="15" y="25"/>
                      <a:pt x="15" y="28"/>
                    </a:cubicBezTo>
                    <a:cubicBezTo>
                      <a:pt x="15" y="30"/>
                      <a:pt x="16" y="32"/>
                      <a:pt x="18" y="33"/>
                    </a:cubicBezTo>
                    <a:cubicBezTo>
                      <a:pt x="20" y="35"/>
                      <a:pt x="23" y="36"/>
                      <a:pt x="27" y="38"/>
                    </a:cubicBezTo>
                    <a:cubicBezTo>
                      <a:pt x="33" y="40"/>
                      <a:pt x="38" y="43"/>
                      <a:pt x="41" y="47"/>
                    </a:cubicBezTo>
                    <a:cubicBezTo>
                      <a:pt x="45" y="50"/>
                      <a:pt x="47" y="55"/>
                      <a:pt x="47" y="6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4" name="Oval 76"/>
              <p:cNvSpPr>
                <a:spLocks noChangeArrowheads="1"/>
              </p:cNvSpPr>
              <p:nvPr/>
            </p:nvSpPr>
            <p:spPr bwMode="auto">
              <a:xfrm>
                <a:off x="2007" y="2628"/>
                <a:ext cx="176" cy="176"/>
              </a:xfrm>
              <a:prstGeom prst="ellipse">
                <a:avLst/>
              </a:prstGeom>
              <a:solidFill>
                <a:schemeClr val="accent1"/>
              </a:solid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5" name="Freeform 77"/>
              <p:cNvSpPr>
                <a:spLocks/>
              </p:cNvSpPr>
              <p:nvPr/>
            </p:nvSpPr>
            <p:spPr bwMode="auto">
              <a:xfrm>
                <a:off x="1248" y="2413"/>
                <a:ext cx="43" cy="81"/>
              </a:xfrm>
              <a:custGeom>
                <a:avLst/>
                <a:gdLst>
                  <a:gd name="T0" fmla="*/ 30 w 30"/>
                  <a:gd name="T1" fmla="*/ 38 h 56"/>
                  <a:gd name="T2" fmla="*/ 29 w 30"/>
                  <a:gd name="T3" fmla="*/ 43 h 56"/>
                  <a:gd name="T4" fmla="*/ 27 w 30"/>
                  <a:gd name="T5" fmla="*/ 46 h 56"/>
                  <a:gd name="T6" fmla="*/ 24 w 30"/>
                  <a:gd name="T7" fmla="*/ 49 h 56"/>
                  <a:gd name="T8" fmla="*/ 20 w 30"/>
                  <a:gd name="T9" fmla="*/ 50 h 56"/>
                  <a:gd name="T10" fmla="*/ 20 w 30"/>
                  <a:gd name="T11" fmla="*/ 54 h 56"/>
                  <a:gd name="T12" fmla="*/ 19 w 30"/>
                  <a:gd name="T13" fmla="*/ 55 h 56"/>
                  <a:gd name="T14" fmla="*/ 18 w 30"/>
                  <a:gd name="T15" fmla="*/ 56 h 56"/>
                  <a:gd name="T16" fmla="*/ 13 w 30"/>
                  <a:gd name="T17" fmla="*/ 56 h 56"/>
                  <a:gd name="T18" fmla="*/ 12 w 30"/>
                  <a:gd name="T19" fmla="*/ 55 h 56"/>
                  <a:gd name="T20" fmla="*/ 11 w 30"/>
                  <a:gd name="T21" fmla="*/ 53 h 56"/>
                  <a:gd name="T22" fmla="*/ 11 w 30"/>
                  <a:gd name="T23" fmla="*/ 51 h 56"/>
                  <a:gd name="T24" fmla="*/ 4 w 30"/>
                  <a:gd name="T25" fmla="*/ 50 h 56"/>
                  <a:gd name="T26" fmla="*/ 1 w 30"/>
                  <a:gd name="T27" fmla="*/ 48 h 56"/>
                  <a:gd name="T28" fmla="*/ 0 w 30"/>
                  <a:gd name="T29" fmla="*/ 47 h 56"/>
                  <a:gd name="T30" fmla="*/ 1 w 30"/>
                  <a:gd name="T31" fmla="*/ 44 h 56"/>
                  <a:gd name="T32" fmla="*/ 2 w 30"/>
                  <a:gd name="T33" fmla="*/ 42 h 56"/>
                  <a:gd name="T34" fmla="*/ 2 w 30"/>
                  <a:gd name="T35" fmla="*/ 41 h 56"/>
                  <a:gd name="T36" fmla="*/ 3 w 30"/>
                  <a:gd name="T37" fmla="*/ 42 h 56"/>
                  <a:gd name="T38" fmla="*/ 3 w 30"/>
                  <a:gd name="T39" fmla="*/ 42 h 56"/>
                  <a:gd name="T40" fmla="*/ 7 w 30"/>
                  <a:gd name="T41" fmla="*/ 43 h 56"/>
                  <a:gd name="T42" fmla="*/ 13 w 30"/>
                  <a:gd name="T43" fmla="*/ 43 h 56"/>
                  <a:gd name="T44" fmla="*/ 19 w 30"/>
                  <a:gd name="T45" fmla="*/ 42 h 56"/>
                  <a:gd name="T46" fmla="*/ 21 w 30"/>
                  <a:gd name="T47" fmla="*/ 38 h 56"/>
                  <a:gd name="T48" fmla="*/ 20 w 30"/>
                  <a:gd name="T49" fmla="*/ 34 h 56"/>
                  <a:gd name="T50" fmla="*/ 14 w 30"/>
                  <a:gd name="T51" fmla="*/ 31 h 56"/>
                  <a:gd name="T52" fmla="*/ 9 w 30"/>
                  <a:gd name="T53" fmla="*/ 29 h 56"/>
                  <a:gd name="T54" fmla="*/ 5 w 30"/>
                  <a:gd name="T55" fmla="*/ 26 h 56"/>
                  <a:gd name="T56" fmla="*/ 2 w 30"/>
                  <a:gd name="T57" fmla="*/ 22 h 56"/>
                  <a:gd name="T58" fmla="*/ 1 w 30"/>
                  <a:gd name="T59" fmla="*/ 17 h 56"/>
                  <a:gd name="T60" fmla="*/ 4 w 30"/>
                  <a:gd name="T61" fmla="*/ 10 h 56"/>
                  <a:gd name="T62" fmla="*/ 13 w 30"/>
                  <a:gd name="T63" fmla="*/ 6 h 56"/>
                  <a:gd name="T64" fmla="*/ 13 w 30"/>
                  <a:gd name="T65" fmla="*/ 2 h 56"/>
                  <a:gd name="T66" fmla="*/ 13 w 30"/>
                  <a:gd name="T67" fmla="*/ 0 h 56"/>
                  <a:gd name="T68" fmla="*/ 15 w 30"/>
                  <a:gd name="T69" fmla="*/ 0 h 56"/>
                  <a:gd name="T70" fmla="*/ 19 w 30"/>
                  <a:gd name="T71" fmla="*/ 0 h 56"/>
                  <a:gd name="T72" fmla="*/ 21 w 30"/>
                  <a:gd name="T73" fmla="*/ 0 h 56"/>
                  <a:gd name="T74" fmla="*/ 21 w 30"/>
                  <a:gd name="T75" fmla="*/ 2 h 56"/>
                  <a:gd name="T76" fmla="*/ 21 w 30"/>
                  <a:gd name="T77" fmla="*/ 5 h 56"/>
                  <a:gd name="T78" fmla="*/ 25 w 30"/>
                  <a:gd name="T79" fmla="*/ 6 h 56"/>
                  <a:gd name="T80" fmla="*/ 27 w 30"/>
                  <a:gd name="T81" fmla="*/ 7 h 56"/>
                  <a:gd name="T82" fmla="*/ 28 w 30"/>
                  <a:gd name="T83" fmla="*/ 8 h 56"/>
                  <a:gd name="T84" fmla="*/ 28 w 30"/>
                  <a:gd name="T85" fmla="*/ 10 h 56"/>
                  <a:gd name="T86" fmla="*/ 27 w 30"/>
                  <a:gd name="T87" fmla="*/ 13 h 56"/>
                  <a:gd name="T88" fmla="*/ 26 w 30"/>
                  <a:gd name="T89" fmla="*/ 13 h 56"/>
                  <a:gd name="T90" fmla="*/ 22 w 30"/>
                  <a:gd name="T91" fmla="*/ 13 h 56"/>
                  <a:gd name="T92" fmla="*/ 18 w 30"/>
                  <a:gd name="T93" fmla="*/ 12 h 56"/>
                  <a:gd name="T94" fmla="*/ 12 w 30"/>
                  <a:gd name="T95" fmla="*/ 13 h 56"/>
                  <a:gd name="T96" fmla="*/ 10 w 30"/>
                  <a:gd name="T97" fmla="*/ 17 h 56"/>
                  <a:gd name="T98" fmla="*/ 12 w 30"/>
                  <a:gd name="T99" fmla="*/ 21 h 56"/>
                  <a:gd name="T100" fmla="*/ 18 w 30"/>
                  <a:gd name="T101" fmla="*/ 24 h 56"/>
                  <a:gd name="T102" fmla="*/ 27 w 30"/>
                  <a:gd name="T103" fmla="*/ 29 h 56"/>
                  <a:gd name="T104" fmla="*/ 30 w 30"/>
                  <a:gd name="T105" fmla="*/ 3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 h="56">
                    <a:moveTo>
                      <a:pt x="30" y="38"/>
                    </a:moveTo>
                    <a:cubicBezTo>
                      <a:pt x="30" y="40"/>
                      <a:pt x="30" y="41"/>
                      <a:pt x="29" y="43"/>
                    </a:cubicBezTo>
                    <a:cubicBezTo>
                      <a:pt x="29" y="44"/>
                      <a:pt x="28" y="45"/>
                      <a:pt x="27" y="46"/>
                    </a:cubicBezTo>
                    <a:cubicBezTo>
                      <a:pt x="26" y="47"/>
                      <a:pt x="25" y="48"/>
                      <a:pt x="24" y="49"/>
                    </a:cubicBezTo>
                    <a:cubicBezTo>
                      <a:pt x="23" y="49"/>
                      <a:pt x="21" y="50"/>
                      <a:pt x="20" y="50"/>
                    </a:cubicBezTo>
                    <a:cubicBezTo>
                      <a:pt x="20" y="54"/>
                      <a:pt x="20" y="54"/>
                      <a:pt x="20" y="54"/>
                    </a:cubicBezTo>
                    <a:cubicBezTo>
                      <a:pt x="20" y="55"/>
                      <a:pt x="19" y="55"/>
                      <a:pt x="19" y="55"/>
                    </a:cubicBezTo>
                    <a:cubicBezTo>
                      <a:pt x="19" y="56"/>
                      <a:pt x="19" y="56"/>
                      <a:pt x="18" y="56"/>
                    </a:cubicBezTo>
                    <a:cubicBezTo>
                      <a:pt x="13" y="56"/>
                      <a:pt x="13" y="56"/>
                      <a:pt x="13" y="56"/>
                    </a:cubicBezTo>
                    <a:cubicBezTo>
                      <a:pt x="13" y="56"/>
                      <a:pt x="12" y="56"/>
                      <a:pt x="12" y="55"/>
                    </a:cubicBezTo>
                    <a:cubicBezTo>
                      <a:pt x="11" y="55"/>
                      <a:pt x="11" y="54"/>
                      <a:pt x="11" y="53"/>
                    </a:cubicBezTo>
                    <a:cubicBezTo>
                      <a:pt x="11" y="51"/>
                      <a:pt x="11" y="51"/>
                      <a:pt x="11" y="51"/>
                    </a:cubicBezTo>
                    <a:cubicBezTo>
                      <a:pt x="8" y="51"/>
                      <a:pt x="6" y="50"/>
                      <a:pt x="4" y="50"/>
                    </a:cubicBezTo>
                    <a:cubicBezTo>
                      <a:pt x="3" y="49"/>
                      <a:pt x="1" y="49"/>
                      <a:pt x="1" y="48"/>
                    </a:cubicBezTo>
                    <a:cubicBezTo>
                      <a:pt x="1" y="48"/>
                      <a:pt x="0" y="48"/>
                      <a:pt x="0" y="47"/>
                    </a:cubicBezTo>
                    <a:cubicBezTo>
                      <a:pt x="1" y="46"/>
                      <a:pt x="1" y="45"/>
                      <a:pt x="1" y="44"/>
                    </a:cubicBezTo>
                    <a:cubicBezTo>
                      <a:pt x="1" y="44"/>
                      <a:pt x="1" y="43"/>
                      <a:pt x="2" y="42"/>
                    </a:cubicBezTo>
                    <a:cubicBezTo>
                      <a:pt x="2" y="42"/>
                      <a:pt x="2" y="41"/>
                      <a:pt x="2" y="41"/>
                    </a:cubicBezTo>
                    <a:cubicBezTo>
                      <a:pt x="3" y="42"/>
                      <a:pt x="3" y="42"/>
                      <a:pt x="3" y="42"/>
                    </a:cubicBezTo>
                    <a:cubicBezTo>
                      <a:pt x="3" y="42"/>
                      <a:pt x="3" y="42"/>
                      <a:pt x="3" y="42"/>
                    </a:cubicBezTo>
                    <a:cubicBezTo>
                      <a:pt x="4" y="42"/>
                      <a:pt x="5" y="42"/>
                      <a:pt x="7" y="43"/>
                    </a:cubicBezTo>
                    <a:cubicBezTo>
                      <a:pt x="8" y="43"/>
                      <a:pt x="10" y="43"/>
                      <a:pt x="13" y="43"/>
                    </a:cubicBezTo>
                    <a:cubicBezTo>
                      <a:pt x="15" y="43"/>
                      <a:pt x="17" y="43"/>
                      <a:pt x="19" y="42"/>
                    </a:cubicBezTo>
                    <a:cubicBezTo>
                      <a:pt x="21" y="42"/>
                      <a:pt x="21" y="40"/>
                      <a:pt x="21" y="38"/>
                    </a:cubicBezTo>
                    <a:cubicBezTo>
                      <a:pt x="21" y="37"/>
                      <a:pt x="21" y="35"/>
                      <a:pt x="20" y="34"/>
                    </a:cubicBezTo>
                    <a:cubicBezTo>
                      <a:pt x="19" y="33"/>
                      <a:pt x="17" y="32"/>
                      <a:pt x="14" y="31"/>
                    </a:cubicBezTo>
                    <a:cubicBezTo>
                      <a:pt x="12" y="30"/>
                      <a:pt x="10" y="29"/>
                      <a:pt x="9" y="29"/>
                    </a:cubicBezTo>
                    <a:cubicBezTo>
                      <a:pt x="8" y="28"/>
                      <a:pt x="6" y="27"/>
                      <a:pt x="5" y="26"/>
                    </a:cubicBezTo>
                    <a:cubicBezTo>
                      <a:pt x="4" y="25"/>
                      <a:pt x="3" y="24"/>
                      <a:pt x="2" y="22"/>
                    </a:cubicBezTo>
                    <a:cubicBezTo>
                      <a:pt x="2" y="21"/>
                      <a:pt x="1" y="19"/>
                      <a:pt x="1" y="17"/>
                    </a:cubicBezTo>
                    <a:cubicBezTo>
                      <a:pt x="1" y="15"/>
                      <a:pt x="2" y="12"/>
                      <a:pt x="4" y="10"/>
                    </a:cubicBezTo>
                    <a:cubicBezTo>
                      <a:pt x="6" y="8"/>
                      <a:pt x="9" y="6"/>
                      <a:pt x="13" y="6"/>
                    </a:cubicBezTo>
                    <a:cubicBezTo>
                      <a:pt x="13" y="2"/>
                      <a:pt x="13" y="2"/>
                      <a:pt x="13" y="2"/>
                    </a:cubicBezTo>
                    <a:cubicBezTo>
                      <a:pt x="13" y="1"/>
                      <a:pt x="13" y="1"/>
                      <a:pt x="13" y="0"/>
                    </a:cubicBezTo>
                    <a:cubicBezTo>
                      <a:pt x="13" y="0"/>
                      <a:pt x="14" y="0"/>
                      <a:pt x="15" y="0"/>
                    </a:cubicBezTo>
                    <a:cubicBezTo>
                      <a:pt x="19" y="0"/>
                      <a:pt x="19" y="0"/>
                      <a:pt x="19" y="0"/>
                    </a:cubicBezTo>
                    <a:cubicBezTo>
                      <a:pt x="20" y="0"/>
                      <a:pt x="21" y="0"/>
                      <a:pt x="21" y="0"/>
                    </a:cubicBezTo>
                    <a:cubicBezTo>
                      <a:pt x="21" y="1"/>
                      <a:pt x="21" y="1"/>
                      <a:pt x="21" y="2"/>
                    </a:cubicBezTo>
                    <a:cubicBezTo>
                      <a:pt x="21" y="5"/>
                      <a:pt x="21" y="5"/>
                      <a:pt x="21" y="5"/>
                    </a:cubicBezTo>
                    <a:cubicBezTo>
                      <a:pt x="23" y="6"/>
                      <a:pt x="24" y="6"/>
                      <a:pt x="25" y="6"/>
                    </a:cubicBezTo>
                    <a:cubicBezTo>
                      <a:pt x="26" y="6"/>
                      <a:pt x="27" y="6"/>
                      <a:pt x="27" y="7"/>
                    </a:cubicBezTo>
                    <a:cubicBezTo>
                      <a:pt x="28" y="7"/>
                      <a:pt x="28" y="7"/>
                      <a:pt x="28" y="8"/>
                    </a:cubicBezTo>
                    <a:cubicBezTo>
                      <a:pt x="28" y="9"/>
                      <a:pt x="28" y="10"/>
                      <a:pt x="28" y="10"/>
                    </a:cubicBezTo>
                    <a:cubicBezTo>
                      <a:pt x="27" y="11"/>
                      <a:pt x="27" y="12"/>
                      <a:pt x="27" y="13"/>
                    </a:cubicBezTo>
                    <a:cubicBezTo>
                      <a:pt x="26" y="13"/>
                      <a:pt x="26" y="13"/>
                      <a:pt x="26" y="13"/>
                    </a:cubicBezTo>
                    <a:cubicBezTo>
                      <a:pt x="25" y="13"/>
                      <a:pt x="24" y="13"/>
                      <a:pt x="22" y="13"/>
                    </a:cubicBezTo>
                    <a:cubicBezTo>
                      <a:pt x="21" y="12"/>
                      <a:pt x="19" y="12"/>
                      <a:pt x="18" y="12"/>
                    </a:cubicBezTo>
                    <a:cubicBezTo>
                      <a:pt x="15" y="12"/>
                      <a:pt x="13" y="13"/>
                      <a:pt x="12" y="13"/>
                    </a:cubicBezTo>
                    <a:cubicBezTo>
                      <a:pt x="11" y="14"/>
                      <a:pt x="10" y="16"/>
                      <a:pt x="10" y="17"/>
                    </a:cubicBezTo>
                    <a:cubicBezTo>
                      <a:pt x="10" y="19"/>
                      <a:pt x="11" y="20"/>
                      <a:pt x="12" y="21"/>
                    </a:cubicBezTo>
                    <a:cubicBezTo>
                      <a:pt x="13" y="22"/>
                      <a:pt x="15" y="23"/>
                      <a:pt x="18" y="24"/>
                    </a:cubicBezTo>
                    <a:cubicBezTo>
                      <a:pt x="22" y="25"/>
                      <a:pt x="25" y="27"/>
                      <a:pt x="27" y="29"/>
                    </a:cubicBezTo>
                    <a:cubicBezTo>
                      <a:pt x="29" y="32"/>
                      <a:pt x="30" y="35"/>
                      <a:pt x="30" y="38"/>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6" name="Freeform 78"/>
              <p:cNvSpPr>
                <a:spLocks noEditPoints="1"/>
              </p:cNvSpPr>
              <p:nvPr/>
            </p:nvSpPr>
            <p:spPr bwMode="auto">
              <a:xfrm>
                <a:off x="1185" y="2371"/>
                <a:ext cx="166" cy="166"/>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96 h 114"/>
                  <a:gd name="T12" fmla="*/ 18 w 114"/>
                  <a:gd name="T13" fmla="*/ 57 h 114"/>
                  <a:gd name="T14" fmla="*/ 57 w 114"/>
                  <a:gd name="T15" fmla="*/ 17 h 114"/>
                  <a:gd name="T16" fmla="*/ 96 w 114"/>
                  <a:gd name="T17" fmla="*/ 57 h 114"/>
                  <a:gd name="T18" fmla="*/ 57 w 114"/>
                  <a:gd name="T19"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6" y="0"/>
                      <a:pt x="0" y="26"/>
                      <a:pt x="0" y="57"/>
                    </a:cubicBezTo>
                    <a:cubicBezTo>
                      <a:pt x="0" y="88"/>
                      <a:pt x="26" y="114"/>
                      <a:pt x="57" y="114"/>
                    </a:cubicBezTo>
                    <a:cubicBezTo>
                      <a:pt x="88" y="114"/>
                      <a:pt x="114" y="88"/>
                      <a:pt x="114" y="57"/>
                    </a:cubicBezTo>
                    <a:cubicBezTo>
                      <a:pt x="114" y="26"/>
                      <a:pt x="88" y="0"/>
                      <a:pt x="57" y="0"/>
                    </a:cubicBezTo>
                    <a:close/>
                    <a:moveTo>
                      <a:pt x="57" y="96"/>
                    </a:moveTo>
                    <a:cubicBezTo>
                      <a:pt x="35" y="96"/>
                      <a:pt x="18" y="79"/>
                      <a:pt x="18" y="57"/>
                    </a:cubicBezTo>
                    <a:cubicBezTo>
                      <a:pt x="18" y="35"/>
                      <a:pt x="35" y="17"/>
                      <a:pt x="57" y="17"/>
                    </a:cubicBezTo>
                    <a:cubicBezTo>
                      <a:pt x="79" y="17"/>
                      <a:pt x="96" y="35"/>
                      <a:pt x="96" y="57"/>
                    </a:cubicBezTo>
                    <a:cubicBezTo>
                      <a:pt x="96" y="79"/>
                      <a:pt x="79" y="96"/>
                      <a:pt x="57" y="9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7" name="Rectangle 79"/>
              <p:cNvSpPr>
                <a:spLocks noChangeArrowheads="1"/>
              </p:cNvSpPr>
              <p:nvPr/>
            </p:nvSpPr>
            <p:spPr bwMode="auto">
              <a:xfrm>
                <a:off x="1249" y="2524"/>
                <a:ext cx="38" cy="10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8" name="Freeform 80"/>
              <p:cNvSpPr>
                <a:spLocks/>
              </p:cNvSpPr>
              <p:nvPr/>
            </p:nvSpPr>
            <p:spPr bwMode="auto">
              <a:xfrm>
                <a:off x="931" y="857"/>
                <a:ext cx="39" cy="73"/>
              </a:xfrm>
              <a:custGeom>
                <a:avLst/>
                <a:gdLst>
                  <a:gd name="T0" fmla="*/ 27 w 27"/>
                  <a:gd name="T1" fmla="*/ 34 h 50"/>
                  <a:gd name="T2" fmla="*/ 26 w 27"/>
                  <a:gd name="T3" fmla="*/ 38 h 50"/>
                  <a:gd name="T4" fmla="*/ 24 w 27"/>
                  <a:gd name="T5" fmla="*/ 42 h 50"/>
                  <a:gd name="T6" fmla="*/ 21 w 27"/>
                  <a:gd name="T7" fmla="*/ 44 h 50"/>
                  <a:gd name="T8" fmla="*/ 17 w 27"/>
                  <a:gd name="T9" fmla="*/ 45 h 50"/>
                  <a:gd name="T10" fmla="*/ 17 w 27"/>
                  <a:gd name="T11" fmla="*/ 48 h 50"/>
                  <a:gd name="T12" fmla="*/ 17 w 27"/>
                  <a:gd name="T13" fmla="*/ 50 h 50"/>
                  <a:gd name="T14" fmla="*/ 15 w 27"/>
                  <a:gd name="T15" fmla="*/ 50 h 50"/>
                  <a:gd name="T16" fmla="*/ 11 w 27"/>
                  <a:gd name="T17" fmla="*/ 50 h 50"/>
                  <a:gd name="T18" fmla="*/ 10 w 27"/>
                  <a:gd name="T19" fmla="*/ 50 h 50"/>
                  <a:gd name="T20" fmla="*/ 9 w 27"/>
                  <a:gd name="T21" fmla="*/ 48 h 50"/>
                  <a:gd name="T22" fmla="*/ 9 w 27"/>
                  <a:gd name="T23" fmla="*/ 46 h 50"/>
                  <a:gd name="T24" fmla="*/ 3 w 27"/>
                  <a:gd name="T25" fmla="*/ 45 h 50"/>
                  <a:gd name="T26" fmla="*/ 0 w 27"/>
                  <a:gd name="T27" fmla="*/ 43 h 50"/>
                  <a:gd name="T28" fmla="*/ 0 w 27"/>
                  <a:gd name="T29" fmla="*/ 42 h 50"/>
                  <a:gd name="T30" fmla="*/ 0 w 27"/>
                  <a:gd name="T31" fmla="*/ 40 h 50"/>
                  <a:gd name="T32" fmla="*/ 1 w 27"/>
                  <a:gd name="T33" fmla="*/ 38 h 50"/>
                  <a:gd name="T34" fmla="*/ 1 w 27"/>
                  <a:gd name="T35" fmla="*/ 37 h 50"/>
                  <a:gd name="T36" fmla="*/ 2 w 27"/>
                  <a:gd name="T37" fmla="*/ 37 h 50"/>
                  <a:gd name="T38" fmla="*/ 2 w 27"/>
                  <a:gd name="T39" fmla="*/ 38 h 50"/>
                  <a:gd name="T40" fmla="*/ 6 w 27"/>
                  <a:gd name="T41" fmla="*/ 39 h 50"/>
                  <a:gd name="T42" fmla="*/ 11 w 27"/>
                  <a:gd name="T43" fmla="*/ 39 h 50"/>
                  <a:gd name="T44" fmla="*/ 16 w 27"/>
                  <a:gd name="T45" fmla="*/ 38 h 50"/>
                  <a:gd name="T46" fmla="*/ 19 w 27"/>
                  <a:gd name="T47" fmla="*/ 34 h 50"/>
                  <a:gd name="T48" fmla="*/ 17 w 27"/>
                  <a:gd name="T49" fmla="*/ 31 h 50"/>
                  <a:gd name="T50" fmla="*/ 12 w 27"/>
                  <a:gd name="T51" fmla="*/ 28 h 50"/>
                  <a:gd name="T52" fmla="*/ 7 w 27"/>
                  <a:gd name="T53" fmla="*/ 26 h 50"/>
                  <a:gd name="T54" fmla="*/ 4 w 27"/>
                  <a:gd name="T55" fmla="*/ 23 h 50"/>
                  <a:gd name="T56" fmla="*/ 2 w 27"/>
                  <a:gd name="T57" fmla="*/ 20 h 50"/>
                  <a:gd name="T58" fmla="*/ 1 w 27"/>
                  <a:gd name="T59" fmla="*/ 15 h 50"/>
                  <a:gd name="T60" fmla="*/ 3 w 27"/>
                  <a:gd name="T61" fmla="*/ 9 h 50"/>
                  <a:gd name="T62" fmla="*/ 11 w 27"/>
                  <a:gd name="T63" fmla="*/ 5 h 50"/>
                  <a:gd name="T64" fmla="*/ 11 w 27"/>
                  <a:gd name="T65" fmla="*/ 2 h 50"/>
                  <a:gd name="T66" fmla="*/ 11 w 27"/>
                  <a:gd name="T67" fmla="*/ 0 h 50"/>
                  <a:gd name="T68" fmla="*/ 13 w 27"/>
                  <a:gd name="T69" fmla="*/ 0 h 50"/>
                  <a:gd name="T70" fmla="*/ 17 w 27"/>
                  <a:gd name="T71" fmla="*/ 0 h 50"/>
                  <a:gd name="T72" fmla="*/ 18 w 27"/>
                  <a:gd name="T73" fmla="*/ 0 h 50"/>
                  <a:gd name="T74" fmla="*/ 18 w 27"/>
                  <a:gd name="T75" fmla="*/ 2 h 50"/>
                  <a:gd name="T76" fmla="*/ 18 w 27"/>
                  <a:gd name="T77" fmla="*/ 5 h 50"/>
                  <a:gd name="T78" fmla="*/ 22 w 27"/>
                  <a:gd name="T79" fmla="*/ 5 h 50"/>
                  <a:gd name="T80" fmla="*/ 24 w 27"/>
                  <a:gd name="T81" fmla="*/ 6 h 50"/>
                  <a:gd name="T82" fmla="*/ 24 w 27"/>
                  <a:gd name="T83" fmla="*/ 7 h 50"/>
                  <a:gd name="T84" fmla="*/ 24 w 27"/>
                  <a:gd name="T85" fmla="*/ 9 h 50"/>
                  <a:gd name="T86" fmla="*/ 23 w 27"/>
                  <a:gd name="T87" fmla="*/ 11 h 50"/>
                  <a:gd name="T88" fmla="*/ 22 w 27"/>
                  <a:gd name="T89" fmla="*/ 12 h 50"/>
                  <a:gd name="T90" fmla="*/ 19 w 27"/>
                  <a:gd name="T91" fmla="*/ 11 h 50"/>
                  <a:gd name="T92" fmla="*/ 15 w 27"/>
                  <a:gd name="T93" fmla="*/ 11 h 50"/>
                  <a:gd name="T94" fmla="*/ 10 w 27"/>
                  <a:gd name="T95" fmla="*/ 12 h 50"/>
                  <a:gd name="T96" fmla="*/ 9 w 27"/>
                  <a:gd name="T97" fmla="*/ 15 h 50"/>
                  <a:gd name="T98" fmla="*/ 10 w 27"/>
                  <a:gd name="T99" fmla="*/ 19 h 50"/>
                  <a:gd name="T100" fmla="*/ 15 w 27"/>
                  <a:gd name="T101" fmla="*/ 21 h 50"/>
                  <a:gd name="T102" fmla="*/ 24 w 27"/>
                  <a:gd name="T103" fmla="*/ 26 h 50"/>
                  <a:gd name="T104" fmla="*/ 27 w 27"/>
                  <a:gd name="T105" fmla="*/ 3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 h="50">
                    <a:moveTo>
                      <a:pt x="27" y="34"/>
                    </a:moveTo>
                    <a:cubicBezTo>
                      <a:pt x="27" y="36"/>
                      <a:pt x="26" y="37"/>
                      <a:pt x="26" y="38"/>
                    </a:cubicBezTo>
                    <a:cubicBezTo>
                      <a:pt x="25" y="40"/>
                      <a:pt x="25" y="41"/>
                      <a:pt x="24" y="42"/>
                    </a:cubicBezTo>
                    <a:cubicBezTo>
                      <a:pt x="23" y="43"/>
                      <a:pt x="22" y="43"/>
                      <a:pt x="21" y="44"/>
                    </a:cubicBezTo>
                    <a:cubicBezTo>
                      <a:pt x="20" y="44"/>
                      <a:pt x="18" y="45"/>
                      <a:pt x="17" y="45"/>
                    </a:cubicBezTo>
                    <a:cubicBezTo>
                      <a:pt x="17" y="48"/>
                      <a:pt x="17" y="48"/>
                      <a:pt x="17" y="48"/>
                    </a:cubicBezTo>
                    <a:cubicBezTo>
                      <a:pt x="17" y="49"/>
                      <a:pt x="17" y="50"/>
                      <a:pt x="17" y="50"/>
                    </a:cubicBezTo>
                    <a:cubicBezTo>
                      <a:pt x="16" y="50"/>
                      <a:pt x="16" y="50"/>
                      <a:pt x="15" y="50"/>
                    </a:cubicBezTo>
                    <a:cubicBezTo>
                      <a:pt x="11" y="50"/>
                      <a:pt x="11" y="50"/>
                      <a:pt x="11" y="50"/>
                    </a:cubicBezTo>
                    <a:cubicBezTo>
                      <a:pt x="11" y="50"/>
                      <a:pt x="10" y="50"/>
                      <a:pt x="10" y="50"/>
                    </a:cubicBezTo>
                    <a:cubicBezTo>
                      <a:pt x="10" y="50"/>
                      <a:pt x="9" y="49"/>
                      <a:pt x="9" y="48"/>
                    </a:cubicBezTo>
                    <a:cubicBezTo>
                      <a:pt x="9" y="46"/>
                      <a:pt x="9" y="46"/>
                      <a:pt x="9" y="46"/>
                    </a:cubicBezTo>
                    <a:cubicBezTo>
                      <a:pt x="7" y="46"/>
                      <a:pt x="5" y="45"/>
                      <a:pt x="3" y="45"/>
                    </a:cubicBezTo>
                    <a:cubicBezTo>
                      <a:pt x="2" y="44"/>
                      <a:pt x="1" y="44"/>
                      <a:pt x="0" y="43"/>
                    </a:cubicBezTo>
                    <a:cubicBezTo>
                      <a:pt x="0" y="43"/>
                      <a:pt x="0" y="43"/>
                      <a:pt x="0" y="42"/>
                    </a:cubicBezTo>
                    <a:cubicBezTo>
                      <a:pt x="0" y="41"/>
                      <a:pt x="0" y="41"/>
                      <a:pt x="0" y="40"/>
                    </a:cubicBezTo>
                    <a:cubicBezTo>
                      <a:pt x="0" y="39"/>
                      <a:pt x="0" y="39"/>
                      <a:pt x="1" y="38"/>
                    </a:cubicBezTo>
                    <a:cubicBezTo>
                      <a:pt x="1" y="37"/>
                      <a:pt x="1" y="37"/>
                      <a:pt x="1" y="37"/>
                    </a:cubicBezTo>
                    <a:cubicBezTo>
                      <a:pt x="2" y="37"/>
                      <a:pt x="2" y="37"/>
                      <a:pt x="2" y="37"/>
                    </a:cubicBezTo>
                    <a:cubicBezTo>
                      <a:pt x="2" y="38"/>
                      <a:pt x="2" y="38"/>
                      <a:pt x="2" y="38"/>
                    </a:cubicBezTo>
                    <a:cubicBezTo>
                      <a:pt x="3" y="38"/>
                      <a:pt x="4" y="38"/>
                      <a:pt x="6" y="39"/>
                    </a:cubicBezTo>
                    <a:cubicBezTo>
                      <a:pt x="7" y="39"/>
                      <a:pt x="8" y="39"/>
                      <a:pt x="11" y="39"/>
                    </a:cubicBezTo>
                    <a:cubicBezTo>
                      <a:pt x="13" y="39"/>
                      <a:pt x="15" y="39"/>
                      <a:pt x="16" y="38"/>
                    </a:cubicBezTo>
                    <a:cubicBezTo>
                      <a:pt x="18" y="37"/>
                      <a:pt x="19" y="36"/>
                      <a:pt x="19" y="34"/>
                    </a:cubicBezTo>
                    <a:cubicBezTo>
                      <a:pt x="19" y="33"/>
                      <a:pt x="18" y="32"/>
                      <a:pt x="17" y="31"/>
                    </a:cubicBezTo>
                    <a:cubicBezTo>
                      <a:pt x="16" y="30"/>
                      <a:pt x="14" y="29"/>
                      <a:pt x="12" y="28"/>
                    </a:cubicBezTo>
                    <a:cubicBezTo>
                      <a:pt x="10" y="27"/>
                      <a:pt x="9" y="26"/>
                      <a:pt x="7" y="26"/>
                    </a:cubicBezTo>
                    <a:cubicBezTo>
                      <a:pt x="6" y="25"/>
                      <a:pt x="5" y="24"/>
                      <a:pt x="4" y="23"/>
                    </a:cubicBezTo>
                    <a:cubicBezTo>
                      <a:pt x="3" y="22"/>
                      <a:pt x="2" y="21"/>
                      <a:pt x="2" y="20"/>
                    </a:cubicBezTo>
                    <a:cubicBezTo>
                      <a:pt x="1" y="19"/>
                      <a:pt x="1" y="17"/>
                      <a:pt x="1" y="15"/>
                    </a:cubicBezTo>
                    <a:cubicBezTo>
                      <a:pt x="1" y="13"/>
                      <a:pt x="1" y="11"/>
                      <a:pt x="3" y="9"/>
                    </a:cubicBezTo>
                    <a:cubicBezTo>
                      <a:pt x="5" y="7"/>
                      <a:pt x="7" y="6"/>
                      <a:pt x="11" y="5"/>
                    </a:cubicBezTo>
                    <a:cubicBezTo>
                      <a:pt x="11" y="2"/>
                      <a:pt x="11" y="2"/>
                      <a:pt x="11" y="2"/>
                    </a:cubicBezTo>
                    <a:cubicBezTo>
                      <a:pt x="11" y="1"/>
                      <a:pt x="11" y="1"/>
                      <a:pt x="11" y="0"/>
                    </a:cubicBezTo>
                    <a:cubicBezTo>
                      <a:pt x="11" y="0"/>
                      <a:pt x="12" y="0"/>
                      <a:pt x="13" y="0"/>
                    </a:cubicBezTo>
                    <a:cubicBezTo>
                      <a:pt x="17" y="0"/>
                      <a:pt x="17" y="0"/>
                      <a:pt x="17" y="0"/>
                    </a:cubicBezTo>
                    <a:cubicBezTo>
                      <a:pt x="17" y="0"/>
                      <a:pt x="18" y="0"/>
                      <a:pt x="18" y="0"/>
                    </a:cubicBezTo>
                    <a:cubicBezTo>
                      <a:pt x="18" y="0"/>
                      <a:pt x="18" y="1"/>
                      <a:pt x="18" y="2"/>
                    </a:cubicBezTo>
                    <a:cubicBezTo>
                      <a:pt x="18" y="5"/>
                      <a:pt x="18" y="5"/>
                      <a:pt x="18" y="5"/>
                    </a:cubicBezTo>
                    <a:cubicBezTo>
                      <a:pt x="20" y="5"/>
                      <a:pt x="21" y="5"/>
                      <a:pt x="22" y="5"/>
                    </a:cubicBezTo>
                    <a:cubicBezTo>
                      <a:pt x="23" y="6"/>
                      <a:pt x="23" y="6"/>
                      <a:pt x="24" y="6"/>
                    </a:cubicBezTo>
                    <a:cubicBezTo>
                      <a:pt x="24" y="6"/>
                      <a:pt x="24" y="6"/>
                      <a:pt x="24" y="7"/>
                    </a:cubicBezTo>
                    <a:cubicBezTo>
                      <a:pt x="24" y="8"/>
                      <a:pt x="24" y="8"/>
                      <a:pt x="24" y="9"/>
                    </a:cubicBezTo>
                    <a:cubicBezTo>
                      <a:pt x="24" y="10"/>
                      <a:pt x="24" y="11"/>
                      <a:pt x="23" y="11"/>
                    </a:cubicBezTo>
                    <a:cubicBezTo>
                      <a:pt x="23" y="12"/>
                      <a:pt x="23" y="12"/>
                      <a:pt x="22" y="12"/>
                    </a:cubicBezTo>
                    <a:cubicBezTo>
                      <a:pt x="22" y="12"/>
                      <a:pt x="21" y="12"/>
                      <a:pt x="19" y="11"/>
                    </a:cubicBezTo>
                    <a:cubicBezTo>
                      <a:pt x="18" y="11"/>
                      <a:pt x="17" y="11"/>
                      <a:pt x="15" y="11"/>
                    </a:cubicBezTo>
                    <a:cubicBezTo>
                      <a:pt x="13" y="11"/>
                      <a:pt x="11" y="11"/>
                      <a:pt x="10" y="12"/>
                    </a:cubicBezTo>
                    <a:cubicBezTo>
                      <a:pt x="9" y="13"/>
                      <a:pt x="9" y="14"/>
                      <a:pt x="9" y="15"/>
                    </a:cubicBezTo>
                    <a:cubicBezTo>
                      <a:pt x="9" y="17"/>
                      <a:pt x="9" y="18"/>
                      <a:pt x="10" y="19"/>
                    </a:cubicBezTo>
                    <a:cubicBezTo>
                      <a:pt x="11" y="19"/>
                      <a:pt x="13" y="20"/>
                      <a:pt x="15" y="21"/>
                    </a:cubicBezTo>
                    <a:cubicBezTo>
                      <a:pt x="19" y="23"/>
                      <a:pt x="22" y="24"/>
                      <a:pt x="24" y="26"/>
                    </a:cubicBezTo>
                    <a:cubicBezTo>
                      <a:pt x="26" y="28"/>
                      <a:pt x="27" y="31"/>
                      <a:pt x="27" y="34"/>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9" name="Freeform 81"/>
              <p:cNvSpPr>
                <a:spLocks noEditPoints="1"/>
              </p:cNvSpPr>
              <p:nvPr/>
            </p:nvSpPr>
            <p:spPr bwMode="auto">
              <a:xfrm>
                <a:off x="874" y="819"/>
                <a:ext cx="148" cy="149"/>
              </a:xfrm>
              <a:custGeom>
                <a:avLst/>
                <a:gdLst>
                  <a:gd name="T0" fmla="*/ 51 w 102"/>
                  <a:gd name="T1" fmla="*/ 0 h 102"/>
                  <a:gd name="T2" fmla="*/ 0 w 102"/>
                  <a:gd name="T3" fmla="*/ 51 h 102"/>
                  <a:gd name="T4" fmla="*/ 51 w 102"/>
                  <a:gd name="T5" fmla="*/ 102 h 102"/>
                  <a:gd name="T6" fmla="*/ 102 w 102"/>
                  <a:gd name="T7" fmla="*/ 51 h 102"/>
                  <a:gd name="T8" fmla="*/ 51 w 102"/>
                  <a:gd name="T9" fmla="*/ 0 h 102"/>
                  <a:gd name="T10" fmla="*/ 51 w 102"/>
                  <a:gd name="T11" fmla="*/ 87 h 102"/>
                  <a:gd name="T12" fmla="*/ 15 w 102"/>
                  <a:gd name="T13" fmla="*/ 51 h 102"/>
                  <a:gd name="T14" fmla="*/ 51 w 102"/>
                  <a:gd name="T15" fmla="*/ 16 h 102"/>
                  <a:gd name="T16" fmla="*/ 86 w 102"/>
                  <a:gd name="T17" fmla="*/ 51 h 102"/>
                  <a:gd name="T18" fmla="*/ 51 w 102"/>
                  <a:gd name="T19" fmla="*/ 8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2">
                    <a:moveTo>
                      <a:pt x="51" y="0"/>
                    </a:moveTo>
                    <a:cubicBezTo>
                      <a:pt x="23" y="0"/>
                      <a:pt x="0" y="23"/>
                      <a:pt x="0" y="51"/>
                    </a:cubicBezTo>
                    <a:cubicBezTo>
                      <a:pt x="0" y="79"/>
                      <a:pt x="23" y="102"/>
                      <a:pt x="51" y="102"/>
                    </a:cubicBezTo>
                    <a:cubicBezTo>
                      <a:pt x="79" y="102"/>
                      <a:pt x="102" y="79"/>
                      <a:pt x="102" y="51"/>
                    </a:cubicBezTo>
                    <a:cubicBezTo>
                      <a:pt x="102" y="23"/>
                      <a:pt x="79" y="0"/>
                      <a:pt x="51" y="0"/>
                    </a:cubicBezTo>
                    <a:close/>
                    <a:moveTo>
                      <a:pt x="51" y="87"/>
                    </a:moveTo>
                    <a:cubicBezTo>
                      <a:pt x="31" y="87"/>
                      <a:pt x="15" y="71"/>
                      <a:pt x="15" y="51"/>
                    </a:cubicBezTo>
                    <a:cubicBezTo>
                      <a:pt x="15" y="31"/>
                      <a:pt x="31" y="16"/>
                      <a:pt x="51" y="16"/>
                    </a:cubicBezTo>
                    <a:cubicBezTo>
                      <a:pt x="71" y="16"/>
                      <a:pt x="86" y="31"/>
                      <a:pt x="86" y="51"/>
                    </a:cubicBezTo>
                    <a:cubicBezTo>
                      <a:pt x="86" y="71"/>
                      <a:pt x="71" y="87"/>
                      <a:pt x="51" y="87"/>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0" name="Rectangle 82"/>
              <p:cNvSpPr>
                <a:spLocks noChangeArrowheads="1"/>
              </p:cNvSpPr>
              <p:nvPr/>
            </p:nvSpPr>
            <p:spPr bwMode="auto">
              <a:xfrm>
                <a:off x="931" y="956"/>
                <a:ext cx="33" cy="9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1" name="Freeform 83"/>
              <p:cNvSpPr>
                <a:spLocks noEditPoints="1"/>
              </p:cNvSpPr>
              <p:nvPr/>
            </p:nvSpPr>
            <p:spPr bwMode="auto">
              <a:xfrm>
                <a:off x="2257" y="1799"/>
                <a:ext cx="76" cy="76"/>
              </a:xfrm>
              <a:custGeom>
                <a:avLst/>
                <a:gdLst>
                  <a:gd name="T0" fmla="*/ 52 w 52"/>
                  <a:gd name="T1" fmla="*/ 26 h 52"/>
                  <a:gd name="T2" fmla="*/ 26 w 52"/>
                  <a:gd name="T3" fmla="*/ 0 h 52"/>
                  <a:gd name="T4" fmla="*/ 0 w 52"/>
                  <a:gd name="T5" fmla="*/ 26 h 52"/>
                  <a:gd name="T6" fmla="*/ 26 w 52"/>
                  <a:gd name="T7" fmla="*/ 52 h 52"/>
                  <a:gd name="T8" fmla="*/ 52 w 52"/>
                  <a:gd name="T9" fmla="*/ 26 h 52"/>
                  <a:gd name="T10" fmla="*/ 44 w 52"/>
                  <a:gd name="T11" fmla="*/ 26 h 52"/>
                  <a:gd name="T12" fmla="*/ 26 w 52"/>
                  <a:gd name="T13" fmla="*/ 44 h 52"/>
                  <a:gd name="T14" fmla="*/ 8 w 52"/>
                  <a:gd name="T15" fmla="*/ 26 h 52"/>
                  <a:gd name="T16" fmla="*/ 26 w 52"/>
                  <a:gd name="T17" fmla="*/ 8 h 52"/>
                  <a:gd name="T18" fmla="*/ 44 w 52"/>
                  <a:gd name="T1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52" y="26"/>
                    </a:moveTo>
                    <a:cubicBezTo>
                      <a:pt x="52" y="12"/>
                      <a:pt x="40" y="0"/>
                      <a:pt x="26" y="0"/>
                    </a:cubicBezTo>
                    <a:cubicBezTo>
                      <a:pt x="11" y="0"/>
                      <a:pt x="0" y="12"/>
                      <a:pt x="0" y="26"/>
                    </a:cubicBezTo>
                    <a:cubicBezTo>
                      <a:pt x="0" y="40"/>
                      <a:pt x="11" y="52"/>
                      <a:pt x="26" y="52"/>
                    </a:cubicBezTo>
                    <a:cubicBezTo>
                      <a:pt x="40" y="52"/>
                      <a:pt x="52" y="40"/>
                      <a:pt x="52" y="26"/>
                    </a:cubicBezTo>
                    <a:close/>
                    <a:moveTo>
                      <a:pt x="44" y="26"/>
                    </a:moveTo>
                    <a:cubicBezTo>
                      <a:pt x="44" y="36"/>
                      <a:pt x="36" y="44"/>
                      <a:pt x="26" y="44"/>
                    </a:cubicBezTo>
                    <a:cubicBezTo>
                      <a:pt x="16" y="44"/>
                      <a:pt x="8" y="36"/>
                      <a:pt x="8" y="26"/>
                    </a:cubicBezTo>
                    <a:cubicBezTo>
                      <a:pt x="8" y="16"/>
                      <a:pt x="16" y="8"/>
                      <a:pt x="26" y="8"/>
                    </a:cubicBezTo>
                    <a:cubicBezTo>
                      <a:pt x="36" y="8"/>
                      <a:pt x="44" y="16"/>
                      <a:pt x="44" y="2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2" name="Rectangle 84"/>
              <p:cNvSpPr>
                <a:spLocks noChangeArrowheads="1"/>
              </p:cNvSpPr>
              <p:nvPr/>
            </p:nvSpPr>
            <p:spPr bwMode="auto">
              <a:xfrm>
                <a:off x="2286" y="1760"/>
                <a:ext cx="16" cy="45"/>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3" name="Freeform 85"/>
              <p:cNvSpPr>
                <a:spLocks noEditPoints="1"/>
              </p:cNvSpPr>
              <p:nvPr/>
            </p:nvSpPr>
            <p:spPr bwMode="auto">
              <a:xfrm>
                <a:off x="2263" y="808"/>
                <a:ext cx="76" cy="75"/>
              </a:xfrm>
              <a:custGeom>
                <a:avLst/>
                <a:gdLst>
                  <a:gd name="T0" fmla="*/ 52 w 52"/>
                  <a:gd name="T1" fmla="*/ 26 h 52"/>
                  <a:gd name="T2" fmla="*/ 26 w 52"/>
                  <a:gd name="T3" fmla="*/ 0 h 52"/>
                  <a:gd name="T4" fmla="*/ 0 w 52"/>
                  <a:gd name="T5" fmla="*/ 26 h 52"/>
                  <a:gd name="T6" fmla="*/ 26 w 52"/>
                  <a:gd name="T7" fmla="*/ 52 h 52"/>
                  <a:gd name="T8" fmla="*/ 52 w 52"/>
                  <a:gd name="T9" fmla="*/ 26 h 52"/>
                  <a:gd name="T10" fmla="*/ 39 w 52"/>
                  <a:gd name="T11" fmla="*/ 26 h 52"/>
                  <a:gd name="T12" fmla="*/ 26 w 52"/>
                  <a:gd name="T13" fmla="*/ 39 h 52"/>
                  <a:gd name="T14" fmla="*/ 13 w 52"/>
                  <a:gd name="T15" fmla="*/ 26 h 52"/>
                  <a:gd name="T16" fmla="*/ 26 w 52"/>
                  <a:gd name="T17" fmla="*/ 12 h 52"/>
                  <a:gd name="T18" fmla="*/ 39 w 52"/>
                  <a:gd name="T1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52" y="26"/>
                    </a:moveTo>
                    <a:cubicBezTo>
                      <a:pt x="52" y="11"/>
                      <a:pt x="40" y="0"/>
                      <a:pt x="26" y="0"/>
                    </a:cubicBezTo>
                    <a:cubicBezTo>
                      <a:pt x="12" y="0"/>
                      <a:pt x="0" y="11"/>
                      <a:pt x="0" y="26"/>
                    </a:cubicBezTo>
                    <a:cubicBezTo>
                      <a:pt x="0" y="40"/>
                      <a:pt x="12" y="52"/>
                      <a:pt x="26" y="52"/>
                    </a:cubicBezTo>
                    <a:cubicBezTo>
                      <a:pt x="40" y="52"/>
                      <a:pt x="52" y="40"/>
                      <a:pt x="52" y="26"/>
                    </a:cubicBezTo>
                    <a:close/>
                    <a:moveTo>
                      <a:pt x="39" y="26"/>
                    </a:moveTo>
                    <a:cubicBezTo>
                      <a:pt x="39" y="33"/>
                      <a:pt x="33" y="39"/>
                      <a:pt x="26" y="39"/>
                    </a:cubicBezTo>
                    <a:cubicBezTo>
                      <a:pt x="19" y="39"/>
                      <a:pt x="13" y="33"/>
                      <a:pt x="13" y="26"/>
                    </a:cubicBezTo>
                    <a:cubicBezTo>
                      <a:pt x="13" y="18"/>
                      <a:pt x="19" y="12"/>
                      <a:pt x="26" y="12"/>
                    </a:cubicBezTo>
                    <a:cubicBezTo>
                      <a:pt x="33" y="12"/>
                      <a:pt x="39" y="18"/>
                      <a:pt x="39" y="2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4" name="Rectangle 86"/>
              <p:cNvSpPr>
                <a:spLocks noChangeArrowheads="1"/>
              </p:cNvSpPr>
              <p:nvPr/>
            </p:nvSpPr>
            <p:spPr bwMode="auto">
              <a:xfrm>
                <a:off x="2292" y="767"/>
                <a:ext cx="18" cy="46"/>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5" name="Freeform 87"/>
              <p:cNvSpPr>
                <a:spLocks noEditPoints="1"/>
              </p:cNvSpPr>
              <p:nvPr/>
            </p:nvSpPr>
            <p:spPr bwMode="auto">
              <a:xfrm>
                <a:off x="1387" y="1762"/>
                <a:ext cx="76" cy="75"/>
              </a:xfrm>
              <a:custGeom>
                <a:avLst/>
                <a:gdLst>
                  <a:gd name="T0" fmla="*/ 52 w 52"/>
                  <a:gd name="T1" fmla="*/ 26 h 52"/>
                  <a:gd name="T2" fmla="*/ 26 w 52"/>
                  <a:gd name="T3" fmla="*/ 0 h 52"/>
                  <a:gd name="T4" fmla="*/ 0 w 52"/>
                  <a:gd name="T5" fmla="*/ 26 h 52"/>
                  <a:gd name="T6" fmla="*/ 26 w 52"/>
                  <a:gd name="T7" fmla="*/ 52 h 52"/>
                  <a:gd name="T8" fmla="*/ 52 w 52"/>
                  <a:gd name="T9" fmla="*/ 26 h 52"/>
                  <a:gd name="T10" fmla="*/ 44 w 52"/>
                  <a:gd name="T11" fmla="*/ 26 h 52"/>
                  <a:gd name="T12" fmla="*/ 26 w 52"/>
                  <a:gd name="T13" fmla="*/ 44 h 52"/>
                  <a:gd name="T14" fmla="*/ 8 w 52"/>
                  <a:gd name="T15" fmla="*/ 26 h 52"/>
                  <a:gd name="T16" fmla="*/ 26 w 52"/>
                  <a:gd name="T17" fmla="*/ 8 h 52"/>
                  <a:gd name="T18" fmla="*/ 44 w 52"/>
                  <a:gd name="T1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52" y="26"/>
                    </a:moveTo>
                    <a:cubicBezTo>
                      <a:pt x="52" y="11"/>
                      <a:pt x="41" y="0"/>
                      <a:pt x="26" y="0"/>
                    </a:cubicBezTo>
                    <a:cubicBezTo>
                      <a:pt x="12" y="0"/>
                      <a:pt x="0" y="11"/>
                      <a:pt x="0" y="26"/>
                    </a:cubicBezTo>
                    <a:cubicBezTo>
                      <a:pt x="0" y="40"/>
                      <a:pt x="12" y="52"/>
                      <a:pt x="26" y="52"/>
                    </a:cubicBezTo>
                    <a:cubicBezTo>
                      <a:pt x="41" y="52"/>
                      <a:pt x="52" y="40"/>
                      <a:pt x="52" y="26"/>
                    </a:cubicBezTo>
                    <a:close/>
                    <a:moveTo>
                      <a:pt x="44" y="26"/>
                    </a:moveTo>
                    <a:cubicBezTo>
                      <a:pt x="44" y="36"/>
                      <a:pt x="36" y="44"/>
                      <a:pt x="26" y="44"/>
                    </a:cubicBezTo>
                    <a:cubicBezTo>
                      <a:pt x="16" y="44"/>
                      <a:pt x="8" y="36"/>
                      <a:pt x="8" y="26"/>
                    </a:cubicBezTo>
                    <a:cubicBezTo>
                      <a:pt x="8" y="16"/>
                      <a:pt x="16" y="8"/>
                      <a:pt x="26" y="8"/>
                    </a:cubicBezTo>
                    <a:cubicBezTo>
                      <a:pt x="36" y="8"/>
                      <a:pt x="44" y="16"/>
                      <a:pt x="44" y="2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6" name="Rectangle 88"/>
              <p:cNvSpPr>
                <a:spLocks noChangeArrowheads="1"/>
              </p:cNvSpPr>
              <p:nvPr/>
            </p:nvSpPr>
            <p:spPr bwMode="auto">
              <a:xfrm>
                <a:off x="1418" y="1721"/>
                <a:ext cx="16" cy="46"/>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7" name="Freeform 89"/>
              <p:cNvSpPr>
                <a:spLocks noEditPoints="1"/>
              </p:cNvSpPr>
              <p:nvPr/>
            </p:nvSpPr>
            <p:spPr bwMode="auto">
              <a:xfrm>
                <a:off x="1911" y="915"/>
                <a:ext cx="76" cy="76"/>
              </a:xfrm>
              <a:custGeom>
                <a:avLst/>
                <a:gdLst>
                  <a:gd name="T0" fmla="*/ 26 w 52"/>
                  <a:gd name="T1" fmla="*/ 52 h 52"/>
                  <a:gd name="T2" fmla="*/ 52 w 52"/>
                  <a:gd name="T3" fmla="*/ 26 h 52"/>
                  <a:gd name="T4" fmla="*/ 26 w 52"/>
                  <a:gd name="T5" fmla="*/ 0 h 52"/>
                  <a:gd name="T6" fmla="*/ 0 w 52"/>
                  <a:gd name="T7" fmla="*/ 26 h 52"/>
                  <a:gd name="T8" fmla="*/ 26 w 52"/>
                  <a:gd name="T9" fmla="*/ 52 h 52"/>
                  <a:gd name="T10" fmla="*/ 26 w 52"/>
                  <a:gd name="T11" fmla="*/ 44 h 52"/>
                  <a:gd name="T12" fmla="*/ 8 w 52"/>
                  <a:gd name="T13" fmla="*/ 26 h 52"/>
                  <a:gd name="T14" fmla="*/ 26 w 52"/>
                  <a:gd name="T15" fmla="*/ 8 h 52"/>
                  <a:gd name="T16" fmla="*/ 44 w 52"/>
                  <a:gd name="T17" fmla="*/ 26 h 52"/>
                  <a:gd name="T18" fmla="*/ 26 w 52"/>
                  <a:gd name="T19"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40" y="52"/>
                      <a:pt x="52" y="41"/>
                      <a:pt x="52" y="26"/>
                    </a:cubicBezTo>
                    <a:cubicBezTo>
                      <a:pt x="52" y="12"/>
                      <a:pt x="40" y="0"/>
                      <a:pt x="26" y="0"/>
                    </a:cubicBezTo>
                    <a:cubicBezTo>
                      <a:pt x="12" y="0"/>
                      <a:pt x="0" y="12"/>
                      <a:pt x="0" y="26"/>
                    </a:cubicBezTo>
                    <a:cubicBezTo>
                      <a:pt x="0" y="41"/>
                      <a:pt x="12" y="52"/>
                      <a:pt x="26" y="52"/>
                    </a:cubicBezTo>
                    <a:close/>
                    <a:moveTo>
                      <a:pt x="26" y="44"/>
                    </a:moveTo>
                    <a:cubicBezTo>
                      <a:pt x="16" y="44"/>
                      <a:pt x="8" y="36"/>
                      <a:pt x="8" y="26"/>
                    </a:cubicBezTo>
                    <a:cubicBezTo>
                      <a:pt x="8" y="16"/>
                      <a:pt x="16" y="8"/>
                      <a:pt x="26" y="8"/>
                    </a:cubicBezTo>
                    <a:cubicBezTo>
                      <a:pt x="36" y="8"/>
                      <a:pt x="44" y="16"/>
                      <a:pt x="44" y="26"/>
                    </a:cubicBezTo>
                    <a:cubicBezTo>
                      <a:pt x="44" y="36"/>
                      <a:pt x="36" y="44"/>
                      <a:pt x="26" y="44"/>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8" name="Rectangle 90"/>
              <p:cNvSpPr>
                <a:spLocks noChangeArrowheads="1"/>
              </p:cNvSpPr>
              <p:nvPr/>
            </p:nvSpPr>
            <p:spPr bwMode="auto">
              <a:xfrm>
                <a:off x="1981" y="946"/>
                <a:ext cx="45" cy="16"/>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9" name="Freeform 91"/>
              <p:cNvSpPr>
                <a:spLocks noEditPoints="1"/>
              </p:cNvSpPr>
              <p:nvPr/>
            </p:nvSpPr>
            <p:spPr bwMode="auto">
              <a:xfrm>
                <a:off x="1776" y="1965"/>
                <a:ext cx="75" cy="74"/>
              </a:xfrm>
              <a:custGeom>
                <a:avLst/>
                <a:gdLst>
                  <a:gd name="T0" fmla="*/ 52 w 52"/>
                  <a:gd name="T1" fmla="*/ 25 h 51"/>
                  <a:gd name="T2" fmla="*/ 26 w 52"/>
                  <a:gd name="T3" fmla="*/ 0 h 51"/>
                  <a:gd name="T4" fmla="*/ 0 w 52"/>
                  <a:gd name="T5" fmla="*/ 25 h 51"/>
                  <a:gd name="T6" fmla="*/ 26 w 52"/>
                  <a:gd name="T7" fmla="*/ 51 h 51"/>
                  <a:gd name="T8" fmla="*/ 52 w 52"/>
                  <a:gd name="T9" fmla="*/ 25 h 51"/>
                  <a:gd name="T10" fmla="*/ 44 w 52"/>
                  <a:gd name="T11" fmla="*/ 25 h 51"/>
                  <a:gd name="T12" fmla="*/ 26 w 52"/>
                  <a:gd name="T13" fmla="*/ 43 h 51"/>
                  <a:gd name="T14" fmla="*/ 8 w 52"/>
                  <a:gd name="T15" fmla="*/ 25 h 51"/>
                  <a:gd name="T16" fmla="*/ 26 w 52"/>
                  <a:gd name="T17" fmla="*/ 7 h 51"/>
                  <a:gd name="T18" fmla="*/ 44 w 52"/>
                  <a:gd name="T19" fmla="*/ 2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1">
                    <a:moveTo>
                      <a:pt x="52" y="25"/>
                    </a:moveTo>
                    <a:cubicBezTo>
                      <a:pt x="52" y="11"/>
                      <a:pt x="40" y="0"/>
                      <a:pt x="26" y="0"/>
                    </a:cubicBezTo>
                    <a:cubicBezTo>
                      <a:pt x="11" y="0"/>
                      <a:pt x="0" y="11"/>
                      <a:pt x="0" y="25"/>
                    </a:cubicBezTo>
                    <a:cubicBezTo>
                      <a:pt x="0" y="40"/>
                      <a:pt x="11" y="51"/>
                      <a:pt x="26" y="51"/>
                    </a:cubicBezTo>
                    <a:cubicBezTo>
                      <a:pt x="40" y="51"/>
                      <a:pt x="52" y="40"/>
                      <a:pt x="52" y="25"/>
                    </a:cubicBezTo>
                    <a:close/>
                    <a:moveTo>
                      <a:pt x="44" y="25"/>
                    </a:moveTo>
                    <a:cubicBezTo>
                      <a:pt x="44" y="35"/>
                      <a:pt x="36" y="43"/>
                      <a:pt x="26" y="43"/>
                    </a:cubicBezTo>
                    <a:cubicBezTo>
                      <a:pt x="16" y="43"/>
                      <a:pt x="8" y="35"/>
                      <a:pt x="8" y="25"/>
                    </a:cubicBezTo>
                    <a:cubicBezTo>
                      <a:pt x="8" y="15"/>
                      <a:pt x="16" y="7"/>
                      <a:pt x="26" y="7"/>
                    </a:cubicBezTo>
                    <a:cubicBezTo>
                      <a:pt x="36" y="7"/>
                      <a:pt x="44" y="15"/>
                      <a:pt x="44" y="25"/>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0" name="Rectangle 92"/>
              <p:cNvSpPr>
                <a:spLocks noChangeArrowheads="1"/>
              </p:cNvSpPr>
              <p:nvPr/>
            </p:nvSpPr>
            <p:spPr bwMode="auto">
              <a:xfrm>
                <a:off x="1805" y="1924"/>
                <a:ext cx="16" cy="46"/>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1" name="Freeform 93"/>
              <p:cNvSpPr>
                <a:spLocks noEditPoints="1"/>
              </p:cNvSpPr>
              <p:nvPr/>
            </p:nvSpPr>
            <p:spPr bwMode="auto">
              <a:xfrm>
                <a:off x="951" y="2986"/>
                <a:ext cx="74" cy="76"/>
              </a:xfrm>
              <a:custGeom>
                <a:avLst/>
                <a:gdLst>
                  <a:gd name="T0" fmla="*/ 26 w 51"/>
                  <a:gd name="T1" fmla="*/ 52 h 52"/>
                  <a:gd name="T2" fmla="*/ 51 w 51"/>
                  <a:gd name="T3" fmla="*/ 26 h 52"/>
                  <a:gd name="T4" fmla="*/ 26 w 51"/>
                  <a:gd name="T5" fmla="*/ 0 h 52"/>
                  <a:gd name="T6" fmla="*/ 0 w 51"/>
                  <a:gd name="T7" fmla="*/ 26 h 52"/>
                  <a:gd name="T8" fmla="*/ 26 w 51"/>
                  <a:gd name="T9" fmla="*/ 52 h 52"/>
                  <a:gd name="T10" fmla="*/ 26 w 51"/>
                  <a:gd name="T11" fmla="*/ 44 h 52"/>
                  <a:gd name="T12" fmla="*/ 8 w 51"/>
                  <a:gd name="T13" fmla="*/ 26 h 52"/>
                  <a:gd name="T14" fmla="*/ 26 w 51"/>
                  <a:gd name="T15" fmla="*/ 8 h 52"/>
                  <a:gd name="T16" fmla="*/ 44 w 51"/>
                  <a:gd name="T17" fmla="*/ 26 h 52"/>
                  <a:gd name="T18" fmla="*/ 26 w 51"/>
                  <a:gd name="T19"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2">
                    <a:moveTo>
                      <a:pt x="26" y="52"/>
                    </a:moveTo>
                    <a:cubicBezTo>
                      <a:pt x="40" y="52"/>
                      <a:pt x="51" y="40"/>
                      <a:pt x="51" y="26"/>
                    </a:cubicBezTo>
                    <a:cubicBezTo>
                      <a:pt x="51" y="12"/>
                      <a:pt x="40" y="0"/>
                      <a:pt x="26" y="0"/>
                    </a:cubicBezTo>
                    <a:cubicBezTo>
                      <a:pt x="11" y="0"/>
                      <a:pt x="0" y="12"/>
                      <a:pt x="0" y="26"/>
                    </a:cubicBezTo>
                    <a:cubicBezTo>
                      <a:pt x="0" y="40"/>
                      <a:pt x="11" y="52"/>
                      <a:pt x="26" y="52"/>
                    </a:cubicBezTo>
                    <a:close/>
                    <a:moveTo>
                      <a:pt x="26" y="44"/>
                    </a:moveTo>
                    <a:cubicBezTo>
                      <a:pt x="16" y="44"/>
                      <a:pt x="8" y="36"/>
                      <a:pt x="8" y="26"/>
                    </a:cubicBezTo>
                    <a:cubicBezTo>
                      <a:pt x="8" y="16"/>
                      <a:pt x="16" y="8"/>
                      <a:pt x="26" y="8"/>
                    </a:cubicBezTo>
                    <a:cubicBezTo>
                      <a:pt x="35" y="8"/>
                      <a:pt x="44" y="16"/>
                      <a:pt x="44" y="26"/>
                    </a:cubicBezTo>
                    <a:cubicBezTo>
                      <a:pt x="44" y="36"/>
                      <a:pt x="35" y="44"/>
                      <a:pt x="26" y="44"/>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2" name="Rectangle 94"/>
              <p:cNvSpPr>
                <a:spLocks noChangeArrowheads="1"/>
              </p:cNvSpPr>
              <p:nvPr/>
            </p:nvSpPr>
            <p:spPr bwMode="auto">
              <a:xfrm>
                <a:off x="1021" y="3015"/>
                <a:ext cx="45" cy="1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3" name="Freeform 95"/>
              <p:cNvSpPr>
                <a:spLocks noEditPoints="1"/>
              </p:cNvSpPr>
              <p:nvPr/>
            </p:nvSpPr>
            <p:spPr bwMode="auto">
              <a:xfrm>
                <a:off x="1785" y="2705"/>
                <a:ext cx="94" cy="96"/>
              </a:xfrm>
              <a:custGeom>
                <a:avLst/>
                <a:gdLst>
                  <a:gd name="T0" fmla="*/ 65 w 65"/>
                  <a:gd name="T1" fmla="*/ 33 h 66"/>
                  <a:gd name="T2" fmla="*/ 32 w 65"/>
                  <a:gd name="T3" fmla="*/ 0 h 66"/>
                  <a:gd name="T4" fmla="*/ 0 w 65"/>
                  <a:gd name="T5" fmla="*/ 33 h 66"/>
                  <a:gd name="T6" fmla="*/ 32 w 65"/>
                  <a:gd name="T7" fmla="*/ 66 h 66"/>
                  <a:gd name="T8" fmla="*/ 65 w 65"/>
                  <a:gd name="T9" fmla="*/ 33 h 66"/>
                  <a:gd name="T10" fmla="*/ 55 w 65"/>
                  <a:gd name="T11" fmla="*/ 33 h 66"/>
                  <a:gd name="T12" fmla="*/ 32 w 65"/>
                  <a:gd name="T13" fmla="*/ 56 h 66"/>
                  <a:gd name="T14" fmla="*/ 10 w 65"/>
                  <a:gd name="T15" fmla="*/ 33 h 66"/>
                  <a:gd name="T16" fmla="*/ 32 w 65"/>
                  <a:gd name="T17" fmla="*/ 10 h 66"/>
                  <a:gd name="T18" fmla="*/ 55 w 65"/>
                  <a:gd name="T19" fmla="*/ 3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6">
                    <a:moveTo>
                      <a:pt x="65" y="33"/>
                    </a:moveTo>
                    <a:cubicBezTo>
                      <a:pt x="65" y="15"/>
                      <a:pt x="50" y="0"/>
                      <a:pt x="32" y="0"/>
                    </a:cubicBezTo>
                    <a:cubicBezTo>
                      <a:pt x="14" y="0"/>
                      <a:pt x="0" y="15"/>
                      <a:pt x="0" y="33"/>
                    </a:cubicBezTo>
                    <a:cubicBezTo>
                      <a:pt x="0" y="51"/>
                      <a:pt x="14" y="66"/>
                      <a:pt x="32" y="66"/>
                    </a:cubicBezTo>
                    <a:cubicBezTo>
                      <a:pt x="50" y="66"/>
                      <a:pt x="65" y="51"/>
                      <a:pt x="65" y="33"/>
                    </a:cubicBezTo>
                    <a:close/>
                    <a:moveTo>
                      <a:pt x="55" y="33"/>
                    </a:moveTo>
                    <a:cubicBezTo>
                      <a:pt x="55" y="46"/>
                      <a:pt x="45" y="56"/>
                      <a:pt x="32" y="56"/>
                    </a:cubicBezTo>
                    <a:cubicBezTo>
                      <a:pt x="20" y="56"/>
                      <a:pt x="10" y="46"/>
                      <a:pt x="10" y="33"/>
                    </a:cubicBezTo>
                    <a:cubicBezTo>
                      <a:pt x="10" y="21"/>
                      <a:pt x="20" y="10"/>
                      <a:pt x="32" y="10"/>
                    </a:cubicBezTo>
                    <a:cubicBezTo>
                      <a:pt x="45" y="10"/>
                      <a:pt x="55" y="21"/>
                      <a:pt x="55" y="33"/>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4" name="Rectangle 96"/>
              <p:cNvSpPr>
                <a:spLocks noChangeArrowheads="1"/>
              </p:cNvSpPr>
              <p:nvPr/>
            </p:nvSpPr>
            <p:spPr bwMode="auto">
              <a:xfrm>
                <a:off x="1821" y="2656"/>
                <a:ext cx="22" cy="57"/>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5" name="Freeform 97"/>
              <p:cNvSpPr>
                <a:spLocks/>
              </p:cNvSpPr>
              <p:nvPr/>
            </p:nvSpPr>
            <p:spPr bwMode="auto">
              <a:xfrm>
                <a:off x="2153" y="1625"/>
                <a:ext cx="48" cy="91"/>
              </a:xfrm>
              <a:custGeom>
                <a:avLst/>
                <a:gdLst>
                  <a:gd name="T0" fmla="*/ 33 w 33"/>
                  <a:gd name="T1" fmla="*/ 43 h 63"/>
                  <a:gd name="T2" fmla="*/ 32 w 33"/>
                  <a:gd name="T3" fmla="*/ 48 h 63"/>
                  <a:gd name="T4" fmla="*/ 30 w 33"/>
                  <a:gd name="T5" fmla="*/ 52 h 63"/>
                  <a:gd name="T6" fmla="*/ 26 w 33"/>
                  <a:gd name="T7" fmla="*/ 55 h 63"/>
                  <a:gd name="T8" fmla="*/ 21 w 33"/>
                  <a:gd name="T9" fmla="*/ 56 h 63"/>
                  <a:gd name="T10" fmla="*/ 21 w 33"/>
                  <a:gd name="T11" fmla="*/ 60 h 63"/>
                  <a:gd name="T12" fmla="*/ 21 w 33"/>
                  <a:gd name="T13" fmla="*/ 62 h 63"/>
                  <a:gd name="T14" fmla="*/ 19 w 33"/>
                  <a:gd name="T15" fmla="*/ 63 h 63"/>
                  <a:gd name="T16" fmla="*/ 15 w 33"/>
                  <a:gd name="T17" fmla="*/ 63 h 63"/>
                  <a:gd name="T18" fmla="*/ 13 w 33"/>
                  <a:gd name="T19" fmla="*/ 62 h 63"/>
                  <a:gd name="T20" fmla="*/ 12 w 33"/>
                  <a:gd name="T21" fmla="*/ 60 h 63"/>
                  <a:gd name="T22" fmla="*/ 12 w 33"/>
                  <a:gd name="T23" fmla="*/ 57 h 63"/>
                  <a:gd name="T24" fmla="*/ 4 w 33"/>
                  <a:gd name="T25" fmla="*/ 56 h 63"/>
                  <a:gd name="T26" fmla="*/ 0 w 33"/>
                  <a:gd name="T27" fmla="*/ 54 h 63"/>
                  <a:gd name="T28" fmla="*/ 0 w 33"/>
                  <a:gd name="T29" fmla="*/ 53 h 63"/>
                  <a:gd name="T30" fmla="*/ 0 w 33"/>
                  <a:gd name="T31" fmla="*/ 50 h 63"/>
                  <a:gd name="T32" fmla="*/ 1 w 33"/>
                  <a:gd name="T33" fmla="*/ 47 h 63"/>
                  <a:gd name="T34" fmla="*/ 2 w 33"/>
                  <a:gd name="T35" fmla="*/ 46 h 63"/>
                  <a:gd name="T36" fmla="*/ 3 w 33"/>
                  <a:gd name="T37" fmla="*/ 47 h 63"/>
                  <a:gd name="T38" fmla="*/ 3 w 33"/>
                  <a:gd name="T39" fmla="*/ 47 h 63"/>
                  <a:gd name="T40" fmla="*/ 7 w 33"/>
                  <a:gd name="T41" fmla="*/ 48 h 63"/>
                  <a:gd name="T42" fmla="*/ 14 w 33"/>
                  <a:gd name="T43" fmla="*/ 49 h 63"/>
                  <a:gd name="T44" fmla="*/ 20 w 33"/>
                  <a:gd name="T45" fmla="*/ 47 h 63"/>
                  <a:gd name="T46" fmla="*/ 23 w 33"/>
                  <a:gd name="T47" fmla="*/ 43 h 63"/>
                  <a:gd name="T48" fmla="*/ 22 w 33"/>
                  <a:gd name="T49" fmla="*/ 38 h 63"/>
                  <a:gd name="T50" fmla="*/ 15 w 33"/>
                  <a:gd name="T51" fmla="*/ 35 h 63"/>
                  <a:gd name="T52" fmla="*/ 10 w 33"/>
                  <a:gd name="T53" fmla="*/ 32 h 63"/>
                  <a:gd name="T54" fmla="*/ 5 w 33"/>
                  <a:gd name="T55" fmla="*/ 29 h 63"/>
                  <a:gd name="T56" fmla="*/ 2 w 33"/>
                  <a:gd name="T57" fmla="*/ 25 h 63"/>
                  <a:gd name="T58" fmla="*/ 1 w 33"/>
                  <a:gd name="T59" fmla="*/ 19 h 63"/>
                  <a:gd name="T60" fmla="*/ 4 w 33"/>
                  <a:gd name="T61" fmla="*/ 11 h 63"/>
                  <a:gd name="T62" fmla="*/ 13 w 33"/>
                  <a:gd name="T63" fmla="*/ 7 h 63"/>
                  <a:gd name="T64" fmla="*/ 13 w 33"/>
                  <a:gd name="T65" fmla="*/ 3 h 63"/>
                  <a:gd name="T66" fmla="*/ 14 w 33"/>
                  <a:gd name="T67" fmla="*/ 1 h 63"/>
                  <a:gd name="T68" fmla="*/ 16 w 33"/>
                  <a:gd name="T69" fmla="*/ 0 h 63"/>
                  <a:gd name="T70" fmla="*/ 21 w 33"/>
                  <a:gd name="T71" fmla="*/ 0 h 63"/>
                  <a:gd name="T72" fmla="*/ 23 w 33"/>
                  <a:gd name="T73" fmla="*/ 1 h 63"/>
                  <a:gd name="T74" fmla="*/ 23 w 33"/>
                  <a:gd name="T75" fmla="*/ 3 h 63"/>
                  <a:gd name="T76" fmla="*/ 23 w 33"/>
                  <a:gd name="T77" fmla="*/ 6 h 63"/>
                  <a:gd name="T78" fmla="*/ 27 w 33"/>
                  <a:gd name="T79" fmla="*/ 7 h 63"/>
                  <a:gd name="T80" fmla="*/ 30 w 33"/>
                  <a:gd name="T81" fmla="*/ 8 h 63"/>
                  <a:gd name="T82" fmla="*/ 31 w 33"/>
                  <a:gd name="T83" fmla="*/ 9 h 63"/>
                  <a:gd name="T84" fmla="*/ 30 w 33"/>
                  <a:gd name="T85" fmla="*/ 12 h 63"/>
                  <a:gd name="T86" fmla="*/ 29 w 33"/>
                  <a:gd name="T87" fmla="*/ 14 h 63"/>
                  <a:gd name="T88" fmla="*/ 28 w 33"/>
                  <a:gd name="T89" fmla="*/ 15 h 63"/>
                  <a:gd name="T90" fmla="*/ 24 w 33"/>
                  <a:gd name="T91" fmla="*/ 14 h 63"/>
                  <a:gd name="T92" fmla="*/ 19 w 33"/>
                  <a:gd name="T93" fmla="*/ 14 h 63"/>
                  <a:gd name="T94" fmla="*/ 13 w 33"/>
                  <a:gd name="T95" fmla="*/ 15 h 63"/>
                  <a:gd name="T96" fmla="*/ 11 w 33"/>
                  <a:gd name="T97" fmla="*/ 19 h 63"/>
                  <a:gd name="T98" fmla="*/ 13 w 33"/>
                  <a:gd name="T99" fmla="*/ 23 h 63"/>
                  <a:gd name="T100" fmla="*/ 19 w 33"/>
                  <a:gd name="T101" fmla="*/ 27 h 63"/>
                  <a:gd name="T102" fmla="*/ 30 w 33"/>
                  <a:gd name="T103" fmla="*/ 33 h 63"/>
                  <a:gd name="T104" fmla="*/ 33 w 33"/>
                  <a:gd name="T105"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 h="63">
                    <a:moveTo>
                      <a:pt x="33" y="43"/>
                    </a:moveTo>
                    <a:cubicBezTo>
                      <a:pt x="33" y="45"/>
                      <a:pt x="33" y="46"/>
                      <a:pt x="32" y="48"/>
                    </a:cubicBezTo>
                    <a:cubicBezTo>
                      <a:pt x="32" y="50"/>
                      <a:pt x="31" y="51"/>
                      <a:pt x="30" y="52"/>
                    </a:cubicBezTo>
                    <a:cubicBezTo>
                      <a:pt x="29" y="53"/>
                      <a:pt x="28" y="54"/>
                      <a:pt x="26" y="55"/>
                    </a:cubicBezTo>
                    <a:cubicBezTo>
                      <a:pt x="25" y="55"/>
                      <a:pt x="23" y="56"/>
                      <a:pt x="21" y="56"/>
                    </a:cubicBezTo>
                    <a:cubicBezTo>
                      <a:pt x="21" y="60"/>
                      <a:pt x="21" y="60"/>
                      <a:pt x="21" y="60"/>
                    </a:cubicBezTo>
                    <a:cubicBezTo>
                      <a:pt x="21" y="61"/>
                      <a:pt x="21" y="62"/>
                      <a:pt x="21" y="62"/>
                    </a:cubicBezTo>
                    <a:cubicBezTo>
                      <a:pt x="21" y="63"/>
                      <a:pt x="20" y="63"/>
                      <a:pt x="19" y="63"/>
                    </a:cubicBezTo>
                    <a:cubicBezTo>
                      <a:pt x="15" y="63"/>
                      <a:pt x="15" y="63"/>
                      <a:pt x="15" y="63"/>
                    </a:cubicBezTo>
                    <a:cubicBezTo>
                      <a:pt x="14" y="63"/>
                      <a:pt x="13" y="62"/>
                      <a:pt x="13" y="62"/>
                    </a:cubicBezTo>
                    <a:cubicBezTo>
                      <a:pt x="12" y="62"/>
                      <a:pt x="12" y="61"/>
                      <a:pt x="12" y="60"/>
                    </a:cubicBezTo>
                    <a:cubicBezTo>
                      <a:pt x="12" y="57"/>
                      <a:pt x="12" y="57"/>
                      <a:pt x="12" y="57"/>
                    </a:cubicBezTo>
                    <a:cubicBezTo>
                      <a:pt x="9" y="57"/>
                      <a:pt x="6" y="56"/>
                      <a:pt x="4" y="56"/>
                    </a:cubicBezTo>
                    <a:cubicBezTo>
                      <a:pt x="2" y="55"/>
                      <a:pt x="1" y="55"/>
                      <a:pt x="0" y="54"/>
                    </a:cubicBezTo>
                    <a:cubicBezTo>
                      <a:pt x="0" y="54"/>
                      <a:pt x="0" y="53"/>
                      <a:pt x="0" y="53"/>
                    </a:cubicBezTo>
                    <a:cubicBezTo>
                      <a:pt x="0" y="52"/>
                      <a:pt x="0" y="51"/>
                      <a:pt x="0" y="50"/>
                    </a:cubicBezTo>
                    <a:cubicBezTo>
                      <a:pt x="1" y="49"/>
                      <a:pt x="1" y="48"/>
                      <a:pt x="1" y="47"/>
                    </a:cubicBezTo>
                    <a:cubicBezTo>
                      <a:pt x="2" y="47"/>
                      <a:pt x="2" y="46"/>
                      <a:pt x="2" y="46"/>
                    </a:cubicBezTo>
                    <a:cubicBezTo>
                      <a:pt x="3" y="47"/>
                      <a:pt x="3" y="47"/>
                      <a:pt x="3" y="47"/>
                    </a:cubicBezTo>
                    <a:cubicBezTo>
                      <a:pt x="3" y="47"/>
                      <a:pt x="3" y="47"/>
                      <a:pt x="3" y="47"/>
                    </a:cubicBezTo>
                    <a:cubicBezTo>
                      <a:pt x="4" y="47"/>
                      <a:pt x="6" y="48"/>
                      <a:pt x="7" y="48"/>
                    </a:cubicBezTo>
                    <a:cubicBezTo>
                      <a:pt x="9" y="49"/>
                      <a:pt x="11" y="49"/>
                      <a:pt x="14" y="49"/>
                    </a:cubicBezTo>
                    <a:cubicBezTo>
                      <a:pt x="16" y="49"/>
                      <a:pt x="19" y="48"/>
                      <a:pt x="20" y="47"/>
                    </a:cubicBezTo>
                    <a:cubicBezTo>
                      <a:pt x="22" y="47"/>
                      <a:pt x="23" y="45"/>
                      <a:pt x="23" y="43"/>
                    </a:cubicBezTo>
                    <a:cubicBezTo>
                      <a:pt x="23" y="41"/>
                      <a:pt x="23" y="40"/>
                      <a:pt x="22" y="38"/>
                    </a:cubicBezTo>
                    <a:cubicBezTo>
                      <a:pt x="20" y="37"/>
                      <a:pt x="18" y="36"/>
                      <a:pt x="15" y="35"/>
                    </a:cubicBezTo>
                    <a:cubicBezTo>
                      <a:pt x="13" y="34"/>
                      <a:pt x="11" y="33"/>
                      <a:pt x="10" y="32"/>
                    </a:cubicBezTo>
                    <a:cubicBezTo>
                      <a:pt x="8" y="31"/>
                      <a:pt x="7" y="30"/>
                      <a:pt x="5" y="29"/>
                    </a:cubicBezTo>
                    <a:cubicBezTo>
                      <a:pt x="4" y="28"/>
                      <a:pt x="3" y="27"/>
                      <a:pt x="2" y="25"/>
                    </a:cubicBezTo>
                    <a:cubicBezTo>
                      <a:pt x="2" y="24"/>
                      <a:pt x="1" y="22"/>
                      <a:pt x="1" y="19"/>
                    </a:cubicBezTo>
                    <a:cubicBezTo>
                      <a:pt x="1" y="16"/>
                      <a:pt x="2" y="14"/>
                      <a:pt x="4" y="11"/>
                    </a:cubicBezTo>
                    <a:cubicBezTo>
                      <a:pt x="6" y="9"/>
                      <a:pt x="9" y="8"/>
                      <a:pt x="13" y="7"/>
                    </a:cubicBezTo>
                    <a:cubicBezTo>
                      <a:pt x="13" y="3"/>
                      <a:pt x="13" y="3"/>
                      <a:pt x="13" y="3"/>
                    </a:cubicBezTo>
                    <a:cubicBezTo>
                      <a:pt x="13" y="2"/>
                      <a:pt x="14" y="1"/>
                      <a:pt x="14" y="1"/>
                    </a:cubicBezTo>
                    <a:cubicBezTo>
                      <a:pt x="14" y="0"/>
                      <a:pt x="15" y="0"/>
                      <a:pt x="16" y="0"/>
                    </a:cubicBezTo>
                    <a:cubicBezTo>
                      <a:pt x="21" y="0"/>
                      <a:pt x="21" y="0"/>
                      <a:pt x="21" y="0"/>
                    </a:cubicBezTo>
                    <a:cubicBezTo>
                      <a:pt x="22" y="0"/>
                      <a:pt x="22" y="0"/>
                      <a:pt x="23" y="1"/>
                    </a:cubicBezTo>
                    <a:cubicBezTo>
                      <a:pt x="23" y="1"/>
                      <a:pt x="23" y="2"/>
                      <a:pt x="23" y="3"/>
                    </a:cubicBezTo>
                    <a:cubicBezTo>
                      <a:pt x="23" y="6"/>
                      <a:pt x="23" y="6"/>
                      <a:pt x="23" y="6"/>
                    </a:cubicBezTo>
                    <a:cubicBezTo>
                      <a:pt x="25" y="7"/>
                      <a:pt x="26" y="7"/>
                      <a:pt x="27" y="7"/>
                    </a:cubicBezTo>
                    <a:cubicBezTo>
                      <a:pt x="29" y="7"/>
                      <a:pt x="29" y="8"/>
                      <a:pt x="30" y="8"/>
                    </a:cubicBezTo>
                    <a:cubicBezTo>
                      <a:pt x="30" y="8"/>
                      <a:pt x="31" y="8"/>
                      <a:pt x="31" y="9"/>
                    </a:cubicBezTo>
                    <a:cubicBezTo>
                      <a:pt x="31" y="10"/>
                      <a:pt x="31" y="11"/>
                      <a:pt x="30" y="12"/>
                    </a:cubicBezTo>
                    <a:cubicBezTo>
                      <a:pt x="30" y="13"/>
                      <a:pt x="30" y="14"/>
                      <a:pt x="29" y="14"/>
                    </a:cubicBezTo>
                    <a:cubicBezTo>
                      <a:pt x="29" y="15"/>
                      <a:pt x="29" y="15"/>
                      <a:pt x="28" y="15"/>
                    </a:cubicBezTo>
                    <a:cubicBezTo>
                      <a:pt x="27" y="15"/>
                      <a:pt x="26" y="15"/>
                      <a:pt x="24" y="14"/>
                    </a:cubicBezTo>
                    <a:cubicBezTo>
                      <a:pt x="23" y="14"/>
                      <a:pt x="21" y="14"/>
                      <a:pt x="19" y="14"/>
                    </a:cubicBezTo>
                    <a:cubicBezTo>
                      <a:pt x="16" y="14"/>
                      <a:pt x="14" y="14"/>
                      <a:pt x="13" y="15"/>
                    </a:cubicBezTo>
                    <a:cubicBezTo>
                      <a:pt x="12" y="16"/>
                      <a:pt x="11" y="18"/>
                      <a:pt x="11" y="19"/>
                    </a:cubicBezTo>
                    <a:cubicBezTo>
                      <a:pt x="11" y="21"/>
                      <a:pt x="12" y="22"/>
                      <a:pt x="13" y="23"/>
                    </a:cubicBezTo>
                    <a:cubicBezTo>
                      <a:pt x="14" y="25"/>
                      <a:pt x="17" y="26"/>
                      <a:pt x="19" y="27"/>
                    </a:cubicBezTo>
                    <a:cubicBezTo>
                      <a:pt x="24" y="29"/>
                      <a:pt x="27" y="31"/>
                      <a:pt x="30" y="33"/>
                    </a:cubicBezTo>
                    <a:cubicBezTo>
                      <a:pt x="32" y="36"/>
                      <a:pt x="33" y="39"/>
                      <a:pt x="33" y="43"/>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6" name="Freeform 98"/>
              <p:cNvSpPr>
                <a:spLocks noEditPoints="1"/>
              </p:cNvSpPr>
              <p:nvPr/>
            </p:nvSpPr>
            <p:spPr bwMode="auto">
              <a:xfrm>
                <a:off x="2083" y="1578"/>
                <a:ext cx="183" cy="185"/>
              </a:xfrm>
              <a:custGeom>
                <a:avLst/>
                <a:gdLst>
                  <a:gd name="T0" fmla="*/ 63 w 126"/>
                  <a:gd name="T1" fmla="*/ 0 h 127"/>
                  <a:gd name="T2" fmla="*/ 0 w 126"/>
                  <a:gd name="T3" fmla="*/ 63 h 127"/>
                  <a:gd name="T4" fmla="*/ 63 w 126"/>
                  <a:gd name="T5" fmla="*/ 127 h 127"/>
                  <a:gd name="T6" fmla="*/ 126 w 126"/>
                  <a:gd name="T7" fmla="*/ 63 h 127"/>
                  <a:gd name="T8" fmla="*/ 63 w 126"/>
                  <a:gd name="T9" fmla="*/ 0 h 127"/>
                  <a:gd name="T10" fmla="*/ 63 w 126"/>
                  <a:gd name="T11" fmla="*/ 107 h 127"/>
                  <a:gd name="T12" fmla="*/ 19 w 126"/>
                  <a:gd name="T13" fmla="*/ 63 h 127"/>
                  <a:gd name="T14" fmla="*/ 63 w 126"/>
                  <a:gd name="T15" fmla="*/ 19 h 127"/>
                  <a:gd name="T16" fmla="*/ 107 w 126"/>
                  <a:gd name="T17" fmla="*/ 63 h 127"/>
                  <a:gd name="T18" fmla="*/ 63 w 126"/>
                  <a:gd name="T19" fmla="*/ 10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27">
                    <a:moveTo>
                      <a:pt x="63" y="0"/>
                    </a:moveTo>
                    <a:cubicBezTo>
                      <a:pt x="28" y="0"/>
                      <a:pt x="0" y="28"/>
                      <a:pt x="0" y="63"/>
                    </a:cubicBezTo>
                    <a:cubicBezTo>
                      <a:pt x="0" y="98"/>
                      <a:pt x="28" y="127"/>
                      <a:pt x="63" y="127"/>
                    </a:cubicBezTo>
                    <a:cubicBezTo>
                      <a:pt x="98" y="127"/>
                      <a:pt x="126" y="98"/>
                      <a:pt x="126" y="63"/>
                    </a:cubicBezTo>
                    <a:cubicBezTo>
                      <a:pt x="126" y="28"/>
                      <a:pt x="98" y="0"/>
                      <a:pt x="63" y="0"/>
                    </a:cubicBezTo>
                    <a:close/>
                    <a:moveTo>
                      <a:pt x="63" y="107"/>
                    </a:moveTo>
                    <a:cubicBezTo>
                      <a:pt x="39" y="107"/>
                      <a:pt x="19" y="88"/>
                      <a:pt x="19" y="63"/>
                    </a:cubicBezTo>
                    <a:cubicBezTo>
                      <a:pt x="19" y="39"/>
                      <a:pt x="39" y="19"/>
                      <a:pt x="63" y="19"/>
                    </a:cubicBezTo>
                    <a:cubicBezTo>
                      <a:pt x="87" y="19"/>
                      <a:pt x="107" y="39"/>
                      <a:pt x="107" y="63"/>
                    </a:cubicBezTo>
                    <a:cubicBezTo>
                      <a:pt x="107" y="88"/>
                      <a:pt x="87" y="107"/>
                      <a:pt x="63" y="107"/>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7" name="Rectangle 99"/>
              <p:cNvSpPr>
                <a:spLocks noChangeArrowheads="1"/>
              </p:cNvSpPr>
              <p:nvPr/>
            </p:nvSpPr>
            <p:spPr bwMode="auto">
              <a:xfrm>
                <a:off x="2154" y="1748"/>
                <a:ext cx="41" cy="112"/>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8" name="Freeform 100"/>
              <p:cNvSpPr>
                <a:spLocks/>
              </p:cNvSpPr>
              <p:nvPr/>
            </p:nvSpPr>
            <p:spPr bwMode="auto">
              <a:xfrm>
                <a:off x="683" y="1929"/>
                <a:ext cx="96" cy="145"/>
              </a:xfrm>
              <a:custGeom>
                <a:avLst/>
                <a:gdLst>
                  <a:gd name="T0" fmla="*/ 34 w 66"/>
                  <a:gd name="T1" fmla="*/ 0 h 100"/>
                  <a:gd name="T2" fmla="*/ 12 w 66"/>
                  <a:gd name="T3" fmla="*/ 52 h 100"/>
                  <a:gd name="T4" fmla="*/ 31 w 66"/>
                  <a:gd name="T5" fmla="*/ 100 h 100"/>
                  <a:gd name="T6" fmla="*/ 54 w 66"/>
                  <a:gd name="T7" fmla="*/ 52 h 100"/>
                  <a:gd name="T8" fmla="*/ 34 w 66"/>
                  <a:gd name="T9" fmla="*/ 0 h 100"/>
                </a:gdLst>
                <a:ahLst/>
                <a:cxnLst>
                  <a:cxn ang="0">
                    <a:pos x="T0" y="T1"/>
                  </a:cxn>
                  <a:cxn ang="0">
                    <a:pos x="T2" y="T3"/>
                  </a:cxn>
                  <a:cxn ang="0">
                    <a:pos x="T4" y="T5"/>
                  </a:cxn>
                  <a:cxn ang="0">
                    <a:pos x="T6" y="T7"/>
                  </a:cxn>
                  <a:cxn ang="0">
                    <a:pos x="T8" y="T9"/>
                  </a:cxn>
                </a:cxnLst>
                <a:rect l="0" t="0" r="r" b="b"/>
                <a:pathLst>
                  <a:path w="66" h="100">
                    <a:moveTo>
                      <a:pt x="34" y="0"/>
                    </a:moveTo>
                    <a:cubicBezTo>
                      <a:pt x="34" y="0"/>
                      <a:pt x="24" y="34"/>
                      <a:pt x="12" y="52"/>
                    </a:cubicBezTo>
                    <a:cubicBezTo>
                      <a:pt x="0" y="71"/>
                      <a:pt x="15" y="100"/>
                      <a:pt x="31" y="100"/>
                    </a:cubicBezTo>
                    <a:cubicBezTo>
                      <a:pt x="46" y="100"/>
                      <a:pt x="66" y="75"/>
                      <a:pt x="54" y="52"/>
                    </a:cubicBezTo>
                    <a:cubicBezTo>
                      <a:pt x="49" y="42"/>
                      <a:pt x="32" y="7"/>
                      <a:pt x="34"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9" name="Freeform 101"/>
              <p:cNvSpPr>
                <a:spLocks/>
              </p:cNvSpPr>
              <p:nvPr/>
            </p:nvSpPr>
            <p:spPr bwMode="auto">
              <a:xfrm>
                <a:off x="2486" y="998"/>
                <a:ext cx="59" cy="90"/>
              </a:xfrm>
              <a:custGeom>
                <a:avLst/>
                <a:gdLst>
                  <a:gd name="T0" fmla="*/ 21 w 41"/>
                  <a:gd name="T1" fmla="*/ 0 h 62"/>
                  <a:gd name="T2" fmla="*/ 7 w 41"/>
                  <a:gd name="T3" fmla="*/ 33 h 62"/>
                  <a:gd name="T4" fmla="*/ 19 w 41"/>
                  <a:gd name="T5" fmla="*/ 62 h 62"/>
                  <a:gd name="T6" fmla="*/ 33 w 41"/>
                  <a:gd name="T7" fmla="*/ 33 h 62"/>
                  <a:gd name="T8" fmla="*/ 21 w 41"/>
                  <a:gd name="T9" fmla="*/ 0 h 62"/>
                </a:gdLst>
                <a:ahLst/>
                <a:cxnLst>
                  <a:cxn ang="0">
                    <a:pos x="T0" y="T1"/>
                  </a:cxn>
                  <a:cxn ang="0">
                    <a:pos x="T2" y="T3"/>
                  </a:cxn>
                  <a:cxn ang="0">
                    <a:pos x="T4" y="T5"/>
                  </a:cxn>
                  <a:cxn ang="0">
                    <a:pos x="T6" y="T7"/>
                  </a:cxn>
                  <a:cxn ang="0">
                    <a:pos x="T8" y="T9"/>
                  </a:cxn>
                </a:cxnLst>
                <a:rect l="0" t="0" r="r" b="b"/>
                <a:pathLst>
                  <a:path w="41" h="62">
                    <a:moveTo>
                      <a:pt x="21" y="0"/>
                    </a:moveTo>
                    <a:cubicBezTo>
                      <a:pt x="21" y="0"/>
                      <a:pt x="15" y="21"/>
                      <a:pt x="7" y="33"/>
                    </a:cubicBezTo>
                    <a:cubicBezTo>
                      <a:pt x="0" y="44"/>
                      <a:pt x="9" y="62"/>
                      <a:pt x="19" y="62"/>
                    </a:cubicBezTo>
                    <a:cubicBezTo>
                      <a:pt x="28" y="62"/>
                      <a:pt x="41" y="47"/>
                      <a:pt x="33" y="33"/>
                    </a:cubicBezTo>
                    <a:cubicBezTo>
                      <a:pt x="30" y="26"/>
                      <a:pt x="20" y="5"/>
                      <a:pt x="21"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0" name="Freeform 102"/>
              <p:cNvSpPr>
                <a:spLocks/>
              </p:cNvSpPr>
              <p:nvPr/>
            </p:nvSpPr>
            <p:spPr bwMode="auto">
              <a:xfrm>
                <a:off x="1991" y="768"/>
                <a:ext cx="60" cy="89"/>
              </a:xfrm>
              <a:custGeom>
                <a:avLst/>
                <a:gdLst>
                  <a:gd name="T0" fmla="*/ 21 w 41"/>
                  <a:gd name="T1" fmla="*/ 0 h 61"/>
                  <a:gd name="T2" fmla="*/ 7 w 41"/>
                  <a:gd name="T3" fmla="*/ 32 h 61"/>
                  <a:gd name="T4" fmla="*/ 19 w 41"/>
                  <a:gd name="T5" fmla="*/ 61 h 61"/>
                  <a:gd name="T6" fmla="*/ 33 w 41"/>
                  <a:gd name="T7" fmla="*/ 32 h 61"/>
                  <a:gd name="T8" fmla="*/ 21 w 41"/>
                  <a:gd name="T9" fmla="*/ 0 h 61"/>
                </a:gdLst>
                <a:ahLst/>
                <a:cxnLst>
                  <a:cxn ang="0">
                    <a:pos x="T0" y="T1"/>
                  </a:cxn>
                  <a:cxn ang="0">
                    <a:pos x="T2" y="T3"/>
                  </a:cxn>
                  <a:cxn ang="0">
                    <a:pos x="T4" y="T5"/>
                  </a:cxn>
                  <a:cxn ang="0">
                    <a:pos x="T6" y="T7"/>
                  </a:cxn>
                  <a:cxn ang="0">
                    <a:pos x="T8" y="T9"/>
                  </a:cxn>
                </a:cxnLst>
                <a:rect l="0" t="0" r="r" b="b"/>
                <a:pathLst>
                  <a:path w="41" h="61">
                    <a:moveTo>
                      <a:pt x="21" y="0"/>
                    </a:moveTo>
                    <a:cubicBezTo>
                      <a:pt x="21" y="0"/>
                      <a:pt x="14" y="20"/>
                      <a:pt x="7" y="32"/>
                    </a:cubicBezTo>
                    <a:cubicBezTo>
                      <a:pt x="0" y="44"/>
                      <a:pt x="9" y="61"/>
                      <a:pt x="19" y="61"/>
                    </a:cubicBezTo>
                    <a:cubicBezTo>
                      <a:pt x="28" y="61"/>
                      <a:pt x="41" y="46"/>
                      <a:pt x="33" y="32"/>
                    </a:cubicBezTo>
                    <a:cubicBezTo>
                      <a:pt x="30" y="26"/>
                      <a:pt x="20" y="4"/>
                      <a:pt x="21"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1" name="Freeform 103"/>
              <p:cNvSpPr>
                <a:spLocks/>
              </p:cNvSpPr>
              <p:nvPr/>
            </p:nvSpPr>
            <p:spPr bwMode="auto">
              <a:xfrm>
                <a:off x="2599" y="2487"/>
                <a:ext cx="54" cy="80"/>
              </a:xfrm>
              <a:custGeom>
                <a:avLst/>
                <a:gdLst>
                  <a:gd name="T0" fmla="*/ 19 w 37"/>
                  <a:gd name="T1" fmla="*/ 0 h 55"/>
                  <a:gd name="T2" fmla="*/ 7 w 37"/>
                  <a:gd name="T3" fmla="*/ 28 h 55"/>
                  <a:gd name="T4" fmla="*/ 17 w 37"/>
                  <a:gd name="T5" fmla="*/ 54 h 55"/>
                  <a:gd name="T6" fmla="*/ 30 w 37"/>
                  <a:gd name="T7" fmla="*/ 28 h 55"/>
                  <a:gd name="T8" fmla="*/ 19 w 37"/>
                  <a:gd name="T9" fmla="*/ 0 h 55"/>
                </a:gdLst>
                <a:ahLst/>
                <a:cxnLst>
                  <a:cxn ang="0">
                    <a:pos x="T0" y="T1"/>
                  </a:cxn>
                  <a:cxn ang="0">
                    <a:pos x="T2" y="T3"/>
                  </a:cxn>
                  <a:cxn ang="0">
                    <a:pos x="T4" y="T5"/>
                  </a:cxn>
                  <a:cxn ang="0">
                    <a:pos x="T6" y="T7"/>
                  </a:cxn>
                  <a:cxn ang="0">
                    <a:pos x="T8" y="T9"/>
                  </a:cxn>
                </a:cxnLst>
                <a:rect l="0" t="0" r="r" b="b"/>
                <a:pathLst>
                  <a:path w="37" h="55">
                    <a:moveTo>
                      <a:pt x="19" y="0"/>
                    </a:moveTo>
                    <a:cubicBezTo>
                      <a:pt x="19" y="0"/>
                      <a:pt x="13" y="18"/>
                      <a:pt x="7" y="28"/>
                    </a:cubicBezTo>
                    <a:cubicBezTo>
                      <a:pt x="0" y="39"/>
                      <a:pt x="8" y="54"/>
                      <a:pt x="17" y="54"/>
                    </a:cubicBezTo>
                    <a:cubicBezTo>
                      <a:pt x="25" y="55"/>
                      <a:pt x="37" y="41"/>
                      <a:pt x="30" y="28"/>
                    </a:cubicBezTo>
                    <a:cubicBezTo>
                      <a:pt x="27" y="23"/>
                      <a:pt x="18" y="4"/>
                      <a:pt x="19"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2" name="Freeform 104"/>
              <p:cNvSpPr>
                <a:spLocks/>
              </p:cNvSpPr>
              <p:nvPr/>
            </p:nvSpPr>
            <p:spPr bwMode="auto">
              <a:xfrm>
                <a:off x="1232" y="1983"/>
                <a:ext cx="62" cy="96"/>
              </a:xfrm>
              <a:custGeom>
                <a:avLst/>
                <a:gdLst>
                  <a:gd name="T0" fmla="*/ 22 w 43"/>
                  <a:gd name="T1" fmla="*/ 0 h 66"/>
                  <a:gd name="T2" fmla="*/ 8 w 43"/>
                  <a:gd name="T3" fmla="*/ 34 h 66"/>
                  <a:gd name="T4" fmla="*/ 20 w 43"/>
                  <a:gd name="T5" fmla="*/ 65 h 66"/>
                  <a:gd name="T6" fmla="*/ 35 w 43"/>
                  <a:gd name="T7" fmla="*/ 34 h 66"/>
                  <a:gd name="T8" fmla="*/ 22 w 43"/>
                  <a:gd name="T9" fmla="*/ 0 h 66"/>
                </a:gdLst>
                <a:ahLst/>
                <a:cxnLst>
                  <a:cxn ang="0">
                    <a:pos x="T0" y="T1"/>
                  </a:cxn>
                  <a:cxn ang="0">
                    <a:pos x="T2" y="T3"/>
                  </a:cxn>
                  <a:cxn ang="0">
                    <a:pos x="T4" y="T5"/>
                  </a:cxn>
                  <a:cxn ang="0">
                    <a:pos x="T6" y="T7"/>
                  </a:cxn>
                  <a:cxn ang="0">
                    <a:pos x="T8" y="T9"/>
                  </a:cxn>
                </a:cxnLst>
                <a:rect l="0" t="0" r="r" b="b"/>
                <a:pathLst>
                  <a:path w="43" h="66">
                    <a:moveTo>
                      <a:pt x="22" y="0"/>
                    </a:moveTo>
                    <a:cubicBezTo>
                      <a:pt x="22" y="0"/>
                      <a:pt x="15" y="22"/>
                      <a:pt x="8" y="34"/>
                    </a:cubicBezTo>
                    <a:cubicBezTo>
                      <a:pt x="0" y="47"/>
                      <a:pt x="9" y="65"/>
                      <a:pt x="20" y="65"/>
                    </a:cubicBezTo>
                    <a:cubicBezTo>
                      <a:pt x="30" y="66"/>
                      <a:pt x="43" y="49"/>
                      <a:pt x="35" y="34"/>
                    </a:cubicBezTo>
                    <a:cubicBezTo>
                      <a:pt x="32" y="28"/>
                      <a:pt x="21" y="5"/>
                      <a:pt x="22"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3" name="Freeform 105"/>
              <p:cNvSpPr>
                <a:spLocks/>
              </p:cNvSpPr>
              <p:nvPr/>
            </p:nvSpPr>
            <p:spPr bwMode="auto">
              <a:xfrm>
                <a:off x="977" y="726"/>
                <a:ext cx="63" cy="96"/>
              </a:xfrm>
              <a:custGeom>
                <a:avLst/>
                <a:gdLst>
                  <a:gd name="T0" fmla="*/ 22 w 43"/>
                  <a:gd name="T1" fmla="*/ 0 h 66"/>
                  <a:gd name="T2" fmla="*/ 8 w 43"/>
                  <a:gd name="T3" fmla="*/ 35 h 66"/>
                  <a:gd name="T4" fmla="*/ 20 w 43"/>
                  <a:gd name="T5" fmla="*/ 66 h 66"/>
                  <a:gd name="T6" fmla="*/ 35 w 43"/>
                  <a:gd name="T7" fmla="*/ 35 h 66"/>
                  <a:gd name="T8" fmla="*/ 22 w 43"/>
                  <a:gd name="T9" fmla="*/ 0 h 66"/>
                </a:gdLst>
                <a:ahLst/>
                <a:cxnLst>
                  <a:cxn ang="0">
                    <a:pos x="T0" y="T1"/>
                  </a:cxn>
                  <a:cxn ang="0">
                    <a:pos x="T2" y="T3"/>
                  </a:cxn>
                  <a:cxn ang="0">
                    <a:pos x="T4" y="T5"/>
                  </a:cxn>
                  <a:cxn ang="0">
                    <a:pos x="T6" y="T7"/>
                  </a:cxn>
                  <a:cxn ang="0">
                    <a:pos x="T8" y="T9"/>
                  </a:cxn>
                </a:cxnLst>
                <a:rect l="0" t="0" r="r" b="b"/>
                <a:pathLst>
                  <a:path w="43" h="66">
                    <a:moveTo>
                      <a:pt x="22" y="0"/>
                    </a:moveTo>
                    <a:cubicBezTo>
                      <a:pt x="22" y="0"/>
                      <a:pt x="15" y="22"/>
                      <a:pt x="8" y="35"/>
                    </a:cubicBezTo>
                    <a:cubicBezTo>
                      <a:pt x="0" y="47"/>
                      <a:pt x="10" y="66"/>
                      <a:pt x="20" y="66"/>
                    </a:cubicBezTo>
                    <a:cubicBezTo>
                      <a:pt x="30" y="66"/>
                      <a:pt x="43" y="50"/>
                      <a:pt x="35" y="35"/>
                    </a:cubicBezTo>
                    <a:cubicBezTo>
                      <a:pt x="32" y="28"/>
                      <a:pt x="21" y="5"/>
                      <a:pt x="22"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4" name="Freeform 106"/>
              <p:cNvSpPr>
                <a:spLocks/>
              </p:cNvSpPr>
              <p:nvPr/>
            </p:nvSpPr>
            <p:spPr bwMode="auto">
              <a:xfrm>
                <a:off x="1181" y="2159"/>
                <a:ext cx="52" cy="80"/>
              </a:xfrm>
              <a:custGeom>
                <a:avLst/>
                <a:gdLst>
                  <a:gd name="T0" fmla="*/ 18 w 36"/>
                  <a:gd name="T1" fmla="*/ 0 h 55"/>
                  <a:gd name="T2" fmla="*/ 6 w 36"/>
                  <a:gd name="T3" fmla="*/ 29 h 55"/>
                  <a:gd name="T4" fmla="*/ 17 w 36"/>
                  <a:gd name="T5" fmla="*/ 55 h 55"/>
                  <a:gd name="T6" fmla="*/ 29 w 36"/>
                  <a:gd name="T7" fmla="*/ 29 h 55"/>
                  <a:gd name="T8" fmla="*/ 18 w 36"/>
                  <a:gd name="T9" fmla="*/ 0 h 55"/>
                </a:gdLst>
                <a:ahLst/>
                <a:cxnLst>
                  <a:cxn ang="0">
                    <a:pos x="T0" y="T1"/>
                  </a:cxn>
                  <a:cxn ang="0">
                    <a:pos x="T2" y="T3"/>
                  </a:cxn>
                  <a:cxn ang="0">
                    <a:pos x="T4" y="T5"/>
                  </a:cxn>
                  <a:cxn ang="0">
                    <a:pos x="T6" y="T7"/>
                  </a:cxn>
                  <a:cxn ang="0">
                    <a:pos x="T8" y="T9"/>
                  </a:cxn>
                </a:cxnLst>
                <a:rect l="0" t="0" r="r" b="b"/>
                <a:pathLst>
                  <a:path w="36" h="55">
                    <a:moveTo>
                      <a:pt x="18" y="0"/>
                    </a:moveTo>
                    <a:cubicBezTo>
                      <a:pt x="18" y="0"/>
                      <a:pt x="13" y="19"/>
                      <a:pt x="6" y="29"/>
                    </a:cubicBezTo>
                    <a:cubicBezTo>
                      <a:pt x="0" y="39"/>
                      <a:pt x="8" y="54"/>
                      <a:pt x="17" y="55"/>
                    </a:cubicBezTo>
                    <a:cubicBezTo>
                      <a:pt x="25" y="55"/>
                      <a:pt x="36" y="41"/>
                      <a:pt x="29" y="29"/>
                    </a:cubicBezTo>
                    <a:cubicBezTo>
                      <a:pt x="26" y="23"/>
                      <a:pt x="17" y="4"/>
                      <a:pt x="18"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5" name="Freeform 107"/>
              <p:cNvSpPr>
                <a:spLocks/>
              </p:cNvSpPr>
              <p:nvPr/>
            </p:nvSpPr>
            <p:spPr bwMode="auto">
              <a:xfrm>
                <a:off x="1019" y="2820"/>
                <a:ext cx="108" cy="165"/>
              </a:xfrm>
              <a:custGeom>
                <a:avLst/>
                <a:gdLst>
                  <a:gd name="T0" fmla="*/ 37 w 74"/>
                  <a:gd name="T1" fmla="*/ 0 h 113"/>
                  <a:gd name="T2" fmla="*/ 13 w 74"/>
                  <a:gd name="T3" fmla="*/ 59 h 113"/>
                  <a:gd name="T4" fmla="*/ 34 w 74"/>
                  <a:gd name="T5" fmla="*/ 112 h 113"/>
                  <a:gd name="T6" fmla="*/ 60 w 74"/>
                  <a:gd name="T7" fmla="*/ 59 h 113"/>
                  <a:gd name="T8" fmla="*/ 37 w 74"/>
                  <a:gd name="T9" fmla="*/ 0 h 113"/>
                </a:gdLst>
                <a:ahLst/>
                <a:cxnLst>
                  <a:cxn ang="0">
                    <a:pos x="T0" y="T1"/>
                  </a:cxn>
                  <a:cxn ang="0">
                    <a:pos x="T2" y="T3"/>
                  </a:cxn>
                  <a:cxn ang="0">
                    <a:pos x="T4" y="T5"/>
                  </a:cxn>
                  <a:cxn ang="0">
                    <a:pos x="T6" y="T7"/>
                  </a:cxn>
                  <a:cxn ang="0">
                    <a:pos x="T8" y="T9"/>
                  </a:cxn>
                </a:cxnLst>
                <a:rect l="0" t="0" r="r" b="b"/>
                <a:pathLst>
                  <a:path w="74" h="113">
                    <a:moveTo>
                      <a:pt x="37" y="0"/>
                    </a:moveTo>
                    <a:cubicBezTo>
                      <a:pt x="37" y="0"/>
                      <a:pt x="26" y="38"/>
                      <a:pt x="13" y="59"/>
                    </a:cubicBezTo>
                    <a:cubicBezTo>
                      <a:pt x="0" y="80"/>
                      <a:pt x="16" y="112"/>
                      <a:pt x="34" y="112"/>
                    </a:cubicBezTo>
                    <a:cubicBezTo>
                      <a:pt x="51" y="113"/>
                      <a:pt x="74" y="85"/>
                      <a:pt x="60" y="59"/>
                    </a:cubicBezTo>
                    <a:cubicBezTo>
                      <a:pt x="54" y="48"/>
                      <a:pt x="35" y="9"/>
                      <a:pt x="37" y="0"/>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6" name="Freeform 108"/>
              <p:cNvSpPr>
                <a:spLocks/>
              </p:cNvSpPr>
              <p:nvPr/>
            </p:nvSpPr>
            <p:spPr bwMode="auto">
              <a:xfrm>
                <a:off x="2733" y="1860"/>
                <a:ext cx="89" cy="136"/>
              </a:xfrm>
              <a:custGeom>
                <a:avLst/>
                <a:gdLst>
                  <a:gd name="T0" fmla="*/ 31 w 61"/>
                  <a:gd name="T1" fmla="*/ 0 h 93"/>
                  <a:gd name="T2" fmla="*/ 11 w 61"/>
                  <a:gd name="T3" fmla="*/ 49 h 93"/>
                  <a:gd name="T4" fmla="*/ 29 w 61"/>
                  <a:gd name="T5" fmla="*/ 93 h 93"/>
                  <a:gd name="T6" fmla="*/ 50 w 61"/>
                  <a:gd name="T7" fmla="*/ 49 h 93"/>
                  <a:gd name="T8" fmla="*/ 31 w 61"/>
                  <a:gd name="T9" fmla="*/ 0 h 93"/>
                </a:gdLst>
                <a:ahLst/>
                <a:cxnLst>
                  <a:cxn ang="0">
                    <a:pos x="T0" y="T1"/>
                  </a:cxn>
                  <a:cxn ang="0">
                    <a:pos x="T2" y="T3"/>
                  </a:cxn>
                  <a:cxn ang="0">
                    <a:pos x="T4" y="T5"/>
                  </a:cxn>
                  <a:cxn ang="0">
                    <a:pos x="T6" y="T7"/>
                  </a:cxn>
                  <a:cxn ang="0">
                    <a:pos x="T8" y="T9"/>
                  </a:cxn>
                </a:cxnLst>
                <a:rect l="0" t="0" r="r" b="b"/>
                <a:pathLst>
                  <a:path w="61" h="93">
                    <a:moveTo>
                      <a:pt x="31" y="0"/>
                    </a:moveTo>
                    <a:cubicBezTo>
                      <a:pt x="31" y="0"/>
                      <a:pt x="22" y="32"/>
                      <a:pt x="11" y="49"/>
                    </a:cubicBezTo>
                    <a:cubicBezTo>
                      <a:pt x="0" y="66"/>
                      <a:pt x="14" y="93"/>
                      <a:pt x="29" y="93"/>
                    </a:cubicBezTo>
                    <a:cubicBezTo>
                      <a:pt x="42" y="93"/>
                      <a:pt x="61" y="70"/>
                      <a:pt x="50" y="49"/>
                    </a:cubicBezTo>
                    <a:cubicBezTo>
                      <a:pt x="45" y="40"/>
                      <a:pt x="30" y="7"/>
                      <a:pt x="31" y="0"/>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7" name="Freeform 109"/>
              <p:cNvSpPr>
                <a:spLocks/>
              </p:cNvSpPr>
              <p:nvPr/>
            </p:nvSpPr>
            <p:spPr bwMode="auto">
              <a:xfrm>
                <a:off x="2441" y="2090"/>
                <a:ext cx="62" cy="96"/>
              </a:xfrm>
              <a:custGeom>
                <a:avLst/>
                <a:gdLst>
                  <a:gd name="T0" fmla="*/ 22 w 43"/>
                  <a:gd name="T1" fmla="*/ 0 h 66"/>
                  <a:gd name="T2" fmla="*/ 7 w 43"/>
                  <a:gd name="T3" fmla="*/ 35 h 66"/>
                  <a:gd name="T4" fmla="*/ 20 w 43"/>
                  <a:gd name="T5" fmla="*/ 66 h 66"/>
                  <a:gd name="T6" fmla="*/ 35 w 43"/>
                  <a:gd name="T7" fmla="*/ 35 h 66"/>
                  <a:gd name="T8" fmla="*/ 22 w 43"/>
                  <a:gd name="T9" fmla="*/ 0 h 66"/>
                </a:gdLst>
                <a:ahLst/>
                <a:cxnLst>
                  <a:cxn ang="0">
                    <a:pos x="T0" y="T1"/>
                  </a:cxn>
                  <a:cxn ang="0">
                    <a:pos x="T2" y="T3"/>
                  </a:cxn>
                  <a:cxn ang="0">
                    <a:pos x="T4" y="T5"/>
                  </a:cxn>
                  <a:cxn ang="0">
                    <a:pos x="T6" y="T7"/>
                  </a:cxn>
                  <a:cxn ang="0">
                    <a:pos x="T8" y="T9"/>
                  </a:cxn>
                </a:cxnLst>
                <a:rect l="0" t="0" r="r" b="b"/>
                <a:pathLst>
                  <a:path w="43" h="66">
                    <a:moveTo>
                      <a:pt x="22" y="0"/>
                    </a:moveTo>
                    <a:cubicBezTo>
                      <a:pt x="22" y="0"/>
                      <a:pt x="15" y="22"/>
                      <a:pt x="7" y="35"/>
                    </a:cubicBezTo>
                    <a:cubicBezTo>
                      <a:pt x="0" y="47"/>
                      <a:pt x="9" y="66"/>
                      <a:pt x="20" y="66"/>
                    </a:cubicBezTo>
                    <a:cubicBezTo>
                      <a:pt x="30" y="66"/>
                      <a:pt x="43" y="50"/>
                      <a:pt x="35" y="35"/>
                    </a:cubicBezTo>
                    <a:cubicBezTo>
                      <a:pt x="32" y="28"/>
                      <a:pt x="21" y="5"/>
                      <a:pt x="22" y="0"/>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8" name="Freeform 110"/>
              <p:cNvSpPr>
                <a:spLocks/>
              </p:cNvSpPr>
              <p:nvPr/>
            </p:nvSpPr>
            <p:spPr bwMode="auto">
              <a:xfrm>
                <a:off x="1965" y="1442"/>
                <a:ext cx="81" cy="125"/>
              </a:xfrm>
              <a:custGeom>
                <a:avLst/>
                <a:gdLst>
                  <a:gd name="T0" fmla="*/ 28 w 56"/>
                  <a:gd name="T1" fmla="*/ 0 h 86"/>
                  <a:gd name="T2" fmla="*/ 10 w 56"/>
                  <a:gd name="T3" fmla="*/ 45 h 86"/>
                  <a:gd name="T4" fmla="*/ 26 w 56"/>
                  <a:gd name="T5" fmla="*/ 86 h 86"/>
                  <a:gd name="T6" fmla="*/ 46 w 56"/>
                  <a:gd name="T7" fmla="*/ 45 h 86"/>
                  <a:gd name="T8" fmla="*/ 28 w 56"/>
                  <a:gd name="T9" fmla="*/ 0 h 86"/>
                </a:gdLst>
                <a:ahLst/>
                <a:cxnLst>
                  <a:cxn ang="0">
                    <a:pos x="T0" y="T1"/>
                  </a:cxn>
                  <a:cxn ang="0">
                    <a:pos x="T2" y="T3"/>
                  </a:cxn>
                  <a:cxn ang="0">
                    <a:pos x="T4" y="T5"/>
                  </a:cxn>
                  <a:cxn ang="0">
                    <a:pos x="T6" y="T7"/>
                  </a:cxn>
                  <a:cxn ang="0">
                    <a:pos x="T8" y="T9"/>
                  </a:cxn>
                </a:cxnLst>
                <a:rect l="0" t="0" r="r" b="b"/>
                <a:pathLst>
                  <a:path w="56" h="86">
                    <a:moveTo>
                      <a:pt x="28" y="0"/>
                    </a:moveTo>
                    <a:cubicBezTo>
                      <a:pt x="28" y="0"/>
                      <a:pt x="20" y="29"/>
                      <a:pt x="10" y="45"/>
                    </a:cubicBezTo>
                    <a:cubicBezTo>
                      <a:pt x="0" y="61"/>
                      <a:pt x="12" y="86"/>
                      <a:pt x="26" y="86"/>
                    </a:cubicBezTo>
                    <a:cubicBezTo>
                      <a:pt x="39" y="86"/>
                      <a:pt x="56" y="65"/>
                      <a:pt x="46" y="45"/>
                    </a:cubicBezTo>
                    <a:cubicBezTo>
                      <a:pt x="41" y="37"/>
                      <a:pt x="27" y="7"/>
                      <a:pt x="28"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9" name="Freeform 111"/>
              <p:cNvSpPr>
                <a:spLocks/>
              </p:cNvSpPr>
              <p:nvPr/>
            </p:nvSpPr>
            <p:spPr bwMode="auto">
              <a:xfrm>
                <a:off x="2439" y="2207"/>
                <a:ext cx="63" cy="97"/>
              </a:xfrm>
              <a:custGeom>
                <a:avLst/>
                <a:gdLst>
                  <a:gd name="T0" fmla="*/ 22 w 43"/>
                  <a:gd name="T1" fmla="*/ 0 h 67"/>
                  <a:gd name="T2" fmla="*/ 7 w 43"/>
                  <a:gd name="T3" fmla="*/ 35 h 67"/>
                  <a:gd name="T4" fmla="*/ 20 w 43"/>
                  <a:gd name="T5" fmla="*/ 67 h 67"/>
                  <a:gd name="T6" fmla="*/ 35 w 43"/>
                  <a:gd name="T7" fmla="*/ 35 h 67"/>
                  <a:gd name="T8" fmla="*/ 22 w 43"/>
                  <a:gd name="T9" fmla="*/ 0 h 67"/>
                </a:gdLst>
                <a:ahLst/>
                <a:cxnLst>
                  <a:cxn ang="0">
                    <a:pos x="T0" y="T1"/>
                  </a:cxn>
                  <a:cxn ang="0">
                    <a:pos x="T2" y="T3"/>
                  </a:cxn>
                  <a:cxn ang="0">
                    <a:pos x="T4" y="T5"/>
                  </a:cxn>
                  <a:cxn ang="0">
                    <a:pos x="T6" y="T7"/>
                  </a:cxn>
                  <a:cxn ang="0">
                    <a:pos x="T8" y="T9"/>
                  </a:cxn>
                </a:cxnLst>
                <a:rect l="0" t="0" r="r" b="b"/>
                <a:pathLst>
                  <a:path w="43" h="67">
                    <a:moveTo>
                      <a:pt x="22" y="0"/>
                    </a:moveTo>
                    <a:cubicBezTo>
                      <a:pt x="22" y="0"/>
                      <a:pt x="15" y="23"/>
                      <a:pt x="7" y="35"/>
                    </a:cubicBezTo>
                    <a:cubicBezTo>
                      <a:pt x="0" y="48"/>
                      <a:pt x="9" y="67"/>
                      <a:pt x="20" y="67"/>
                    </a:cubicBezTo>
                    <a:cubicBezTo>
                      <a:pt x="30" y="67"/>
                      <a:pt x="43" y="50"/>
                      <a:pt x="35" y="35"/>
                    </a:cubicBezTo>
                    <a:cubicBezTo>
                      <a:pt x="32" y="29"/>
                      <a:pt x="21" y="5"/>
                      <a:pt x="22" y="0"/>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0" name="Freeform 112"/>
              <p:cNvSpPr>
                <a:spLocks/>
              </p:cNvSpPr>
              <p:nvPr/>
            </p:nvSpPr>
            <p:spPr bwMode="auto">
              <a:xfrm>
                <a:off x="1354" y="2121"/>
                <a:ext cx="35" cy="36"/>
              </a:xfrm>
              <a:custGeom>
                <a:avLst/>
                <a:gdLst>
                  <a:gd name="T0" fmla="*/ 13 w 35"/>
                  <a:gd name="T1" fmla="*/ 0 h 36"/>
                  <a:gd name="T2" fmla="*/ 13 w 35"/>
                  <a:gd name="T3" fmla="*/ 13 h 36"/>
                  <a:gd name="T4" fmla="*/ 0 w 35"/>
                  <a:gd name="T5" fmla="*/ 13 h 36"/>
                  <a:gd name="T6" fmla="*/ 0 w 35"/>
                  <a:gd name="T7" fmla="*/ 23 h 36"/>
                  <a:gd name="T8" fmla="*/ 13 w 35"/>
                  <a:gd name="T9" fmla="*/ 23 h 36"/>
                  <a:gd name="T10" fmla="*/ 13 w 35"/>
                  <a:gd name="T11" fmla="*/ 36 h 36"/>
                  <a:gd name="T12" fmla="*/ 23 w 35"/>
                  <a:gd name="T13" fmla="*/ 36 h 36"/>
                  <a:gd name="T14" fmla="*/ 23 w 35"/>
                  <a:gd name="T15" fmla="*/ 23 h 36"/>
                  <a:gd name="T16" fmla="*/ 35 w 35"/>
                  <a:gd name="T17" fmla="*/ 23 h 36"/>
                  <a:gd name="T18" fmla="*/ 35 w 35"/>
                  <a:gd name="T19" fmla="*/ 13 h 36"/>
                  <a:gd name="T20" fmla="*/ 23 w 35"/>
                  <a:gd name="T21" fmla="*/ 13 h 36"/>
                  <a:gd name="T22" fmla="*/ 23 w 35"/>
                  <a:gd name="T23" fmla="*/ 0 h 36"/>
                  <a:gd name="T24" fmla="*/ 13 w 35"/>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6">
                    <a:moveTo>
                      <a:pt x="13" y="0"/>
                    </a:moveTo>
                    <a:lnTo>
                      <a:pt x="13" y="13"/>
                    </a:lnTo>
                    <a:lnTo>
                      <a:pt x="0" y="13"/>
                    </a:lnTo>
                    <a:lnTo>
                      <a:pt x="0" y="23"/>
                    </a:lnTo>
                    <a:lnTo>
                      <a:pt x="13" y="23"/>
                    </a:lnTo>
                    <a:lnTo>
                      <a:pt x="13" y="36"/>
                    </a:lnTo>
                    <a:lnTo>
                      <a:pt x="23" y="36"/>
                    </a:lnTo>
                    <a:lnTo>
                      <a:pt x="23" y="23"/>
                    </a:lnTo>
                    <a:lnTo>
                      <a:pt x="35" y="23"/>
                    </a:lnTo>
                    <a:lnTo>
                      <a:pt x="35" y="13"/>
                    </a:lnTo>
                    <a:lnTo>
                      <a:pt x="23" y="13"/>
                    </a:lnTo>
                    <a:lnTo>
                      <a:pt x="23" y="0"/>
                    </a:lnTo>
                    <a:lnTo>
                      <a:pt x="13"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1" name="Freeform 113"/>
              <p:cNvSpPr>
                <a:spLocks/>
              </p:cNvSpPr>
              <p:nvPr/>
            </p:nvSpPr>
            <p:spPr bwMode="auto">
              <a:xfrm>
                <a:off x="1336" y="2103"/>
                <a:ext cx="72" cy="72"/>
              </a:xfrm>
              <a:custGeom>
                <a:avLst/>
                <a:gdLst>
                  <a:gd name="T0" fmla="*/ 37 w 72"/>
                  <a:gd name="T1" fmla="*/ 72 h 72"/>
                  <a:gd name="T2" fmla="*/ 0 w 72"/>
                  <a:gd name="T3" fmla="*/ 37 h 72"/>
                  <a:gd name="T4" fmla="*/ 35 w 72"/>
                  <a:gd name="T5" fmla="*/ 0 h 72"/>
                  <a:gd name="T6" fmla="*/ 72 w 72"/>
                  <a:gd name="T7" fmla="*/ 37 h 72"/>
                  <a:gd name="T8" fmla="*/ 37 w 72"/>
                  <a:gd name="T9" fmla="*/ 72 h 72"/>
                </a:gdLst>
                <a:ahLst/>
                <a:cxnLst>
                  <a:cxn ang="0">
                    <a:pos x="T0" y="T1"/>
                  </a:cxn>
                  <a:cxn ang="0">
                    <a:pos x="T2" y="T3"/>
                  </a:cxn>
                  <a:cxn ang="0">
                    <a:pos x="T4" y="T5"/>
                  </a:cxn>
                  <a:cxn ang="0">
                    <a:pos x="T6" y="T7"/>
                  </a:cxn>
                  <a:cxn ang="0">
                    <a:pos x="T8" y="T9"/>
                  </a:cxn>
                </a:cxnLst>
                <a:rect l="0" t="0" r="r" b="b"/>
                <a:pathLst>
                  <a:path w="72" h="72">
                    <a:moveTo>
                      <a:pt x="37" y="72"/>
                    </a:moveTo>
                    <a:lnTo>
                      <a:pt x="0" y="37"/>
                    </a:lnTo>
                    <a:lnTo>
                      <a:pt x="35" y="0"/>
                    </a:lnTo>
                    <a:lnTo>
                      <a:pt x="72" y="37"/>
                    </a:lnTo>
                    <a:lnTo>
                      <a:pt x="37" y="72"/>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2" name="Rectangle 114"/>
              <p:cNvSpPr>
                <a:spLocks noChangeArrowheads="1"/>
              </p:cNvSpPr>
              <p:nvPr/>
            </p:nvSpPr>
            <p:spPr bwMode="auto">
              <a:xfrm>
                <a:off x="1288" y="2134"/>
                <a:ext cx="32" cy="1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3" name="Freeform 115"/>
              <p:cNvSpPr>
                <a:spLocks/>
              </p:cNvSpPr>
              <p:nvPr/>
            </p:nvSpPr>
            <p:spPr bwMode="auto">
              <a:xfrm>
                <a:off x="1284" y="2119"/>
                <a:ext cx="41" cy="41"/>
              </a:xfrm>
              <a:custGeom>
                <a:avLst/>
                <a:gdLst>
                  <a:gd name="T0" fmla="*/ 20 w 41"/>
                  <a:gd name="T1" fmla="*/ 41 h 41"/>
                  <a:gd name="T2" fmla="*/ 0 w 41"/>
                  <a:gd name="T3" fmla="*/ 21 h 41"/>
                  <a:gd name="T4" fmla="*/ 22 w 41"/>
                  <a:gd name="T5" fmla="*/ 0 h 41"/>
                  <a:gd name="T6" fmla="*/ 41 w 41"/>
                  <a:gd name="T7" fmla="*/ 21 h 41"/>
                  <a:gd name="T8" fmla="*/ 20 w 41"/>
                  <a:gd name="T9" fmla="*/ 41 h 41"/>
                </a:gdLst>
                <a:ahLst/>
                <a:cxnLst>
                  <a:cxn ang="0">
                    <a:pos x="T0" y="T1"/>
                  </a:cxn>
                  <a:cxn ang="0">
                    <a:pos x="T2" y="T3"/>
                  </a:cxn>
                  <a:cxn ang="0">
                    <a:pos x="T4" y="T5"/>
                  </a:cxn>
                  <a:cxn ang="0">
                    <a:pos x="T6" y="T7"/>
                  </a:cxn>
                  <a:cxn ang="0">
                    <a:pos x="T8" y="T9"/>
                  </a:cxn>
                </a:cxnLst>
                <a:rect l="0" t="0" r="r" b="b"/>
                <a:pathLst>
                  <a:path w="41" h="41">
                    <a:moveTo>
                      <a:pt x="20" y="41"/>
                    </a:moveTo>
                    <a:lnTo>
                      <a:pt x="0" y="21"/>
                    </a:lnTo>
                    <a:lnTo>
                      <a:pt x="22" y="0"/>
                    </a:lnTo>
                    <a:lnTo>
                      <a:pt x="41" y="21"/>
                    </a:lnTo>
                    <a:lnTo>
                      <a:pt x="20" y="41"/>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4" name="Freeform 116"/>
              <p:cNvSpPr>
                <a:spLocks noEditPoints="1"/>
              </p:cNvSpPr>
              <p:nvPr/>
            </p:nvSpPr>
            <p:spPr bwMode="auto">
              <a:xfrm>
                <a:off x="1242" y="2087"/>
                <a:ext cx="193" cy="256"/>
              </a:xfrm>
              <a:custGeom>
                <a:avLst/>
                <a:gdLst>
                  <a:gd name="T0" fmla="*/ 121 w 133"/>
                  <a:gd name="T1" fmla="*/ 0 h 176"/>
                  <a:gd name="T2" fmla="*/ 13 w 133"/>
                  <a:gd name="T3" fmla="*/ 0 h 176"/>
                  <a:gd name="T4" fmla="*/ 0 w 133"/>
                  <a:gd name="T5" fmla="*/ 12 h 176"/>
                  <a:gd name="T6" fmla="*/ 0 w 133"/>
                  <a:gd name="T7" fmla="*/ 164 h 176"/>
                  <a:gd name="T8" fmla="*/ 13 w 133"/>
                  <a:gd name="T9" fmla="*/ 176 h 176"/>
                  <a:gd name="T10" fmla="*/ 121 w 133"/>
                  <a:gd name="T11" fmla="*/ 176 h 176"/>
                  <a:gd name="T12" fmla="*/ 133 w 133"/>
                  <a:gd name="T13" fmla="*/ 164 h 176"/>
                  <a:gd name="T14" fmla="*/ 133 w 133"/>
                  <a:gd name="T15" fmla="*/ 12 h 176"/>
                  <a:gd name="T16" fmla="*/ 121 w 133"/>
                  <a:gd name="T17" fmla="*/ 0 h 176"/>
                  <a:gd name="T18" fmla="*/ 119 w 133"/>
                  <a:gd name="T19" fmla="*/ 56 h 176"/>
                  <a:gd name="T20" fmla="*/ 15 w 133"/>
                  <a:gd name="T21" fmla="*/ 56 h 176"/>
                  <a:gd name="T22" fmla="*/ 15 w 133"/>
                  <a:gd name="T23" fmla="*/ 14 h 176"/>
                  <a:gd name="T24" fmla="*/ 119 w 133"/>
                  <a:gd name="T25" fmla="*/ 14 h 176"/>
                  <a:gd name="T26" fmla="*/ 119 w 133"/>
                  <a:gd name="T27" fmla="*/ 56 h 176"/>
                  <a:gd name="T28" fmla="*/ 15 w 133"/>
                  <a:gd name="T29" fmla="*/ 66 h 176"/>
                  <a:gd name="T30" fmla="*/ 119 w 133"/>
                  <a:gd name="T31" fmla="*/ 66 h 176"/>
                  <a:gd name="T32" fmla="*/ 119 w 133"/>
                  <a:gd name="T33" fmla="*/ 161 h 176"/>
                  <a:gd name="T34" fmla="*/ 15 w 133"/>
                  <a:gd name="T35" fmla="*/ 161 h 176"/>
                  <a:gd name="T36" fmla="*/ 15 w 133"/>
                  <a:gd name="T37" fmla="*/ 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76">
                    <a:moveTo>
                      <a:pt x="121" y="0"/>
                    </a:moveTo>
                    <a:cubicBezTo>
                      <a:pt x="13" y="0"/>
                      <a:pt x="13" y="0"/>
                      <a:pt x="13" y="0"/>
                    </a:cubicBezTo>
                    <a:cubicBezTo>
                      <a:pt x="6" y="0"/>
                      <a:pt x="0" y="5"/>
                      <a:pt x="0" y="12"/>
                    </a:cubicBezTo>
                    <a:cubicBezTo>
                      <a:pt x="0" y="164"/>
                      <a:pt x="0" y="164"/>
                      <a:pt x="0" y="164"/>
                    </a:cubicBezTo>
                    <a:cubicBezTo>
                      <a:pt x="0" y="170"/>
                      <a:pt x="6" y="176"/>
                      <a:pt x="13" y="176"/>
                    </a:cubicBezTo>
                    <a:cubicBezTo>
                      <a:pt x="121" y="176"/>
                      <a:pt x="121" y="176"/>
                      <a:pt x="121" y="176"/>
                    </a:cubicBezTo>
                    <a:cubicBezTo>
                      <a:pt x="128" y="176"/>
                      <a:pt x="133" y="170"/>
                      <a:pt x="133" y="164"/>
                    </a:cubicBezTo>
                    <a:cubicBezTo>
                      <a:pt x="133" y="12"/>
                      <a:pt x="133" y="12"/>
                      <a:pt x="133" y="12"/>
                    </a:cubicBezTo>
                    <a:cubicBezTo>
                      <a:pt x="133" y="5"/>
                      <a:pt x="128" y="0"/>
                      <a:pt x="121" y="0"/>
                    </a:cubicBezTo>
                    <a:moveTo>
                      <a:pt x="119" y="56"/>
                    </a:moveTo>
                    <a:cubicBezTo>
                      <a:pt x="15" y="56"/>
                      <a:pt x="15" y="56"/>
                      <a:pt x="15" y="56"/>
                    </a:cubicBezTo>
                    <a:cubicBezTo>
                      <a:pt x="15" y="14"/>
                      <a:pt x="15" y="14"/>
                      <a:pt x="15" y="14"/>
                    </a:cubicBezTo>
                    <a:cubicBezTo>
                      <a:pt x="119" y="14"/>
                      <a:pt x="119" y="14"/>
                      <a:pt x="119" y="14"/>
                    </a:cubicBezTo>
                    <a:lnTo>
                      <a:pt x="119" y="56"/>
                    </a:lnTo>
                    <a:close/>
                    <a:moveTo>
                      <a:pt x="15" y="66"/>
                    </a:moveTo>
                    <a:cubicBezTo>
                      <a:pt x="119" y="66"/>
                      <a:pt x="119" y="66"/>
                      <a:pt x="119" y="66"/>
                    </a:cubicBezTo>
                    <a:cubicBezTo>
                      <a:pt x="119" y="161"/>
                      <a:pt x="119" y="161"/>
                      <a:pt x="119" y="161"/>
                    </a:cubicBezTo>
                    <a:cubicBezTo>
                      <a:pt x="15" y="161"/>
                      <a:pt x="15" y="161"/>
                      <a:pt x="15" y="161"/>
                    </a:cubicBezTo>
                    <a:lnTo>
                      <a:pt x="15" y="66"/>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5" name="Oval 117"/>
              <p:cNvSpPr>
                <a:spLocks noChangeArrowheads="1"/>
              </p:cNvSpPr>
              <p:nvPr/>
            </p:nvSpPr>
            <p:spPr bwMode="auto">
              <a:xfrm>
                <a:off x="1280" y="2198"/>
                <a:ext cx="29" cy="30"/>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6" name="Oval 118"/>
              <p:cNvSpPr>
                <a:spLocks noChangeArrowheads="1"/>
              </p:cNvSpPr>
              <p:nvPr/>
            </p:nvSpPr>
            <p:spPr bwMode="auto">
              <a:xfrm>
                <a:off x="1323" y="2198"/>
                <a:ext cx="29" cy="30"/>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7" name="Oval 119"/>
              <p:cNvSpPr>
                <a:spLocks noChangeArrowheads="1"/>
              </p:cNvSpPr>
              <p:nvPr/>
            </p:nvSpPr>
            <p:spPr bwMode="auto">
              <a:xfrm>
                <a:off x="1366" y="2198"/>
                <a:ext cx="29" cy="30"/>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8" name="Oval 120"/>
              <p:cNvSpPr>
                <a:spLocks noChangeArrowheads="1"/>
              </p:cNvSpPr>
              <p:nvPr/>
            </p:nvSpPr>
            <p:spPr bwMode="auto">
              <a:xfrm>
                <a:off x="1280" y="2239"/>
                <a:ext cx="29" cy="2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9" name="Oval 121"/>
              <p:cNvSpPr>
                <a:spLocks noChangeArrowheads="1"/>
              </p:cNvSpPr>
              <p:nvPr/>
            </p:nvSpPr>
            <p:spPr bwMode="auto">
              <a:xfrm>
                <a:off x="1323" y="2239"/>
                <a:ext cx="29" cy="2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0" name="Oval 122"/>
              <p:cNvSpPr>
                <a:spLocks noChangeArrowheads="1"/>
              </p:cNvSpPr>
              <p:nvPr/>
            </p:nvSpPr>
            <p:spPr bwMode="auto">
              <a:xfrm>
                <a:off x="1366" y="2239"/>
                <a:ext cx="29" cy="2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1" name="Oval 123"/>
              <p:cNvSpPr>
                <a:spLocks noChangeArrowheads="1"/>
              </p:cNvSpPr>
              <p:nvPr/>
            </p:nvSpPr>
            <p:spPr bwMode="auto">
              <a:xfrm>
                <a:off x="1280" y="2278"/>
                <a:ext cx="29" cy="2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2" name="Oval 124"/>
              <p:cNvSpPr>
                <a:spLocks noChangeArrowheads="1"/>
              </p:cNvSpPr>
              <p:nvPr/>
            </p:nvSpPr>
            <p:spPr bwMode="auto">
              <a:xfrm>
                <a:off x="1323" y="2278"/>
                <a:ext cx="29" cy="2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3" name="Oval 125"/>
              <p:cNvSpPr>
                <a:spLocks noChangeArrowheads="1"/>
              </p:cNvSpPr>
              <p:nvPr/>
            </p:nvSpPr>
            <p:spPr bwMode="auto">
              <a:xfrm>
                <a:off x="1366" y="2278"/>
                <a:ext cx="29" cy="2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4" name="Freeform 126"/>
              <p:cNvSpPr>
                <a:spLocks/>
              </p:cNvSpPr>
              <p:nvPr/>
            </p:nvSpPr>
            <p:spPr bwMode="auto">
              <a:xfrm>
                <a:off x="1261" y="1863"/>
                <a:ext cx="9" cy="9"/>
              </a:xfrm>
              <a:custGeom>
                <a:avLst/>
                <a:gdLst>
                  <a:gd name="T0" fmla="*/ 3 w 9"/>
                  <a:gd name="T1" fmla="*/ 0 h 9"/>
                  <a:gd name="T2" fmla="*/ 3 w 9"/>
                  <a:gd name="T3" fmla="*/ 3 h 9"/>
                  <a:gd name="T4" fmla="*/ 0 w 9"/>
                  <a:gd name="T5" fmla="*/ 3 h 9"/>
                  <a:gd name="T6" fmla="*/ 0 w 9"/>
                  <a:gd name="T7" fmla="*/ 6 h 9"/>
                  <a:gd name="T8" fmla="*/ 3 w 9"/>
                  <a:gd name="T9" fmla="*/ 6 h 9"/>
                  <a:gd name="T10" fmla="*/ 3 w 9"/>
                  <a:gd name="T11" fmla="*/ 9 h 9"/>
                  <a:gd name="T12" fmla="*/ 6 w 9"/>
                  <a:gd name="T13" fmla="*/ 9 h 9"/>
                  <a:gd name="T14" fmla="*/ 6 w 9"/>
                  <a:gd name="T15" fmla="*/ 6 h 9"/>
                  <a:gd name="T16" fmla="*/ 9 w 9"/>
                  <a:gd name="T17" fmla="*/ 6 h 9"/>
                  <a:gd name="T18" fmla="*/ 9 w 9"/>
                  <a:gd name="T19" fmla="*/ 3 h 9"/>
                  <a:gd name="T20" fmla="*/ 6 w 9"/>
                  <a:gd name="T21" fmla="*/ 3 h 9"/>
                  <a:gd name="T22" fmla="*/ 6 w 9"/>
                  <a:gd name="T23" fmla="*/ 0 h 9"/>
                  <a:gd name="T24" fmla="*/ 3 w 9"/>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9">
                    <a:moveTo>
                      <a:pt x="3" y="0"/>
                    </a:moveTo>
                    <a:lnTo>
                      <a:pt x="3" y="3"/>
                    </a:lnTo>
                    <a:lnTo>
                      <a:pt x="0" y="3"/>
                    </a:lnTo>
                    <a:lnTo>
                      <a:pt x="0" y="6"/>
                    </a:lnTo>
                    <a:lnTo>
                      <a:pt x="3" y="6"/>
                    </a:lnTo>
                    <a:lnTo>
                      <a:pt x="3" y="9"/>
                    </a:lnTo>
                    <a:lnTo>
                      <a:pt x="6" y="9"/>
                    </a:lnTo>
                    <a:lnTo>
                      <a:pt x="6" y="6"/>
                    </a:lnTo>
                    <a:lnTo>
                      <a:pt x="9" y="6"/>
                    </a:lnTo>
                    <a:lnTo>
                      <a:pt x="9" y="3"/>
                    </a:lnTo>
                    <a:lnTo>
                      <a:pt x="6" y="3"/>
                    </a:lnTo>
                    <a:lnTo>
                      <a:pt x="6" y="0"/>
                    </a:lnTo>
                    <a:lnTo>
                      <a:pt x="3"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5" name="Freeform 127"/>
              <p:cNvSpPr>
                <a:spLocks/>
              </p:cNvSpPr>
              <p:nvPr/>
            </p:nvSpPr>
            <p:spPr bwMode="auto">
              <a:xfrm>
                <a:off x="1256" y="1860"/>
                <a:ext cx="16" cy="16"/>
              </a:xfrm>
              <a:custGeom>
                <a:avLst/>
                <a:gdLst>
                  <a:gd name="T0" fmla="*/ 9 w 16"/>
                  <a:gd name="T1" fmla="*/ 16 h 16"/>
                  <a:gd name="T2" fmla="*/ 0 w 16"/>
                  <a:gd name="T3" fmla="*/ 8 h 16"/>
                  <a:gd name="T4" fmla="*/ 9 w 16"/>
                  <a:gd name="T5" fmla="*/ 0 h 16"/>
                  <a:gd name="T6" fmla="*/ 16 w 16"/>
                  <a:gd name="T7" fmla="*/ 8 h 16"/>
                  <a:gd name="T8" fmla="*/ 9 w 16"/>
                  <a:gd name="T9" fmla="*/ 16 h 16"/>
                </a:gdLst>
                <a:ahLst/>
                <a:cxnLst>
                  <a:cxn ang="0">
                    <a:pos x="T0" y="T1"/>
                  </a:cxn>
                  <a:cxn ang="0">
                    <a:pos x="T2" y="T3"/>
                  </a:cxn>
                  <a:cxn ang="0">
                    <a:pos x="T4" y="T5"/>
                  </a:cxn>
                  <a:cxn ang="0">
                    <a:pos x="T6" y="T7"/>
                  </a:cxn>
                  <a:cxn ang="0">
                    <a:pos x="T8" y="T9"/>
                  </a:cxn>
                </a:cxnLst>
                <a:rect l="0" t="0" r="r" b="b"/>
                <a:pathLst>
                  <a:path w="16" h="16">
                    <a:moveTo>
                      <a:pt x="9" y="16"/>
                    </a:moveTo>
                    <a:lnTo>
                      <a:pt x="0" y="8"/>
                    </a:lnTo>
                    <a:lnTo>
                      <a:pt x="9" y="0"/>
                    </a:lnTo>
                    <a:lnTo>
                      <a:pt x="16" y="8"/>
                    </a:lnTo>
                    <a:lnTo>
                      <a:pt x="9" y="16"/>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6" name="Rectangle 128"/>
              <p:cNvSpPr>
                <a:spLocks noChangeArrowheads="1"/>
              </p:cNvSpPr>
              <p:nvPr/>
            </p:nvSpPr>
            <p:spPr bwMode="auto">
              <a:xfrm>
                <a:off x="1245" y="1868"/>
                <a:ext cx="7" cy="1"/>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7" name="Freeform 129"/>
              <p:cNvSpPr>
                <a:spLocks/>
              </p:cNvSpPr>
              <p:nvPr/>
            </p:nvSpPr>
            <p:spPr bwMode="auto">
              <a:xfrm>
                <a:off x="1245" y="1863"/>
                <a:ext cx="9" cy="11"/>
              </a:xfrm>
              <a:custGeom>
                <a:avLst/>
                <a:gdLst>
                  <a:gd name="T0" fmla="*/ 4 w 9"/>
                  <a:gd name="T1" fmla="*/ 11 h 11"/>
                  <a:gd name="T2" fmla="*/ 0 w 9"/>
                  <a:gd name="T3" fmla="*/ 5 h 11"/>
                  <a:gd name="T4" fmla="*/ 4 w 9"/>
                  <a:gd name="T5" fmla="*/ 0 h 11"/>
                  <a:gd name="T6" fmla="*/ 9 w 9"/>
                  <a:gd name="T7" fmla="*/ 5 h 11"/>
                  <a:gd name="T8" fmla="*/ 4 w 9"/>
                  <a:gd name="T9" fmla="*/ 11 h 11"/>
                </a:gdLst>
                <a:ahLst/>
                <a:cxnLst>
                  <a:cxn ang="0">
                    <a:pos x="T0" y="T1"/>
                  </a:cxn>
                  <a:cxn ang="0">
                    <a:pos x="T2" y="T3"/>
                  </a:cxn>
                  <a:cxn ang="0">
                    <a:pos x="T4" y="T5"/>
                  </a:cxn>
                  <a:cxn ang="0">
                    <a:pos x="T6" y="T7"/>
                  </a:cxn>
                  <a:cxn ang="0">
                    <a:pos x="T8" y="T9"/>
                  </a:cxn>
                </a:cxnLst>
                <a:rect l="0" t="0" r="r" b="b"/>
                <a:pathLst>
                  <a:path w="9" h="11">
                    <a:moveTo>
                      <a:pt x="4" y="11"/>
                    </a:moveTo>
                    <a:lnTo>
                      <a:pt x="0" y="5"/>
                    </a:lnTo>
                    <a:lnTo>
                      <a:pt x="4" y="0"/>
                    </a:lnTo>
                    <a:lnTo>
                      <a:pt x="9" y="5"/>
                    </a:lnTo>
                    <a:lnTo>
                      <a:pt x="4" y="11"/>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8" name="Freeform 130"/>
              <p:cNvSpPr>
                <a:spLocks noEditPoints="1"/>
              </p:cNvSpPr>
              <p:nvPr/>
            </p:nvSpPr>
            <p:spPr bwMode="auto">
              <a:xfrm>
                <a:off x="1235" y="1856"/>
                <a:ext cx="45" cy="60"/>
              </a:xfrm>
              <a:custGeom>
                <a:avLst/>
                <a:gdLst>
                  <a:gd name="T0" fmla="*/ 28 w 31"/>
                  <a:gd name="T1" fmla="*/ 0 h 41"/>
                  <a:gd name="T2" fmla="*/ 3 w 31"/>
                  <a:gd name="T3" fmla="*/ 0 h 41"/>
                  <a:gd name="T4" fmla="*/ 0 w 31"/>
                  <a:gd name="T5" fmla="*/ 3 h 41"/>
                  <a:gd name="T6" fmla="*/ 0 w 31"/>
                  <a:gd name="T7" fmla="*/ 38 h 41"/>
                  <a:gd name="T8" fmla="*/ 3 w 31"/>
                  <a:gd name="T9" fmla="*/ 41 h 41"/>
                  <a:gd name="T10" fmla="*/ 28 w 31"/>
                  <a:gd name="T11" fmla="*/ 41 h 41"/>
                  <a:gd name="T12" fmla="*/ 31 w 31"/>
                  <a:gd name="T13" fmla="*/ 38 h 41"/>
                  <a:gd name="T14" fmla="*/ 31 w 31"/>
                  <a:gd name="T15" fmla="*/ 3 h 41"/>
                  <a:gd name="T16" fmla="*/ 28 w 31"/>
                  <a:gd name="T17" fmla="*/ 0 h 41"/>
                  <a:gd name="T18" fmla="*/ 28 w 31"/>
                  <a:gd name="T19" fmla="*/ 13 h 41"/>
                  <a:gd name="T20" fmla="*/ 3 w 31"/>
                  <a:gd name="T21" fmla="*/ 13 h 41"/>
                  <a:gd name="T22" fmla="*/ 3 w 31"/>
                  <a:gd name="T23" fmla="*/ 3 h 41"/>
                  <a:gd name="T24" fmla="*/ 28 w 31"/>
                  <a:gd name="T25" fmla="*/ 3 h 41"/>
                  <a:gd name="T26" fmla="*/ 28 w 31"/>
                  <a:gd name="T27" fmla="*/ 13 h 41"/>
                  <a:gd name="T28" fmla="*/ 3 w 31"/>
                  <a:gd name="T29" fmla="*/ 15 h 41"/>
                  <a:gd name="T30" fmla="*/ 28 w 31"/>
                  <a:gd name="T31" fmla="*/ 15 h 41"/>
                  <a:gd name="T32" fmla="*/ 28 w 31"/>
                  <a:gd name="T33" fmla="*/ 38 h 41"/>
                  <a:gd name="T34" fmla="*/ 3 w 31"/>
                  <a:gd name="T35" fmla="*/ 38 h 41"/>
                  <a:gd name="T36" fmla="*/ 3 w 31"/>
                  <a:gd name="T37"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 h="41">
                    <a:moveTo>
                      <a:pt x="28" y="0"/>
                    </a:moveTo>
                    <a:cubicBezTo>
                      <a:pt x="3" y="0"/>
                      <a:pt x="3" y="0"/>
                      <a:pt x="3" y="0"/>
                    </a:cubicBezTo>
                    <a:cubicBezTo>
                      <a:pt x="1" y="0"/>
                      <a:pt x="0" y="1"/>
                      <a:pt x="0" y="3"/>
                    </a:cubicBezTo>
                    <a:cubicBezTo>
                      <a:pt x="0" y="38"/>
                      <a:pt x="0" y="38"/>
                      <a:pt x="0" y="38"/>
                    </a:cubicBezTo>
                    <a:cubicBezTo>
                      <a:pt x="0" y="40"/>
                      <a:pt x="1" y="41"/>
                      <a:pt x="3" y="41"/>
                    </a:cubicBezTo>
                    <a:cubicBezTo>
                      <a:pt x="28" y="41"/>
                      <a:pt x="28" y="41"/>
                      <a:pt x="28" y="41"/>
                    </a:cubicBezTo>
                    <a:cubicBezTo>
                      <a:pt x="30" y="41"/>
                      <a:pt x="31" y="40"/>
                      <a:pt x="31" y="38"/>
                    </a:cubicBezTo>
                    <a:cubicBezTo>
                      <a:pt x="31" y="3"/>
                      <a:pt x="31" y="3"/>
                      <a:pt x="31" y="3"/>
                    </a:cubicBezTo>
                    <a:cubicBezTo>
                      <a:pt x="31" y="1"/>
                      <a:pt x="30" y="0"/>
                      <a:pt x="28" y="0"/>
                    </a:cubicBezTo>
                    <a:moveTo>
                      <a:pt x="28" y="13"/>
                    </a:moveTo>
                    <a:cubicBezTo>
                      <a:pt x="3" y="13"/>
                      <a:pt x="3" y="13"/>
                      <a:pt x="3" y="13"/>
                    </a:cubicBezTo>
                    <a:cubicBezTo>
                      <a:pt x="3" y="3"/>
                      <a:pt x="3" y="3"/>
                      <a:pt x="3" y="3"/>
                    </a:cubicBezTo>
                    <a:cubicBezTo>
                      <a:pt x="28" y="3"/>
                      <a:pt x="28" y="3"/>
                      <a:pt x="28" y="3"/>
                    </a:cubicBezTo>
                    <a:lnTo>
                      <a:pt x="28" y="13"/>
                    </a:lnTo>
                    <a:close/>
                    <a:moveTo>
                      <a:pt x="3" y="15"/>
                    </a:moveTo>
                    <a:cubicBezTo>
                      <a:pt x="28" y="15"/>
                      <a:pt x="28" y="15"/>
                      <a:pt x="28" y="15"/>
                    </a:cubicBezTo>
                    <a:cubicBezTo>
                      <a:pt x="28" y="38"/>
                      <a:pt x="28" y="38"/>
                      <a:pt x="28" y="38"/>
                    </a:cubicBezTo>
                    <a:cubicBezTo>
                      <a:pt x="3" y="38"/>
                      <a:pt x="3" y="38"/>
                      <a:pt x="3" y="38"/>
                    </a:cubicBezTo>
                    <a:lnTo>
                      <a:pt x="3" y="15"/>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9" name="Oval 131"/>
              <p:cNvSpPr>
                <a:spLocks noChangeArrowheads="1"/>
              </p:cNvSpPr>
              <p:nvPr/>
            </p:nvSpPr>
            <p:spPr bwMode="auto">
              <a:xfrm>
                <a:off x="1243" y="1882"/>
                <a:ext cx="8" cy="8"/>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0" name="Oval 132"/>
              <p:cNvSpPr>
                <a:spLocks noChangeArrowheads="1"/>
              </p:cNvSpPr>
              <p:nvPr/>
            </p:nvSpPr>
            <p:spPr bwMode="auto">
              <a:xfrm>
                <a:off x="1254" y="1882"/>
                <a:ext cx="5" cy="8"/>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1" name="Oval 133"/>
              <p:cNvSpPr>
                <a:spLocks noChangeArrowheads="1"/>
              </p:cNvSpPr>
              <p:nvPr/>
            </p:nvSpPr>
            <p:spPr bwMode="auto">
              <a:xfrm>
                <a:off x="1264" y="1882"/>
                <a:ext cx="6" cy="8"/>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2" name="Oval 134"/>
              <p:cNvSpPr>
                <a:spLocks noChangeArrowheads="1"/>
              </p:cNvSpPr>
              <p:nvPr/>
            </p:nvSpPr>
            <p:spPr bwMode="auto">
              <a:xfrm>
                <a:off x="1243" y="1891"/>
                <a:ext cx="8" cy="7"/>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3" name="Oval 135"/>
              <p:cNvSpPr>
                <a:spLocks noChangeArrowheads="1"/>
              </p:cNvSpPr>
              <p:nvPr/>
            </p:nvSpPr>
            <p:spPr bwMode="auto">
              <a:xfrm>
                <a:off x="1254" y="1891"/>
                <a:ext cx="5" cy="7"/>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4" name="Oval 136"/>
              <p:cNvSpPr>
                <a:spLocks noChangeArrowheads="1"/>
              </p:cNvSpPr>
              <p:nvPr/>
            </p:nvSpPr>
            <p:spPr bwMode="auto">
              <a:xfrm>
                <a:off x="1264" y="1891"/>
                <a:ext cx="6" cy="7"/>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5" name="Oval 137"/>
              <p:cNvSpPr>
                <a:spLocks noChangeArrowheads="1"/>
              </p:cNvSpPr>
              <p:nvPr/>
            </p:nvSpPr>
            <p:spPr bwMode="auto">
              <a:xfrm>
                <a:off x="1243" y="1901"/>
                <a:ext cx="8" cy="6"/>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6" name="Oval 138"/>
              <p:cNvSpPr>
                <a:spLocks noChangeArrowheads="1"/>
              </p:cNvSpPr>
              <p:nvPr/>
            </p:nvSpPr>
            <p:spPr bwMode="auto">
              <a:xfrm>
                <a:off x="1254" y="1901"/>
                <a:ext cx="5" cy="6"/>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7" name="Oval 139"/>
              <p:cNvSpPr>
                <a:spLocks noChangeArrowheads="1"/>
              </p:cNvSpPr>
              <p:nvPr/>
            </p:nvSpPr>
            <p:spPr bwMode="auto">
              <a:xfrm>
                <a:off x="1264" y="1901"/>
                <a:ext cx="6" cy="6"/>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8" name="Freeform 140"/>
              <p:cNvSpPr>
                <a:spLocks/>
              </p:cNvSpPr>
              <p:nvPr/>
            </p:nvSpPr>
            <p:spPr bwMode="auto">
              <a:xfrm>
                <a:off x="1303" y="2877"/>
                <a:ext cx="25" cy="25"/>
              </a:xfrm>
              <a:custGeom>
                <a:avLst/>
                <a:gdLst>
                  <a:gd name="T0" fmla="*/ 9 w 25"/>
                  <a:gd name="T1" fmla="*/ 0 h 25"/>
                  <a:gd name="T2" fmla="*/ 9 w 25"/>
                  <a:gd name="T3" fmla="*/ 9 h 25"/>
                  <a:gd name="T4" fmla="*/ 0 w 25"/>
                  <a:gd name="T5" fmla="*/ 9 h 25"/>
                  <a:gd name="T6" fmla="*/ 0 w 25"/>
                  <a:gd name="T7" fmla="*/ 16 h 25"/>
                  <a:gd name="T8" fmla="*/ 9 w 25"/>
                  <a:gd name="T9" fmla="*/ 16 h 25"/>
                  <a:gd name="T10" fmla="*/ 9 w 25"/>
                  <a:gd name="T11" fmla="*/ 25 h 25"/>
                  <a:gd name="T12" fmla="*/ 16 w 25"/>
                  <a:gd name="T13" fmla="*/ 25 h 25"/>
                  <a:gd name="T14" fmla="*/ 16 w 25"/>
                  <a:gd name="T15" fmla="*/ 16 h 25"/>
                  <a:gd name="T16" fmla="*/ 25 w 25"/>
                  <a:gd name="T17" fmla="*/ 16 h 25"/>
                  <a:gd name="T18" fmla="*/ 25 w 25"/>
                  <a:gd name="T19" fmla="*/ 9 h 25"/>
                  <a:gd name="T20" fmla="*/ 16 w 25"/>
                  <a:gd name="T21" fmla="*/ 9 h 25"/>
                  <a:gd name="T22" fmla="*/ 16 w 25"/>
                  <a:gd name="T23" fmla="*/ 0 h 25"/>
                  <a:gd name="T24" fmla="*/ 9 w 25"/>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5">
                    <a:moveTo>
                      <a:pt x="9" y="0"/>
                    </a:moveTo>
                    <a:lnTo>
                      <a:pt x="9" y="9"/>
                    </a:lnTo>
                    <a:lnTo>
                      <a:pt x="0" y="9"/>
                    </a:lnTo>
                    <a:lnTo>
                      <a:pt x="0" y="16"/>
                    </a:lnTo>
                    <a:lnTo>
                      <a:pt x="9" y="16"/>
                    </a:lnTo>
                    <a:lnTo>
                      <a:pt x="9" y="25"/>
                    </a:lnTo>
                    <a:lnTo>
                      <a:pt x="16" y="25"/>
                    </a:lnTo>
                    <a:lnTo>
                      <a:pt x="16" y="16"/>
                    </a:lnTo>
                    <a:lnTo>
                      <a:pt x="25" y="16"/>
                    </a:lnTo>
                    <a:lnTo>
                      <a:pt x="25" y="9"/>
                    </a:lnTo>
                    <a:lnTo>
                      <a:pt x="16" y="9"/>
                    </a:lnTo>
                    <a:lnTo>
                      <a:pt x="16" y="0"/>
                    </a:lnTo>
                    <a:lnTo>
                      <a:pt x="9"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9" name="Freeform 141"/>
              <p:cNvSpPr>
                <a:spLocks/>
              </p:cNvSpPr>
              <p:nvPr/>
            </p:nvSpPr>
            <p:spPr bwMode="auto">
              <a:xfrm>
                <a:off x="1290" y="2865"/>
                <a:ext cx="49" cy="50"/>
              </a:xfrm>
              <a:custGeom>
                <a:avLst/>
                <a:gdLst>
                  <a:gd name="T0" fmla="*/ 25 w 49"/>
                  <a:gd name="T1" fmla="*/ 50 h 50"/>
                  <a:gd name="T2" fmla="*/ 0 w 49"/>
                  <a:gd name="T3" fmla="*/ 25 h 50"/>
                  <a:gd name="T4" fmla="*/ 25 w 49"/>
                  <a:gd name="T5" fmla="*/ 0 h 50"/>
                  <a:gd name="T6" fmla="*/ 49 w 49"/>
                  <a:gd name="T7" fmla="*/ 25 h 50"/>
                  <a:gd name="T8" fmla="*/ 25 w 49"/>
                  <a:gd name="T9" fmla="*/ 50 h 50"/>
                </a:gdLst>
                <a:ahLst/>
                <a:cxnLst>
                  <a:cxn ang="0">
                    <a:pos x="T0" y="T1"/>
                  </a:cxn>
                  <a:cxn ang="0">
                    <a:pos x="T2" y="T3"/>
                  </a:cxn>
                  <a:cxn ang="0">
                    <a:pos x="T4" y="T5"/>
                  </a:cxn>
                  <a:cxn ang="0">
                    <a:pos x="T6" y="T7"/>
                  </a:cxn>
                  <a:cxn ang="0">
                    <a:pos x="T8" y="T9"/>
                  </a:cxn>
                </a:cxnLst>
                <a:rect l="0" t="0" r="r" b="b"/>
                <a:pathLst>
                  <a:path w="49" h="50">
                    <a:moveTo>
                      <a:pt x="25" y="50"/>
                    </a:moveTo>
                    <a:lnTo>
                      <a:pt x="0" y="25"/>
                    </a:lnTo>
                    <a:lnTo>
                      <a:pt x="25" y="0"/>
                    </a:lnTo>
                    <a:lnTo>
                      <a:pt x="49" y="25"/>
                    </a:lnTo>
                    <a:lnTo>
                      <a:pt x="25" y="5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0" name="Rectangle 142"/>
              <p:cNvSpPr>
                <a:spLocks noChangeArrowheads="1"/>
              </p:cNvSpPr>
              <p:nvPr/>
            </p:nvSpPr>
            <p:spPr bwMode="auto">
              <a:xfrm>
                <a:off x="1256" y="2886"/>
                <a:ext cx="24" cy="7"/>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1" name="Freeform 143"/>
              <p:cNvSpPr>
                <a:spLocks/>
              </p:cNvSpPr>
              <p:nvPr/>
            </p:nvSpPr>
            <p:spPr bwMode="auto">
              <a:xfrm>
                <a:off x="1254" y="2875"/>
                <a:ext cx="29" cy="30"/>
              </a:xfrm>
              <a:custGeom>
                <a:avLst/>
                <a:gdLst>
                  <a:gd name="T0" fmla="*/ 14 w 29"/>
                  <a:gd name="T1" fmla="*/ 30 h 30"/>
                  <a:gd name="T2" fmla="*/ 0 w 29"/>
                  <a:gd name="T3" fmla="*/ 15 h 30"/>
                  <a:gd name="T4" fmla="*/ 14 w 29"/>
                  <a:gd name="T5" fmla="*/ 0 h 30"/>
                  <a:gd name="T6" fmla="*/ 29 w 29"/>
                  <a:gd name="T7" fmla="*/ 15 h 30"/>
                  <a:gd name="T8" fmla="*/ 14 w 29"/>
                  <a:gd name="T9" fmla="*/ 30 h 30"/>
                </a:gdLst>
                <a:ahLst/>
                <a:cxnLst>
                  <a:cxn ang="0">
                    <a:pos x="T0" y="T1"/>
                  </a:cxn>
                  <a:cxn ang="0">
                    <a:pos x="T2" y="T3"/>
                  </a:cxn>
                  <a:cxn ang="0">
                    <a:pos x="T4" y="T5"/>
                  </a:cxn>
                  <a:cxn ang="0">
                    <a:pos x="T6" y="T7"/>
                  </a:cxn>
                  <a:cxn ang="0">
                    <a:pos x="T8" y="T9"/>
                  </a:cxn>
                </a:cxnLst>
                <a:rect l="0" t="0" r="r" b="b"/>
                <a:pathLst>
                  <a:path w="29" h="30">
                    <a:moveTo>
                      <a:pt x="14" y="30"/>
                    </a:moveTo>
                    <a:lnTo>
                      <a:pt x="0" y="15"/>
                    </a:lnTo>
                    <a:lnTo>
                      <a:pt x="14" y="0"/>
                    </a:lnTo>
                    <a:lnTo>
                      <a:pt x="29" y="15"/>
                    </a:lnTo>
                    <a:lnTo>
                      <a:pt x="14" y="3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2" name="Freeform 144"/>
              <p:cNvSpPr>
                <a:spLocks noEditPoints="1"/>
              </p:cNvSpPr>
              <p:nvPr/>
            </p:nvSpPr>
            <p:spPr bwMode="auto">
              <a:xfrm>
                <a:off x="1224" y="2852"/>
                <a:ext cx="136" cy="181"/>
              </a:xfrm>
              <a:custGeom>
                <a:avLst/>
                <a:gdLst>
                  <a:gd name="T0" fmla="*/ 84 w 93"/>
                  <a:gd name="T1" fmla="*/ 0 h 124"/>
                  <a:gd name="T2" fmla="*/ 9 w 93"/>
                  <a:gd name="T3" fmla="*/ 0 h 124"/>
                  <a:gd name="T4" fmla="*/ 0 w 93"/>
                  <a:gd name="T5" fmla="*/ 9 h 124"/>
                  <a:gd name="T6" fmla="*/ 0 w 93"/>
                  <a:gd name="T7" fmla="*/ 115 h 124"/>
                  <a:gd name="T8" fmla="*/ 9 w 93"/>
                  <a:gd name="T9" fmla="*/ 124 h 124"/>
                  <a:gd name="T10" fmla="*/ 84 w 93"/>
                  <a:gd name="T11" fmla="*/ 124 h 124"/>
                  <a:gd name="T12" fmla="*/ 93 w 93"/>
                  <a:gd name="T13" fmla="*/ 115 h 124"/>
                  <a:gd name="T14" fmla="*/ 93 w 93"/>
                  <a:gd name="T15" fmla="*/ 9 h 124"/>
                  <a:gd name="T16" fmla="*/ 84 w 93"/>
                  <a:gd name="T17" fmla="*/ 0 h 124"/>
                  <a:gd name="T18" fmla="*/ 83 w 93"/>
                  <a:gd name="T19" fmla="*/ 40 h 124"/>
                  <a:gd name="T20" fmla="*/ 11 w 93"/>
                  <a:gd name="T21" fmla="*/ 40 h 124"/>
                  <a:gd name="T22" fmla="*/ 11 w 93"/>
                  <a:gd name="T23" fmla="*/ 11 h 124"/>
                  <a:gd name="T24" fmla="*/ 83 w 93"/>
                  <a:gd name="T25" fmla="*/ 11 h 124"/>
                  <a:gd name="T26" fmla="*/ 83 w 93"/>
                  <a:gd name="T27" fmla="*/ 40 h 124"/>
                  <a:gd name="T28" fmla="*/ 11 w 93"/>
                  <a:gd name="T29" fmla="*/ 47 h 124"/>
                  <a:gd name="T30" fmla="*/ 83 w 93"/>
                  <a:gd name="T31" fmla="*/ 47 h 124"/>
                  <a:gd name="T32" fmla="*/ 83 w 93"/>
                  <a:gd name="T33" fmla="*/ 113 h 124"/>
                  <a:gd name="T34" fmla="*/ 11 w 93"/>
                  <a:gd name="T35" fmla="*/ 113 h 124"/>
                  <a:gd name="T36" fmla="*/ 11 w 93"/>
                  <a:gd name="T37" fmla="*/ 4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124">
                    <a:moveTo>
                      <a:pt x="84" y="0"/>
                    </a:moveTo>
                    <a:cubicBezTo>
                      <a:pt x="9" y="0"/>
                      <a:pt x="9" y="0"/>
                      <a:pt x="9" y="0"/>
                    </a:cubicBezTo>
                    <a:cubicBezTo>
                      <a:pt x="4" y="0"/>
                      <a:pt x="0" y="4"/>
                      <a:pt x="0" y="9"/>
                    </a:cubicBezTo>
                    <a:cubicBezTo>
                      <a:pt x="0" y="115"/>
                      <a:pt x="0" y="115"/>
                      <a:pt x="0" y="115"/>
                    </a:cubicBezTo>
                    <a:cubicBezTo>
                      <a:pt x="0" y="120"/>
                      <a:pt x="4" y="124"/>
                      <a:pt x="9" y="124"/>
                    </a:cubicBezTo>
                    <a:cubicBezTo>
                      <a:pt x="84" y="124"/>
                      <a:pt x="84" y="124"/>
                      <a:pt x="84" y="124"/>
                    </a:cubicBezTo>
                    <a:cubicBezTo>
                      <a:pt x="89" y="124"/>
                      <a:pt x="93" y="120"/>
                      <a:pt x="93" y="115"/>
                    </a:cubicBezTo>
                    <a:cubicBezTo>
                      <a:pt x="93" y="9"/>
                      <a:pt x="93" y="9"/>
                      <a:pt x="93" y="9"/>
                    </a:cubicBezTo>
                    <a:cubicBezTo>
                      <a:pt x="93" y="4"/>
                      <a:pt x="89" y="0"/>
                      <a:pt x="84" y="0"/>
                    </a:cubicBezTo>
                    <a:moveTo>
                      <a:pt x="83" y="40"/>
                    </a:moveTo>
                    <a:cubicBezTo>
                      <a:pt x="11" y="40"/>
                      <a:pt x="11" y="40"/>
                      <a:pt x="11" y="40"/>
                    </a:cubicBezTo>
                    <a:cubicBezTo>
                      <a:pt x="11" y="11"/>
                      <a:pt x="11" y="11"/>
                      <a:pt x="11" y="11"/>
                    </a:cubicBezTo>
                    <a:cubicBezTo>
                      <a:pt x="83" y="11"/>
                      <a:pt x="83" y="11"/>
                      <a:pt x="83" y="11"/>
                    </a:cubicBezTo>
                    <a:lnTo>
                      <a:pt x="83" y="40"/>
                    </a:lnTo>
                    <a:close/>
                    <a:moveTo>
                      <a:pt x="11" y="47"/>
                    </a:moveTo>
                    <a:cubicBezTo>
                      <a:pt x="83" y="47"/>
                      <a:pt x="83" y="47"/>
                      <a:pt x="83" y="47"/>
                    </a:cubicBezTo>
                    <a:cubicBezTo>
                      <a:pt x="83" y="113"/>
                      <a:pt x="83" y="113"/>
                      <a:pt x="83" y="113"/>
                    </a:cubicBezTo>
                    <a:cubicBezTo>
                      <a:pt x="11" y="113"/>
                      <a:pt x="11" y="113"/>
                      <a:pt x="11" y="113"/>
                    </a:cubicBezTo>
                    <a:lnTo>
                      <a:pt x="11" y="47"/>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3" name="Oval 145"/>
              <p:cNvSpPr>
                <a:spLocks noChangeArrowheads="1"/>
              </p:cNvSpPr>
              <p:nvPr/>
            </p:nvSpPr>
            <p:spPr bwMode="auto">
              <a:xfrm>
                <a:off x="1251" y="2931"/>
                <a:ext cx="20" cy="20"/>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4" name="Oval 146"/>
              <p:cNvSpPr>
                <a:spLocks noChangeArrowheads="1"/>
              </p:cNvSpPr>
              <p:nvPr/>
            </p:nvSpPr>
            <p:spPr bwMode="auto">
              <a:xfrm>
                <a:off x="1281" y="2931"/>
                <a:ext cx="21" cy="20"/>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5" name="Oval 147"/>
              <p:cNvSpPr>
                <a:spLocks noChangeArrowheads="1"/>
              </p:cNvSpPr>
              <p:nvPr/>
            </p:nvSpPr>
            <p:spPr bwMode="auto">
              <a:xfrm>
                <a:off x="1310" y="2931"/>
                <a:ext cx="21" cy="20"/>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6" name="Oval 148"/>
              <p:cNvSpPr>
                <a:spLocks noChangeArrowheads="1"/>
              </p:cNvSpPr>
              <p:nvPr/>
            </p:nvSpPr>
            <p:spPr bwMode="auto">
              <a:xfrm>
                <a:off x="1251" y="2958"/>
                <a:ext cx="20" cy="21"/>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7" name="Oval 149"/>
              <p:cNvSpPr>
                <a:spLocks noChangeArrowheads="1"/>
              </p:cNvSpPr>
              <p:nvPr/>
            </p:nvSpPr>
            <p:spPr bwMode="auto">
              <a:xfrm>
                <a:off x="1281" y="2958"/>
                <a:ext cx="21" cy="21"/>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8" name="Oval 150"/>
              <p:cNvSpPr>
                <a:spLocks noChangeArrowheads="1"/>
              </p:cNvSpPr>
              <p:nvPr/>
            </p:nvSpPr>
            <p:spPr bwMode="auto">
              <a:xfrm>
                <a:off x="1310" y="2958"/>
                <a:ext cx="21" cy="21"/>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9" name="Oval 151"/>
              <p:cNvSpPr>
                <a:spLocks noChangeArrowheads="1"/>
              </p:cNvSpPr>
              <p:nvPr/>
            </p:nvSpPr>
            <p:spPr bwMode="auto">
              <a:xfrm>
                <a:off x="1251" y="2986"/>
                <a:ext cx="20" cy="20"/>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0" name="Oval 152"/>
              <p:cNvSpPr>
                <a:spLocks noChangeArrowheads="1"/>
              </p:cNvSpPr>
              <p:nvPr/>
            </p:nvSpPr>
            <p:spPr bwMode="auto">
              <a:xfrm>
                <a:off x="1281" y="2986"/>
                <a:ext cx="21" cy="20"/>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1" name="Oval 153"/>
              <p:cNvSpPr>
                <a:spLocks noChangeArrowheads="1"/>
              </p:cNvSpPr>
              <p:nvPr/>
            </p:nvSpPr>
            <p:spPr bwMode="auto">
              <a:xfrm>
                <a:off x="1310" y="2986"/>
                <a:ext cx="21" cy="20"/>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2" name="Freeform 154"/>
              <p:cNvSpPr>
                <a:spLocks/>
              </p:cNvSpPr>
              <p:nvPr/>
            </p:nvSpPr>
            <p:spPr bwMode="auto">
              <a:xfrm>
                <a:off x="1713" y="2672"/>
                <a:ext cx="21" cy="22"/>
              </a:xfrm>
              <a:custGeom>
                <a:avLst/>
                <a:gdLst>
                  <a:gd name="T0" fmla="*/ 8 w 21"/>
                  <a:gd name="T1" fmla="*/ 0 h 22"/>
                  <a:gd name="T2" fmla="*/ 8 w 21"/>
                  <a:gd name="T3" fmla="*/ 7 h 22"/>
                  <a:gd name="T4" fmla="*/ 0 w 21"/>
                  <a:gd name="T5" fmla="*/ 7 h 22"/>
                  <a:gd name="T6" fmla="*/ 0 w 21"/>
                  <a:gd name="T7" fmla="*/ 13 h 22"/>
                  <a:gd name="T8" fmla="*/ 8 w 21"/>
                  <a:gd name="T9" fmla="*/ 13 h 22"/>
                  <a:gd name="T10" fmla="*/ 8 w 21"/>
                  <a:gd name="T11" fmla="*/ 22 h 22"/>
                  <a:gd name="T12" fmla="*/ 13 w 21"/>
                  <a:gd name="T13" fmla="*/ 22 h 22"/>
                  <a:gd name="T14" fmla="*/ 13 w 21"/>
                  <a:gd name="T15" fmla="*/ 13 h 22"/>
                  <a:gd name="T16" fmla="*/ 21 w 21"/>
                  <a:gd name="T17" fmla="*/ 13 h 22"/>
                  <a:gd name="T18" fmla="*/ 21 w 21"/>
                  <a:gd name="T19" fmla="*/ 7 h 22"/>
                  <a:gd name="T20" fmla="*/ 13 w 21"/>
                  <a:gd name="T21" fmla="*/ 7 h 22"/>
                  <a:gd name="T22" fmla="*/ 13 w 21"/>
                  <a:gd name="T23" fmla="*/ 0 h 22"/>
                  <a:gd name="T24" fmla="*/ 8 w 21"/>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8" y="0"/>
                    </a:moveTo>
                    <a:lnTo>
                      <a:pt x="8" y="7"/>
                    </a:lnTo>
                    <a:lnTo>
                      <a:pt x="0" y="7"/>
                    </a:lnTo>
                    <a:lnTo>
                      <a:pt x="0" y="13"/>
                    </a:lnTo>
                    <a:lnTo>
                      <a:pt x="8" y="13"/>
                    </a:lnTo>
                    <a:lnTo>
                      <a:pt x="8" y="22"/>
                    </a:lnTo>
                    <a:lnTo>
                      <a:pt x="13" y="22"/>
                    </a:lnTo>
                    <a:lnTo>
                      <a:pt x="13" y="13"/>
                    </a:lnTo>
                    <a:lnTo>
                      <a:pt x="21" y="13"/>
                    </a:lnTo>
                    <a:lnTo>
                      <a:pt x="21" y="7"/>
                    </a:lnTo>
                    <a:lnTo>
                      <a:pt x="13" y="7"/>
                    </a:lnTo>
                    <a:lnTo>
                      <a:pt x="13" y="0"/>
                    </a:lnTo>
                    <a:lnTo>
                      <a:pt x="8"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3" name="Freeform 155"/>
              <p:cNvSpPr>
                <a:spLocks/>
              </p:cNvSpPr>
              <p:nvPr/>
            </p:nvSpPr>
            <p:spPr bwMode="auto">
              <a:xfrm>
                <a:off x="1702" y="2660"/>
                <a:ext cx="43" cy="44"/>
              </a:xfrm>
              <a:custGeom>
                <a:avLst/>
                <a:gdLst>
                  <a:gd name="T0" fmla="*/ 21 w 43"/>
                  <a:gd name="T1" fmla="*/ 44 h 44"/>
                  <a:gd name="T2" fmla="*/ 0 w 43"/>
                  <a:gd name="T3" fmla="*/ 22 h 44"/>
                  <a:gd name="T4" fmla="*/ 21 w 43"/>
                  <a:gd name="T5" fmla="*/ 0 h 44"/>
                  <a:gd name="T6" fmla="*/ 43 w 43"/>
                  <a:gd name="T7" fmla="*/ 22 h 44"/>
                  <a:gd name="T8" fmla="*/ 21 w 43"/>
                  <a:gd name="T9" fmla="*/ 44 h 44"/>
                </a:gdLst>
                <a:ahLst/>
                <a:cxnLst>
                  <a:cxn ang="0">
                    <a:pos x="T0" y="T1"/>
                  </a:cxn>
                  <a:cxn ang="0">
                    <a:pos x="T2" y="T3"/>
                  </a:cxn>
                  <a:cxn ang="0">
                    <a:pos x="T4" y="T5"/>
                  </a:cxn>
                  <a:cxn ang="0">
                    <a:pos x="T6" y="T7"/>
                  </a:cxn>
                  <a:cxn ang="0">
                    <a:pos x="T8" y="T9"/>
                  </a:cxn>
                </a:cxnLst>
                <a:rect l="0" t="0" r="r" b="b"/>
                <a:pathLst>
                  <a:path w="43" h="44">
                    <a:moveTo>
                      <a:pt x="21" y="44"/>
                    </a:moveTo>
                    <a:lnTo>
                      <a:pt x="0" y="22"/>
                    </a:lnTo>
                    <a:lnTo>
                      <a:pt x="21" y="0"/>
                    </a:lnTo>
                    <a:lnTo>
                      <a:pt x="43" y="22"/>
                    </a:lnTo>
                    <a:lnTo>
                      <a:pt x="21" y="44"/>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4" name="Rectangle 156"/>
              <p:cNvSpPr>
                <a:spLocks noChangeArrowheads="1"/>
              </p:cNvSpPr>
              <p:nvPr/>
            </p:nvSpPr>
            <p:spPr bwMode="auto">
              <a:xfrm>
                <a:off x="1673" y="2679"/>
                <a:ext cx="18" cy="6"/>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5" name="Freeform 157"/>
              <p:cNvSpPr>
                <a:spLocks/>
              </p:cNvSpPr>
              <p:nvPr/>
            </p:nvSpPr>
            <p:spPr bwMode="auto">
              <a:xfrm>
                <a:off x="1670" y="2669"/>
                <a:ext cx="24" cy="26"/>
              </a:xfrm>
              <a:custGeom>
                <a:avLst/>
                <a:gdLst>
                  <a:gd name="T0" fmla="*/ 11 w 24"/>
                  <a:gd name="T1" fmla="*/ 26 h 26"/>
                  <a:gd name="T2" fmla="*/ 0 w 24"/>
                  <a:gd name="T3" fmla="*/ 13 h 26"/>
                  <a:gd name="T4" fmla="*/ 13 w 24"/>
                  <a:gd name="T5" fmla="*/ 0 h 26"/>
                  <a:gd name="T6" fmla="*/ 24 w 24"/>
                  <a:gd name="T7" fmla="*/ 13 h 26"/>
                  <a:gd name="T8" fmla="*/ 11 w 24"/>
                  <a:gd name="T9" fmla="*/ 26 h 26"/>
                </a:gdLst>
                <a:ahLst/>
                <a:cxnLst>
                  <a:cxn ang="0">
                    <a:pos x="T0" y="T1"/>
                  </a:cxn>
                  <a:cxn ang="0">
                    <a:pos x="T2" y="T3"/>
                  </a:cxn>
                  <a:cxn ang="0">
                    <a:pos x="T4" y="T5"/>
                  </a:cxn>
                  <a:cxn ang="0">
                    <a:pos x="T6" y="T7"/>
                  </a:cxn>
                  <a:cxn ang="0">
                    <a:pos x="T8" y="T9"/>
                  </a:cxn>
                </a:cxnLst>
                <a:rect l="0" t="0" r="r" b="b"/>
                <a:pathLst>
                  <a:path w="24" h="26">
                    <a:moveTo>
                      <a:pt x="11" y="26"/>
                    </a:moveTo>
                    <a:lnTo>
                      <a:pt x="0" y="13"/>
                    </a:lnTo>
                    <a:lnTo>
                      <a:pt x="13" y="0"/>
                    </a:lnTo>
                    <a:lnTo>
                      <a:pt x="24" y="13"/>
                    </a:lnTo>
                    <a:lnTo>
                      <a:pt x="11" y="26"/>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6" name="Freeform 158"/>
              <p:cNvSpPr>
                <a:spLocks noEditPoints="1"/>
              </p:cNvSpPr>
              <p:nvPr/>
            </p:nvSpPr>
            <p:spPr bwMode="auto">
              <a:xfrm>
                <a:off x="1643" y="2650"/>
                <a:ext cx="120" cy="159"/>
              </a:xfrm>
              <a:custGeom>
                <a:avLst/>
                <a:gdLst>
                  <a:gd name="T0" fmla="*/ 74 w 82"/>
                  <a:gd name="T1" fmla="*/ 0 h 109"/>
                  <a:gd name="T2" fmla="*/ 8 w 82"/>
                  <a:gd name="T3" fmla="*/ 0 h 109"/>
                  <a:gd name="T4" fmla="*/ 0 w 82"/>
                  <a:gd name="T5" fmla="*/ 7 h 109"/>
                  <a:gd name="T6" fmla="*/ 0 w 82"/>
                  <a:gd name="T7" fmla="*/ 101 h 109"/>
                  <a:gd name="T8" fmla="*/ 8 w 82"/>
                  <a:gd name="T9" fmla="*/ 109 h 109"/>
                  <a:gd name="T10" fmla="*/ 74 w 82"/>
                  <a:gd name="T11" fmla="*/ 109 h 109"/>
                  <a:gd name="T12" fmla="*/ 82 w 82"/>
                  <a:gd name="T13" fmla="*/ 101 h 109"/>
                  <a:gd name="T14" fmla="*/ 82 w 82"/>
                  <a:gd name="T15" fmla="*/ 7 h 109"/>
                  <a:gd name="T16" fmla="*/ 74 w 82"/>
                  <a:gd name="T17" fmla="*/ 0 h 109"/>
                  <a:gd name="T18" fmla="*/ 73 w 82"/>
                  <a:gd name="T19" fmla="*/ 34 h 109"/>
                  <a:gd name="T20" fmla="*/ 9 w 82"/>
                  <a:gd name="T21" fmla="*/ 34 h 109"/>
                  <a:gd name="T22" fmla="*/ 9 w 82"/>
                  <a:gd name="T23" fmla="*/ 9 h 109"/>
                  <a:gd name="T24" fmla="*/ 73 w 82"/>
                  <a:gd name="T25" fmla="*/ 9 h 109"/>
                  <a:gd name="T26" fmla="*/ 73 w 82"/>
                  <a:gd name="T27" fmla="*/ 34 h 109"/>
                  <a:gd name="T28" fmla="*/ 9 w 82"/>
                  <a:gd name="T29" fmla="*/ 40 h 109"/>
                  <a:gd name="T30" fmla="*/ 73 w 82"/>
                  <a:gd name="T31" fmla="*/ 40 h 109"/>
                  <a:gd name="T32" fmla="*/ 73 w 82"/>
                  <a:gd name="T33" fmla="*/ 99 h 109"/>
                  <a:gd name="T34" fmla="*/ 9 w 82"/>
                  <a:gd name="T35" fmla="*/ 99 h 109"/>
                  <a:gd name="T36" fmla="*/ 9 w 82"/>
                  <a:gd name="T37" fmla="*/ 4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109">
                    <a:moveTo>
                      <a:pt x="74" y="0"/>
                    </a:moveTo>
                    <a:cubicBezTo>
                      <a:pt x="8" y="0"/>
                      <a:pt x="8" y="0"/>
                      <a:pt x="8" y="0"/>
                    </a:cubicBezTo>
                    <a:cubicBezTo>
                      <a:pt x="4" y="0"/>
                      <a:pt x="0" y="3"/>
                      <a:pt x="0" y="7"/>
                    </a:cubicBezTo>
                    <a:cubicBezTo>
                      <a:pt x="0" y="101"/>
                      <a:pt x="0" y="101"/>
                      <a:pt x="0" y="101"/>
                    </a:cubicBezTo>
                    <a:cubicBezTo>
                      <a:pt x="0" y="105"/>
                      <a:pt x="4" y="109"/>
                      <a:pt x="8" y="109"/>
                    </a:cubicBezTo>
                    <a:cubicBezTo>
                      <a:pt x="74" y="109"/>
                      <a:pt x="74" y="109"/>
                      <a:pt x="74" y="109"/>
                    </a:cubicBezTo>
                    <a:cubicBezTo>
                      <a:pt x="79" y="109"/>
                      <a:pt x="82" y="105"/>
                      <a:pt x="82" y="101"/>
                    </a:cubicBezTo>
                    <a:cubicBezTo>
                      <a:pt x="82" y="7"/>
                      <a:pt x="82" y="7"/>
                      <a:pt x="82" y="7"/>
                    </a:cubicBezTo>
                    <a:cubicBezTo>
                      <a:pt x="82" y="3"/>
                      <a:pt x="79" y="0"/>
                      <a:pt x="74" y="0"/>
                    </a:cubicBezTo>
                    <a:moveTo>
                      <a:pt x="73" y="34"/>
                    </a:moveTo>
                    <a:cubicBezTo>
                      <a:pt x="9" y="34"/>
                      <a:pt x="9" y="34"/>
                      <a:pt x="9" y="34"/>
                    </a:cubicBezTo>
                    <a:cubicBezTo>
                      <a:pt x="9" y="9"/>
                      <a:pt x="9" y="9"/>
                      <a:pt x="9" y="9"/>
                    </a:cubicBezTo>
                    <a:cubicBezTo>
                      <a:pt x="73" y="9"/>
                      <a:pt x="73" y="9"/>
                      <a:pt x="73" y="9"/>
                    </a:cubicBezTo>
                    <a:lnTo>
                      <a:pt x="73" y="34"/>
                    </a:lnTo>
                    <a:close/>
                    <a:moveTo>
                      <a:pt x="9" y="40"/>
                    </a:moveTo>
                    <a:cubicBezTo>
                      <a:pt x="73" y="40"/>
                      <a:pt x="73" y="40"/>
                      <a:pt x="73" y="40"/>
                    </a:cubicBezTo>
                    <a:cubicBezTo>
                      <a:pt x="73" y="99"/>
                      <a:pt x="73" y="99"/>
                      <a:pt x="73" y="99"/>
                    </a:cubicBezTo>
                    <a:cubicBezTo>
                      <a:pt x="9" y="99"/>
                      <a:pt x="9" y="99"/>
                      <a:pt x="9" y="99"/>
                    </a:cubicBezTo>
                    <a:lnTo>
                      <a:pt x="9" y="4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7" name="Oval 159"/>
              <p:cNvSpPr>
                <a:spLocks noChangeArrowheads="1"/>
              </p:cNvSpPr>
              <p:nvPr/>
            </p:nvSpPr>
            <p:spPr bwMode="auto">
              <a:xfrm>
                <a:off x="1667" y="2718"/>
                <a:ext cx="17" cy="1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8" name="Oval 160"/>
              <p:cNvSpPr>
                <a:spLocks noChangeArrowheads="1"/>
              </p:cNvSpPr>
              <p:nvPr/>
            </p:nvSpPr>
            <p:spPr bwMode="auto">
              <a:xfrm>
                <a:off x="1693" y="2718"/>
                <a:ext cx="19" cy="1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9" name="Oval 161"/>
              <p:cNvSpPr>
                <a:spLocks noChangeArrowheads="1"/>
              </p:cNvSpPr>
              <p:nvPr/>
            </p:nvSpPr>
            <p:spPr bwMode="auto">
              <a:xfrm>
                <a:off x="1719" y="2718"/>
                <a:ext cx="19" cy="1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0" name="Oval 162"/>
              <p:cNvSpPr>
                <a:spLocks noChangeArrowheads="1"/>
              </p:cNvSpPr>
              <p:nvPr/>
            </p:nvSpPr>
            <p:spPr bwMode="auto">
              <a:xfrm>
                <a:off x="1667" y="2743"/>
                <a:ext cx="17" cy="1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1" name="Oval 163"/>
              <p:cNvSpPr>
                <a:spLocks noChangeArrowheads="1"/>
              </p:cNvSpPr>
              <p:nvPr/>
            </p:nvSpPr>
            <p:spPr bwMode="auto">
              <a:xfrm>
                <a:off x="1693" y="2743"/>
                <a:ext cx="19" cy="1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2" name="Oval 164"/>
              <p:cNvSpPr>
                <a:spLocks noChangeArrowheads="1"/>
              </p:cNvSpPr>
              <p:nvPr/>
            </p:nvSpPr>
            <p:spPr bwMode="auto">
              <a:xfrm>
                <a:off x="1719" y="2743"/>
                <a:ext cx="19" cy="19"/>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3" name="Oval 165"/>
              <p:cNvSpPr>
                <a:spLocks noChangeArrowheads="1"/>
              </p:cNvSpPr>
              <p:nvPr/>
            </p:nvSpPr>
            <p:spPr bwMode="auto">
              <a:xfrm>
                <a:off x="1667" y="2768"/>
                <a:ext cx="17" cy="17"/>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4" name="Oval 166"/>
              <p:cNvSpPr>
                <a:spLocks noChangeArrowheads="1"/>
              </p:cNvSpPr>
              <p:nvPr/>
            </p:nvSpPr>
            <p:spPr bwMode="auto">
              <a:xfrm>
                <a:off x="1693" y="2768"/>
                <a:ext cx="19" cy="17"/>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5" name="Oval 167"/>
              <p:cNvSpPr>
                <a:spLocks noChangeArrowheads="1"/>
              </p:cNvSpPr>
              <p:nvPr/>
            </p:nvSpPr>
            <p:spPr bwMode="auto">
              <a:xfrm>
                <a:off x="1719" y="2768"/>
                <a:ext cx="19" cy="17"/>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6" name="Freeform 168"/>
              <p:cNvSpPr>
                <a:spLocks noEditPoints="1"/>
              </p:cNvSpPr>
              <p:nvPr/>
            </p:nvSpPr>
            <p:spPr bwMode="auto">
              <a:xfrm>
                <a:off x="628" y="1693"/>
                <a:ext cx="132" cy="221"/>
              </a:xfrm>
              <a:custGeom>
                <a:avLst/>
                <a:gdLst>
                  <a:gd name="T0" fmla="*/ 36 w 91"/>
                  <a:gd name="T1" fmla="*/ 125 h 152"/>
                  <a:gd name="T2" fmla="*/ 45 w 91"/>
                  <a:gd name="T3" fmla="*/ 116 h 152"/>
                  <a:gd name="T4" fmla="*/ 55 w 91"/>
                  <a:gd name="T5" fmla="*/ 125 h 152"/>
                  <a:gd name="T6" fmla="*/ 45 w 91"/>
                  <a:gd name="T7" fmla="*/ 134 h 152"/>
                  <a:gd name="T8" fmla="*/ 36 w 91"/>
                  <a:gd name="T9" fmla="*/ 125 h 152"/>
                  <a:gd name="T10" fmla="*/ 16 w 91"/>
                  <a:gd name="T11" fmla="*/ 74 h 152"/>
                  <a:gd name="T12" fmla="*/ 16 w 91"/>
                  <a:gd name="T13" fmla="*/ 44 h 152"/>
                  <a:gd name="T14" fmla="*/ 21 w 91"/>
                  <a:gd name="T15" fmla="*/ 40 h 152"/>
                  <a:gd name="T16" fmla="*/ 70 w 91"/>
                  <a:gd name="T17" fmla="*/ 40 h 152"/>
                  <a:gd name="T18" fmla="*/ 75 w 91"/>
                  <a:gd name="T19" fmla="*/ 44 h 152"/>
                  <a:gd name="T20" fmla="*/ 75 w 91"/>
                  <a:gd name="T21" fmla="*/ 74 h 152"/>
                  <a:gd name="T22" fmla="*/ 70 w 91"/>
                  <a:gd name="T23" fmla="*/ 79 h 152"/>
                  <a:gd name="T24" fmla="*/ 21 w 91"/>
                  <a:gd name="T25" fmla="*/ 79 h 152"/>
                  <a:gd name="T26" fmla="*/ 16 w 91"/>
                  <a:gd name="T27" fmla="*/ 74 h 152"/>
                  <a:gd name="T28" fmla="*/ 21 w 91"/>
                  <a:gd name="T29" fmla="*/ 0 h 152"/>
                  <a:gd name="T30" fmla="*/ 13 w 91"/>
                  <a:gd name="T31" fmla="*/ 9 h 152"/>
                  <a:gd name="T32" fmla="*/ 13 w 91"/>
                  <a:gd name="T33" fmla="*/ 22 h 152"/>
                  <a:gd name="T34" fmla="*/ 0 w 91"/>
                  <a:gd name="T35" fmla="*/ 43 h 152"/>
                  <a:gd name="T36" fmla="*/ 0 w 91"/>
                  <a:gd name="T37" fmla="*/ 88 h 152"/>
                  <a:gd name="T38" fmla="*/ 5 w 91"/>
                  <a:gd name="T39" fmla="*/ 132 h 152"/>
                  <a:gd name="T40" fmla="*/ 34 w 91"/>
                  <a:gd name="T41" fmla="*/ 152 h 152"/>
                  <a:gd name="T42" fmla="*/ 57 w 91"/>
                  <a:gd name="T43" fmla="*/ 152 h 152"/>
                  <a:gd name="T44" fmla="*/ 86 w 91"/>
                  <a:gd name="T45" fmla="*/ 131 h 152"/>
                  <a:gd name="T46" fmla="*/ 91 w 91"/>
                  <a:gd name="T47" fmla="*/ 86 h 152"/>
                  <a:gd name="T48" fmla="*/ 91 w 91"/>
                  <a:gd name="T49" fmla="*/ 43 h 152"/>
                  <a:gd name="T50" fmla="*/ 67 w 91"/>
                  <a:gd name="T51" fmla="*/ 19 h 152"/>
                  <a:gd name="T52" fmla="*/ 30 w 91"/>
                  <a:gd name="T53" fmla="*/ 19 h 152"/>
                  <a:gd name="T54" fmla="*/ 30 w 91"/>
                  <a:gd name="T55" fmla="*/ 9 h 152"/>
                  <a:gd name="T56" fmla="*/ 21 w 91"/>
                  <a:gd name="T57" fmla="*/ 0 h 152"/>
                  <a:gd name="T58" fmla="*/ 21 w 91"/>
                  <a:gd name="T5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152">
                    <a:moveTo>
                      <a:pt x="36" y="125"/>
                    </a:moveTo>
                    <a:cubicBezTo>
                      <a:pt x="36" y="120"/>
                      <a:pt x="40" y="116"/>
                      <a:pt x="45" y="116"/>
                    </a:cubicBezTo>
                    <a:cubicBezTo>
                      <a:pt x="51" y="116"/>
                      <a:pt x="55" y="120"/>
                      <a:pt x="55" y="125"/>
                    </a:cubicBezTo>
                    <a:cubicBezTo>
                      <a:pt x="55" y="130"/>
                      <a:pt x="51" y="134"/>
                      <a:pt x="45" y="134"/>
                    </a:cubicBezTo>
                    <a:cubicBezTo>
                      <a:pt x="40" y="134"/>
                      <a:pt x="36" y="130"/>
                      <a:pt x="36" y="125"/>
                    </a:cubicBezTo>
                    <a:moveTo>
                      <a:pt x="16" y="74"/>
                    </a:moveTo>
                    <a:cubicBezTo>
                      <a:pt x="16" y="44"/>
                      <a:pt x="16" y="44"/>
                      <a:pt x="16" y="44"/>
                    </a:cubicBezTo>
                    <a:cubicBezTo>
                      <a:pt x="16" y="42"/>
                      <a:pt x="18" y="40"/>
                      <a:pt x="21" y="40"/>
                    </a:cubicBezTo>
                    <a:cubicBezTo>
                      <a:pt x="70" y="40"/>
                      <a:pt x="70" y="40"/>
                      <a:pt x="70" y="40"/>
                    </a:cubicBezTo>
                    <a:cubicBezTo>
                      <a:pt x="72" y="40"/>
                      <a:pt x="75" y="42"/>
                      <a:pt x="75" y="44"/>
                    </a:cubicBezTo>
                    <a:cubicBezTo>
                      <a:pt x="75" y="74"/>
                      <a:pt x="75" y="74"/>
                      <a:pt x="75" y="74"/>
                    </a:cubicBezTo>
                    <a:cubicBezTo>
                      <a:pt x="75" y="77"/>
                      <a:pt x="72" y="79"/>
                      <a:pt x="70" y="79"/>
                    </a:cubicBezTo>
                    <a:cubicBezTo>
                      <a:pt x="21" y="79"/>
                      <a:pt x="21" y="79"/>
                      <a:pt x="21" y="79"/>
                    </a:cubicBezTo>
                    <a:cubicBezTo>
                      <a:pt x="18" y="79"/>
                      <a:pt x="16" y="77"/>
                      <a:pt x="16" y="74"/>
                    </a:cubicBezTo>
                    <a:moveTo>
                      <a:pt x="21" y="0"/>
                    </a:moveTo>
                    <a:cubicBezTo>
                      <a:pt x="17" y="0"/>
                      <a:pt x="13" y="4"/>
                      <a:pt x="13" y="9"/>
                    </a:cubicBezTo>
                    <a:cubicBezTo>
                      <a:pt x="13" y="22"/>
                      <a:pt x="13" y="22"/>
                      <a:pt x="13" y="22"/>
                    </a:cubicBezTo>
                    <a:cubicBezTo>
                      <a:pt x="6" y="26"/>
                      <a:pt x="0" y="34"/>
                      <a:pt x="0" y="43"/>
                    </a:cubicBezTo>
                    <a:cubicBezTo>
                      <a:pt x="0" y="88"/>
                      <a:pt x="0" y="88"/>
                      <a:pt x="0" y="88"/>
                    </a:cubicBezTo>
                    <a:cubicBezTo>
                      <a:pt x="0" y="101"/>
                      <a:pt x="2" y="121"/>
                      <a:pt x="5" y="132"/>
                    </a:cubicBezTo>
                    <a:cubicBezTo>
                      <a:pt x="8" y="143"/>
                      <a:pt x="20" y="152"/>
                      <a:pt x="34" y="152"/>
                    </a:cubicBezTo>
                    <a:cubicBezTo>
                      <a:pt x="57" y="152"/>
                      <a:pt x="57" y="152"/>
                      <a:pt x="57" y="152"/>
                    </a:cubicBezTo>
                    <a:cubicBezTo>
                      <a:pt x="70" y="152"/>
                      <a:pt x="83" y="143"/>
                      <a:pt x="86" y="131"/>
                    </a:cubicBezTo>
                    <a:cubicBezTo>
                      <a:pt x="88" y="120"/>
                      <a:pt x="91" y="99"/>
                      <a:pt x="91" y="86"/>
                    </a:cubicBezTo>
                    <a:cubicBezTo>
                      <a:pt x="91" y="43"/>
                      <a:pt x="91" y="43"/>
                      <a:pt x="91" y="43"/>
                    </a:cubicBezTo>
                    <a:cubicBezTo>
                      <a:pt x="91" y="30"/>
                      <a:pt x="80" y="19"/>
                      <a:pt x="67" y="19"/>
                    </a:cubicBezTo>
                    <a:cubicBezTo>
                      <a:pt x="30" y="19"/>
                      <a:pt x="30" y="19"/>
                      <a:pt x="30" y="19"/>
                    </a:cubicBezTo>
                    <a:cubicBezTo>
                      <a:pt x="30" y="9"/>
                      <a:pt x="30" y="9"/>
                      <a:pt x="30" y="9"/>
                    </a:cubicBezTo>
                    <a:cubicBezTo>
                      <a:pt x="30" y="4"/>
                      <a:pt x="26" y="0"/>
                      <a:pt x="21" y="0"/>
                    </a:cubicBezTo>
                    <a:cubicBezTo>
                      <a:pt x="21" y="0"/>
                      <a:pt x="21" y="0"/>
                      <a:pt x="2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7" name="Freeform 170"/>
              <p:cNvSpPr>
                <a:spLocks noEditPoints="1"/>
              </p:cNvSpPr>
              <p:nvPr/>
            </p:nvSpPr>
            <p:spPr bwMode="auto">
              <a:xfrm>
                <a:off x="2062" y="1042"/>
                <a:ext cx="152" cy="254"/>
              </a:xfrm>
              <a:custGeom>
                <a:avLst/>
                <a:gdLst>
                  <a:gd name="T0" fmla="*/ 41 w 104"/>
                  <a:gd name="T1" fmla="*/ 143 h 175"/>
                  <a:gd name="T2" fmla="*/ 52 w 104"/>
                  <a:gd name="T3" fmla="*/ 133 h 175"/>
                  <a:gd name="T4" fmla="*/ 63 w 104"/>
                  <a:gd name="T5" fmla="*/ 143 h 175"/>
                  <a:gd name="T6" fmla="*/ 52 w 104"/>
                  <a:gd name="T7" fmla="*/ 154 h 175"/>
                  <a:gd name="T8" fmla="*/ 41 w 104"/>
                  <a:gd name="T9" fmla="*/ 143 h 175"/>
                  <a:gd name="T10" fmla="*/ 19 w 104"/>
                  <a:gd name="T11" fmla="*/ 85 h 175"/>
                  <a:gd name="T12" fmla="*/ 19 w 104"/>
                  <a:gd name="T13" fmla="*/ 51 h 175"/>
                  <a:gd name="T14" fmla="*/ 24 w 104"/>
                  <a:gd name="T15" fmla="*/ 45 h 175"/>
                  <a:gd name="T16" fmla="*/ 80 w 104"/>
                  <a:gd name="T17" fmla="*/ 45 h 175"/>
                  <a:gd name="T18" fmla="*/ 86 w 104"/>
                  <a:gd name="T19" fmla="*/ 51 h 175"/>
                  <a:gd name="T20" fmla="*/ 86 w 104"/>
                  <a:gd name="T21" fmla="*/ 85 h 175"/>
                  <a:gd name="T22" fmla="*/ 80 w 104"/>
                  <a:gd name="T23" fmla="*/ 91 h 175"/>
                  <a:gd name="T24" fmla="*/ 24 w 104"/>
                  <a:gd name="T25" fmla="*/ 91 h 175"/>
                  <a:gd name="T26" fmla="*/ 19 w 104"/>
                  <a:gd name="T27" fmla="*/ 85 h 175"/>
                  <a:gd name="T28" fmla="*/ 25 w 104"/>
                  <a:gd name="T29" fmla="*/ 0 h 175"/>
                  <a:gd name="T30" fmla="*/ 15 w 104"/>
                  <a:gd name="T31" fmla="*/ 10 h 175"/>
                  <a:gd name="T32" fmla="*/ 15 w 104"/>
                  <a:gd name="T33" fmla="*/ 25 h 175"/>
                  <a:gd name="T34" fmla="*/ 0 w 104"/>
                  <a:gd name="T35" fmla="*/ 49 h 175"/>
                  <a:gd name="T36" fmla="*/ 0 w 104"/>
                  <a:gd name="T37" fmla="*/ 100 h 175"/>
                  <a:gd name="T38" fmla="*/ 6 w 104"/>
                  <a:gd name="T39" fmla="*/ 151 h 175"/>
                  <a:gd name="T40" fmla="*/ 38 w 104"/>
                  <a:gd name="T41" fmla="*/ 175 h 175"/>
                  <a:gd name="T42" fmla="*/ 66 w 104"/>
                  <a:gd name="T43" fmla="*/ 175 h 175"/>
                  <a:gd name="T44" fmla="*/ 98 w 104"/>
                  <a:gd name="T45" fmla="*/ 151 h 175"/>
                  <a:gd name="T46" fmla="*/ 104 w 104"/>
                  <a:gd name="T47" fmla="*/ 99 h 175"/>
                  <a:gd name="T48" fmla="*/ 104 w 104"/>
                  <a:gd name="T49" fmla="*/ 49 h 175"/>
                  <a:gd name="T50" fmla="*/ 77 w 104"/>
                  <a:gd name="T51" fmla="*/ 22 h 175"/>
                  <a:gd name="T52" fmla="*/ 34 w 104"/>
                  <a:gd name="T53" fmla="*/ 22 h 175"/>
                  <a:gd name="T54" fmla="*/ 34 w 104"/>
                  <a:gd name="T55" fmla="*/ 10 h 175"/>
                  <a:gd name="T56" fmla="*/ 25 w 104"/>
                  <a:gd name="T57" fmla="*/ 0 h 175"/>
                  <a:gd name="T58" fmla="*/ 25 w 104"/>
                  <a:gd name="T59"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75">
                    <a:moveTo>
                      <a:pt x="41" y="143"/>
                    </a:moveTo>
                    <a:cubicBezTo>
                      <a:pt x="41" y="137"/>
                      <a:pt x="46" y="133"/>
                      <a:pt x="52" y="133"/>
                    </a:cubicBezTo>
                    <a:cubicBezTo>
                      <a:pt x="58" y="133"/>
                      <a:pt x="63" y="137"/>
                      <a:pt x="63" y="143"/>
                    </a:cubicBezTo>
                    <a:cubicBezTo>
                      <a:pt x="63" y="149"/>
                      <a:pt x="58" y="154"/>
                      <a:pt x="52" y="154"/>
                    </a:cubicBezTo>
                    <a:cubicBezTo>
                      <a:pt x="46" y="154"/>
                      <a:pt x="41" y="149"/>
                      <a:pt x="41" y="143"/>
                    </a:cubicBezTo>
                    <a:moveTo>
                      <a:pt x="19" y="85"/>
                    </a:moveTo>
                    <a:cubicBezTo>
                      <a:pt x="19" y="51"/>
                      <a:pt x="19" y="51"/>
                      <a:pt x="19" y="51"/>
                    </a:cubicBezTo>
                    <a:cubicBezTo>
                      <a:pt x="19" y="48"/>
                      <a:pt x="21" y="45"/>
                      <a:pt x="24" y="45"/>
                    </a:cubicBezTo>
                    <a:cubicBezTo>
                      <a:pt x="80" y="45"/>
                      <a:pt x="80" y="45"/>
                      <a:pt x="80" y="45"/>
                    </a:cubicBezTo>
                    <a:cubicBezTo>
                      <a:pt x="83" y="45"/>
                      <a:pt x="86" y="48"/>
                      <a:pt x="86" y="51"/>
                    </a:cubicBezTo>
                    <a:cubicBezTo>
                      <a:pt x="86" y="85"/>
                      <a:pt x="86" y="85"/>
                      <a:pt x="86" y="85"/>
                    </a:cubicBezTo>
                    <a:cubicBezTo>
                      <a:pt x="86" y="88"/>
                      <a:pt x="83" y="91"/>
                      <a:pt x="80" y="91"/>
                    </a:cubicBezTo>
                    <a:cubicBezTo>
                      <a:pt x="24" y="91"/>
                      <a:pt x="24" y="91"/>
                      <a:pt x="24" y="91"/>
                    </a:cubicBezTo>
                    <a:cubicBezTo>
                      <a:pt x="21" y="91"/>
                      <a:pt x="19" y="88"/>
                      <a:pt x="19" y="85"/>
                    </a:cubicBezTo>
                    <a:moveTo>
                      <a:pt x="25" y="0"/>
                    </a:moveTo>
                    <a:cubicBezTo>
                      <a:pt x="19" y="0"/>
                      <a:pt x="15" y="5"/>
                      <a:pt x="15" y="10"/>
                    </a:cubicBezTo>
                    <a:cubicBezTo>
                      <a:pt x="15" y="25"/>
                      <a:pt x="15" y="25"/>
                      <a:pt x="15" y="25"/>
                    </a:cubicBezTo>
                    <a:cubicBezTo>
                      <a:pt x="6" y="30"/>
                      <a:pt x="0" y="39"/>
                      <a:pt x="0" y="49"/>
                    </a:cubicBezTo>
                    <a:cubicBezTo>
                      <a:pt x="0" y="100"/>
                      <a:pt x="0" y="100"/>
                      <a:pt x="0" y="100"/>
                    </a:cubicBezTo>
                    <a:cubicBezTo>
                      <a:pt x="0" y="115"/>
                      <a:pt x="3" y="138"/>
                      <a:pt x="6" y="151"/>
                    </a:cubicBezTo>
                    <a:cubicBezTo>
                      <a:pt x="9" y="164"/>
                      <a:pt x="23" y="175"/>
                      <a:pt x="38" y="175"/>
                    </a:cubicBezTo>
                    <a:cubicBezTo>
                      <a:pt x="66" y="175"/>
                      <a:pt x="66" y="175"/>
                      <a:pt x="66" y="175"/>
                    </a:cubicBezTo>
                    <a:cubicBezTo>
                      <a:pt x="81" y="175"/>
                      <a:pt x="95" y="164"/>
                      <a:pt x="98" y="151"/>
                    </a:cubicBezTo>
                    <a:cubicBezTo>
                      <a:pt x="101" y="137"/>
                      <a:pt x="104" y="114"/>
                      <a:pt x="104" y="99"/>
                    </a:cubicBezTo>
                    <a:cubicBezTo>
                      <a:pt x="104" y="49"/>
                      <a:pt x="104" y="49"/>
                      <a:pt x="104" y="49"/>
                    </a:cubicBezTo>
                    <a:cubicBezTo>
                      <a:pt x="104" y="34"/>
                      <a:pt x="92" y="22"/>
                      <a:pt x="77" y="22"/>
                    </a:cubicBezTo>
                    <a:cubicBezTo>
                      <a:pt x="34" y="22"/>
                      <a:pt x="34" y="22"/>
                      <a:pt x="34" y="22"/>
                    </a:cubicBezTo>
                    <a:cubicBezTo>
                      <a:pt x="34" y="10"/>
                      <a:pt x="34" y="10"/>
                      <a:pt x="34" y="10"/>
                    </a:cubicBezTo>
                    <a:cubicBezTo>
                      <a:pt x="34" y="5"/>
                      <a:pt x="30" y="0"/>
                      <a:pt x="25" y="0"/>
                    </a:cubicBezTo>
                    <a:cubicBezTo>
                      <a:pt x="25" y="0"/>
                      <a:pt x="25" y="0"/>
                      <a:pt x="2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8" name="Freeform 172"/>
              <p:cNvSpPr>
                <a:spLocks/>
              </p:cNvSpPr>
              <p:nvPr/>
            </p:nvSpPr>
            <p:spPr bwMode="auto">
              <a:xfrm>
                <a:off x="999" y="2199"/>
                <a:ext cx="96" cy="207"/>
              </a:xfrm>
              <a:custGeom>
                <a:avLst/>
                <a:gdLst>
                  <a:gd name="T0" fmla="*/ 66 w 66"/>
                  <a:gd name="T1" fmla="*/ 0 h 142"/>
                  <a:gd name="T2" fmla="*/ 0 w 66"/>
                  <a:gd name="T3" fmla="*/ 71 h 142"/>
                  <a:gd name="T4" fmla="*/ 66 w 66"/>
                  <a:gd name="T5" fmla="*/ 142 h 142"/>
                  <a:gd name="T6" fmla="*/ 66 w 66"/>
                  <a:gd name="T7" fmla="*/ 0 h 142"/>
                </a:gdLst>
                <a:ahLst/>
                <a:cxnLst>
                  <a:cxn ang="0">
                    <a:pos x="T0" y="T1"/>
                  </a:cxn>
                  <a:cxn ang="0">
                    <a:pos x="T2" y="T3"/>
                  </a:cxn>
                  <a:cxn ang="0">
                    <a:pos x="T4" y="T5"/>
                  </a:cxn>
                  <a:cxn ang="0">
                    <a:pos x="T6" y="T7"/>
                  </a:cxn>
                </a:cxnLst>
                <a:rect l="0" t="0" r="r" b="b"/>
                <a:pathLst>
                  <a:path w="66" h="142">
                    <a:moveTo>
                      <a:pt x="66" y="0"/>
                    </a:moveTo>
                    <a:cubicBezTo>
                      <a:pt x="29" y="3"/>
                      <a:pt x="0" y="34"/>
                      <a:pt x="0" y="71"/>
                    </a:cubicBezTo>
                    <a:cubicBezTo>
                      <a:pt x="0" y="109"/>
                      <a:pt x="29" y="139"/>
                      <a:pt x="66" y="142"/>
                    </a:cubicBezTo>
                    <a:lnTo>
                      <a:pt x="66"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9" name="Freeform 173"/>
              <p:cNvSpPr>
                <a:spLocks/>
              </p:cNvSpPr>
              <p:nvPr/>
            </p:nvSpPr>
            <p:spPr bwMode="auto">
              <a:xfrm>
                <a:off x="1104" y="2199"/>
                <a:ext cx="102" cy="102"/>
              </a:xfrm>
              <a:custGeom>
                <a:avLst/>
                <a:gdLst>
                  <a:gd name="T0" fmla="*/ 70 w 70"/>
                  <a:gd name="T1" fmla="*/ 70 h 70"/>
                  <a:gd name="T2" fmla="*/ 0 w 70"/>
                  <a:gd name="T3" fmla="*/ 0 h 70"/>
                  <a:gd name="T4" fmla="*/ 0 w 70"/>
                  <a:gd name="T5" fmla="*/ 70 h 70"/>
                  <a:gd name="T6" fmla="*/ 70 w 70"/>
                  <a:gd name="T7" fmla="*/ 70 h 70"/>
                </a:gdLst>
                <a:ahLst/>
                <a:cxnLst>
                  <a:cxn ang="0">
                    <a:pos x="T0" y="T1"/>
                  </a:cxn>
                  <a:cxn ang="0">
                    <a:pos x="T2" y="T3"/>
                  </a:cxn>
                  <a:cxn ang="0">
                    <a:pos x="T4" y="T5"/>
                  </a:cxn>
                  <a:cxn ang="0">
                    <a:pos x="T6" y="T7"/>
                  </a:cxn>
                </a:cxnLst>
                <a:rect l="0" t="0" r="r" b="b"/>
                <a:pathLst>
                  <a:path w="70" h="70">
                    <a:moveTo>
                      <a:pt x="70" y="70"/>
                    </a:moveTo>
                    <a:cubicBezTo>
                      <a:pt x="70" y="31"/>
                      <a:pt x="39" y="1"/>
                      <a:pt x="0" y="0"/>
                    </a:cubicBezTo>
                    <a:cubicBezTo>
                      <a:pt x="0" y="70"/>
                      <a:pt x="0" y="70"/>
                      <a:pt x="0" y="70"/>
                    </a:cubicBezTo>
                    <a:lnTo>
                      <a:pt x="70" y="7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0" name="Freeform 174"/>
              <p:cNvSpPr>
                <a:spLocks/>
              </p:cNvSpPr>
              <p:nvPr/>
            </p:nvSpPr>
            <p:spPr bwMode="auto">
              <a:xfrm>
                <a:off x="1104" y="2310"/>
                <a:ext cx="102" cy="97"/>
              </a:xfrm>
              <a:custGeom>
                <a:avLst/>
                <a:gdLst>
                  <a:gd name="T0" fmla="*/ 0 w 70"/>
                  <a:gd name="T1" fmla="*/ 0 h 67"/>
                  <a:gd name="T2" fmla="*/ 0 w 70"/>
                  <a:gd name="T3" fmla="*/ 67 h 67"/>
                  <a:gd name="T4" fmla="*/ 70 w 70"/>
                  <a:gd name="T5" fmla="*/ 0 h 67"/>
                  <a:gd name="T6" fmla="*/ 0 w 70"/>
                  <a:gd name="T7" fmla="*/ 0 h 67"/>
                </a:gdLst>
                <a:ahLst/>
                <a:cxnLst>
                  <a:cxn ang="0">
                    <a:pos x="T0" y="T1"/>
                  </a:cxn>
                  <a:cxn ang="0">
                    <a:pos x="T2" y="T3"/>
                  </a:cxn>
                  <a:cxn ang="0">
                    <a:pos x="T4" y="T5"/>
                  </a:cxn>
                  <a:cxn ang="0">
                    <a:pos x="T6" y="T7"/>
                  </a:cxn>
                </a:cxnLst>
                <a:rect l="0" t="0" r="r" b="b"/>
                <a:pathLst>
                  <a:path w="70" h="67">
                    <a:moveTo>
                      <a:pt x="0" y="0"/>
                    </a:moveTo>
                    <a:cubicBezTo>
                      <a:pt x="0" y="67"/>
                      <a:pt x="0" y="67"/>
                      <a:pt x="0" y="67"/>
                    </a:cubicBezTo>
                    <a:cubicBezTo>
                      <a:pt x="38" y="66"/>
                      <a:pt x="68" y="37"/>
                      <a:pt x="70" y="0"/>
                    </a:cubicBezTo>
                    <a:lnTo>
                      <a:pt x="0"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1" name="Freeform 175"/>
              <p:cNvSpPr>
                <a:spLocks/>
              </p:cNvSpPr>
              <p:nvPr/>
            </p:nvSpPr>
            <p:spPr bwMode="auto">
              <a:xfrm>
                <a:off x="948" y="1578"/>
                <a:ext cx="66" cy="144"/>
              </a:xfrm>
              <a:custGeom>
                <a:avLst/>
                <a:gdLst>
                  <a:gd name="T0" fmla="*/ 45 w 45"/>
                  <a:gd name="T1" fmla="*/ 0 h 99"/>
                  <a:gd name="T2" fmla="*/ 0 w 45"/>
                  <a:gd name="T3" fmla="*/ 50 h 99"/>
                  <a:gd name="T4" fmla="*/ 45 w 45"/>
                  <a:gd name="T5" fmla="*/ 99 h 99"/>
                  <a:gd name="T6" fmla="*/ 45 w 45"/>
                  <a:gd name="T7" fmla="*/ 0 h 99"/>
                </a:gdLst>
                <a:ahLst/>
                <a:cxnLst>
                  <a:cxn ang="0">
                    <a:pos x="T0" y="T1"/>
                  </a:cxn>
                  <a:cxn ang="0">
                    <a:pos x="T2" y="T3"/>
                  </a:cxn>
                  <a:cxn ang="0">
                    <a:pos x="T4" y="T5"/>
                  </a:cxn>
                  <a:cxn ang="0">
                    <a:pos x="T6" y="T7"/>
                  </a:cxn>
                </a:cxnLst>
                <a:rect l="0" t="0" r="r" b="b"/>
                <a:pathLst>
                  <a:path w="45" h="99">
                    <a:moveTo>
                      <a:pt x="45" y="0"/>
                    </a:moveTo>
                    <a:cubicBezTo>
                      <a:pt x="20" y="2"/>
                      <a:pt x="0" y="24"/>
                      <a:pt x="0" y="50"/>
                    </a:cubicBezTo>
                    <a:cubicBezTo>
                      <a:pt x="0" y="75"/>
                      <a:pt x="20" y="97"/>
                      <a:pt x="45" y="99"/>
                    </a:cubicBezTo>
                    <a:lnTo>
                      <a:pt x="45"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2" name="Freeform 176"/>
              <p:cNvSpPr>
                <a:spLocks/>
              </p:cNvSpPr>
              <p:nvPr/>
            </p:nvSpPr>
            <p:spPr bwMode="auto">
              <a:xfrm>
                <a:off x="1021" y="1578"/>
                <a:ext cx="70" cy="70"/>
              </a:xfrm>
              <a:custGeom>
                <a:avLst/>
                <a:gdLst>
                  <a:gd name="T0" fmla="*/ 48 w 48"/>
                  <a:gd name="T1" fmla="*/ 48 h 48"/>
                  <a:gd name="T2" fmla="*/ 0 w 48"/>
                  <a:gd name="T3" fmla="*/ 0 h 48"/>
                  <a:gd name="T4" fmla="*/ 0 w 48"/>
                  <a:gd name="T5" fmla="*/ 48 h 48"/>
                  <a:gd name="T6" fmla="*/ 48 w 48"/>
                  <a:gd name="T7" fmla="*/ 48 h 48"/>
                </a:gdLst>
                <a:ahLst/>
                <a:cxnLst>
                  <a:cxn ang="0">
                    <a:pos x="T0" y="T1"/>
                  </a:cxn>
                  <a:cxn ang="0">
                    <a:pos x="T2" y="T3"/>
                  </a:cxn>
                  <a:cxn ang="0">
                    <a:pos x="T4" y="T5"/>
                  </a:cxn>
                  <a:cxn ang="0">
                    <a:pos x="T6" y="T7"/>
                  </a:cxn>
                </a:cxnLst>
                <a:rect l="0" t="0" r="r" b="b"/>
                <a:pathLst>
                  <a:path w="48" h="48">
                    <a:moveTo>
                      <a:pt x="48" y="48"/>
                    </a:moveTo>
                    <a:cubicBezTo>
                      <a:pt x="48" y="22"/>
                      <a:pt x="26" y="1"/>
                      <a:pt x="0" y="0"/>
                    </a:cubicBezTo>
                    <a:cubicBezTo>
                      <a:pt x="0" y="48"/>
                      <a:pt x="0" y="48"/>
                      <a:pt x="0" y="48"/>
                    </a:cubicBezTo>
                    <a:lnTo>
                      <a:pt x="48" y="48"/>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3" name="Freeform 177"/>
              <p:cNvSpPr>
                <a:spLocks/>
              </p:cNvSpPr>
              <p:nvPr/>
            </p:nvSpPr>
            <p:spPr bwMode="auto">
              <a:xfrm>
                <a:off x="1021" y="1655"/>
                <a:ext cx="70" cy="67"/>
              </a:xfrm>
              <a:custGeom>
                <a:avLst/>
                <a:gdLst>
                  <a:gd name="T0" fmla="*/ 0 w 48"/>
                  <a:gd name="T1" fmla="*/ 0 h 46"/>
                  <a:gd name="T2" fmla="*/ 0 w 48"/>
                  <a:gd name="T3" fmla="*/ 46 h 46"/>
                  <a:gd name="T4" fmla="*/ 48 w 48"/>
                  <a:gd name="T5" fmla="*/ 0 h 46"/>
                  <a:gd name="T6" fmla="*/ 0 w 48"/>
                  <a:gd name="T7" fmla="*/ 0 h 46"/>
                </a:gdLst>
                <a:ahLst/>
                <a:cxnLst>
                  <a:cxn ang="0">
                    <a:pos x="T0" y="T1"/>
                  </a:cxn>
                  <a:cxn ang="0">
                    <a:pos x="T2" y="T3"/>
                  </a:cxn>
                  <a:cxn ang="0">
                    <a:pos x="T4" y="T5"/>
                  </a:cxn>
                  <a:cxn ang="0">
                    <a:pos x="T6" y="T7"/>
                  </a:cxn>
                </a:cxnLst>
                <a:rect l="0" t="0" r="r" b="b"/>
                <a:pathLst>
                  <a:path w="48" h="46">
                    <a:moveTo>
                      <a:pt x="0" y="0"/>
                    </a:moveTo>
                    <a:cubicBezTo>
                      <a:pt x="0" y="46"/>
                      <a:pt x="0" y="46"/>
                      <a:pt x="0" y="46"/>
                    </a:cubicBezTo>
                    <a:cubicBezTo>
                      <a:pt x="26" y="45"/>
                      <a:pt x="47" y="25"/>
                      <a:pt x="48" y="0"/>
                    </a:cubicBezTo>
                    <a:lnTo>
                      <a:pt x="0"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4" name="Freeform 178"/>
              <p:cNvSpPr>
                <a:spLocks/>
              </p:cNvSpPr>
              <p:nvPr/>
            </p:nvSpPr>
            <p:spPr bwMode="auto">
              <a:xfrm>
                <a:off x="1480" y="1740"/>
                <a:ext cx="206" cy="139"/>
              </a:xfrm>
              <a:custGeom>
                <a:avLst/>
                <a:gdLst>
                  <a:gd name="T0" fmla="*/ 131 w 141"/>
                  <a:gd name="T1" fmla="*/ 0 h 96"/>
                  <a:gd name="T2" fmla="*/ 126 w 141"/>
                  <a:gd name="T3" fmla="*/ 0 h 96"/>
                  <a:gd name="T4" fmla="*/ 122 w 141"/>
                  <a:gd name="T5" fmla="*/ 0 h 96"/>
                  <a:gd name="T6" fmla="*/ 19 w 141"/>
                  <a:gd name="T7" fmla="*/ 0 h 96"/>
                  <a:gd name="T8" fmla="*/ 16 w 141"/>
                  <a:gd name="T9" fmla="*/ 0 h 96"/>
                  <a:gd name="T10" fmla="*/ 10 w 141"/>
                  <a:gd name="T11" fmla="*/ 0 h 96"/>
                  <a:gd name="T12" fmla="*/ 0 w 141"/>
                  <a:gd name="T13" fmla="*/ 10 h 96"/>
                  <a:gd name="T14" fmla="*/ 0 w 141"/>
                  <a:gd name="T15" fmla="*/ 86 h 96"/>
                  <a:gd name="T16" fmla="*/ 10 w 141"/>
                  <a:gd name="T17" fmla="*/ 96 h 96"/>
                  <a:gd name="T18" fmla="*/ 16 w 141"/>
                  <a:gd name="T19" fmla="*/ 96 h 96"/>
                  <a:gd name="T20" fmla="*/ 19 w 141"/>
                  <a:gd name="T21" fmla="*/ 96 h 96"/>
                  <a:gd name="T22" fmla="*/ 122 w 141"/>
                  <a:gd name="T23" fmla="*/ 96 h 96"/>
                  <a:gd name="T24" fmla="*/ 126 w 141"/>
                  <a:gd name="T25" fmla="*/ 96 h 96"/>
                  <a:gd name="T26" fmla="*/ 131 w 141"/>
                  <a:gd name="T27" fmla="*/ 96 h 96"/>
                  <a:gd name="T28" fmla="*/ 141 w 141"/>
                  <a:gd name="T29" fmla="*/ 86 h 96"/>
                  <a:gd name="T30" fmla="*/ 141 w 141"/>
                  <a:gd name="T31" fmla="*/ 10 h 96"/>
                  <a:gd name="T32" fmla="*/ 131 w 141"/>
                  <a:gd name="T3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1" h="96">
                    <a:moveTo>
                      <a:pt x="131" y="0"/>
                    </a:moveTo>
                    <a:cubicBezTo>
                      <a:pt x="126" y="0"/>
                      <a:pt x="126" y="0"/>
                      <a:pt x="126" y="0"/>
                    </a:cubicBezTo>
                    <a:cubicBezTo>
                      <a:pt x="122" y="0"/>
                      <a:pt x="122" y="0"/>
                      <a:pt x="122" y="0"/>
                    </a:cubicBezTo>
                    <a:cubicBezTo>
                      <a:pt x="19" y="0"/>
                      <a:pt x="19" y="0"/>
                      <a:pt x="19" y="0"/>
                    </a:cubicBezTo>
                    <a:cubicBezTo>
                      <a:pt x="16" y="0"/>
                      <a:pt x="16" y="0"/>
                      <a:pt x="16" y="0"/>
                    </a:cubicBezTo>
                    <a:cubicBezTo>
                      <a:pt x="10" y="0"/>
                      <a:pt x="10" y="0"/>
                      <a:pt x="10" y="0"/>
                    </a:cubicBezTo>
                    <a:cubicBezTo>
                      <a:pt x="5" y="0"/>
                      <a:pt x="0" y="4"/>
                      <a:pt x="0" y="10"/>
                    </a:cubicBezTo>
                    <a:cubicBezTo>
                      <a:pt x="0" y="86"/>
                      <a:pt x="0" y="86"/>
                      <a:pt x="0" y="86"/>
                    </a:cubicBezTo>
                    <a:cubicBezTo>
                      <a:pt x="0" y="92"/>
                      <a:pt x="5" y="96"/>
                      <a:pt x="10" y="96"/>
                    </a:cubicBezTo>
                    <a:cubicBezTo>
                      <a:pt x="16" y="96"/>
                      <a:pt x="16" y="96"/>
                      <a:pt x="16" y="96"/>
                    </a:cubicBezTo>
                    <a:cubicBezTo>
                      <a:pt x="19" y="96"/>
                      <a:pt x="19" y="96"/>
                      <a:pt x="19" y="96"/>
                    </a:cubicBezTo>
                    <a:cubicBezTo>
                      <a:pt x="122" y="96"/>
                      <a:pt x="122" y="96"/>
                      <a:pt x="122" y="96"/>
                    </a:cubicBezTo>
                    <a:cubicBezTo>
                      <a:pt x="126" y="96"/>
                      <a:pt x="126" y="96"/>
                      <a:pt x="126" y="96"/>
                    </a:cubicBezTo>
                    <a:cubicBezTo>
                      <a:pt x="131" y="96"/>
                      <a:pt x="131" y="96"/>
                      <a:pt x="131" y="96"/>
                    </a:cubicBezTo>
                    <a:cubicBezTo>
                      <a:pt x="137" y="96"/>
                      <a:pt x="141" y="92"/>
                      <a:pt x="141" y="86"/>
                    </a:cubicBezTo>
                    <a:cubicBezTo>
                      <a:pt x="141" y="10"/>
                      <a:pt x="141" y="10"/>
                      <a:pt x="141" y="10"/>
                    </a:cubicBezTo>
                    <a:cubicBezTo>
                      <a:pt x="141" y="4"/>
                      <a:pt x="137" y="0"/>
                      <a:pt x="131" y="0"/>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5" name="Freeform 179"/>
              <p:cNvSpPr>
                <a:spLocks/>
              </p:cNvSpPr>
              <p:nvPr/>
            </p:nvSpPr>
            <p:spPr bwMode="auto">
              <a:xfrm>
                <a:off x="1536" y="1711"/>
                <a:ext cx="94" cy="30"/>
              </a:xfrm>
              <a:custGeom>
                <a:avLst/>
                <a:gdLst>
                  <a:gd name="T0" fmla="*/ 11 w 65"/>
                  <a:gd name="T1" fmla="*/ 10 h 21"/>
                  <a:gd name="T2" fmla="*/ 55 w 65"/>
                  <a:gd name="T3" fmla="*/ 10 h 21"/>
                  <a:gd name="T4" fmla="*/ 55 w 65"/>
                  <a:gd name="T5" fmla="*/ 21 h 21"/>
                  <a:gd name="T6" fmla="*/ 65 w 65"/>
                  <a:gd name="T7" fmla="*/ 21 h 21"/>
                  <a:gd name="T8" fmla="*/ 65 w 65"/>
                  <a:gd name="T9" fmla="*/ 9 h 21"/>
                  <a:gd name="T10" fmla="*/ 56 w 65"/>
                  <a:gd name="T11" fmla="*/ 0 h 21"/>
                  <a:gd name="T12" fmla="*/ 9 w 65"/>
                  <a:gd name="T13" fmla="*/ 0 h 21"/>
                  <a:gd name="T14" fmla="*/ 0 w 65"/>
                  <a:gd name="T15" fmla="*/ 9 h 21"/>
                  <a:gd name="T16" fmla="*/ 0 w 65"/>
                  <a:gd name="T17" fmla="*/ 21 h 21"/>
                  <a:gd name="T18" fmla="*/ 11 w 65"/>
                  <a:gd name="T19" fmla="*/ 21 h 21"/>
                  <a:gd name="T20" fmla="*/ 11 w 65"/>
                  <a:gd name="T21"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21">
                    <a:moveTo>
                      <a:pt x="11" y="10"/>
                    </a:moveTo>
                    <a:cubicBezTo>
                      <a:pt x="55" y="10"/>
                      <a:pt x="55" y="10"/>
                      <a:pt x="55" y="10"/>
                    </a:cubicBezTo>
                    <a:cubicBezTo>
                      <a:pt x="55" y="21"/>
                      <a:pt x="55" y="21"/>
                      <a:pt x="55" y="21"/>
                    </a:cubicBezTo>
                    <a:cubicBezTo>
                      <a:pt x="65" y="21"/>
                      <a:pt x="65" y="21"/>
                      <a:pt x="65" y="21"/>
                    </a:cubicBezTo>
                    <a:cubicBezTo>
                      <a:pt x="65" y="9"/>
                      <a:pt x="65" y="9"/>
                      <a:pt x="65" y="9"/>
                    </a:cubicBezTo>
                    <a:cubicBezTo>
                      <a:pt x="65" y="4"/>
                      <a:pt x="61" y="0"/>
                      <a:pt x="56" y="0"/>
                    </a:cubicBezTo>
                    <a:cubicBezTo>
                      <a:pt x="9" y="0"/>
                      <a:pt x="9" y="0"/>
                      <a:pt x="9" y="0"/>
                    </a:cubicBezTo>
                    <a:cubicBezTo>
                      <a:pt x="4" y="0"/>
                      <a:pt x="0" y="4"/>
                      <a:pt x="0" y="9"/>
                    </a:cubicBezTo>
                    <a:cubicBezTo>
                      <a:pt x="0" y="21"/>
                      <a:pt x="0" y="21"/>
                      <a:pt x="0" y="21"/>
                    </a:cubicBezTo>
                    <a:cubicBezTo>
                      <a:pt x="11" y="21"/>
                      <a:pt x="11" y="21"/>
                      <a:pt x="11" y="21"/>
                    </a:cubicBezTo>
                    <a:lnTo>
                      <a:pt x="11" y="10"/>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6" name="Freeform 180"/>
              <p:cNvSpPr>
                <a:spLocks/>
              </p:cNvSpPr>
              <p:nvPr/>
            </p:nvSpPr>
            <p:spPr bwMode="auto">
              <a:xfrm>
                <a:off x="2390" y="1154"/>
                <a:ext cx="165" cy="112"/>
              </a:xfrm>
              <a:custGeom>
                <a:avLst/>
                <a:gdLst>
                  <a:gd name="T0" fmla="*/ 106 w 114"/>
                  <a:gd name="T1" fmla="*/ 0 h 77"/>
                  <a:gd name="T2" fmla="*/ 102 w 114"/>
                  <a:gd name="T3" fmla="*/ 0 h 77"/>
                  <a:gd name="T4" fmla="*/ 99 w 114"/>
                  <a:gd name="T5" fmla="*/ 0 h 77"/>
                  <a:gd name="T6" fmla="*/ 16 w 114"/>
                  <a:gd name="T7" fmla="*/ 0 h 77"/>
                  <a:gd name="T8" fmla="*/ 13 w 114"/>
                  <a:gd name="T9" fmla="*/ 0 h 77"/>
                  <a:gd name="T10" fmla="*/ 8 w 114"/>
                  <a:gd name="T11" fmla="*/ 0 h 77"/>
                  <a:gd name="T12" fmla="*/ 0 w 114"/>
                  <a:gd name="T13" fmla="*/ 7 h 77"/>
                  <a:gd name="T14" fmla="*/ 0 w 114"/>
                  <a:gd name="T15" fmla="*/ 70 h 77"/>
                  <a:gd name="T16" fmla="*/ 8 w 114"/>
                  <a:gd name="T17" fmla="*/ 77 h 77"/>
                  <a:gd name="T18" fmla="*/ 13 w 114"/>
                  <a:gd name="T19" fmla="*/ 77 h 77"/>
                  <a:gd name="T20" fmla="*/ 16 w 114"/>
                  <a:gd name="T21" fmla="*/ 77 h 77"/>
                  <a:gd name="T22" fmla="*/ 99 w 114"/>
                  <a:gd name="T23" fmla="*/ 77 h 77"/>
                  <a:gd name="T24" fmla="*/ 102 w 114"/>
                  <a:gd name="T25" fmla="*/ 77 h 77"/>
                  <a:gd name="T26" fmla="*/ 106 w 114"/>
                  <a:gd name="T27" fmla="*/ 77 h 77"/>
                  <a:gd name="T28" fmla="*/ 114 w 114"/>
                  <a:gd name="T29" fmla="*/ 70 h 77"/>
                  <a:gd name="T30" fmla="*/ 114 w 114"/>
                  <a:gd name="T31" fmla="*/ 7 h 77"/>
                  <a:gd name="T32" fmla="*/ 106 w 114"/>
                  <a:gd name="T3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77">
                    <a:moveTo>
                      <a:pt x="106" y="0"/>
                    </a:moveTo>
                    <a:cubicBezTo>
                      <a:pt x="102" y="0"/>
                      <a:pt x="102" y="0"/>
                      <a:pt x="102" y="0"/>
                    </a:cubicBezTo>
                    <a:cubicBezTo>
                      <a:pt x="99" y="0"/>
                      <a:pt x="99" y="0"/>
                      <a:pt x="99" y="0"/>
                    </a:cubicBezTo>
                    <a:cubicBezTo>
                      <a:pt x="16" y="0"/>
                      <a:pt x="16" y="0"/>
                      <a:pt x="16" y="0"/>
                    </a:cubicBezTo>
                    <a:cubicBezTo>
                      <a:pt x="13" y="0"/>
                      <a:pt x="13" y="0"/>
                      <a:pt x="13" y="0"/>
                    </a:cubicBezTo>
                    <a:cubicBezTo>
                      <a:pt x="8" y="0"/>
                      <a:pt x="8" y="0"/>
                      <a:pt x="8" y="0"/>
                    </a:cubicBezTo>
                    <a:cubicBezTo>
                      <a:pt x="4" y="0"/>
                      <a:pt x="0" y="3"/>
                      <a:pt x="0" y="7"/>
                    </a:cubicBezTo>
                    <a:cubicBezTo>
                      <a:pt x="0" y="70"/>
                      <a:pt x="0" y="70"/>
                      <a:pt x="0" y="70"/>
                    </a:cubicBezTo>
                    <a:cubicBezTo>
                      <a:pt x="0" y="74"/>
                      <a:pt x="4" y="77"/>
                      <a:pt x="8" y="77"/>
                    </a:cubicBezTo>
                    <a:cubicBezTo>
                      <a:pt x="13" y="77"/>
                      <a:pt x="13" y="77"/>
                      <a:pt x="13" y="77"/>
                    </a:cubicBezTo>
                    <a:cubicBezTo>
                      <a:pt x="16" y="77"/>
                      <a:pt x="16" y="77"/>
                      <a:pt x="16" y="77"/>
                    </a:cubicBezTo>
                    <a:cubicBezTo>
                      <a:pt x="99" y="77"/>
                      <a:pt x="99" y="77"/>
                      <a:pt x="99" y="77"/>
                    </a:cubicBezTo>
                    <a:cubicBezTo>
                      <a:pt x="102" y="77"/>
                      <a:pt x="102" y="77"/>
                      <a:pt x="102" y="77"/>
                    </a:cubicBezTo>
                    <a:cubicBezTo>
                      <a:pt x="106" y="77"/>
                      <a:pt x="106" y="77"/>
                      <a:pt x="106" y="77"/>
                    </a:cubicBezTo>
                    <a:cubicBezTo>
                      <a:pt x="111" y="77"/>
                      <a:pt x="114" y="74"/>
                      <a:pt x="114" y="70"/>
                    </a:cubicBezTo>
                    <a:cubicBezTo>
                      <a:pt x="114" y="7"/>
                      <a:pt x="114" y="7"/>
                      <a:pt x="114" y="7"/>
                    </a:cubicBezTo>
                    <a:cubicBezTo>
                      <a:pt x="114" y="3"/>
                      <a:pt x="111" y="0"/>
                      <a:pt x="106"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7" name="Freeform 181"/>
              <p:cNvSpPr>
                <a:spLocks/>
              </p:cNvSpPr>
              <p:nvPr/>
            </p:nvSpPr>
            <p:spPr bwMode="auto">
              <a:xfrm>
                <a:off x="2435" y="1130"/>
                <a:ext cx="75" cy="25"/>
              </a:xfrm>
              <a:custGeom>
                <a:avLst/>
                <a:gdLst>
                  <a:gd name="T0" fmla="*/ 8 w 52"/>
                  <a:gd name="T1" fmla="*/ 8 h 17"/>
                  <a:gd name="T2" fmla="*/ 44 w 52"/>
                  <a:gd name="T3" fmla="*/ 8 h 17"/>
                  <a:gd name="T4" fmla="*/ 44 w 52"/>
                  <a:gd name="T5" fmla="*/ 17 h 17"/>
                  <a:gd name="T6" fmla="*/ 52 w 52"/>
                  <a:gd name="T7" fmla="*/ 17 h 17"/>
                  <a:gd name="T8" fmla="*/ 52 w 52"/>
                  <a:gd name="T9" fmla="*/ 7 h 17"/>
                  <a:gd name="T10" fmla="*/ 45 w 52"/>
                  <a:gd name="T11" fmla="*/ 0 h 17"/>
                  <a:gd name="T12" fmla="*/ 7 w 52"/>
                  <a:gd name="T13" fmla="*/ 0 h 17"/>
                  <a:gd name="T14" fmla="*/ 0 w 52"/>
                  <a:gd name="T15" fmla="*/ 7 h 17"/>
                  <a:gd name="T16" fmla="*/ 0 w 52"/>
                  <a:gd name="T17" fmla="*/ 17 h 17"/>
                  <a:gd name="T18" fmla="*/ 8 w 52"/>
                  <a:gd name="T19" fmla="*/ 17 h 17"/>
                  <a:gd name="T20" fmla="*/ 8 w 52"/>
                  <a:gd name="T2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17">
                    <a:moveTo>
                      <a:pt x="8" y="8"/>
                    </a:moveTo>
                    <a:cubicBezTo>
                      <a:pt x="44" y="8"/>
                      <a:pt x="44" y="8"/>
                      <a:pt x="44" y="8"/>
                    </a:cubicBezTo>
                    <a:cubicBezTo>
                      <a:pt x="44" y="17"/>
                      <a:pt x="44" y="17"/>
                      <a:pt x="44" y="17"/>
                    </a:cubicBezTo>
                    <a:cubicBezTo>
                      <a:pt x="52" y="17"/>
                      <a:pt x="52" y="17"/>
                      <a:pt x="52" y="17"/>
                    </a:cubicBezTo>
                    <a:cubicBezTo>
                      <a:pt x="52" y="7"/>
                      <a:pt x="52" y="7"/>
                      <a:pt x="52" y="7"/>
                    </a:cubicBezTo>
                    <a:cubicBezTo>
                      <a:pt x="52" y="3"/>
                      <a:pt x="49" y="0"/>
                      <a:pt x="45" y="0"/>
                    </a:cubicBezTo>
                    <a:cubicBezTo>
                      <a:pt x="7" y="0"/>
                      <a:pt x="7" y="0"/>
                      <a:pt x="7" y="0"/>
                    </a:cubicBezTo>
                    <a:cubicBezTo>
                      <a:pt x="3" y="0"/>
                      <a:pt x="0" y="3"/>
                      <a:pt x="0" y="7"/>
                    </a:cubicBezTo>
                    <a:cubicBezTo>
                      <a:pt x="0" y="17"/>
                      <a:pt x="0" y="17"/>
                      <a:pt x="0" y="17"/>
                    </a:cubicBezTo>
                    <a:cubicBezTo>
                      <a:pt x="8" y="17"/>
                      <a:pt x="8" y="17"/>
                      <a:pt x="8" y="17"/>
                    </a:cubicBezTo>
                    <a:lnTo>
                      <a:pt x="8" y="8"/>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8" name="Freeform 182"/>
              <p:cNvSpPr>
                <a:spLocks/>
              </p:cNvSpPr>
              <p:nvPr/>
            </p:nvSpPr>
            <p:spPr bwMode="auto">
              <a:xfrm>
                <a:off x="1425" y="2689"/>
                <a:ext cx="185" cy="125"/>
              </a:xfrm>
              <a:custGeom>
                <a:avLst/>
                <a:gdLst>
                  <a:gd name="T0" fmla="*/ 118 w 127"/>
                  <a:gd name="T1" fmla="*/ 0 h 86"/>
                  <a:gd name="T2" fmla="*/ 113 w 127"/>
                  <a:gd name="T3" fmla="*/ 0 h 86"/>
                  <a:gd name="T4" fmla="*/ 110 w 127"/>
                  <a:gd name="T5" fmla="*/ 0 h 86"/>
                  <a:gd name="T6" fmla="*/ 17 w 127"/>
                  <a:gd name="T7" fmla="*/ 0 h 86"/>
                  <a:gd name="T8" fmla="*/ 14 w 127"/>
                  <a:gd name="T9" fmla="*/ 0 h 86"/>
                  <a:gd name="T10" fmla="*/ 9 w 127"/>
                  <a:gd name="T11" fmla="*/ 0 h 86"/>
                  <a:gd name="T12" fmla="*/ 0 w 127"/>
                  <a:gd name="T13" fmla="*/ 8 h 86"/>
                  <a:gd name="T14" fmla="*/ 0 w 127"/>
                  <a:gd name="T15" fmla="*/ 77 h 86"/>
                  <a:gd name="T16" fmla="*/ 9 w 127"/>
                  <a:gd name="T17" fmla="*/ 86 h 86"/>
                  <a:gd name="T18" fmla="*/ 14 w 127"/>
                  <a:gd name="T19" fmla="*/ 86 h 86"/>
                  <a:gd name="T20" fmla="*/ 17 w 127"/>
                  <a:gd name="T21" fmla="*/ 86 h 86"/>
                  <a:gd name="T22" fmla="*/ 110 w 127"/>
                  <a:gd name="T23" fmla="*/ 86 h 86"/>
                  <a:gd name="T24" fmla="*/ 113 w 127"/>
                  <a:gd name="T25" fmla="*/ 86 h 86"/>
                  <a:gd name="T26" fmla="*/ 118 w 127"/>
                  <a:gd name="T27" fmla="*/ 86 h 86"/>
                  <a:gd name="T28" fmla="*/ 127 w 127"/>
                  <a:gd name="T29" fmla="*/ 77 h 86"/>
                  <a:gd name="T30" fmla="*/ 127 w 127"/>
                  <a:gd name="T31" fmla="*/ 8 h 86"/>
                  <a:gd name="T32" fmla="*/ 118 w 127"/>
                  <a:gd name="T3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86">
                    <a:moveTo>
                      <a:pt x="118" y="0"/>
                    </a:moveTo>
                    <a:cubicBezTo>
                      <a:pt x="113" y="0"/>
                      <a:pt x="113" y="0"/>
                      <a:pt x="113" y="0"/>
                    </a:cubicBezTo>
                    <a:cubicBezTo>
                      <a:pt x="110" y="0"/>
                      <a:pt x="110" y="0"/>
                      <a:pt x="110" y="0"/>
                    </a:cubicBezTo>
                    <a:cubicBezTo>
                      <a:pt x="17" y="0"/>
                      <a:pt x="17" y="0"/>
                      <a:pt x="17" y="0"/>
                    </a:cubicBezTo>
                    <a:cubicBezTo>
                      <a:pt x="14" y="0"/>
                      <a:pt x="14" y="0"/>
                      <a:pt x="14" y="0"/>
                    </a:cubicBezTo>
                    <a:cubicBezTo>
                      <a:pt x="9" y="0"/>
                      <a:pt x="9" y="0"/>
                      <a:pt x="9" y="0"/>
                    </a:cubicBezTo>
                    <a:cubicBezTo>
                      <a:pt x="4" y="0"/>
                      <a:pt x="0" y="3"/>
                      <a:pt x="0" y="8"/>
                    </a:cubicBezTo>
                    <a:cubicBezTo>
                      <a:pt x="0" y="77"/>
                      <a:pt x="0" y="77"/>
                      <a:pt x="0" y="77"/>
                    </a:cubicBezTo>
                    <a:cubicBezTo>
                      <a:pt x="0" y="82"/>
                      <a:pt x="4" y="86"/>
                      <a:pt x="9" y="86"/>
                    </a:cubicBezTo>
                    <a:cubicBezTo>
                      <a:pt x="14" y="86"/>
                      <a:pt x="14" y="86"/>
                      <a:pt x="14" y="86"/>
                    </a:cubicBezTo>
                    <a:cubicBezTo>
                      <a:pt x="17" y="86"/>
                      <a:pt x="17" y="86"/>
                      <a:pt x="17" y="86"/>
                    </a:cubicBezTo>
                    <a:cubicBezTo>
                      <a:pt x="110" y="86"/>
                      <a:pt x="110" y="86"/>
                      <a:pt x="110" y="86"/>
                    </a:cubicBezTo>
                    <a:cubicBezTo>
                      <a:pt x="113" y="86"/>
                      <a:pt x="113" y="86"/>
                      <a:pt x="113" y="86"/>
                    </a:cubicBezTo>
                    <a:cubicBezTo>
                      <a:pt x="118" y="86"/>
                      <a:pt x="118" y="86"/>
                      <a:pt x="118" y="86"/>
                    </a:cubicBezTo>
                    <a:cubicBezTo>
                      <a:pt x="123" y="86"/>
                      <a:pt x="127" y="82"/>
                      <a:pt x="127" y="77"/>
                    </a:cubicBezTo>
                    <a:cubicBezTo>
                      <a:pt x="127" y="8"/>
                      <a:pt x="127" y="8"/>
                      <a:pt x="127" y="8"/>
                    </a:cubicBezTo>
                    <a:cubicBezTo>
                      <a:pt x="127" y="3"/>
                      <a:pt x="123" y="0"/>
                      <a:pt x="118" y="0"/>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9" name="Freeform 183"/>
              <p:cNvSpPr>
                <a:spLocks/>
              </p:cNvSpPr>
              <p:nvPr/>
            </p:nvSpPr>
            <p:spPr bwMode="auto">
              <a:xfrm>
                <a:off x="1476" y="2663"/>
                <a:ext cx="84" cy="28"/>
              </a:xfrm>
              <a:custGeom>
                <a:avLst/>
                <a:gdLst>
                  <a:gd name="T0" fmla="*/ 9 w 58"/>
                  <a:gd name="T1" fmla="*/ 9 h 19"/>
                  <a:gd name="T2" fmla="*/ 48 w 58"/>
                  <a:gd name="T3" fmla="*/ 9 h 19"/>
                  <a:gd name="T4" fmla="*/ 48 w 58"/>
                  <a:gd name="T5" fmla="*/ 19 h 19"/>
                  <a:gd name="T6" fmla="*/ 58 w 58"/>
                  <a:gd name="T7" fmla="*/ 19 h 19"/>
                  <a:gd name="T8" fmla="*/ 58 w 58"/>
                  <a:gd name="T9" fmla="*/ 8 h 19"/>
                  <a:gd name="T10" fmla="*/ 50 w 58"/>
                  <a:gd name="T11" fmla="*/ 0 h 19"/>
                  <a:gd name="T12" fmla="*/ 8 w 58"/>
                  <a:gd name="T13" fmla="*/ 0 h 19"/>
                  <a:gd name="T14" fmla="*/ 0 w 58"/>
                  <a:gd name="T15" fmla="*/ 8 h 19"/>
                  <a:gd name="T16" fmla="*/ 0 w 58"/>
                  <a:gd name="T17" fmla="*/ 19 h 19"/>
                  <a:gd name="T18" fmla="*/ 9 w 58"/>
                  <a:gd name="T19" fmla="*/ 19 h 19"/>
                  <a:gd name="T20" fmla="*/ 9 w 58"/>
                  <a:gd name="T2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19">
                    <a:moveTo>
                      <a:pt x="9" y="9"/>
                    </a:moveTo>
                    <a:cubicBezTo>
                      <a:pt x="48" y="9"/>
                      <a:pt x="48" y="9"/>
                      <a:pt x="48" y="9"/>
                    </a:cubicBezTo>
                    <a:cubicBezTo>
                      <a:pt x="48" y="19"/>
                      <a:pt x="48" y="19"/>
                      <a:pt x="48" y="19"/>
                    </a:cubicBezTo>
                    <a:cubicBezTo>
                      <a:pt x="58" y="19"/>
                      <a:pt x="58" y="19"/>
                      <a:pt x="58" y="19"/>
                    </a:cubicBezTo>
                    <a:cubicBezTo>
                      <a:pt x="58" y="8"/>
                      <a:pt x="58" y="8"/>
                      <a:pt x="58" y="8"/>
                    </a:cubicBezTo>
                    <a:cubicBezTo>
                      <a:pt x="58" y="3"/>
                      <a:pt x="54" y="0"/>
                      <a:pt x="50" y="0"/>
                    </a:cubicBezTo>
                    <a:cubicBezTo>
                      <a:pt x="8" y="0"/>
                      <a:pt x="8" y="0"/>
                      <a:pt x="8" y="0"/>
                    </a:cubicBezTo>
                    <a:cubicBezTo>
                      <a:pt x="3" y="0"/>
                      <a:pt x="0" y="3"/>
                      <a:pt x="0" y="8"/>
                    </a:cubicBezTo>
                    <a:cubicBezTo>
                      <a:pt x="0" y="19"/>
                      <a:pt x="0" y="19"/>
                      <a:pt x="0" y="19"/>
                    </a:cubicBezTo>
                    <a:cubicBezTo>
                      <a:pt x="9" y="19"/>
                      <a:pt x="9" y="19"/>
                      <a:pt x="9" y="19"/>
                    </a:cubicBezTo>
                    <a:lnTo>
                      <a:pt x="9" y="9"/>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0" name="Freeform 184"/>
              <p:cNvSpPr>
                <a:spLocks/>
              </p:cNvSpPr>
              <p:nvPr/>
            </p:nvSpPr>
            <p:spPr bwMode="auto">
              <a:xfrm>
                <a:off x="1843" y="2118"/>
                <a:ext cx="205" cy="139"/>
              </a:xfrm>
              <a:custGeom>
                <a:avLst/>
                <a:gdLst>
                  <a:gd name="T0" fmla="*/ 131 w 141"/>
                  <a:gd name="T1" fmla="*/ 0 h 96"/>
                  <a:gd name="T2" fmla="*/ 126 w 141"/>
                  <a:gd name="T3" fmla="*/ 0 h 96"/>
                  <a:gd name="T4" fmla="*/ 122 w 141"/>
                  <a:gd name="T5" fmla="*/ 0 h 96"/>
                  <a:gd name="T6" fmla="*/ 19 w 141"/>
                  <a:gd name="T7" fmla="*/ 0 h 96"/>
                  <a:gd name="T8" fmla="*/ 16 w 141"/>
                  <a:gd name="T9" fmla="*/ 0 h 96"/>
                  <a:gd name="T10" fmla="*/ 10 w 141"/>
                  <a:gd name="T11" fmla="*/ 0 h 96"/>
                  <a:gd name="T12" fmla="*/ 0 w 141"/>
                  <a:gd name="T13" fmla="*/ 10 h 96"/>
                  <a:gd name="T14" fmla="*/ 0 w 141"/>
                  <a:gd name="T15" fmla="*/ 86 h 96"/>
                  <a:gd name="T16" fmla="*/ 10 w 141"/>
                  <a:gd name="T17" fmla="*/ 96 h 96"/>
                  <a:gd name="T18" fmla="*/ 16 w 141"/>
                  <a:gd name="T19" fmla="*/ 96 h 96"/>
                  <a:gd name="T20" fmla="*/ 19 w 141"/>
                  <a:gd name="T21" fmla="*/ 96 h 96"/>
                  <a:gd name="T22" fmla="*/ 122 w 141"/>
                  <a:gd name="T23" fmla="*/ 96 h 96"/>
                  <a:gd name="T24" fmla="*/ 126 w 141"/>
                  <a:gd name="T25" fmla="*/ 96 h 96"/>
                  <a:gd name="T26" fmla="*/ 131 w 141"/>
                  <a:gd name="T27" fmla="*/ 96 h 96"/>
                  <a:gd name="T28" fmla="*/ 141 w 141"/>
                  <a:gd name="T29" fmla="*/ 86 h 96"/>
                  <a:gd name="T30" fmla="*/ 141 w 141"/>
                  <a:gd name="T31" fmla="*/ 10 h 96"/>
                  <a:gd name="T32" fmla="*/ 131 w 141"/>
                  <a:gd name="T3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1" h="96">
                    <a:moveTo>
                      <a:pt x="131" y="0"/>
                    </a:moveTo>
                    <a:cubicBezTo>
                      <a:pt x="126" y="0"/>
                      <a:pt x="126" y="0"/>
                      <a:pt x="126" y="0"/>
                    </a:cubicBezTo>
                    <a:cubicBezTo>
                      <a:pt x="122" y="0"/>
                      <a:pt x="122" y="0"/>
                      <a:pt x="122" y="0"/>
                    </a:cubicBezTo>
                    <a:cubicBezTo>
                      <a:pt x="19" y="0"/>
                      <a:pt x="19" y="0"/>
                      <a:pt x="19" y="0"/>
                    </a:cubicBezTo>
                    <a:cubicBezTo>
                      <a:pt x="16" y="0"/>
                      <a:pt x="16" y="0"/>
                      <a:pt x="16" y="0"/>
                    </a:cubicBezTo>
                    <a:cubicBezTo>
                      <a:pt x="10" y="0"/>
                      <a:pt x="10" y="0"/>
                      <a:pt x="10" y="0"/>
                    </a:cubicBezTo>
                    <a:cubicBezTo>
                      <a:pt x="5" y="0"/>
                      <a:pt x="0" y="4"/>
                      <a:pt x="0" y="10"/>
                    </a:cubicBezTo>
                    <a:cubicBezTo>
                      <a:pt x="0" y="86"/>
                      <a:pt x="0" y="86"/>
                      <a:pt x="0" y="86"/>
                    </a:cubicBezTo>
                    <a:cubicBezTo>
                      <a:pt x="0" y="92"/>
                      <a:pt x="5" y="96"/>
                      <a:pt x="10" y="96"/>
                    </a:cubicBezTo>
                    <a:cubicBezTo>
                      <a:pt x="16" y="96"/>
                      <a:pt x="16" y="96"/>
                      <a:pt x="16" y="96"/>
                    </a:cubicBezTo>
                    <a:cubicBezTo>
                      <a:pt x="19" y="96"/>
                      <a:pt x="19" y="96"/>
                      <a:pt x="19" y="96"/>
                    </a:cubicBezTo>
                    <a:cubicBezTo>
                      <a:pt x="122" y="96"/>
                      <a:pt x="122" y="96"/>
                      <a:pt x="122" y="96"/>
                    </a:cubicBezTo>
                    <a:cubicBezTo>
                      <a:pt x="126" y="96"/>
                      <a:pt x="126" y="96"/>
                      <a:pt x="126" y="96"/>
                    </a:cubicBezTo>
                    <a:cubicBezTo>
                      <a:pt x="131" y="96"/>
                      <a:pt x="131" y="96"/>
                      <a:pt x="131" y="96"/>
                    </a:cubicBezTo>
                    <a:cubicBezTo>
                      <a:pt x="137" y="96"/>
                      <a:pt x="141" y="92"/>
                      <a:pt x="141" y="86"/>
                    </a:cubicBezTo>
                    <a:cubicBezTo>
                      <a:pt x="141" y="10"/>
                      <a:pt x="141" y="10"/>
                      <a:pt x="141" y="10"/>
                    </a:cubicBezTo>
                    <a:cubicBezTo>
                      <a:pt x="141" y="4"/>
                      <a:pt x="137" y="0"/>
                      <a:pt x="131" y="0"/>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1" name="Freeform 185"/>
              <p:cNvSpPr>
                <a:spLocks/>
              </p:cNvSpPr>
              <p:nvPr/>
            </p:nvSpPr>
            <p:spPr bwMode="auto">
              <a:xfrm>
                <a:off x="1898" y="2089"/>
                <a:ext cx="95" cy="30"/>
              </a:xfrm>
              <a:custGeom>
                <a:avLst/>
                <a:gdLst>
                  <a:gd name="T0" fmla="*/ 11 w 65"/>
                  <a:gd name="T1" fmla="*/ 10 h 21"/>
                  <a:gd name="T2" fmla="*/ 55 w 65"/>
                  <a:gd name="T3" fmla="*/ 10 h 21"/>
                  <a:gd name="T4" fmla="*/ 55 w 65"/>
                  <a:gd name="T5" fmla="*/ 21 h 21"/>
                  <a:gd name="T6" fmla="*/ 65 w 65"/>
                  <a:gd name="T7" fmla="*/ 21 h 21"/>
                  <a:gd name="T8" fmla="*/ 65 w 65"/>
                  <a:gd name="T9" fmla="*/ 9 h 21"/>
                  <a:gd name="T10" fmla="*/ 56 w 65"/>
                  <a:gd name="T11" fmla="*/ 0 h 21"/>
                  <a:gd name="T12" fmla="*/ 9 w 65"/>
                  <a:gd name="T13" fmla="*/ 0 h 21"/>
                  <a:gd name="T14" fmla="*/ 0 w 65"/>
                  <a:gd name="T15" fmla="*/ 9 h 21"/>
                  <a:gd name="T16" fmla="*/ 0 w 65"/>
                  <a:gd name="T17" fmla="*/ 21 h 21"/>
                  <a:gd name="T18" fmla="*/ 11 w 65"/>
                  <a:gd name="T19" fmla="*/ 21 h 21"/>
                  <a:gd name="T20" fmla="*/ 11 w 65"/>
                  <a:gd name="T21"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21">
                    <a:moveTo>
                      <a:pt x="11" y="10"/>
                    </a:moveTo>
                    <a:cubicBezTo>
                      <a:pt x="55" y="10"/>
                      <a:pt x="55" y="10"/>
                      <a:pt x="55" y="10"/>
                    </a:cubicBezTo>
                    <a:cubicBezTo>
                      <a:pt x="55" y="21"/>
                      <a:pt x="55" y="21"/>
                      <a:pt x="55" y="21"/>
                    </a:cubicBezTo>
                    <a:cubicBezTo>
                      <a:pt x="65" y="21"/>
                      <a:pt x="65" y="21"/>
                      <a:pt x="65" y="21"/>
                    </a:cubicBezTo>
                    <a:cubicBezTo>
                      <a:pt x="65" y="9"/>
                      <a:pt x="65" y="9"/>
                      <a:pt x="65" y="9"/>
                    </a:cubicBezTo>
                    <a:cubicBezTo>
                      <a:pt x="65" y="4"/>
                      <a:pt x="61" y="0"/>
                      <a:pt x="56" y="0"/>
                    </a:cubicBezTo>
                    <a:cubicBezTo>
                      <a:pt x="9" y="0"/>
                      <a:pt x="9" y="0"/>
                      <a:pt x="9" y="0"/>
                    </a:cubicBezTo>
                    <a:cubicBezTo>
                      <a:pt x="4" y="0"/>
                      <a:pt x="0" y="4"/>
                      <a:pt x="0" y="9"/>
                    </a:cubicBezTo>
                    <a:cubicBezTo>
                      <a:pt x="0" y="21"/>
                      <a:pt x="0" y="21"/>
                      <a:pt x="0" y="21"/>
                    </a:cubicBezTo>
                    <a:cubicBezTo>
                      <a:pt x="11" y="21"/>
                      <a:pt x="11" y="21"/>
                      <a:pt x="11" y="21"/>
                    </a:cubicBezTo>
                    <a:lnTo>
                      <a:pt x="11" y="10"/>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2" name="Freeform 186"/>
              <p:cNvSpPr>
                <a:spLocks/>
              </p:cNvSpPr>
              <p:nvPr/>
            </p:nvSpPr>
            <p:spPr bwMode="auto">
              <a:xfrm>
                <a:off x="1140" y="3086"/>
                <a:ext cx="196" cy="136"/>
              </a:xfrm>
              <a:custGeom>
                <a:avLst/>
                <a:gdLst>
                  <a:gd name="T0" fmla="*/ 126 w 135"/>
                  <a:gd name="T1" fmla="*/ 0 h 93"/>
                  <a:gd name="T2" fmla="*/ 121 w 135"/>
                  <a:gd name="T3" fmla="*/ 0 h 93"/>
                  <a:gd name="T4" fmla="*/ 117 w 135"/>
                  <a:gd name="T5" fmla="*/ 0 h 93"/>
                  <a:gd name="T6" fmla="*/ 18 w 135"/>
                  <a:gd name="T7" fmla="*/ 0 h 93"/>
                  <a:gd name="T8" fmla="*/ 15 w 135"/>
                  <a:gd name="T9" fmla="*/ 0 h 93"/>
                  <a:gd name="T10" fmla="*/ 9 w 135"/>
                  <a:gd name="T11" fmla="*/ 0 h 93"/>
                  <a:gd name="T12" fmla="*/ 0 w 135"/>
                  <a:gd name="T13" fmla="*/ 9 h 93"/>
                  <a:gd name="T14" fmla="*/ 0 w 135"/>
                  <a:gd name="T15" fmla="*/ 83 h 93"/>
                  <a:gd name="T16" fmla="*/ 9 w 135"/>
                  <a:gd name="T17" fmla="*/ 93 h 93"/>
                  <a:gd name="T18" fmla="*/ 15 w 135"/>
                  <a:gd name="T19" fmla="*/ 93 h 93"/>
                  <a:gd name="T20" fmla="*/ 18 w 135"/>
                  <a:gd name="T21" fmla="*/ 93 h 93"/>
                  <a:gd name="T22" fmla="*/ 117 w 135"/>
                  <a:gd name="T23" fmla="*/ 93 h 93"/>
                  <a:gd name="T24" fmla="*/ 121 w 135"/>
                  <a:gd name="T25" fmla="*/ 93 h 93"/>
                  <a:gd name="T26" fmla="*/ 126 w 135"/>
                  <a:gd name="T27" fmla="*/ 93 h 93"/>
                  <a:gd name="T28" fmla="*/ 135 w 135"/>
                  <a:gd name="T29" fmla="*/ 83 h 93"/>
                  <a:gd name="T30" fmla="*/ 135 w 135"/>
                  <a:gd name="T31" fmla="*/ 9 h 93"/>
                  <a:gd name="T32" fmla="*/ 126 w 135"/>
                  <a:gd name="T3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5" h="93">
                    <a:moveTo>
                      <a:pt x="126" y="0"/>
                    </a:moveTo>
                    <a:cubicBezTo>
                      <a:pt x="121" y="0"/>
                      <a:pt x="121" y="0"/>
                      <a:pt x="121" y="0"/>
                    </a:cubicBezTo>
                    <a:cubicBezTo>
                      <a:pt x="117" y="0"/>
                      <a:pt x="117" y="0"/>
                      <a:pt x="117" y="0"/>
                    </a:cubicBezTo>
                    <a:cubicBezTo>
                      <a:pt x="18" y="0"/>
                      <a:pt x="18" y="0"/>
                      <a:pt x="18" y="0"/>
                    </a:cubicBezTo>
                    <a:cubicBezTo>
                      <a:pt x="15" y="0"/>
                      <a:pt x="15" y="0"/>
                      <a:pt x="15" y="0"/>
                    </a:cubicBezTo>
                    <a:cubicBezTo>
                      <a:pt x="9" y="0"/>
                      <a:pt x="9" y="0"/>
                      <a:pt x="9" y="0"/>
                    </a:cubicBezTo>
                    <a:cubicBezTo>
                      <a:pt x="4" y="0"/>
                      <a:pt x="0" y="4"/>
                      <a:pt x="0" y="9"/>
                    </a:cubicBezTo>
                    <a:cubicBezTo>
                      <a:pt x="0" y="83"/>
                      <a:pt x="0" y="83"/>
                      <a:pt x="0" y="83"/>
                    </a:cubicBezTo>
                    <a:cubicBezTo>
                      <a:pt x="0" y="88"/>
                      <a:pt x="4" y="93"/>
                      <a:pt x="9" y="93"/>
                    </a:cubicBezTo>
                    <a:cubicBezTo>
                      <a:pt x="15" y="93"/>
                      <a:pt x="15" y="93"/>
                      <a:pt x="15" y="93"/>
                    </a:cubicBezTo>
                    <a:cubicBezTo>
                      <a:pt x="18" y="93"/>
                      <a:pt x="18" y="93"/>
                      <a:pt x="18" y="93"/>
                    </a:cubicBezTo>
                    <a:cubicBezTo>
                      <a:pt x="117" y="93"/>
                      <a:pt x="117" y="93"/>
                      <a:pt x="117" y="93"/>
                    </a:cubicBezTo>
                    <a:cubicBezTo>
                      <a:pt x="121" y="93"/>
                      <a:pt x="121" y="93"/>
                      <a:pt x="121" y="93"/>
                    </a:cubicBezTo>
                    <a:cubicBezTo>
                      <a:pt x="126" y="93"/>
                      <a:pt x="126" y="93"/>
                      <a:pt x="126" y="93"/>
                    </a:cubicBezTo>
                    <a:cubicBezTo>
                      <a:pt x="131" y="93"/>
                      <a:pt x="135" y="88"/>
                      <a:pt x="135" y="83"/>
                    </a:cubicBezTo>
                    <a:cubicBezTo>
                      <a:pt x="135" y="9"/>
                      <a:pt x="135" y="9"/>
                      <a:pt x="135" y="9"/>
                    </a:cubicBezTo>
                    <a:cubicBezTo>
                      <a:pt x="135" y="4"/>
                      <a:pt x="131" y="0"/>
                      <a:pt x="126"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3" name="Freeform 187"/>
              <p:cNvSpPr>
                <a:spLocks/>
              </p:cNvSpPr>
              <p:nvPr/>
            </p:nvSpPr>
            <p:spPr bwMode="auto">
              <a:xfrm>
                <a:off x="1194" y="3059"/>
                <a:ext cx="90" cy="29"/>
              </a:xfrm>
              <a:custGeom>
                <a:avLst/>
                <a:gdLst>
                  <a:gd name="T0" fmla="*/ 10 w 62"/>
                  <a:gd name="T1" fmla="*/ 10 h 20"/>
                  <a:gd name="T2" fmla="*/ 52 w 62"/>
                  <a:gd name="T3" fmla="*/ 10 h 20"/>
                  <a:gd name="T4" fmla="*/ 52 w 62"/>
                  <a:gd name="T5" fmla="*/ 20 h 20"/>
                  <a:gd name="T6" fmla="*/ 62 w 62"/>
                  <a:gd name="T7" fmla="*/ 20 h 20"/>
                  <a:gd name="T8" fmla="*/ 62 w 62"/>
                  <a:gd name="T9" fmla="*/ 8 h 20"/>
                  <a:gd name="T10" fmla="*/ 53 w 62"/>
                  <a:gd name="T11" fmla="*/ 0 h 20"/>
                  <a:gd name="T12" fmla="*/ 8 w 62"/>
                  <a:gd name="T13" fmla="*/ 0 h 20"/>
                  <a:gd name="T14" fmla="*/ 0 w 62"/>
                  <a:gd name="T15" fmla="*/ 8 h 20"/>
                  <a:gd name="T16" fmla="*/ 0 w 62"/>
                  <a:gd name="T17" fmla="*/ 20 h 20"/>
                  <a:gd name="T18" fmla="*/ 10 w 62"/>
                  <a:gd name="T19" fmla="*/ 20 h 20"/>
                  <a:gd name="T20" fmla="*/ 10 w 62"/>
                  <a:gd name="T21"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20">
                    <a:moveTo>
                      <a:pt x="10" y="10"/>
                    </a:moveTo>
                    <a:cubicBezTo>
                      <a:pt x="52" y="10"/>
                      <a:pt x="52" y="10"/>
                      <a:pt x="52" y="10"/>
                    </a:cubicBezTo>
                    <a:cubicBezTo>
                      <a:pt x="52" y="20"/>
                      <a:pt x="52" y="20"/>
                      <a:pt x="52" y="20"/>
                    </a:cubicBezTo>
                    <a:cubicBezTo>
                      <a:pt x="62" y="20"/>
                      <a:pt x="62" y="20"/>
                      <a:pt x="62" y="20"/>
                    </a:cubicBezTo>
                    <a:cubicBezTo>
                      <a:pt x="62" y="8"/>
                      <a:pt x="62" y="8"/>
                      <a:pt x="62" y="8"/>
                    </a:cubicBezTo>
                    <a:cubicBezTo>
                      <a:pt x="62" y="4"/>
                      <a:pt x="58" y="0"/>
                      <a:pt x="53" y="0"/>
                    </a:cubicBezTo>
                    <a:cubicBezTo>
                      <a:pt x="8" y="0"/>
                      <a:pt x="8" y="0"/>
                      <a:pt x="8" y="0"/>
                    </a:cubicBezTo>
                    <a:cubicBezTo>
                      <a:pt x="3" y="0"/>
                      <a:pt x="0" y="4"/>
                      <a:pt x="0" y="8"/>
                    </a:cubicBezTo>
                    <a:cubicBezTo>
                      <a:pt x="0" y="20"/>
                      <a:pt x="0" y="20"/>
                      <a:pt x="0" y="20"/>
                    </a:cubicBezTo>
                    <a:cubicBezTo>
                      <a:pt x="10" y="20"/>
                      <a:pt x="10" y="20"/>
                      <a:pt x="10" y="20"/>
                    </a:cubicBezTo>
                    <a:lnTo>
                      <a:pt x="10" y="1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4" name="Freeform 188"/>
              <p:cNvSpPr>
                <a:spLocks noEditPoints="1"/>
              </p:cNvSpPr>
              <p:nvPr/>
            </p:nvSpPr>
            <p:spPr bwMode="auto">
              <a:xfrm>
                <a:off x="2481" y="1740"/>
                <a:ext cx="93" cy="139"/>
              </a:xfrm>
              <a:custGeom>
                <a:avLst/>
                <a:gdLst>
                  <a:gd name="T0" fmla="*/ 56 w 64"/>
                  <a:gd name="T1" fmla="*/ 0 h 96"/>
                  <a:gd name="T2" fmla="*/ 7 w 64"/>
                  <a:gd name="T3" fmla="*/ 0 h 96"/>
                  <a:gd name="T4" fmla="*/ 0 w 64"/>
                  <a:gd name="T5" fmla="*/ 8 h 96"/>
                  <a:gd name="T6" fmla="*/ 0 w 64"/>
                  <a:gd name="T7" fmla="*/ 88 h 96"/>
                  <a:gd name="T8" fmla="*/ 7 w 64"/>
                  <a:gd name="T9" fmla="*/ 96 h 96"/>
                  <a:gd name="T10" fmla="*/ 56 w 64"/>
                  <a:gd name="T11" fmla="*/ 96 h 96"/>
                  <a:gd name="T12" fmla="*/ 64 w 64"/>
                  <a:gd name="T13" fmla="*/ 88 h 96"/>
                  <a:gd name="T14" fmla="*/ 64 w 64"/>
                  <a:gd name="T15" fmla="*/ 8 h 96"/>
                  <a:gd name="T16" fmla="*/ 56 w 64"/>
                  <a:gd name="T17" fmla="*/ 0 h 96"/>
                  <a:gd name="T18" fmla="*/ 15 w 64"/>
                  <a:gd name="T19" fmla="*/ 85 h 96"/>
                  <a:gd name="T20" fmla="*/ 8 w 64"/>
                  <a:gd name="T21" fmla="*/ 78 h 96"/>
                  <a:gd name="T22" fmla="*/ 15 w 64"/>
                  <a:gd name="T23" fmla="*/ 71 h 96"/>
                  <a:gd name="T24" fmla="*/ 21 w 64"/>
                  <a:gd name="T25" fmla="*/ 78 h 96"/>
                  <a:gd name="T26" fmla="*/ 15 w 64"/>
                  <a:gd name="T27" fmla="*/ 85 h 96"/>
                  <a:gd name="T28" fmla="*/ 49 w 64"/>
                  <a:gd name="T29" fmla="*/ 85 h 96"/>
                  <a:gd name="T30" fmla="*/ 42 w 64"/>
                  <a:gd name="T31" fmla="*/ 78 h 96"/>
                  <a:gd name="T32" fmla="*/ 49 w 64"/>
                  <a:gd name="T33" fmla="*/ 71 h 96"/>
                  <a:gd name="T34" fmla="*/ 56 w 64"/>
                  <a:gd name="T35" fmla="*/ 78 h 96"/>
                  <a:gd name="T36" fmla="*/ 49 w 64"/>
                  <a:gd name="T37"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96">
                    <a:moveTo>
                      <a:pt x="56" y="0"/>
                    </a:moveTo>
                    <a:cubicBezTo>
                      <a:pt x="7" y="0"/>
                      <a:pt x="7" y="0"/>
                      <a:pt x="7" y="0"/>
                    </a:cubicBezTo>
                    <a:cubicBezTo>
                      <a:pt x="3" y="0"/>
                      <a:pt x="0" y="4"/>
                      <a:pt x="0" y="8"/>
                    </a:cubicBezTo>
                    <a:cubicBezTo>
                      <a:pt x="0" y="88"/>
                      <a:pt x="0" y="88"/>
                      <a:pt x="0" y="88"/>
                    </a:cubicBezTo>
                    <a:cubicBezTo>
                      <a:pt x="0" y="92"/>
                      <a:pt x="3" y="96"/>
                      <a:pt x="7" y="96"/>
                    </a:cubicBezTo>
                    <a:cubicBezTo>
                      <a:pt x="56" y="96"/>
                      <a:pt x="56" y="96"/>
                      <a:pt x="56" y="96"/>
                    </a:cubicBezTo>
                    <a:cubicBezTo>
                      <a:pt x="60" y="96"/>
                      <a:pt x="64" y="92"/>
                      <a:pt x="64" y="88"/>
                    </a:cubicBezTo>
                    <a:cubicBezTo>
                      <a:pt x="64" y="8"/>
                      <a:pt x="64" y="8"/>
                      <a:pt x="64" y="8"/>
                    </a:cubicBezTo>
                    <a:cubicBezTo>
                      <a:pt x="64" y="4"/>
                      <a:pt x="60" y="0"/>
                      <a:pt x="56" y="0"/>
                    </a:cubicBezTo>
                    <a:close/>
                    <a:moveTo>
                      <a:pt x="15" y="85"/>
                    </a:moveTo>
                    <a:cubicBezTo>
                      <a:pt x="11" y="85"/>
                      <a:pt x="8" y="82"/>
                      <a:pt x="8" y="78"/>
                    </a:cubicBezTo>
                    <a:cubicBezTo>
                      <a:pt x="8" y="74"/>
                      <a:pt x="11" y="71"/>
                      <a:pt x="15" y="71"/>
                    </a:cubicBezTo>
                    <a:cubicBezTo>
                      <a:pt x="18" y="71"/>
                      <a:pt x="21" y="74"/>
                      <a:pt x="21" y="78"/>
                    </a:cubicBezTo>
                    <a:cubicBezTo>
                      <a:pt x="21" y="82"/>
                      <a:pt x="18" y="85"/>
                      <a:pt x="15" y="85"/>
                    </a:cubicBezTo>
                    <a:close/>
                    <a:moveTo>
                      <a:pt x="49" y="85"/>
                    </a:moveTo>
                    <a:cubicBezTo>
                      <a:pt x="45" y="85"/>
                      <a:pt x="42" y="82"/>
                      <a:pt x="42" y="78"/>
                    </a:cubicBezTo>
                    <a:cubicBezTo>
                      <a:pt x="42" y="74"/>
                      <a:pt x="45" y="71"/>
                      <a:pt x="49" y="71"/>
                    </a:cubicBezTo>
                    <a:cubicBezTo>
                      <a:pt x="53" y="71"/>
                      <a:pt x="56" y="74"/>
                      <a:pt x="56" y="78"/>
                    </a:cubicBezTo>
                    <a:cubicBezTo>
                      <a:pt x="56" y="82"/>
                      <a:pt x="53" y="85"/>
                      <a:pt x="49" y="85"/>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5" name="Freeform 189"/>
              <p:cNvSpPr>
                <a:spLocks noEditPoints="1"/>
              </p:cNvSpPr>
              <p:nvPr/>
            </p:nvSpPr>
            <p:spPr bwMode="auto">
              <a:xfrm>
                <a:off x="2379" y="1760"/>
                <a:ext cx="79" cy="116"/>
              </a:xfrm>
              <a:custGeom>
                <a:avLst/>
                <a:gdLst>
                  <a:gd name="T0" fmla="*/ 6 w 54"/>
                  <a:gd name="T1" fmla="*/ 80 h 80"/>
                  <a:gd name="T2" fmla="*/ 47 w 54"/>
                  <a:gd name="T3" fmla="*/ 80 h 80"/>
                  <a:gd name="T4" fmla="*/ 54 w 54"/>
                  <a:gd name="T5" fmla="*/ 74 h 80"/>
                  <a:gd name="T6" fmla="*/ 54 w 54"/>
                  <a:gd name="T7" fmla="*/ 7 h 80"/>
                  <a:gd name="T8" fmla="*/ 47 w 54"/>
                  <a:gd name="T9" fmla="*/ 0 h 80"/>
                  <a:gd name="T10" fmla="*/ 6 w 54"/>
                  <a:gd name="T11" fmla="*/ 0 h 80"/>
                  <a:gd name="T12" fmla="*/ 0 w 54"/>
                  <a:gd name="T13" fmla="*/ 7 h 80"/>
                  <a:gd name="T14" fmla="*/ 0 w 54"/>
                  <a:gd name="T15" fmla="*/ 74 h 80"/>
                  <a:gd name="T16" fmla="*/ 6 w 54"/>
                  <a:gd name="T17" fmla="*/ 80 h 80"/>
                  <a:gd name="T18" fmla="*/ 41 w 54"/>
                  <a:gd name="T19" fmla="*/ 10 h 80"/>
                  <a:gd name="T20" fmla="*/ 47 w 54"/>
                  <a:gd name="T21" fmla="*/ 15 h 80"/>
                  <a:gd name="T22" fmla="*/ 41 w 54"/>
                  <a:gd name="T23" fmla="*/ 21 h 80"/>
                  <a:gd name="T24" fmla="*/ 36 w 54"/>
                  <a:gd name="T25" fmla="*/ 15 h 80"/>
                  <a:gd name="T26" fmla="*/ 41 w 54"/>
                  <a:gd name="T27" fmla="*/ 10 h 80"/>
                  <a:gd name="T28" fmla="*/ 13 w 54"/>
                  <a:gd name="T29" fmla="*/ 10 h 80"/>
                  <a:gd name="T30" fmla="*/ 18 w 54"/>
                  <a:gd name="T31" fmla="*/ 15 h 80"/>
                  <a:gd name="T32" fmla="*/ 13 w 54"/>
                  <a:gd name="T33" fmla="*/ 21 h 80"/>
                  <a:gd name="T34" fmla="*/ 7 w 54"/>
                  <a:gd name="T35" fmla="*/ 15 h 80"/>
                  <a:gd name="T36" fmla="*/ 13 w 54"/>
                  <a:gd name="T37"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80">
                    <a:moveTo>
                      <a:pt x="6" y="80"/>
                    </a:moveTo>
                    <a:cubicBezTo>
                      <a:pt x="47" y="80"/>
                      <a:pt x="47" y="80"/>
                      <a:pt x="47" y="80"/>
                    </a:cubicBezTo>
                    <a:cubicBezTo>
                      <a:pt x="51" y="80"/>
                      <a:pt x="54" y="77"/>
                      <a:pt x="54" y="74"/>
                    </a:cubicBezTo>
                    <a:cubicBezTo>
                      <a:pt x="54" y="7"/>
                      <a:pt x="54" y="7"/>
                      <a:pt x="54" y="7"/>
                    </a:cubicBezTo>
                    <a:cubicBezTo>
                      <a:pt x="54" y="3"/>
                      <a:pt x="51" y="0"/>
                      <a:pt x="47" y="0"/>
                    </a:cubicBezTo>
                    <a:cubicBezTo>
                      <a:pt x="6" y="0"/>
                      <a:pt x="6" y="0"/>
                      <a:pt x="6" y="0"/>
                    </a:cubicBezTo>
                    <a:cubicBezTo>
                      <a:pt x="3" y="0"/>
                      <a:pt x="0" y="3"/>
                      <a:pt x="0" y="7"/>
                    </a:cubicBezTo>
                    <a:cubicBezTo>
                      <a:pt x="0" y="74"/>
                      <a:pt x="0" y="74"/>
                      <a:pt x="0" y="74"/>
                    </a:cubicBezTo>
                    <a:cubicBezTo>
                      <a:pt x="0" y="77"/>
                      <a:pt x="3" y="80"/>
                      <a:pt x="6" y="80"/>
                    </a:cubicBezTo>
                    <a:close/>
                    <a:moveTo>
                      <a:pt x="41" y="10"/>
                    </a:moveTo>
                    <a:cubicBezTo>
                      <a:pt x="44" y="10"/>
                      <a:pt x="47" y="12"/>
                      <a:pt x="47" y="15"/>
                    </a:cubicBezTo>
                    <a:cubicBezTo>
                      <a:pt x="47" y="19"/>
                      <a:pt x="44" y="21"/>
                      <a:pt x="41" y="21"/>
                    </a:cubicBezTo>
                    <a:cubicBezTo>
                      <a:pt x="38" y="21"/>
                      <a:pt x="36" y="19"/>
                      <a:pt x="36" y="15"/>
                    </a:cubicBezTo>
                    <a:cubicBezTo>
                      <a:pt x="36" y="12"/>
                      <a:pt x="38" y="10"/>
                      <a:pt x="41" y="10"/>
                    </a:cubicBezTo>
                    <a:close/>
                    <a:moveTo>
                      <a:pt x="13" y="10"/>
                    </a:moveTo>
                    <a:cubicBezTo>
                      <a:pt x="16" y="10"/>
                      <a:pt x="18" y="12"/>
                      <a:pt x="18" y="15"/>
                    </a:cubicBezTo>
                    <a:cubicBezTo>
                      <a:pt x="18" y="19"/>
                      <a:pt x="16" y="21"/>
                      <a:pt x="13" y="21"/>
                    </a:cubicBezTo>
                    <a:cubicBezTo>
                      <a:pt x="9" y="21"/>
                      <a:pt x="7" y="19"/>
                      <a:pt x="7" y="15"/>
                    </a:cubicBezTo>
                    <a:cubicBezTo>
                      <a:pt x="7" y="12"/>
                      <a:pt x="9" y="10"/>
                      <a:pt x="13" y="1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6" name="Freeform 190"/>
              <p:cNvSpPr>
                <a:spLocks noEditPoints="1"/>
              </p:cNvSpPr>
              <p:nvPr/>
            </p:nvSpPr>
            <p:spPr bwMode="auto">
              <a:xfrm>
                <a:off x="2471" y="1574"/>
                <a:ext cx="108" cy="131"/>
              </a:xfrm>
              <a:custGeom>
                <a:avLst/>
                <a:gdLst>
                  <a:gd name="T0" fmla="*/ 44 w 74"/>
                  <a:gd name="T1" fmla="*/ 1 h 90"/>
                  <a:gd name="T2" fmla="*/ 5 w 74"/>
                  <a:gd name="T3" fmla="*/ 14 h 90"/>
                  <a:gd name="T4" fmla="*/ 1 w 74"/>
                  <a:gd name="T5" fmla="*/ 22 h 90"/>
                  <a:gd name="T6" fmla="*/ 22 w 74"/>
                  <a:gd name="T7" fmla="*/ 85 h 90"/>
                  <a:gd name="T8" fmla="*/ 30 w 74"/>
                  <a:gd name="T9" fmla="*/ 89 h 90"/>
                  <a:gd name="T10" fmla="*/ 69 w 74"/>
                  <a:gd name="T11" fmla="*/ 76 h 90"/>
                  <a:gd name="T12" fmla="*/ 73 w 74"/>
                  <a:gd name="T13" fmla="*/ 68 h 90"/>
                  <a:gd name="T14" fmla="*/ 52 w 74"/>
                  <a:gd name="T15" fmla="*/ 5 h 90"/>
                  <a:gd name="T16" fmla="*/ 44 w 74"/>
                  <a:gd name="T17" fmla="*/ 1 h 90"/>
                  <a:gd name="T18" fmla="*/ 33 w 74"/>
                  <a:gd name="T19" fmla="*/ 78 h 90"/>
                  <a:gd name="T20" fmla="*/ 26 w 74"/>
                  <a:gd name="T21" fmla="*/ 75 h 90"/>
                  <a:gd name="T22" fmla="*/ 30 w 74"/>
                  <a:gd name="T23" fmla="*/ 67 h 90"/>
                  <a:gd name="T24" fmla="*/ 37 w 74"/>
                  <a:gd name="T25" fmla="*/ 71 h 90"/>
                  <a:gd name="T26" fmla="*/ 33 w 74"/>
                  <a:gd name="T27" fmla="*/ 78 h 90"/>
                  <a:gd name="T28" fmla="*/ 60 w 74"/>
                  <a:gd name="T29" fmla="*/ 69 h 90"/>
                  <a:gd name="T30" fmla="*/ 53 w 74"/>
                  <a:gd name="T31" fmla="*/ 66 h 90"/>
                  <a:gd name="T32" fmla="*/ 56 w 74"/>
                  <a:gd name="T33" fmla="*/ 58 h 90"/>
                  <a:gd name="T34" fmla="*/ 63 w 74"/>
                  <a:gd name="T35" fmla="*/ 62 h 90"/>
                  <a:gd name="T36" fmla="*/ 60 w 74"/>
                  <a:gd name="T3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90">
                    <a:moveTo>
                      <a:pt x="44" y="1"/>
                    </a:moveTo>
                    <a:cubicBezTo>
                      <a:pt x="5" y="14"/>
                      <a:pt x="5" y="14"/>
                      <a:pt x="5" y="14"/>
                    </a:cubicBezTo>
                    <a:cubicBezTo>
                      <a:pt x="2" y="15"/>
                      <a:pt x="0" y="19"/>
                      <a:pt x="1" y="22"/>
                    </a:cubicBezTo>
                    <a:cubicBezTo>
                      <a:pt x="22" y="85"/>
                      <a:pt x="22" y="85"/>
                      <a:pt x="22" y="85"/>
                    </a:cubicBezTo>
                    <a:cubicBezTo>
                      <a:pt x="24" y="88"/>
                      <a:pt x="27" y="90"/>
                      <a:pt x="30" y="89"/>
                    </a:cubicBezTo>
                    <a:cubicBezTo>
                      <a:pt x="69" y="76"/>
                      <a:pt x="69" y="76"/>
                      <a:pt x="69" y="76"/>
                    </a:cubicBezTo>
                    <a:cubicBezTo>
                      <a:pt x="72" y="75"/>
                      <a:pt x="74" y="71"/>
                      <a:pt x="73" y="68"/>
                    </a:cubicBezTo>
                    <a:cubicBezTo>
                      <a:pt x="52" y="5"/>
                      <a:pt x="52" y="5"/>
                      <a:pt x="52" y="5"/>
                    </a:cubicBezTo>
                    <a:cubicBezTo>
                      <a:pt x="50" y="2"/>
                      <a:pt x="47" y="0"/>
                      <a:pt x="44" y="1"/>
                    </a:cubicBezTo>
                    <a:close/>
                    <a:moveTo>
                      <a:pt x="33" y="78"/>
                    </a:moveTo>
                    <a:cubicBezTo>
                      <a:pt x="30" y="79"/>
                      <a:pt x="27" y="77"/>
                      <a:pt x="26" y="75"/>
                    </a:cubicBezTo>
                    <a:cubicBezTo>
                      <a:pt x="25" y="72"/>
                      <a:pt x="27" y="68"/>
                      <a:pt x="30" y="67"/>
                    </a:cubicBezTo>
                    <a:cubicBezTo>
                      <a:pt x="33" y="66"/>
                      <a:pt x="36" y="68"/>
                      <a:pt x="37" y="71"/>
                    </a:cubicBezTo>
                    <a:cubicBezTo>
                      <a:pt x="38" y="74"/>
                      <a:pt x="36" y="77"/>
                      <a:pt x="33" y="78"/>
                    </a:cubicBezTo>
                    <a:close/>
                    <a:moveTo>
                      <a:pt x="60" y="69"/>
                    </a:moveTo>
                    <a:cubicBezTo>
                      <a:pt x="57" y="70"/>
                      <a:pt x="54" y="68"/>
                      <a:pt x="53" y="66"/>
                    </a:cubicBezTo>
                    <a:cubicBezTo>
                      <a:pt x="52" y="63"/>
                      <a:pt x="53" y="59"/>
                      <a:pt x="56" y="58"/>
                    </a:cubicBezTo>
                    <a:cubicBezTo>
                      <a:pt x="59" y="57"/>
                      <a:pt x="63" y="59"/>
                      <a:pt x="63" y="62"/>
                    </a:cubicBezTo>
                    <a:cubicBezTo>
                      <a:pt x="64" y="65"/>
                      <a:pt x="63" y="68"/>
                      <a:pt x="60" y="69"/>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7" name="Freeform 191"/>
              <p:cNvSpPr>
                <a:spLocks noEditPoints="1"/>
              </p:cNvSpPr>
              <p:nvPr/>
            </p:nvSpPr>
            <p:spPr bwMode="auto">
              <a:xfrm>
                <a:off x="1802" y="860"/>
                <a:ext cx="84" cy="89"/>
              </a:xfrm>
              <a:custGeom>
                <a:avLst/>
                <a:gdLst>
                  <a:gd name="T0" fmla="*/ 23 w 58"/>
                  <a:gd name="T1" fmla="*/ 2 h 61"/>
                  <a:gd name="T2" fmla="*/ 2 w 58"/>
                  <a:gd name="T3" fmla="*/ 18 h 61"/>
                  <a:gd name="T4" fmla="*/ 2 w 58"/>
                  <a:gd name="T5" fmla="*/ 24 h 61"/>
                  <a:gd name="T6" fmla="*/ 29 w 58"/>
                  <a:gd name="T7" fmla="*/ 59 h 61"/>
                  <a:gd name="T8" fmla="*/ 35 w 58"/>
                  <a:gd name="T9" fmla="*/ 60 h 61"/>
                  <a:gd name="T10" fmla="*/ 56 w 58"/>
                  <a:gd name="T11" fmla="*/ 43 h 61"/>
                  <a:gd name="T12" fmla="*/ 57 w 58"/>
                  <a:gd name="T13" fmla="*/ 37 h 61"/>
                  <a:gd name="T14" fmla="*/ 29 w 58"/>
                  <a:gd name="T15" fmla="*/ 3 h 61"/>
                  <a:gd name="T16" fmla="*/ 23 w 58"/>
                  <a:gd name="T17" fmla="*/ 2 h 61"/>
                  <a:gd name="T18" fmla="*/ 34 w 58"/>
                  <a:gd name="T19" fmla="*/ 52 h 61"/>
                  <a:gd name="T20" fmla="*/ 29 w 58"/>
                  <a:gd name="T21" fmla="*/ 52 h 61"/>
                  <a:gd name="T22" fmla="*/ 29 w 58"/>
                  <a:gd name="T23" fmla="*/ 47 h 61"/>
                  <a:gd name="T24" fmla="*/ 35 w 58"/>
                  <a:gd name="T25" fmla="*/ 47 h 61"/>
                  <a:gd name="T26" fmla="*/ 34 w 58"/>
                  <a:gd name="T27" fmla="*/ 52 h 61"/>
                  <a:gd name="T28" fmla="*/ 49 w 58"/>
                  <a:gd name="T29" fmla="*/ 41 h 61"/>
                  <a:gd name="T30" fmla="*/ 44 w 58"/>
                  <a:gd name="T31" fmla="*/ 40 h 61"/>
                  <a:gd name="T32" fmla="*/ 44 w 58"/>
                  <a:gd name="T33" fmla="*/ 35 h 61"/>
                  <a:gd name="T34" fmla="*/ 49 w 58"/>
                  <a:gd name="T35" fmla="*/ 36 h 61"/>
                  <a:gd name="T36" fmla="*/ 49 w 58"/>
                  <a:gd name="T37" fmla="*/ 4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61">
                    <a:moveTo>
                      <a:pt x="23" y="2"/>
                    </a:moveTo>
                    <a:cubicBezTo>
                      <a:pt x="2" y="18"/>
                      <a:pt x="2" y="18"/>
                      <a:pt x="2" y="18"/>
                    </a:cubicBezTo>
                    <a:cubicBezTo>
                      <a:pt x="0" y="20"/>
                      <a:pt x="0" y="23"/>
                      <a:pt x="2" y="24"/>
                    </a:cubicBezTo>
                    <a:cubicBezTo>
                      <a:pt x="29" y="59"/>
                      <a:pt x="29" y="59"/>
                      <a:pt x="29" y="59"/>
                    </a:cubicBezTo>
                    <a:cubicBezTo>
                      <a:pt x="30" y="61"/>
                      <a:pt x="33" y="61"/>
                      <a:pt x="35" y="60"/>
                    </a:cubicBezTo>
                    <a:cubicBezTo>
                      <a:pt x="56" y="43"/>
                      <a:pt x="56" y="43"/>
                      <a:pt x="56" y="43"/>
                    </a:cubicBezTo>
                    <a:cubicBezTo>
                      <a:pt x="58" y="42"/>
                      <a:pt x="58" y="39"/>
                      <a:pt x="57" y="37"/>
                    </a:cubicBezTo>
                    <a:cubicBezTo>
                      <a:pt x="29" y="3"/>
                      <a:pt x="29" y="3"/>
                      <a:pt x="29" y="3"/>
                    </a:cubicBezTo>
                    <a:cubicBezTo>
                      <a:pt x="28" y="1"/>
                      <a:pt x="25" y="0"/>
                      <a:pt x="23" y="2"/>
                    </a:cubicBezTo>
                    <a:close/>
                    <a:moveTo>
                      <a:pt x="34" y="52"/>
                    </a:moveTo>
                    <a:cubicBezTo>
                      <a:pt x="32" y="54"/>
                      <a:pt x="30" y="53"/>
                      <a:pt x="29" y="52"/>
                    </a:cubicBezTo>
                    <a:cubicBezTo>
                      <a:pt x="27" y="50"/>
                      <a:pt x="28" y="48"/>
                      <a:pt x="29" y="47"/>
                    </a:cubicBezTo>
                    <a:cubicBezTo>
                      <a:pt x="31" y="45"/>
                      <a:pt x="33" y="46"/>
                      <a:pt x="35" y="47"/>
                    </a:cubicBezTo>
                    <a:cubicBezTo>
                      <a:pt x="36" y="49"/>
                      <a:pt x="36" y="51"/>
                      <a:pt x="34" y="52"/>
                    </a:cubicBezTo>
                    <a:close/>
                    <a:moveTo>
                      <a:pt x="49" y="41"/>
                    </a:moveTo>
                    <a:cubicBezTo>
                      <a:pt x="47" y="42"/>
                      <a:pt x="45" y="42"/>
                      <a:pt x="44" y="40"/>
                    </a:cubicBezTo>
                    <a:cubicBezTo>
                      <a:pt x="42" y="39"/>
                      <a:pt x="43" y="36"/>
                      <a:pt x="44" y="35"/>
                    </a:cubicBezTo>
                    <a:cubicBezTo>
                      <a:pt x="46" y="34"/>
                      <a:pt x="48" y="34"/>
                      <a:pt x="49" y="36"/>
                    </a:cubicBezTo>
                    <a:cubicBezTo>
                      <a:pt x="51" y="37"/>
                      <a:pt x="50" y="40"/>
                      <a:pt x="49" y="41"/>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8" name="Freeform 192"/>
              <p:cNvSpPr>
                <a:spLocks/>
              </p:cNvSpPr>
              <p:nvPr/>
            </p:nvSpPr>
            <p:spPr bwMode="auto">
              <a:xfrm>
                <a:off x="1703" y="2842"/>
                <a:ext cx="263" cy="182"/>
              </a:xfrm>
              <a:custGeom>
                <a:avLst/>
                <a:gdLst>
                  <a:gd name="T0" fmla="*/ 181 w 181"/>
                  <a:gd name="T1" fmla="*/ 113 h 125"/>
                  <a:gd name="T2" fmla="*/ 169 w 181"/>
                  <a:gd name="T3" fmla="*/ 125 h 125"/>
                  <a:gd name="T4" fmla="*/ 12 w 181"/>
                  <a:gd name="T5" fmla="*/ 125 h 125"/>
                  <a:gd name="T6" fmla="*/ 0 w 181"/>
                  <a:gd name="T7" fmla="*/ 113 h 125"/>
                  <a:gd name="T8" fmla="*/ 0 w 181"/>
                  <a:gd name="T9" fmla="*/ 12 h 125"/>
                  <a:gd name="T10" fmla="*/ 12 w 181"/>
                  <a:gd name="T11" fmla="*/ 0 h 125"/>
                  <a:gd name="T12" fmla="*/ 169 w 181"/>
                  <a:gd name="T13" fmla="*/ 0 h 125"/>
                  <a:gd name="T14" fmla="*/ 181 w 181"/>
                  <a:gd name="T15" fmla="*/ 12 h 125"/>
                  <a:gd name="T16" fmla="*/ 181 w 181"/>
                  <a:gd name="T17" fmla="*/ 11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125">
                    <a:moveTo>
                      <a:pt x="181" y="113"/>
                    </a:moveTo>
                    <a:cubicBezTo>
                      <a:pt x="181" y="120"/>
                      <a:pt x="176" y="125"/>
                      <a:pt x="169" y="125"/>
                    </a:cubicBezTo>
                    <a:cubicBezTo>
                      <a:pt x="12" y="125"/>
                      <a:pt x="12" y="125"/>
                      <a:pt x="12" y="125"/>
                    </a:cubicBezTo>
                    <a:cubicBezTo>
                      <a:pt x="5" y="125"/>
                      <a:pt x="0" y="120"/>
                      <a:pt x="0" y="113"/>
                    </a:cubicBezTo>
                    <a:cubicBezTo>
                      <a:pt x="0" y="12"/>
                      <a:pt x="0" y="12"/>
                      <a:pt x="0" y="12"/>
                    </a:cubicBezTo>
                    <a:cubicBezTo>
                      <a:pt x="0" y="5"/>
                      <a:pt x="5" y="0"/>
                      <a:pt x="12" y="0"/>
                    </a:cubicBezTo>
                    <a:cubicBezTo>
                      <a:pt x="169" y="0"/>
                      <a:pt x="169" y="0"/>
                      <a:pt x="169" y="0"/>
                    </a:cubicBezTo>
                    <a:cubicBezTo>
                      <a:pt x="176" y="0"/>
                      <a:pt x="181" y="5"/>
                      <a:pt x="181" y="12"/>
                    </a:cubicBezTo>
                    <a:lnTo>
                      <a:pt x="181" y="113"/>
                    </a:lnTo>
                    <a:close/>
                  </a:path>
                </a:pathLst>
              </a:custGeom>
              <a:solidFill>
                <a:schemeClr val="accent1"/>
              </a:solid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9" name="Rectangle 193"/>
              <p:cNvSpPr>
                <a:spLocks noChangeArrowheads="1"/>
              </p:cNvSpPr>
              <p:nvPr/>
            </p:nvSpPr>
            <p:spPr bwMode="auto">
              <a:xfrm>
                <a:off x="1809" y="2948"/>
                <a:ext cx="117" cy="13"/>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0" name="Rectangle 194"/>
              <p:cNvSpPr>
                <a:spLocks noChangeArrowheads="1"/>
              </p:cNvSpPr>
              <p:nvPr/>
            </p:nvSpPr>
            <p:spPr bwMode="auto">
              <a:xfrm>
                <a:off x="1853" y="2983"/>
                <a:ext cx="73" cy="13"/>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1" name="Rectangle 195"/>
              <p:cNvSpPr>
                <a:spLocks noChangeArrowheads="1"/>
              </p:cNvSpPr>
              <p:nvPr/>
            </p:nvSpPr>
            <p:spPr bwMode="auto">
              <a:xfrm>
                <a:off x="1707" y="2893"/>
                <a:ext cx="256" cy="32"/>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2" name="Freeform 196"/>
              <p:cNvSpPr>
                <a:spLocks/>
              </p:cNvSpPr>
              <p:nvPr/>
            </p:nvSpPr>
            <p:spPr bwMode="auto">
              <a:xfrm>
                <a:off x="787" y="1959"/>
                <a:ext cx="280" cy="194"/>
              </a:xfrm>
              <a:custGeom>
                <a:avLst/>
                <a:gdLst>
                  <a:gd name="T0" fmla="*/ 193 w 193"/>
                  <a:gd name="T1" fmla="*/ 121 h 133"/>
                  <a:gd name="T2" fmla="*/ 180 w 193"/>
                  <a:gd name="T3" fmla="*/ 133 h 133"/>
                  <a:gd name="T4" fmla="*/ 13 w 193"/>
                  <a:gd name="T5" fmla="*/ 133 h 133"/>
                  <a:gd name="T6" fmla="*/ 0 w 193"/>
                  <a:gd name="T7" fmla="*/ 121 h 133"/>
                  <a:gd name="T8" fmla="*/ 0 w 193"/>
                  <a:gd name="T9" fmla="*/ 13 h 133"/>
                  <a:gd name="T10" fmla="*/ 13 w 193"/>
                  <a:gd name="T11" fmla="*/ 0 h 133"/>
                  <a:gd name="T12" fmla="*/ 180 w 193"/>
                  <a:gd name="T13" fmla="*/ 0 h 133"/>
                  <a:gd name="T14" fmla="*/ 193 w 193"/>
                  <a:gd name="T15" fmla="*/ 13 h 133"/>
                  <a:gd name="T16" fmla="*/ 193 w 193"/>
                  <a:gd name="T1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33">
                    <a:moveTo>
                      <a:pt x="193" y="121"/>
                    </a:moveTo>
                    <a:cubicBezTo>
                      <a:pt x="193" y="128"/>
                      <a:pt x="187" y="133"/>
                      <a:pt x="180" y="133"/>
                    </a:cubicBezTo>
                    <a:cubicBezTo>
                      <a:pt x="13" y="133"/>
                      <a:pt x="13" y="133"/>
                      <a:pt x="13" y="133"/>
                    </a:cubicBezTo>
                    <a:cubicBezTo>
                      <a:pt x="6" y="133"/>
                      <a:pt x="0" y="128"/>
                      <a:pt x="0" y="121"/>
                    </a:cubicBezTo>
                    <a:cubicBezTo>
                      <a:pt x="0" y="13"/>
                      <a:pt x="0" y="13"/>
                      <a:pt x="0" y="13"/>
                    </a:cubicBezTo>
                    <a:cubicBezTo>
                      <a:pt x="0" y="5"/>
                      <a:pt x="6" y="0"/>
                      <a:pt x="13" y="0"/>
                    </a:cubicBezTo>
                    <a:cubicBezTo>
                      <a:pt x="180" y="0"/>
                      <a:pt x="180" y="0"/>
                      <a:pt x="180" y="0"/>
                    </a:cubicBezTo>
                    <a:cubicBezTo>
                      <a:pt x="187" y="0"/>
                      <a:pt x="193" y="5"/>
                      <a:pt x="193" y="13"/>
                    </a:cubicBezTo>
                    <a:lnTo>
                      <a:pt x="193" y="121"/>
                    </a:lnTo>
                    <a:close/>
                  </a:path>
                </a:pathLst>
              </a:custGeom>
              <a:solidFill>
                <a:schemeClr val="accent1"/>
              </a:solid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3" name="Rectangle 197"/>
              <p:cNvSpPr>
                <a:spLocks noChangeArrowheads="1"/>
              </p:cNvSpPr>
              <p:nvPr/>
            </p:nvSpPr>
            <p:spPr bwMode="auto">
              <a:xfrm>
                <a:off x="900" y="2073"/>
                <a:ext cx="124" cy="1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4" name="Rectangle 198"/>
              <p:cNvSpPr>
                <a:spLocks noChangeArrowheads="1"/>
              </p:cNvSpPr>
              <p:nvPr/>
            </p:nvSpPr>
            <p:spPr bwMode="auto">
              <a:xfrm>
                <a:off x="947" y="2109"/>
                <a:ext cx="77" cy="15"/>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5" name="Rectangle 199"/>
              <p:cNvSpPr>
                <a:spLocks noChangeArrowheads="1"/>
              </p:cNvSpPr>
              <p:nvPr/>
            </p:nvSpPr>
            <p:spPr bwMode="auto">
              <a:xfrm>
                <a:off x="791" y="2013"/>
                <a:ext cx="273" cy="3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6" name="Freeform 200"/>
              <p:cNvSpPr>
                <a:spLocks/>
              </p:cNvSpPr>
              <p:nvPr/>
            </p:nvSpPr>
            <p:spPr bwMode="auto">
              <a:xfrm>
                <a:off x="630" y="1175"/>
                <a:ext cx="260" cy="185"/>
              </a:xfrm>
              <a:custGeom>
                <a:avLst/>
                <a:gdLst>
                  <a:gd name="T0" fmla="*/ 173 w 179"/>
                  <a:gd name="T1" fmla="*/ 110 h 127"/>
                  <a:gd name="T2" fmla="*/ 167 w 179"/>
                  <a:gd name="T3" fmla="*/ 110 h 127"/>
                  <a:gd name="T4" fmla="*/ 162 w 179"/>
                  <a:gd name="T5" fmla="*/ 115 h 127"/>
                  <a:gd name="T6" fmla="*/ 17 w 179"/>
                  <a:gd name="T7" fmla="*/ 115 h 127"/>
                  <a:gd name="T8" fmla="*/ 12 w 179"/>
                  <a:gd name="T9" fmla="*/ 110 h 127"/>
                  <a:gd name="T10" fmla="*/ 12 w 179"/>
                  <a:gd name="T11" fmla="*/ 17 h 127"/>
                  <a:gd name="T12" fmla="*/ 17 w 179"/>
                  <a:gd name="T13" fmla="*/ 12 h 127"/>
                  <a:gd name="T14" fmla="*/ 162 w 179"/>
                  <a:gd name="T15" fmla="*/ 12 h 127"/>
                  <a:gd name="T16" fmla="*/ 167 w 179"/>
                  <a:gd name="T17" fmla="*/ 17 h 127"/>
                  <a:gd name="T18" fmla="*/ 167 w 179"/>
                  <a:gd name="T19" fmla="*/ 110 h 127"/>
                  <a:gd name="T20" fmla="*/ 173 w 179"/>
                  <a:gd name="T21" fmla="*/ 110 h 127"/>
                  <a:gd name="T22" fmla="*/ 179 w 179"/>
                  <a:gd name="T23" fmla="*/ 110 h 127"/>
                  <a:gd name="T24" fmla="*/ 179 w 179"/>
                  <a:gd name="T25" fmla="*/ 17 h 127"/>
                  <a:gd name="T26" fmla="*/ 162 w 179"/>
                  <a:gd name="T27" fmla="*/ 0 h 127"/>
                  <a:gd name="T28" fmla="*/ 17 w 179"/>
                  <a:gd name="T29" fmla="*/ 0 h 127"/>
                  <a:gd name="T30" fmla="*/ 0 w 179"/>
                  <a:gd name="T31" fmla="*/ 17 h 127"/>
                  <a:gd name="T32" fmla="*/ 0 w 179"/>
                  <a:gd name="T33" fmla="*/ 110 h 127"/>
                  <a:gd name="T34" fmla="*/ 17 w 179"/>
                  <a:gd name="T35" fmla="*/ 127 h 127"/>
                  <a:gd name="T36" fmla="*/ 162 w 179"/>
                  <a:gd name="T37" fmla="*/ 127 h 127"/>
                  <a:gd name="T38" fmla="*/ 179 w 179"/>
                  <a:gd name="T39" fmla="*/ 110 h 127"/>
                  <a:gd name="T40" fmla="*/ 173 w 179"/>
                  <a:gd name="T41" fmla="*/ 11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9" h="127">
                    <a:moveTo>
                      <a:pt x="173" y="110"/>
                    </a:moveTo>
                    <a:cubicBezTo>
                      <a:pt x="167" y="110"/>
                      <a:pt x="167" y="110"/>
                      <a:pt x="167" y="110"/>
                    </a:cubicBezTo>
                    <a:cubicBezTo>
                      <a:pt x="167" y="113"/>
                      <a:pt x="165" y="115"/>
                      <a:pt x="162" y="115"/>
                    </a:cubicBezTo>
                    <a:cubicBezTo>
                      <a:pt x="17" y="115"/>
                      <a:pt x="17" y="115"/>
                      <a:pt x="17" y="115"/>
                    </a:cubicBezTo>
                    <a:cubicBezTo>
                      <a:pt x="14" y="115"/>
                      <a:pt x="12" y="113"/>
                      <a:pt x="12" y="110"/>
                    </a:cubicBezTo>
                    <a:cubicBezTo>
                      <a:pt x="12" y="17"/>
                      <a:pt x="12" y="17"/>
                      <a:pt x="12" y="17"/>
                    </a:cubicBezTo>
                    <a:cubicBezTo>
                      <a:pt x="12" y="14"/>
                      <a:pt x="14" y="12"/>
                      <a:pt x="17" y="12"/>
                    </a:cubicBezTo>
                    <a:cubicBezTo>
                      <a:pt x="162" y="12"/>
                      <a:pt x="162" y="12"/>
                      <a:pt x="162" y="12"/>
                    </a:cubicBezTo>
                    <a:cubicBezTo>
                      <a:pt x="165" y="12"/>
                      <a:pt x="167" y="14"/>
                      <a:pt x="167" y="17"/>
                    </a:cubicBezTo>
                    <a:cubicBezTo>
                      <a:pt x="167" y="110"/>
                      <a:pt x="167" y="110"/>
                      <a:pt x="167" y="110"/>
                    </a:cubicBezTo>
                    <a:cubicBezTo>
                      <a:pt x="173" y="110"/>
                      <a:pt x="173" y="110"/>
                      <a:pt x="173" y="110"/>
                    </a:cubicBezTo>
                    <a:cubicBezTo>
                      <a:pt x="179" y="110"/>
                      <a:pt x="179" y="110"/>
                      <a:pt x="179" y="110"/>
                    </a:cubicBezTo>
                    <a:cubicBezTo>
                      <a:pt x="179" y="17"/>
                      <a:pt x="179" y="17"/>
                      <a:pt x="179" y="17"/>
                    </a:cubicBezTo>
                    <a:cubicBezTo>
                      <a:pt x="179" y="7"/>
                      <a:pt x="172" y="0"/>
                      <a:pt x="162" y="0"/>
                    </a:cubicBezTo>
                    <a:cubicBezTo>
                      <a:pt x="17" y="0"/>
                      <a:pt x="17" y="0"/>
                      <a:pt x="17" y="0"/>
                    </a:cubicBezTo>
                    <a:cubicBezTo>
                      <a:pt x="8" y="0"/>
                      <a:pt x="0" y="7"/>
                      <a:pt x="0" y="17"/>
                    </a:cubicBezTo>
                    <a:cubicBezTo>
                      <a:pt x="0" y="110"/>
                      <a:pt x="0" y="110"/>
                      <a:pt x="0" y="110"/>
                    </a:cubicBezTo>
                    <a:cubicBezTo>
                      <a:pt x="0" y="120"/>
                      <a:pt x="8" y="127"/>
                      <a:pt x="17" y="127"/>
                    </a:cubicBezTo>
                    <a:cubicBezTo>
                      <a:pt x="162" y="127"/>
                      <a:pt x="162" y="127"/>
                      <a:pt x="162" y="127"/>
                    </a:cubicBezTo>
                    <a:cubicBezTo>
                      <a:pt x="172" y="127"/>
                      <a:pt x="179" y="120"/>
                      <a:pt x="179" y="110"/>
                    </a:cubicBezTo>
                    <a:cubicBezTo>
                      <a:pt x="173" y="110"/>
                      <a:pt x="173" y="110"/>
                      <a:pt x="173" y="11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7" name="Rectangle 201"/>
              <p:cNvSpPr>
                <a:spLocks noChangeArrowheads="1"/>
              </p:cNvSpPr>
              <p:nvPr/>
            </p:nvSpPr>
            <p:spPr bwMode="auto">
              <a:xfrm>
                <a:off x="736" y="1282"/>
                <a:ext cx="107" cy="13"/>
              </a:xfrm>
              <a:prstGeom prst="rect">
                <a:avLst/>
              </a:prstGeom>
              <a:solidFill>
                <a:schemeClr val="accent1"/>
              </a:solid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8" name="Rectangle 202"/>
              <p:cNvSpPr>
                <a:spLocks noChangeArrowheads="1"/>
              </p:cNvSpPr>
              <p:nvPr/>
            </p:nvSpPr>
            <p:spPr bwMode="auto">
              <a:xfrm>
                <a:off x="778" y="1314"/>
                <a:ext cx="65" cy="13"/>
              </a:xfrm>
              <a:prstGeom prst="rect">
                <a:avLst/>
              </a:prstGeom>
              <a:solidFill>
                <a:schemeClr val="accent1"/>
              </a:solid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9" name="Rectangle 203"/>
              <p:cNvSpPr>
                <a:spLocks noChangeArrowheads="1"/>
              </p:cNvSpPr>
              <p:nvPr/>
            </p:nvSpPr>
            <p:spPr bwMode="auto">
              <a:xfrm>
                <a:off x="643" y="1231"/>
                <a:ext cx="235" cy="29"/>
              </a:xfrm>
              <a:prstGeom prst="rect">
                <a:avLst/>
              </a:prstGeom>
              <a:solidFill>
                <a:schemeClr val="accent1"/>
              </a:solid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90" name="Freeform 204"/>
              <p:cNvSpPr>
                <a:spLocks/>
              </p:cNvSpPr>
              <p:nvPr/>
            </p:nvSpPr>
            <p:spPr bwMode="auto">
              <a:xfrm>
                <a:off x="2048" y="895"/>
                <a:ext cx="185" cy="128"/>
              </a:xfrm>
              <a:custGeom>
                <a:avLst/>
                <a:gdLst>
                  <a:gd name="T0" fmla="*/ 127 w 127"/>
                  <a:gd name="T1" fmla="*/ 80 h 88"/>
                  <a:gd name="T2" fmla="*/ 119 w 127"/>
                  <a:gd name="T3" fmla="*/ 88 h 88"/>
                  <a:gd name="T4" fmla="*/ 9 w 127"/>
                  <a:gd name="T5" fmla="*/ 88 h 88"/>
                  <a:gd name="T6" fmla="*/ 0 w 127"/>
                  <a:gd name="T7" fmla="*/ 80 h 88"/>
                  <a:gd name="T8" fmla="*/ 0 w 127"/>
                  <a:gd name="T9" fmla="*/ 9 h 88"/>
                  <a:gd name="T10" fmla="*/ 9 w 127"/>
                  <a:gd name="T11" fmla="*/ 0 h 88"/>
                  <a:gd name="T12" fmla="*/ 119 w 127"/>
                  <a:gd name="T13" fmla="*/ 0 h 88"/>
                  <a:gd name="T14" fmla="*/ 127 w 127"/>
                  <a:gd name="T15" fmla="*/ 9 h 88"/>
                  <a:gd name="T16" fmla="*/ 127 w 127"/>
                  <a:gd name="T17"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88">
                    <a:moveTo>
                      <a:pt x="127" y="80"/>
                    </a:moveTo>
                    <a:cubicBezTo>
                      <a:pt x="127" y="84"/>
                      <a:pt x="123" y="88"/>
                      <a:pt x="119" y="88"/>
                    </a:cubicBezTo>
                    <a:cubicBezTo>
                      <a:pt x="9" y="88"/>
                      <a:pt x="9" y="88"/>
                      <a:pt x="9" y="88"/>
                    </a:cubicBezTo>
                    <a:cubicBezTo>
                      <a:pt x="4" y="88"/>
                      <a:pt x="0" y="84"/>
                      <a:pt x="0" y="80"/>
                    </a:cubicBezTo>
                    <a:cubicBezTo>
                      <a:pt x="0" y="9"/>
                      <a:pt x="0" y="9"/>
                      <a:pt x="0" y="9"/>
                    </a:cubicBezTo>
                    <a:cubicBezTo>
                      <a:pt x="0" y="4"/>
                      <a:pt x="4" y="0"/>
                      <a:pt x="9" y="0"/>
                    </a:cubicBezTo>
                    <a:cubicBezTo>
                      <a:pt x="119" y="0"/>
                      <a:pt x="119" y="0"/>
                      <a:pt x="119" y="0"/>
                    </a:cubicBezTo>
                    <a:cubicBezTo>
                      <a:pt x="123" y="0"/>
                      <a:pt x="127" y="4"/>
                      <a:pt x="127" y="9"/>
                    </a:cubicBezTo>
                    <a:lnTo>
                      <a:pt x="127" y="80"/>
                    </a:lnTo>
                    <a:close/>
                  </a:path>
                </a:pathLst>
              </a:custGeom>
              <a:grp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grpSp>
        <p:grpSp>
          <p:nvGrpSpPr>
            <p:cNvPr id="9" name="Group 406"/>
            <p:cNvGrpSpPr>
              <a:grpSpLocks/>
            </p:cNvGrpSpPr>
            <p:nvPr/>
          </p:nvGrpSpPr>
          <p:grpSpPr bwMode="auto">
            <a:xfrm>
              <a:off x="586" y="587"/>
              <a:ext cx="2147" cy="2825"/>
              <a:chOff x="586" y="587"/>
              <a:chExt cx="2147" cy="2825"/>
            </a:xfrm>
            <a:grpFill/>
          </p:grpSpPr>
          <p:sp>
            <p:nvSpPr>
              <p:cNvPr id="193" name="Rectangle 206"/>
              <p:cNvSpPr>
                <a:spLocks noChangeArrowheads="1"/>
              </p:cNvSpPr>
              <p:nvPr/>
            </p:nvSpPr>
            <p:spPr bwMode="auto">
              <a:xfrm>
                <a:off x="2122" y="969"/>
                <a:ext cx="81" cy="1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94" name="Rectangle 207"/>
              <p:cNvSpPr>
                <a:spLocks noChangeArrowheads="1"/>
              </p:cNvSpPr>
              <p:nvPr/>
            </p:nvSpPr>
            <p:spPr bwMode="auto">
              <a:xfrm>
                <a:off x="2154" y="994"/>
                <a:ext cx="49" cy="1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95" name="Rectangle 208"/>
              <p:cNvSpPr>
                <a:spLocks noChangeArrowheads="1"/>
              </p:cNvSpPr>
              <p:nvPr/>
            </p:nvSpPr>
            <p:spPr bwMode="auto">
              <a:xfrm>
                <a:off x="2052" y="931"/>
                <a:ext cx="179" cy="22"/>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96" name="Freeform 209"/>
              <p:cNvSpPr>
                <a:spLocks/>
              </p:cNvSpPr>
              <p:nvPr/>
            </p:nvSpPr>
            <p:spPr bwMode="auto">
              <a:xfrm>
                <a:off x="2061" y="1439"/>
                <a:ext cx="166" cy="116"/>
              </a:xfrm>
              <a:custGeom>
                <a:avLst/>
                <a:gdLst>
                  <a:gd name="T0" fmla="*/ 114 w 114"/>
                  <a:gd name="T1" fmla="*/ 72 h 80"/>
                  <a:gd name="T2" fmla="*/ 107 w 114"/>
                  <a:gd name="T3" fmla="*/ 80 h 80"/>
                  <a:gd name="T4" fmla="*/ 7 w 114"/>
                  <a:gd name="T5" fmla="*/ 80 h 80"/>
                  <a:gd name="T6" fmla="*/ 0 w 114"/>
                  <a:gd name="T7" fmla="*/ 72 h 80"/>
                  <a:gd name="T8" fmla="*/ 0 w 114"/>
                  <a:gd name="T9" fmla="*/ 8 h 80"/>
                  <a:gd name="T10" fmla="*/ 7 w 114"/>
                  <a:gd name="T11" fmla="*/ 0 h 80"/>
                  <a:gd name="T12" fmla="*/ 107 w 114"/>
                  <a:gd name="T13" fmla="*/ 0 h 80"/>
                  <a:gd name="T14" fmla="*/ 114 w 114"/>
                  <a:gd name="T15" fmla="*/ 8 h 80"/>
                  <a:gd name="T16" fmla="*/ 114 w 114"/>
                  <a:gd name="T17"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80">
                    <a:moveTo>
                      <a:pt x="114" y="72"/>
                    </a:moveTo>
                    <a:cubicBezTo>
                      <a:pt x="114" y="76"/>
                      <a:pt x="111" y="80"/>
                      <a:pt x="107" y="80"/>
                    </a:cubicBezTo>
                    <a:cubicBezTo>
                      <a:pt x="7" y="80"/>
                      <a:pt x="7" y="80"/>
                      <a:pt x="7" y="80"/>
                    </a:cubicBezTo>
                    <a:cubicBezTo>
                      <a:pt x="3" y="80"/>
                      <a:pt x="0" y="76"/>
                      <a:pt x="0" y="72"/>
                    </a:cubicBezTo>
                    <a:cubicBezTo>
                      <a:pt x="0" y="8"/>
                      <a:pt x="0" y="8"/>
                      <a:pt x="0" y="8"/>
                    </a:cubicBezTo>
                    <a:cubicBezTo>
                      <a:pt x="0" y="4"/>
                      <a:pt x="3" y="0"/>
                      <a:pt x="7" y="0"/>
                    </a:cubicBezTo>
                    <a:cubicBezTo>
                      <a:pt x="107" y="0"/>
                      <a:pt x="107" y="0"/>
                      <a:pt x="107" y="0"/>
                    </a:cubicBezTo>
                    <a:cubicBezTo>
                      <a:pt x="111" y="0"/>
                      <a:pt x="114" y="4"/>
                      <a:pt x="114" y="8"/>
                    </a:cubicBezTo>
                    <a:lnTo>
                      <a:pt x="114" y="72"/>
                    </a:lnTo>
                    <a:close/>
                  </a:path>
                </a:pathLst>
              </a:custGeom>
              <a:solidFill>
                <a:schemeClr val="accent1"/>
              </a:solid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97" name="Rectangle 210"/>
              <p:cNvSpPr>
                <a:spLocks noChangeArrowheads="1"/>
              </p:cNvSpPr>
              <p:nvPr/>
            </p:nvSpPr>
            <p:spPr bwMode="auto">
              <a:xfrm>
                <a:off x="2128" y="1506"/>
                <a:ext cx="73" cy="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98" name="Rectangle 211"/>
              <p:cNvSpPr>
                <a:spLocks noChangeArrowheads="1"/>
              </p:cNvSpPr>
              <p:nvPr/>
            </p:nvSpPr>
            <p:spPr bwMode="auto">
              <a:xfrm>
                <a:off x="2155" y="1529"/>
                <a:ext cx="46" cy="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99" name="Rectangle 212"/>
              <p:cNvSpPr>
                <a:spLocks noChangeArrowheads="1"/>
              </p:cNvSpPr>
              <p:nvPr/>
            </p:nvSpPr>
            <p:spPr bwMode="auto">
              <a:xfrm>
                <a:off x="2064" y="1471"/>
                <a:ext cx="161" cy="20"/>
              </a:xfrm>
              <a:prstGeom prst="rect">
                <a:avLst/>
              </a:prstGeom>
              <a:solidFill>
                <a:schemeClr val="accent1"/>
              </a:solid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0" name="Freeform 213"/>
              <p:cNvSpPr>
                <a:spLocks noEditPoints="1"/>
              </p:cNvSpPr>
              <p:nvPr/>
            </p:nvSpPr>
            <p:spPr bwMode="auto">
              <a:xfrm>
                <a:off x="781" y="1655"/>
                <a:ext cx="246" cy="256"/>
              </a:xfrm>
              <a:custGeom>
                <a:avLst/>
                <a:gdLst>
                  <a:gd name="T0" fmla="*/ 128 w 246"/>
                  <a:gd name="T1" fmla="*/ 13 h 256"/>
                  <a:gd name="T2" fmla="*/ 128 w 246"/>
                  <a:gd name="T3" fmla="*/ 0 h 256"/>
                  <a:gd name="T4" fmla="*/ 100 w 246"/>
                  <a:gd name="T5" fmla="*/ 0 h 256"/>
                  <a:gd name="T6" fmla="*/ 100 w 246"/>
                  <a:gd name="T7" fmla="*/ 25 h 256"/>
                  <a:gd name="T8" fmla="*/ 67 w 246"/>
                  <a:gd name="T9" fmla="*/ 25 h 256"/>
                  <a:gd name="T10" fmla="*/ 64 w 246"/>
                  <a:gd name="T11" fmla="*/ 12 h 256"/>
                  <a:gd name="T12" fmla="*/ 11 w 246"/>
                  <a:gd name="T13" fmla="*/ 12 h 256"/>
                  <a:gd name="T14" fmla="*/ 11 w 246"/>
                  <a:gd name="T15" fmla="*/ 114 h 256"/>
                  <a:gd name="T16" fmla="*/ 0 w 246"/>
                  <a:gd name="T17" fmla="*/ 114 h 256"/>
                  <a:gd name="T18" fmla="*/ 0 w 246"/>
                  <a:gd name="T19" fmla="*/ 127 h 256"/>
                  <a:gd name="T20" fmla="*/ 10 w 246"/>
                  <a:gd name="T21" fmla="*/ 127 h 256"/>
                  <a:gd name="T22" fmla="*/ 10 w 246"/>
                  <a:gd name="T23" fmla="*/ 256 h 256"/>
                  <a:gd name="T24" fmla="*/ 224 w 246"/>
                  <a:gd name="T25" fmla="*/ 256 h 256"/>
                  <a:gd name="T26" fmla="*/ 224 w 246"/>
                  <a:gd name="T27" fmla="*/ 131 h 256"/>
                  <a:gd name="T28" fmla="*/ 246 w 246"/>
                  <a:gd name="T29" fmla="*/ 131 h 256"/>
                  <a:gd name="T30" fmla="*/ 128 w 246"/>
                  <a:gd name="T31" fmla="*/ 13 h 256"/>
                  <a:gd name="T32" fmla="*/ 57 w 246"/>
                  <a:gd name="T33" fmla="*/ 210 h 256"/>
                  <a:gd name="T34" fmla="*/ 39 w 246"/>
                  <a:gd name="T35" fmla="*/ 210 h 256"/>
                  <a:gd name="T36" fmla="*/ 39 w 246"/>
                  <a:gd name="T37" fmla="*/ 192 h 256"/>
                  <a:gd name="T38" fmla="*/ 57 w 246"/>
                  <a:gd name="T39" fmla="*/ 192 h 256"/>
                  <a:gd name="T40" fmla="*/ 57 w 246"/>
                  <a:gd name="T41" fmla="*/ 210 h 256"/>
                  <a:gd name="T42" fmla="*/ 57 w 246"/>
                  <a:gd name="T43" fmla="*/ 172 h 256"/>
                  <a:gd name="T44" fmla="*/ 39 w 246"/>
                  <a:gd name="T45" fmla="*/ 172 h 256"/>
                  <a:gd name="T46" fmla="*/ 39 w 246"/>
                  <a:gd name="T47" fmla="*/ 155 h 256"/>
                  <a:gd name="T48" fmla="*/ 57 w 246"/>
                  <a:gd name="T49" fmla="*/ 155 h 256"/>
                  <a:gd name="T50" fmla="*/ 57 w 246"/>
                  <a:gd name="T51" fmla="*/ 172 h 256"/>
                  <a:gd name="T52" fmla="*/ 97 w 246"/>
                  <a:gd name="T53" fmla="*/ 210 h 256"/>
                  <a:gd name="T54" fmla="*/ 80 w 246"/>
                  <a:gd name="T55" fmla="*/ 210 h 256"/>
                  <a:gd name="T56" fmla="*/ 80 w 246"/>
                  <a:gd name="T57" fmla="*/ 192 h 256"/>
                  <a:gd name="T58" fmla="*/ 97 w 246"/>
                  <a:gd name="T59" fmla="*/ 192 h 256"/>
                  <a:gd name="T60" fmla="*/ 97 w 246"/>
                  <a:gd name="T61" fmla="*/ 210 h 256"/>
                  <a:gd name="T62" fmla="*/ 97 w 246"/>
                  <a:gd name="T63" fmla="*/ 172 h 256"/>
                  <a:gd name="T64" fmla="*/ 80 w 246"/>
                  <a:gd name="T65" fmla="*/ 172 h 256"/>
                  <a:gd name="T66" fmla="*/ 80 w 246"/>
                  <a:gd name="T67" fmla="*/ 155 h 256"/>
                  <a:gd name="T68" fmla="*/ 97 w 246"/>
                  <a:gd name="T69" fmla="*/ 155 h 256"/>
                  <a:gd name="T70" fmla="*/ 97 w 246"/>
                  <a:gd name="T71" fmla="*/ 172 h 256"/>
                  <a:gd name="T72" fmla="*/ 201 w 246"/>
                  <a:gd name="T73" fmla="*/ 235 h 256"/>
                  <a:gd name="T74" fmla="*/ 138 w 246"/>
                  <a:gd name="T75" fmla="*/ 235 h 256"/>
                  <a:gd name="T76" fmla="*/ 138 w 246"/>
                  <a:gd name="T77" fmla="*/ 155 h 256"/>
                  <a:gd name="T78" fmla="*/ 201 w 246"/>
                  <a:gd name="T79" fmla="*/ 155 h 256"/>
                  <a:gd name="T80" fmla="*/ 201 w 246"/>
                  <a:gd name="T81" fmla="*/ 23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256">
                    <a:moveTo>
                      <a:pt x="128" y="13"/>
                    </a:moveTo>
                    <a:lnTo>
                      <a:pt x="128" y="0"/>
                    </a:lnTo>
                    <a:lnTo>
                      <a:pt x="100" y="0"/>
                    </a:lnTo>
                    <a:lnTo>
                      <a:pt x="100" y="25"/>
                    </a:lnTo>
                    <a:lnTo>
                      <a:pt x="67" y="25"/>
                    </a:lnTo>
                    <a:lnTo>
                      <a:pt x="64" y="12"/>
                    </a:lnTo>
                    <a:lnTo>
                      <a:pt x="11" y="12"/>
                    </a:lnTo>
                    <a:lnTo>
                      <a:pt x="11" y="114"/>
                    </a:lnTo>
                    <a:lnTo>
                      <a:pt x="0" y="114"/>
                    </a:lnTo>
                    <a:lnTo>
                      <a:pt x="0" y="127"/>
                    </a:lnTo>
                    <a:lnTo>
                      <a:pt x="10" y="127"/>
                    </a:lnTo>
                    <a:lnTo>
                      <a:pt x="10" y="256"/>
                    </a:lnTo>
                    <a:lnTo>
                      <a:pt x="224" y="256"/>
                    </a:lnTo>
                    <a:lnTo>
                      <a:pt x="224" y="131"/>
                    </a:lnTo>
                    <a:lnTo>
                      <a:pt x="246" y="131"/>
                    </a:lnTo>
                    <a:lnTo>
                      <a:pt x="128" y="13"/>
                    </a:lnTo>
                    <a:close/>
                    <a:moveTo>
                      <a:pt x="57" y="210"/>
                    </a:moveTo>
                    <a:lnTo>
                      <a:pt x="39" y="210"/>
                    </a:lnTo>
                    <a:lnTo>
                      <a:pt x="39" y="192"/>
                    </a:lnTo>
                    <a:lnTo>
                      <a:pt x="57" y="192"/>
                    </a:lnTo>
                    <a:lnTo>
                      <a:pt x="57" y="210"/>
                    </a:lnTo>
                    <a:close/>
                    <a:moveTo>
                      <a:pt x="57" y="172"/>
                    </a:moveTo>
                    <a:lnTo>
                      <a:pt x="39" y="172"/>
                    </a:lnTo>
                    <a:lnTo>
                      <a:pt x="39" y="155"/>
                    </a:lnTo>
                    <a:lnTo>
                      <a:pt x="57" y="155"/>
                    </a:lnTo>
                    <a:lnTo>
                      <a:pt x="57" y="172"/>
                    </a:lnTo>
                    <a:close/>
                    <a:moveTo>
                      <a:pt x="97" y="210"/>
                    </a:moveTo>
                    <a:lnTo>
                      <a:pt x="80" y="210"/>
                    </a:lnTo>
                    <a:lnTo>
                      <a:pt x="80" y="192"/>
                    </a:lnTo>
                    <a:lnTo>
                      <a:pt x="97" y="192"/>
                    </a:lnTo>
                    <a:lnTo>
                      <a:pt x="97" y="210"/>
                    </a:lnTo>
                    <a:close/>
                    <a:moveTo>
                      <a:pt x="97" y="172"/>
                    </a:moveTo>
                    <a:lnTo>
                      <a:pt x="80" y="172"/>
                    </a:lnTo>
                    <a:lnTo>
                      <a:pt x="80" y="155"/>
                    </a:lnTo>
                    <a:lnTo>
                      <a:pt x="97" y="155"/>
                    </a:lnTo>
                    <a:lnTo>
                      <a:pt x="97" y="172"/>
                    </a:lnTo>
                    <a:close/>
                    <a:moveTo>
                      <a:pt x="201" y="235"/>
                    </a:moveTo>
                    <a:lnTo>
                      <a:pt x="138" y="235"/>
                    </a:lnTo>
                    <a:lnTo>
                      <a:pt x="138" y="155"/>
                    </a:lnTo>
                    <a:lnTo>
                      <a:pt x="201" y="155"/>
                    </a:lnTo>
                    <a:lnTo>
                      <a:pt x="201" y="235"/>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1" name="Freeform 214"/>
              <p:cNvSpPr>
                <a:spLocks noEditPoints="1"/>
              </p:cNvSpPr>
              <p:nvPr/>
            </p:nvSpPr>
            <p:spPr bwMode="auto">
              <a:xfrm>
                <a:off x="2537" y="2063"/>
                <a:ext cx="133" cy="141"/>
              </a:xfrm>
              <a:custGeom>
                <a:avLst/>
                <a:gdLst>
                  <a:gd name="T0" fmla="*/ 69 w 133"/>
                  <a:gd name="T1" fmla="*/ 7 h 141"/>
                  <a:gd name="T2" fmla="*/ 69 w 133"/>
                  <a:gd name="T3" fmla="*/ 0 h 141"/>
                  <a:gd name="T4" fmla="*/ 55 w 133"/>
                  <a:gd name="T5" fmla="*/ 0 h 141"/>
                  <a:gd name="T6" fmla="*/ 55 w 133"/>
                  <a:gd name="T7" fmla="*/ 14 h 141"/>
                  <a:gd name="T8" fmla="*/ 36 w 133"/>
                  <a:gd name="T9" fmla="*/ 14 h 141"/>
                  <a:gd name="T10" fmla="*/ 34 w 133"/>
                  <a:gd name="T11" fmla="*/ 7 h 141"/>
                  <a:gd name="T12" fmla="*/ 5 w 133"/>
                  <a:gd name="T13" fmla="*/ 7 h 141"/>
                  <a:gd name="T14" fmla="*/ 5 w 133"/>
                  <a:gd name="T15" fmla="*/ 62 h 141"/>
                  <a:gd name="T16" fmla="*/ 0 w 133"/>
                  <a:gd name="T17" fmla="*/ 62 h 141"/>
                  <a:gd name="T18" fmla="*/ 0 w 133"/>
                  <a:gd name="T19" fmla="*/ 69 h 141"/>
                  <a:gd name="T20" fmla="*/ 5 w 133"/>
                  <a:gd name="T21" fmla="*/ 69 h 141"/>
                  <a:gd name="T22" fmla="*/ 5 w 133"/>
                  <a:gd name="T23" fmla="*/ 141 h 141"/>
                  <a:gd name="T24" fmla="*/ 122 w 133"/>
                  <a:gd name="T25" fmla="*/ 141 h 141"/>
                  <a:gd name="T26" fmla="*/ 122 w 133"/>
                  <a:gd name="T27" fmla="*/ 72 h 141"/>
                  <a:gd name="T28" fmla="*/ 133 w 133"/>
                  <a:gd name="T29" fmla="*/ 72 h 141"/>
                  <a:gd name="T30" fmla="*/ 69 w 133"/>
                  <a:gd name="T31" fmla="*/ 7 h 141"/>
                  <a:gd name="T32" fmla="*/ 32 w 133"/>
                  <a:gd name="T33" fmla="*/ 116 h 141"/>
                  <a:gd name="T34" fmla="*/ 21 w 133"/>
                  <a:gd name="T35" fmla="*/ 116 h 141"/>
                  <a:gd name="T36" fmla="*/ 21 w 133"/>
                  <a:gd name="T37" fmla="*/ 106 h 141"/>
                  <a:gd name="T38" fmla="*/ 32 w 133"/>
                  <a:gd name="T39" fmla="*/ 106 h 141"/>
                  <a:gd name="T40" fmla="*/ 32 w 133"/>
                  <a:gd name="T41" fmla="*/ 116 h 141"/>
                  <a:gd name="T42" fmla="*/ 32 w 133"/>
                  <a:gd name="T43" fmla="*/ 94 h 141"/>
                  <a:gd name="T44" fmla="*/ 21 w 133"/>
                  <a:gd name="T45" fmla="*/ 94 h 141"/>
                  <a:gd name="T46" fmla="*/ 21 w 133"/>
                  <a:gd name="T47" fmla="*/ 85 h 141"/>
                  <a:gd name="T48" fmla="*/ 32 w 133"/>
                  <a:gd name="T49" fmla="*/ 85 h 141"/>
                  <a:gd name="T50" fmla="*/ 32 w 133"/>
                  <a:gd name="T51" fmla="*/ 94 h 141"/>
                  <a:gd name="T52" fmla="*/ 53 w 133"/>
                  <a:gd name="T53" fmla="*/ 116 h 141"/>
                  <a:gd name="T54" fmla="*/ 43 w 133"/>
                  <a:gd name="T55" fmla="*/ 116 h 141"/>
                  <a:gd name="T56" fmla="*/ 43 w 133"/>
                  <a:gd name="T57" fmla="*/ 106 h 141"/>
                  <a:gd name="T58" fmla="*/ 53 w 133"/>
                  <a:gd name="T59" fmla="*/ 106 h 141"/>
                  <a:gd name="T60" fmla="*/ 53 w 133"/>
                  <a:gd name="T61" fmla="*/ 116 h 141"/>
                  <a:gd name="T62" fmla="*/ 53 w 133"/>
                  <a:gd name="T63" fmla="*/ 94 h 141"/>
                  <a:gd name="T64" fmla="*/ 43 w 133"/>
                  <a:gd name="T65" fmla="*/ 94 h 141"/>
                  <a:gd name="T66" fmla="*/ 43 w 133"/>
                  <a:gd name="T67" fmla="*/ 85 h 141"/>
                  <a:gd name="T68" fmla="*/ 53 w 133"/>
                  <a:gd name="T69" fmla="*/ 85 h 141"/>
                  <a:gd name="T70" fmla="*/ 53 w 133"/>
                  <a:gd name="T71" fmla="*/ 94 h 141"/>
                  <a:gd name="T72" fmla="*/ 109 w 133"/>
                  <a:gd name="T73" fmla="*/ 129 h 141"/>
                  <a:gd name="T74" fmla="*/ 75 w 133"/>
                  <a:gd name="T75" fmla="*/ 129 h 141"/>
                  <a:gd name="T76" fmla="*/ 75 w 133"/>
                  <a:gd name="T77" fmla="*/ 85 h 141"/>
                  <a:gd name="T78" fmla="*/ 109 w 133"/>
                  <a:gd name="T79" fmla="*/ 85 h 141"/>
                  <a:gd name="T80" fmla="*/ 109 w 133"/>
                  <a:gd name="T81"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3" h="141">
                    <a:moveTo>
                      <a:pt x="69" y="7"/>
                    </a:moveTo>
                    <a:lnTo>
                      <a:pt x="69" y="0"/>
                    </a:lnTo>
                    <a:lnTo>
                      <a:pt x="55" y="0"/>
                    </a:lnTo>
                    <a:lnTo>
                      <a:pt x="55" y="14"/>
                    </a:lnTo>
                    <a:lnTo>
                      <a:pt x="36" y="14"/>
                    </a:lnTo>
                    <a:lnTo>
                      <a:pt x="34" y="7"/>
                    </a:lnTo>
                    <a:lnTo>
                      <a:pt x="5" y="7"/>
                    </a:lnTo>
                    <a:lnTo>
                      <a:pt x="5" y="62"/>
                    </a:lnTo>
                    <a:lnTo>
                      <a:pt x="0" y="62"/>
                    </a:lnTo>
                    <a:lnTo>
                      <a:pt x="0" y="69"/>
                    </a:lnTo>
                    <a:lnTo>
                      <a:pt x="5" y="69"/>
                    </a:lnTo>
                    <a:lnTo>
                      <a:pt x="5" y="141"/>
                    </a:lnTo>
                    <a:lnTo>
                      <a:pt x="122" y="141"/>
                    </a:lnTo>
                    <a:lnTo>
                      <a:pt x="122" y="72"/>
                    </a:lnTo>
                    <a:lnTo>
                      <a:pt x="133" y="72"/>
                    </a:lnTo>
                    <a:lnTo>
                      <a:pt x="69" y="7"/>
                    </a:lnTo>
                    <a:close/>
                    <a:moveTo>
                      <a:pt x="32" y="116"/>
                    </a:moveTo>
                    <a:lnTo>
                      <a:pt x="21" y="116"/>
                    </a:lnTo>
                    <a:lnTo>
                      <a:pt x="21" y="106"/>
                    </a:lnTo>
                    <a:lnTo>
                      <a:pt x="32" y="106"/>
                    </a:lnTo>
                    <a:lnTo>
                      <a:pt x="32" y="116"/>
                    </a:lnTo>
                    <a:close/>
                    <a:moveTo>
                      <a:pt x="32" y="94"/>
                    </a:moveTo>
                    <a:lnTo>
                      <a:pt x="21" y="94"/>
                    </a:lnTo>
                    <a:lnTo>
                      <a:pt x="21" y="85"/>
                    </a:lnTo>
                    <a:lnTo>
                      <a:pt x="32" y="85"/>
                    </a:lnTo>
                    <a:lnTo>
                      <a:pt x="32" y="94"/>
                    </a:lnTo>
                    <a:close/>
                    <a:moveTo>
                      <a:pt x="53" y="116"/>
                    </a:moveTo>
                    <a:lnTo>
                      <a:pt x="43" y="116"/>
                    </a:lnTo>
                    <a:lnTo>
                      <a:pt x="43" y="106"/>
                    </a:lnTo>
                    <a:lnTo>
                      <a:pt x="53" y="106"/>
                    </a:lnTo>
                    <a:lnTo>
                      <a:pt x="53" y="116"/>
                    </a:lnTo>
                    <a:close/>
                    <a:moveTo>
                      <a:pt x="53" y="94"/>
                    </a:moveTo>
                    <a:lnTo>
                      <a:pt x="43" y="94"/>
                    </a:lnTo>
                    <a:lnTo>
                      <a:pt x="43" y="85"/>
                    </a:lnTo>
                    <a:lnTo>
                      <a:pt x="53" y="85"/>
                    </a:lnTo>
                    <a:lnTo>
                      <a:pt x="53" y="94"/>
                    </a:lnTo>
                    <a:close/>
                    <a:moveTo>
                      <a:pt x="109" y="129"/>
                    </a:moveTo>
                    <a:lnTo>
                      <a:pt x="75" y="129"/>
                    </a:lnTo>
                    <a:lnTo>
                      <a:pt x="75" y="85"/>
                    </a:lnTo>
                    <a:lnTo>
                      <a:pt x="109" y="85"/>
                    </a:lnTo>
                    <a:lnTo>
                      <a:pt x="109" y="129"/>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2" name="Freeform 215"/>
              <p:cNvSpPr>
                <a:spLocks noEditPoints="1"/>
              </p:cNvSpPr>
              <p:nvPr/>
            </p:nvSpPr>
            <p:spPr bwMode="auto">
              <a:xfrm>
                <a:off x="1617" y="587"/>
                <a:ext cx="246" cy="255"/>
              </a:xfrm>
              <a:custGeom>
                <a:avLst/>
                <a:gdLst>
                  <a:gd name="T0" fmla="*/ 127 w 246"/>
                  <a:gd name="T1" fmla="*/ 13 h 255"/>
                  <a:gd name="T2" fmla="*/ 127 w 246"/>
                  <a:gd name="T3" fmla="*/ 0 h 255"/>
                  <a:gd name="T4" fmla="*/ 99 w 246"/>
                  <a:gd name="T5" fmla="*/ 0 h 255"/>
                  <a:gd name="T6" fmla="*/ 99 w 246"/>
                  <a:gd name="T7" fmla="*/ 24 h 255"/>
                  <a:gd name="T8" fmla="*/ 67 w 246"/>
                  <a:gd name="T9" fmla="*/ 24 h 255"/>
                  <a:gd name="T10" fmla="*/ 64 w 246"/>
                  <a:gd name="T11" fmla="*/ 13 h 255"/>
                  <a:gd name="T12" fmla="*/ 12 w 246"/>
                  <a:gd name="T13" fmla="*/ 13 h 255"/>
                  <a:gd name="T14" fmla="*/ 12 w 246"/>
                  <a:gd name="T15" fmla="*/ 114 h 255"/>
                  <a:gd name="T16" fmla="*/ 0 w 246"/>
                  <a:gd name="T17" fmla="*/ 114 h 255"/>
                  <a:gd name="T18" fmla="*/ 0 w 246"/>
                  <a:gd name="T19" fmla="*/ 126 h 255"/>
                  <a:gd name="T20" fmla="*/ 10 w 246"/>
                  <a:gd name="T21" fmla="*/ 126 h 255"/>
                  <a:gd name="T22" fmla="*/ 10 w 246"/>
                  <a:gd name="T23" fmla="*/ 255 h 255"/>
                  <a:gd name="T24" fmla="*/ 224 w 246"/>
                  <a:gd name="T25" fmla="*/ 255 h 255"/>
                  <a:gd name="T26" fmla="*/ 224 w 246"/>
                  <a:gd name="T27" fmla="*/ 130 h 255"/>
                  <a:gd name="T28" fmla="*/ 246 w 246"/>
                  <a:gd name="T29" fmla="*/ 130 h 255"/>
                  <a:gd name="T30" fmla="*/ 127 w 246"/>
                  <a:gd name="T31" fmla="*/ 13 h 255"/>
                  <a:gd name="T32" fmla="*/ 57 w 246"/>
                  <a:gd name="T33" fmla="*/ 210 h 255"/>
                  <a:gd name="T34" fmla="*/ 40 w 246"/>
                  <a:gd name="T35" fmla="*/ 210 h 255"/>
                  <a:gd name="T36" fmla="*/ 40 w 246"/>
                  <a:gd name="T37" fmla="*/ 191 h 255"/>
                  <a:gd name="T38" fmla="*/ 57 w 246"/>
                  <a:gd name="T39" fmla="*/ 191 h 255"/>
                  <a:gd name="T40" fmla="*/ 57 w 246"/>
                  <a:gd name="T41" fmla="*/ 210 h 255"/>
                  <a:gd name="T42" fmla="*/ 57 w 246"/>
                  <a:gd name="T43" fmla="*/ 171 h 255"/>
                  <a:gd name="T44" fmla="*/ 40 w 246"/>
                  <a:gd name="T45" fmla="*/ 171 h 255"/>
                  <a:gd name="T46" fmla="*/ 40 w 246"/>
                  <a:gd name="T47" fmla="*/ 154 h 255"/>
                  <a:gd name="T48" fmla="*/ 57 w 246"/>
                  <a:gd name="T49" fmla="*/ 154 h 255"/>
                  <a:gd name="T50" fmla="*/ 57 w 246"/>
                  <a:gd name="T51" fmla="*/ 171 h 255"/>
                  <a:gd name="T52" fmla="*/ 98 w 246"/>
                  <a:gd name="T53" fmla="*/ 210 h 255"/>
                  <a:gd name="T54" fmla="*/ 80 w 246"/>
                  <a:gd name="T55" fmla="*/ 210 h 255"/>
                  <a:gd name="T56" fmla="*/ 80 w 246"/>
                  <a:gd name="T57" fmla="*/ 191 h 255"/>
                  <a:gd name="T58" fmla="*/ 98 w 246"/>
                  <a:gd name="T59" fmla="*/ 191 h 255"/>
                  <a:gd name="T60" fmla="*/ 98 w 246"/>
                  <a:gd name="T61" fmla="*/ 210 h 255"/>
                  <a:gd name="T62" fmla="*/ 98 w 246"/>
                  <a:gd name="T63" fmla="*/ 171 h 255"/>
                  <a:gd name="T64" fmla="*/ 80 w 246"/>
                  <a:gd name="T65" fmla="*/ 171 h 255"/>
                  <a:gd name="T66" fmla="*/ 80 w 246"/>
                  <a:gd name="T67" fmla="*/ 154 h 255"/>
                  <a:gd name="T68" fmla="*/ 98 w 246"/>
                  <a:gd name="T69" fmla="*/ 154 h 255"/>
                  <a:gd name="T70" fmla="*/ 98 w 246"/>
                  <a:gd name="T71" fmla="*/ 171 h 255"/>
                  <a:gd name="T72" fmla="*/ 200 w 246"/>
                  <a:gd name="T73" fmla="*/ 234 h 255"/>
                  <a:gd name="T74" fmla="*/ 137 w 246"/>
                  <a:gd name="T75" fmla="*/ 234 h 255"/>
                  <a:gd name="T76" fmla="*/ 137 w 246"/>
                  <a:gd name="T77" fmla="*/ 154 h 255"/>
                  <a:gd name="T78" fmla="*/ 200 w 246"/>
                  <a:gd name="T79" fmla="*/ 154 h 255"/>
                  <a:gd name="T80" fmla="*/ 200 w 246"/>
                  <a:gd name="T81" fmla="*/ 234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255">
                    <a:moveTo>
                      <a:pt x="127" y="13"/>
                    </a:moveTo>
                    <a:lnTo>
                      <a:pt x="127" y="0"/>
                    </a:lnTo>
                    <a:lnTo>
                      <a:pt x="99" y="0"/>
                    </a:lnTo>
                    <a:lnTo>
                      <a:pt x="99" y="24"/>
                    </a:lnTo>
                    <a:lnTo>
                      <a:pt x="67" y="24"/>
                    </a:lnTo>
                    <a:lnTo>
                      <a:pt x="64" y="13"/>
                    </a:lnTo>
                    <a:lnTo>
                      <a:pt x="12" y="13"/>
                    </a:lnTo>
                    <a:lnTo>
                      <a:pt x="12" y="114"/>
                    </a:lnTo>
                    <a:lnTo>
                      <a:pt x="0" y="114"/>
                    </a:lnTo>
                    <a:lnTo>
                      <a:pt x="0" y="126"/>
                    </a:lnTo>
                    <a:lnTo>
                      <a:pt x="10" y="126"/>
                    </a:lnTo>
                    <a:lnTo>
                      <a:pt x="10" y="255"/>
                    </a:lnTo>
                    <a:lnTo>
                      <a:pt x="224" y="255"/>
                    </a:lnTo>
                    <a:lnTo>
                      <a:pt x="224" y="130"/>
                    </a:lnTo>
                    <a:lnTo>
                      <a:pt x="246" y="130"/>
                    </a:lnTo>
                    <a:lnTo>
                      <a:pt x="127" y="13"/>
                    </a:lnTo>
                    <a:close/>
                    <a:moveTo>
                      <a:pt x="57" y="210"/>
                    </a:moveTo>
                    <a:lnTo>
                      <a:pt x="40" y="210"/>
                    </a:lnTo>
                    <a:lnTo>
                      <a:pt x="40" y="191"/>
                    </a:lnTo>
                    <a:lnTo>
                      <a:pt x="57" y="191"/>
                    </a:lnTo>
                    <a:lnTo>
                      <a:pt x="57" y="210"/>
                    </a:lnTo>
                    <a:close/>
                    <a:moveTo>
                      <a:pt x="57" y="171"/>
                    </a:moveTo>
                    <a:lnTo>
                      <a:pt x="40" y="171"/>
                    </a:lnTo>
                    <a:lnTo>
                      <a:pt x="40" y="154"/>
                    </a:lnTo>
                    <a:lnTo>
                      <a:pt x="57" y="154"/>
                    </a:lnTo>
                    <a:lnTo>
                      <a:pt x="57" y="171"/>
                    </a:lnTo>
                    <a:close/>
                    <a:moveTo>
                      <a:pt x="98" y="210"/>
                    </a:moveTo>
                    <a:lnTo>
                      <a:pt x="80" y="210"/>
                    </a:lnTo>
                    <a:lnTo>
                      <a:pt x="80" y="191"/>
                    </a:lnTo>
                    <a:lnTo>
                      <a:pt x="98" y="191"/>
                    </a:lnTo>
                    <a:lnTo>
                      <a:pt x="98" y="210"/>
                    </a:lnTo>
                    <a:close/>
                    <a:moveTo>
                      <a:pt x="98" y="171"/>
                    </a:moveTo>
                    <a:lnTo>
                      <a:pt x="80" y="171"/>
                    </a:lnTo>
                    <a:lnTo>
                      <a:pt x="80" y="154"/>
                    </a:lnTo>
                    <a:lnTo>
                      <a:pt x="98" y="154"/>
                    </a:lnTo>
                    <a:lnTo>
                      <a:pt x="98" y="171"/>
                    </a:lnTo>
                    <a:close/>
                    <a:moveTo>
                      <a:pt x="200" y="234"/>
                    </a:moveTo>
                    <a:lnTo>
                      <a:pt x="137" y="234"/>
                    </a:lnTo>
                    <a:lnTo>
                      <a:pt x="137" y="154"/>
                    </a:lnTo>
                    <a:lnTo>
                      <a:pt x="200" y="154"/>
                    </a:lnTo>
                    <a:lnTo>
                      <a:pt x="200" y="234"/>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3" name="Freeform 216"/>
              <p:cNvSpPr>
                <a:spLocks noEditPoints="1"/>
              </p:cNvSpPr>
              <p:nvPr/>
            </p:nvSpPr>
            <p:spPr bwMode="auto">
              <a:xfrm>
                <a:off x="1556" y="2859"/>
                <a:ext cx="128" cy="126"/>
              </a:xfrm>
              <a:custGeom>
                <a:avLst/>
                <a:gdLst>
                  <a:gd name="T0" fmla="*/ 86 w 88"/>
                  <a:gd name="T1" fmla="*/ 39 h 86"/>
                  <a:gd name="T2" fmla="*/ 62 w 88"/>
                  <a:gd name="T3" fmla="*/ 27 h 86"/>
                  <a:gd name="T4" fmla="*/ 54 w 88"/>
                  <a:gd name="T5" fmla="*/ 3 h 86"/>
                  <a:gd name="T6" fmla="*/ 4 w 88"/>
                  <a:gd name="T7" fmla="*/ 2 h 86"/>
                  <a:gd name="T8" fmla="*/ 4 w 88"/>
                  <a:gd name="T9" fmla="*/ 82 h 86"/>
                  <a:gd name="T10" fmla="*/ 33 w 88"/>
                  <a:gd name="T11" fmla="*/ 85 h 86"/>
                  <a:gd name="T12" fmla="*/ 45 w 88"/>
                  <a:gd name="T13" fmla="*/ 74 h 86"/>
                  <a:gd name="T14" fmla="*/ 57 w 88"/>
                  <a:gd name="T15" fmla="*/ 86 h 86"/>
                  <a:gd name="T16" fmla="*/ 85 w 88"/>
                  <a:gd name="T17" fmla="*/ 85 h 86"/>
                  <a:gd name="T18" fmla="*/ 86 w 88"/>
                  <a:gd name="T19" fmla="*/ 39 h 86"/>
                  <a:gd name="T20" fmla="*/ 30 w 88"/>
                  <a:gd name="T21" fmla="*/ 46 h 86"/>
                  <a:gd name="T22" fmla="*/ 24 w 88"/>
                  <a:gd name="T23" fmla="*/ 46 h 86"/>
                  <a:gd name="T24" fmla="*/ 22 w 88"/>
                  <a:gd name="T25" fmla="*/ 43 h 86"/>
                  <a:gd name="T26" fmla="*/ 24 w 88"/>
                  <a:gd name="T27" fmla="*/ 41 h 86"/>
                  <a:gd name="T28" fmla="*/ 30 w 88"/>
                  <a:gd name="T29" fmla="*/ 41 h 86"/>
                  <a:gd name="T30" fmla="*/ 32 w 88"/>
                  <a:gd name="T31" fmla="*/ 43 h 86"/>
                  <a:gd name="T32" fmla="*/ 30 w 88"/>
                  <a:gd name="T33" fmla="*/ 4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6">
                    <a:moveTo>
                      <a:pt x="86" y="39"/>
                    </a:moveTo>
                    <a:cubicBezTo>
                      <a:pt x="85" y="34"/>
                      <a:pt x="62" y="32"/>
                      <a:pt x="62" y="27"/>
                    </a:cubicBezTo>
                    <a:cubicBezTo>
                      <a:pt x="62" y="22"/>
                      <a:pt x="54" y="3"/>
                      <a:pt x="54" y="3"/>
                    </a:cubicBezTo>
                    <a:cubicBezTo>
                      <a:pt x="53" y="0"/>
                      <a:pt x="4" y="2"/>
                      <a:pt x="4" y="2"/>
                    </a:cubicBezTo>
                    <a:cubicBezTo>
                      <a:pt x="4" y="2"/>
                      <a:pt x="0" y="79"/>
                      <a:pt x="4" y="82"/>
                    </a:cubicBezTo>
                    <a:cubicBezTo>
                      <a:pt x="5" y="84"/>
                      <a:pt x="18" y="85"/>
                      <a:pt x="33" y="85"/>
                    </a:cubicBezTo>
                    <a:cubicBezTo>
                      <a:pt x="34" y="79"/>
                      <a:pt x="39" y="74"/>
                      <a:pt x="45" y="74"/>
                    </a:cubicBezTo>
                    <a:cubicBezTo>
                      <a:pt x="51" y="74"/>
                      <a:pt x="56" y="79"/>
                      <a:pt x="57" y="86"/>
                    </a:cubicBezTo>
                    <a:cubicBezTo>
                      <a:pt x="72" y="86"/>
                      <a:pt x="84" y="86"/>
                      <a:pt x="85" y="85"/>
                    </a:cubicBezTo>
                    <a:cubicBezTo>
                      <a:pt x="88" y="82"/>
                      <a:pt x="87" y="43"/>
                      <a:pt x="86" y="39"/>
                    </a:cubicBezTo>
                    <a:close/>
                    <a:moveTo>
                      <a:pt x="30" y="46"/>
                    </a:moveTo>
                    <a:cubicBezTo>
                      <a:pt x="24" y="46"/>
                      <a:pt x="24" y="46"/>
                      <a:pt x="24" y="46"/>
                    </a:cubicBezTo>
                    <a:cubicBezTo>
                      <a:pt x="23" y="46"/>
                      <a:pt x="22" y="45"/>
                      <a:pt x="22" y="43"/>
                    </a:cubicBezTo>
                    <a:cubicBezTo>
                      <a:pt x="22" y="42"/>
                      <a:pt x="23" y="41"/>
                      <a:pt x="24" y="41"/>
                    </a:cubicBezTo>
                    <a:cubicBezTo>
                      <a:pt x="30" y="41"/>
                      <a:pt x="30" y="41"/>
                      <a:pt x="30" y="41"/>
                    </a:cubicBezTo>
                    <a:cubicBezTo>
                      <a:pt x="31" y="41"/>
                      <a:pt x="32" y="42"/>
                      <a:pt x="32" y="43"/>
                    </a:cubicBezTo>
                    <a:cubicBezTo>
                      <a:pt x="32" y="45"/>
                      <a:pt x="31" y="46"/>
                      <a:pt x="30" y="4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4" name="Freeform 217"/>
              <p:cNvSpPr>
                <a:spLocks/>
              </p:cNvSpPr>
              <p:nvPr/>
            </p:nvSpPr>
            <p:spPr bwMode="auto">
              <a:xfrm>
                <a:off x="1390" y="2919"/>
                <a:ext cx="166" cy="64"/>
              </a:xfrm>
              <a:custGeom>
                <a:avLst/>
                <a:gdLst>
                  <a:gd name="T0" fmla="*/ 7 w 114"/>
                  <a:gd name="T1" fmla="*/ 1 h 44"/>
                  <a:gd name="T2" fmla="*/ 4 w 114"/>
                  <a:gd name="T3" fmla="*/ 43 h 44"/>
                  <a:gd name="T4" fmla="*/ 37 w 114"/>
                  <a:gd name="T5" fmla="*/ 44 h 44"/>
                  <a:gd name="T6" fmla="*/ 49 w 114"/>
                  <a:gd name="T7" fmla="*/ 33 h 44"/>
                  <a:gd name="T8" fmla="*/ 61 w 114"/>
                  <a:gd name="T9" fmla="*/ 44 h 44"/>
                  <a:gd name="T10" fmla="*/ 111 w 114"/>
                  <a:gd name="T11" fmla="*/ 43 h 44"/>
                  <a:gd name="T12" fmla="*/ 114 w 114"/>
                  <a:gd name="T13" fmla="*/ 3 h 44"/>
                  <a:gd name="T14" fmla="*/ 7 w 114"/>
                  <a:gd name="T15" fmla="*/ 1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44">
                    <a:moveTo>
                      <a:pt x="7" y="1"/>
                    </a:moveTo>
                    <a:cubicBezTo>
                      <a:pt x="3" y="3"/>
                      <a:pt x="0" y="41"/>
                      <a:pt x="4" y="43"/>
                    </a:cubicBezTo>
                    <a:cubicBezTo>
                      <a:pt x="6" y="44"/>
                      <a:pt x="20" y="44"/>
                      <a:pt x="37" y="44"/>
                    </a:cubicBezTo>
                    <a:cubicBezTo>
                      <a:pt x="38" y="38"/>
                      <a:pt x="43" y="33"/>
                      <a:pt x="49" y="33"/>
                    </a:cubicBezTo>
                    <a:cubicBezTo>
                      <a:pt x="55" y="33"/>
                      <a:pt x="60" y="38"/>
                      <a:pt x="61" y="44"/>
                    </a:cubicBezTo>
                    <a:cubicBezTo>
                      <a:pt x="87" y="44"/>
                      <a:pt x="111" y="44"/>
                      <a:pt x="111" y="43"/>
                    </a:cubicBezTo>
                    <a:cubicBezTo>
                      <a:pt x="111" y="41"/>
                      <a:pt x="114" y="3"/>
                      <a:pt x="114" y="3"/>
                    </a:cubicBezTo>
                    <a:cubicBezTo>
                      <a:pt x="114" y="2"/>
                      <a:pt x="10" y="0"/>
                      <a:pt x="7" y="1"/>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5" name="Freeform 218"/>
              <p:cNvSpPr>
                <a:spLocks noEditPoints="1"/>
              </p:cNvSpPr>
              <p:nvPr/>
            </p:nvSpPr>
            <p:spPr bwMode="auto">
              <a:xfrm>
                <a:off x="1446" y="2971"/>
                <a:ext cx="30" cy="34"/>
              </a:xfrm>
              <a:custGeom>
                <a:avLst/>
                <a:gdLst>
                  <a:gd name="T0" fmla="*/ 11 w 21"/>
                  <a:gd name="T1" fmla="*/ 0 h 23"/>
                  <a:gd name="T2" fmla="*/ 0 w 21"/>
                  <a:gd name="T3" fmla="*/ 11 h 23"/>
                  <a:gd name="T4" fmla="*/ 11 w 21"/>
                  <a:gd name="T5" fmla="*/ 23 h 23"/>
                  <a:gd name="T6" fmla="*/ 21 w 21"/>
                  <a:gd name="T7" fmla="*/ 11 h 23"/>
                  <a:gd name="T8" fmla="*/ 11 w 21"/>
                  <a:gd name="T9" fmla="*/ 0 h 23"/>
                  <a:gd name="T10" fmla="*/ 11 w 21"/>
                  <a:gd name="T11" fmla="*/ 16 h 23"/>
                  <a:gd name="T12" fmla="*/ 7 w 21"/>
                  <a:gd name="T13" fmla="*/ 11 h 23"/>
                  <a:gd name="T14" fmla="*/ 11 w 21"/>
                  <a:gd name="T15" fmla="*/ 7 h 23"/>
                  <a:gd name="T16" fmla="*/ 15 w 21"/>
                  <a:gd name="T17" fmla="*/ 11 h 23"/>
                  <a:gd name="T18" fmla="*/ 11 w 21"/>
                  <a:gd name="T1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3">
                    <a:moveTo>
                      <a:pt x="11" y="0"/>
                    </a:moveTo>
                    <a:cubicBezTo>
                      <a:pt x="5" y="0"/>
                      <a:pt x="0" y="5"/>
                      <a:pt x="0" y="11"/>
                    </a:cubicBezTo>
                    <a:cubicBezTo>
                      <a:pt x="0" y="18"/>
                      <a:pt x="5" y="23"/>
                      <a:pt x="11" y="23"/>
                    </a:cubicBezTo>
                    <a:cubicBezTo>
                      <a:pt x="17" y="23"/>
                      <a:pt x="21" y="18"/>
                      <a:pt x="21" y="11"/>
                    </a:cubicBezTo>
                    <a:cubicBezTo>
                      <a:pt x="21" y="5"/>
                      <a:pt x="17" y="0"/>
                      <a:pt x="11" y="0"/>
                    </a:cubicBezTo>
                    <a:close/>
                    <a:moveTo>
                      <a:pt x="11" y="16"/>
                    </a:moveTo>
                    <a:cubicBezTo>
                      <a:pt x="9" y="16"/>
                      <a:pt x="7" y="14"/>
                      <a:pt x="7" y="11"/>
                    </a:cubicBezTo>
                    <a:cubicBezTo>
                      <a:pt x="7" y="9"/>
                      <a:pt x="9" y="7"/>
                      <a:pt x="11" y="7"/>
                    </a:cubicBezTo>
                    <a:cubicBezTo>
                      <a:pt x="13" y="7"/>
                      <a:pt x="15" y="9"/>
                      <a:pt x="15" y="11"/>
                    </a:cubicBezTo>
                    <a:cubicBezTo>
                      <a:pt x="15" y="14"/>
                      <a:pt x="13" y="16"/>
                      <a:pt x="11" y="1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6" name="Freeform 219"/>
              <p:cNvSpPr>
                <a:spLocks noEditPoints="1"/>
              </p:cNvSpPr>
              <p:nvPr/>
            </p:nvSpPr>
            <p:spPr bwMode="auto">
              <a:xfrm>
                <a:off x="1606" y="2971"/>
                <a:ext cx="30" cy="34"/>
              </a:xfrm>
              <a:custGeom>
                <a:avLst/>
                <a:gdLst>
                  <a:gd name="T0" fmla="*/ 11 w 21"/>
                  <a:gd name="T1" fmla="*/ 0 h 23"/>
                  <a:gd name="T2" fmla="*/ 0 w 21"/>
                  <a:gd name="T3" fmla="*/ 11 h 23"/>
                  <a:gd name="T4" fmla="*/ 11 w 21"/>
                  <a:gd name="T5" fmla="*/ 23 h 23"/>
                  <a:gd name="T6" fmla="*/ 21 w 21"/>
                  <a:gd name="T7" fmla="*/ 11 h 23"/>
                  <a:gd name="T8" fmla="*/ 11 w 21"/>
                  <a:gd name="T9" fmla="*/ 0 h 23"/>
                  <a:gd name="T10" fmla="*/ 11 w 21"/>
                  <a:gd name="T11" fmla="*/ 16 h 23"/>
                  <a:gd name="T12" fmla="*/ 7 w 21"/>
                  <a:gd name="T13" fmla="*/ 11 h 23"/>
                  <a:gd name="T14" fmla="*/ 11 w 21"/>
                  <a:gd name="T15" fmla="*/ 7 h 23"/>
                  <a:gd name="T16" fmla="*/ 15 w 21"/>
                  <a:gd name="T17" fmla="*/ 11 h 23"/>
                  <a:gd name="T18" fmla="*/ 11 w 21"/>
                  <a:gd name="T1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3">
                    <a:moveTo>
                      <a:pt x="11" y="0"/>
                    </a:moveTo>
                    <a:cubicBezTo>
                      <a:pt x="5" y="0"/>
                      <a:pt x="0" y="5"/>
                      <a:pt x="0" y="11"/>
                    </a:cubicBezTo>
                    <a:cubicBezTo>
                      <a:pt x="0" y="18"/>
                      <a:pt x="5" y="23"/>
                      <a:pt x="11" y="23"/>
                    </a:cubicBezTo>
                    <a:cubicBezTo>
                      <a:pt x="17" y="23"/>
                      <a:pt x="21" y="18"/>
                      <a:pt x="21" y="11"/>
                    </a:cubicBezTo>
                    <a:cubicBezTo>
                      <a:pt x="21" y="5"/>
                      <a:pt x="17" y="0"/>
                      <a:pt x="11" y="0"/>
                    </a:cubicBezTo>
                    <a:close/>
                    <a:moveTo>
                      <a:pt x="11" y="16"/>
                    </a:moveTo>
                    <a:cubicBezTo>
                      <a:pt x="9" y="16"/>
                      <a:pt x="7" y="14"/>
                      <a:pt x="7" y="11"/>
                    </a:cubicBezTo>
                    <a:cubicBezTo>
                      <a:pt x="7" y="9"/>
                      <a:pt x="9" y="7"/>
                      <a:pt x="11" y="7"/>
                    </a:cubicBezTo>
                    <a:cubicBezTo>
                      <a:pt x="13" y="7"/>
                      <a:pt x="15" y="9"/>
                      <a:pt x="15" y="11"/>
                    </a:cubicBezTo>
                    <a:cubicBezTo>
                      <a:pt x="15" y="14"/>
                      <a:pt x="13" y="16"/>
                      <a:pt x="11" y="1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7" name="Freeform 220"/>
              <p:cNvSpPr>
                <a:spLocks noEditPoints="1"/>
              </p:cNvSpPr>
              <p:nvPr/>
            </p:nvSpPr>
            <p:spPr bwMode="auto">
              <a:xfrm>
                <a:off x="2414" y="1395"/>
                <a:ext cx="134" cy="130"/>
              </a:xfrm>
              <a:custGeom>
                <a:avLst/>
                <a:gdLst>
                  <a:gd name="T0" fmla="*/ 90 w 92"/>
                  <a:gd name="T1" fmla="*/ 40 h 89"/>
                  <a:gd name="T2" fmla="*/ 65 w 92"/>
                  <a:gd name="T3" fmla="*/ 28 h 89"/>
                  <a:gd name="T4" fmla="*/ 56 w 92"/>
                  <a:gd name="T5" fmla="*/ 4 h 89"/>
                  <a:gd name="T6" fmla="*/ 4 w 92"/>
                  <a:gd name="T7" fmla="*/ 2 h 89"/>
                  <a:gd name="T8" fmla="*/ 4 w 92"/>
                  <a:gd name="T9" fmla="*/ 85 h 89"/>
                  <a:gd name="T10" fmla="*/ 34 w 92"/>
                  <a:gd name="T11" fmla="*/ 88 h 89"/>
                  <a:gd name="T12" fmla="*/ 47 w 92"/>
                  <a:gd name="T13" fmla="*/ 77 h 89"/>
                  <a:gd name="T14" fmla="*/ 59 w 92"/>
                  <a:gd name="T15" fmla="*/ 89 h 89"/>
                  <a:gd name="T16" fmla="*/ 89 w 92"/>
                  <a:gd name="T17" fmla="*/ 88 h 89"/>
                  <a:gd name="T18" fmla="*/ 90 w 92"/>
                  <a:gd name="T19" fmla="*/ 40 h 89"/>
                  <a:gd name="T20" fmla="*/ 31 w 92"/>
                  <a:gd name="T21" fmla="*/ 47 h 89"/>
                  <a:gd name="T22" fmla="*/ 25 w 92"/>
                  <a:gd name="T23" fmla="*/ 47 h 89"/>
                  <a:gd name="T24" fmla="*/ 23 w 92"/>
                  <a:gd name="T25" fmla="*/ 45 h 89"/>
                  <a:gd name="T26" fmla="*/ 25 w 92"/>
                  <a:gd name="T27" fmla="*/ 43 h 89"/>
                  <a:gd name="T28" fmla="*/ 31 w 92"/>
                  <a:gd name="T29" fmla="*/ 43 h 89"/>
                  <a:gd name="T30" fmla="*/ 33 w 92"/>
                  <a:gd name="T31" fmla="*/ 45 h 89"/>
                  <a:gd name="T32" fmla="*/ 31 w 92"/>
                  <a:gd name="T33" fmla="*/ 4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89">
                    <a:moveTo>
                      <a:pt x="90" y="40"/>
                    </a:moveTo>
                    <a:cubicBezTo>
                      <a:pt x="89" y="35"/>
                      <a:pt x="65" y="33"/>
                      <a:pt x="65" y="28"/>
                    </a:cubicBezTo>
                    <a:cubicBezTo>
                      <a:pt x="65" y="23"/>
                      <a:pt x="56" y="4"/>
                      <a:pt x="56" y="4"/>
                    </a:cubicBezTo>
                    <a:cubicBezTo>
                      <a:pt x="55" y="0"/>
                      <a:pt x="4" y="2"/>
                      <a:pt x="4" y="2"/>
                    </a:cubicBezTo>
                    <a:cubicBezTo>
                      <a:pt x="4" y="2"/>
                      <a:pt x="0" y="82"/>
                      <a:pt x="4" y="85"/>
                    </a:cubicBezTo>
                    <a:cubicBezTo>
                      <a:pt x="6" y="87"/>
                      <a:pt x="19" y="88"/>
                      <a:pt x="34" y="88"/>
                    </a:cubicBezTo>
                    <a:cubicBezTo>
                      <a:pt x="35" y="82"/>
                      <a:pt x="40" y="77"/>
                      <a:pt x="47" y="77"/>
                    </a:cubicBezTo>
                    <a:cubicBezTo>
                      <a:pt x="53" y="77"/>
                      <a:pt x="58" y="82"/>
                      <a:pt x="59" y="89"/>
                    </a:cubicBezTo>
                    <a:cubicBezTo>
                      <a:pt x="75" y="89"/>
                      <a:pt x="88" y="89"/>
                      <a:pt x="89" y="88"/>
                    </a:cubicBezTo>
                    <a:cubicBezTo>
                      <a:pt x="92" y="85"/>
                      <a:pt x="91" y="45"/>
                      <a:pt x="90" y="40"/>
                    </a:cubicBezTo>
                    <a:close/>
                    <a:moveTo>
                      <a:pt x="31" y="47"/>
                    </a:moveTo>
                    <a:cubicBezTo>
                      <a:pt x="25" y="47"/>
                      <a:pt x="25" y="47"/>
                      <a:pt x="25" y="47"/>
                    </a:cubicBezTo>
                    <a:cubicBezTo>
                      <a:pt x="24" y="47"/>
                      <a:pt x="23" y="46"/>
                      <a:pt x="23" y="45"/>
                    </a:cubicBezTo>
                    <a:cubicBezTo>
                      <a:pt x="23" y="44"/>
                      <a:pt x="24" y="43"/>
                      <a:pt x="25" y="43"/>
                    </a:cubicBezTo>
                    <a:cubicBezTo>
                      <a:pt x="31" y="43"/>
                      <a:pt x="31" y="43"/>
                      <a:pt x="31" y="43"/>
                    </a:cubicBezTo>
                    <a:cubicBezTo>
                      <a:pt x="32" y="43"/>
                      <a:pt x="33" y="44"/>
                      <a:pt x="33" y="45"/>
                    </a:cubicBezTo>
                    <a:cubicBezTo>
                      <a:pt x="33" y="46"/>
                      <a:pt x="32" y="47"/>
                      <a:pt x="31" y="47"/>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8" name="Freeform 221"/>
              <p:cNvSpPr>
                <a:spLocks/>
              </p:cNvSpPr>
              <p:nvPr/>
            </p:nvSpPr>
            <p:spPr bwMode="auto">
              <a:xfrm>
                <a:off x="2243" y="1456"/>
                <a:ext cx="171" cy="67"/>
              </a:xfrm>
              <a:custGeom>
                <a:avLst/>
                <a:gdLst>
                  <a:gd name="T0" fmla="*/ 7 w 118"/>
                  <a:gd name="T1" fmla="*/ 2 h 46"/>
                  <a:gd name="T2" fmla="*/ 5 w 118"/>
                  <a:gd name="T3" fmla="*/ 45 h 46"/>
                  <a:gd name="T4" fmla="*/ 38 w 118"/>
                  <a:gd name="T5" fmla="*/ 46 h 46"/>
                  <a:gd name="T6" fmla="*/ 51 w 118"/>
                  <a:gd name="T7" fmla="*/ 35 h 46"/>
                  <a:gd name="T8" fmla="*/ 63 w 118"/>
                  <a:gd name="T9" fmla="*/ 46 h 46"/>
                  <a:gd name="T10" fmla="*/ 115 w 118"/>
                  <a:gd name="T11" fmla="*/ 45 h 46"/>
                  <a:gd name="T12" fmla="*/ 118 w 118"/>
                  <a:gd name="T13" fmla="*/ 3 h 46"/>
                  <a:gd name="T14" fmla="*/ 7 w 118"/>
                  <a:gd name="T15" fmla="*/ 2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46">
                    <a:moveTo>
                      <a:pt x="7" y="2"/>
                    </a:moveTo>
                    <a:cubicBezTo>
                      <a:pt x="4" y="3"/>
                      <a:pt x="0" y="43"/>
                      <a:pt x="5" y="45"/>
                    </a:cubicBezTo>
                    <a:cubicBezTo>
                      <a:pt x="6" y="46"/>
                      <a:pt x="21" y="46"/>
                      <a:pt x="38" y="46"/>
                    </a:cubicBezTo>
                    <a:cubicBezTo>
                      <a:pt x="39" y="40"/>
                      <a:pt x="45" y="35"/>
                      <a:pt x="51" y="35"/>
                    </a:cubicBezTo>
                    <a:cubicBezTo>
                      <a:pt x="57" y="35"/>
                      <a:pt x="62" y="40"/>
                      <a:pt x="63" y="46"/>
                    </a:cubicBezTo>
                    <a:cubicBezTo>
                      <a:pt x="90" y="46"/>
                      <a:pt x="115" y="46"/>
                      <a:pt x="115" y="45"/>
                    </a:cubicBezTo>
                    <a:cubicBezTo>
                      <a:pt x="115" y="43"/>
                      <a:pt x="118" y="3"/>
                      <a:pt x="118" y="3"/>
                    </a:cubicBezTo>
                    <a:cubicBezTo>
                      <a:pt x="118" y="2"/>
                      <a:pt x="11" y="0"/>
                      <a:pt x="7" y="2"/>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9" name="Freeform 222"/>
              <p:cNvSpPr>
                <a:spLocks noEditPoints="1"/>
              </p:cNvSpPr>
              <p:nvPr/>
            </p:nvSpPr>
            <p:spPr bwMode="auto">
              <a:xfrm>
                <a:off x="2301" y="1511"/>
                <a:ext cx="32" cy="34"/>
              </a:xfrm>
              <a:custGeom>
                <a:avLst/>
                <a:gdLst>
                  <a:gd name="T0" fmla="*/ 11 w 22"/>
                  <a:gd name="T1" fmla="*/ 0 h 23"/>
                  <a:gd name="T2" fmla="*/ 0 w 22"/>
                  <a:gd name="T3" fmla="*/ 12 h 23"/>
                  <a:gd name="T4" fmla="*/ 11 w 22"/>
                  <a:gd name="T5" fmla="*/ 23 h 23"/>
                  <a:gd name="T6" fmla="*/ 22 w 22"/>
                  <a:gd name="T7" fmla="*/ 12 h 23"/>
                  <a:gd name="T8" fmla="*/ 11 w 22"/>
                  <a:gd name="T9" fmla="*/ 0 h 23"/>
                  <a:gd name="T10" fmla="*/ 11 w 22"/>
                  <a:gd name="T11" fmla="*/ 16 h 23"/>
                  <a:gd name="T12" fmla="*/ 7 w 22"/>
                  <a:gd name="T13" fmla="*/ 12 h 23"/>
                  <a:gd name="T14" fmla="*/ 11 w 22"/>
                  <a:gd name="T15" fmla="*/ 7 h 23"/>
                  <a:gd name="T16" fmla="*/ 15 w 22"/>
                  <a:gd name="T17" fmla="*/ 12 h 23"/>
                  <a:gd name="T18" fmla="*/ 11 w 22"/>
                  <a:gd name="T1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3">
                    <a:moveTo>
                      <a:pt x="11" y="0"/>
                    </a:moveTo>
                    <a:cubicBezTo>
                      <a:pt x="5" y="0"/>
                      <a:pt x="0" y="5"/>
                      <a:pt x="0" y="12"/>
                    </a:cubicBezTo>
                    <a:cubicBezTo>
                      <a:pt x="0" y="18"/>
                      <a:pt x="5" y="23"/>
                      <a:pt x="11" y="23"/>
                    </a:cubicBezTo>
                    <a:cubicBezTo>
                      <a:pt x="17" y="23"/>
                      <a:pt x="22" y="18"/>
                      <a:pt x="22" y="12"/>
                    </a:cubicBezTo>
                    <a:cubicBezTo>
                      <a:pt x="22" y="5"/>
                      <a:pt x="17" y="0"/>
                      <a:pt x="11" y="0"/>
                    </a:cubicBezTo>
                    <a:close/>
                    <a:moveTo>
                      <a:pt x="11" y="16"/>
                    </a:moveTo>
                    <a:cubicBezTo>
                      <a:pt x="9" y="16"/>
                      <a:pt x="7" y="14"/>
                      <a:pt x="7" y="12"/>
                    </a:cubicBezTo>
                    <a:cubicBezTo>
                      <a:pt x="7" y="9"/>
                      <a:pt x="9" y="7"/>
                      <a:pt x="11" y="7"/>
                    </a:cubicBezTo>
                    <a:cubicBezTo>
                      <a:pt x="13" y="7"/>
                      <a:pt x="15" y="9"/>
                      <a:pt x="15" y="12"/>
                    </a:cubicBezTo>
                    <a:cubicBezTo>
                      <a:pt x="15" y="14"/>
                      <a:pt x="13" y="16"/>
                      <a:pt x="11" y="1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0" name="Freeform 223"/>
              <p:cNvSpPr>
                <a:spLocks noEditPoints="1"/>
              </p:cNvSpPr>
              <p:nvPr/>
            </p:nvSpPr>
            <p:spPr bwMode="auto">
              <a:xfrm>
                <a:off x="2467" y="1511"/>
                <a:ext cx="32" cy="34"/>
              </a:xfrm>
              <a:custGeom>
                <a:avLst/>
                <a:gdLst>
                  <a:gd name="T0" fmla="*/ 11 w 22"/>
                  <a:gd name="T1" fmla="*/ 0 h 23"/>
                  <a:gd name="T2" fmla="*/ 0 w 22"/>
                  <a:gd name="T3" fmla="*/ 12 h 23"/>
                  <a:gd name="T4" fmla="*/ 11 w 22"/>
                  <a:gd name="T5" fmla="*/ 23 h 23"/>
                  <a:gd name="T6" fmla="*/ 22 w 22"/>
                  <a:gd name="T7" fmla="*/ 12 h 23"/>
                  <a:gd name="T8" fmla="*/ 11 w 22"/>
                  <a:gd name="T9" fmla="*/ 0 h 23"/>
                  <a:gd name="T10" fmla="*/ 11 w 22"/>
                  <a:gd name="T11" fmla="*/ 16 h 23"/>
                  <a:gd name="T12" fmla="*/ 7 w 22"/>
                  <a:gd name="T13" fmla="*/ 12 h 23"/>
                  <a:gd name="T14" fmla="*/ 11 w 22"/>
                  <a:gd name="T15" fmla="*/ 7 h 23"/>
                  <a:gd name="T16" fmla="*/ 15 w 22"/>
                  <a:gd name="T17" fmla="*/ 12 h 23"/>
                  <a:gd name="T18" fmla="*/ 11 w 22"/>
                  <a:gd name="T1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3">
                    <a:moveTo>
                      <a:pt x="11" y="0"/>
                    </a:moveTo>
                    <a:cubicBezTo>
                      <a:pt x="5" y="0"/>
                      <a:pt x="0" y="5"/>
                      <a:pt x="0" y="12"/>
                    </a:cubicBezTo>
                    <a:cubicBezTo>
                      <a:pt x="0" y="18"/>
                      <a:pt x="5" y="23"/>
                      <a:pt x="11" y="23"/>
                    </a:cubicBezTo>
                    <a:cubicBezTo>
                      <a:pt x="17" y="23"/>
                      <a:pt x="22" y="18"/>
                      <a:pt x="22" y="12"/>
                    </a:cubicBezTo>
                    <a:cubicBezTo>
                      <a:pt x="22" y="5"/>
                      <a:pt x="17" y="0"/>
                      <a:pt x="11" y="0"/>
                    </a:cubicBezTo>
                    <a:close/>
                    <a:moveTo>
                      <a:pt x="11" y="16"/>
                    </a:moveTo>
                    <a:cubicBezTo>
                      <a:pt x="8" y="16"/>
                      <a:pt x="7" y="14"/>
                      <a:pt x="7" y="12"/>
                    </a:cubicBezTo>
                    <a:cubicBezTo>
                      <a:pt x="7" y="9"/>
                      <a:pt x="8" y="7"/>
                      <a:pt x="11" y="7"/>
                    </a:cubicBezTo>
                    <a:cubicBezTo>
                      <a:pt x="13" y="7"/>
                      <a:pt x="15" y="9"/>
                      <a:pt x="15" y="12"/>
                    </a:cubicBezTo>
                    <a:cubicBezTo>
                      <a:pt x="15" y="14"/>
                      <a:pt x="13" y="16"/>
                      <a:pt x="11" y="1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1" name="Freeform 224"/>
              <p:cNvSpPr>
                <a:spLocks noEditPoints="1"/>
              </p:cNvSpPr>
              <p:nvPr/>
            </p:nvSpPr>
            <p:spPr bwMode="auto">
              <a:xfrm>
                <a:off x="1166" y="1660"/>
                <a:ext cx="57" cy="54"/>
              </a:xfrm>
              <a:custGeom>
                <a:avLst/>
                <a:gdLst>
                  <a:gd name="T0" fmla="*/ 38 w 39"/>
                  <a:gd name="T1" fmla="*/ 17 h 37"/>
                  <a:gd name="T2" fmla="*/ 28 w 39"/>
                  <a:gd name="T3" fmla="*/ 12 h 37"/>
                  <a:gd name="T4" fmla="*/ 24 w 39"/>
                  <a:gd name="T5" fmla="*/ 1 h 37"/>
                  <a:gd name="T6" fmla="*/ 2 w 39"/>
                  <a:gd name="T7" fmla="*/ 1 h 37"/>
                  <a:gd name="T8" fmla="*/ 2 w 39"/>
                  <a:gd name="T9" fmla="*/ 36 h 37"/>
                  <a:gd name="T10" fmla="*/ 15 w 39"/>
                  <a:gd name="T11" fmla="*/ 37 h 37"/>
                  <a:gd name="T12" fmla="*/ 20 w 39"/>
                  <a:gd name="T13" fmla="*/ 32 h 37"/>
                  <a:gd name="T14" fmla="*/ 25 w 39"/>
                  <a:gd name="T15" fmla="*/ 37 h 37"/>
                  <a:gd name="T16" fmla="*/ 38 w 39"/>
                  <a:gd name="T17" fmla="*/ 37 h 37"/>
                  <a:gd name="T18" fmla="*/ 38 w 39"/>
                  <a:gd name="T19" fmla="*/ 17 h 37"/>
                  <a:gd name="T20" fmla="*/ 13 w 39"/>
                  <a:gd name="T21" fmla="*/ 20 h 37"/>
                  <a:gd name="T22" fmla="*/ 11 w 39"/>
                  <a:gd name="T23" fmla="*/ 20 h 37"/>
                  <a:gd name="T24" fmla="*/ 10 w 39"/>
                  <a:gd name="T25" fmla="*/ 19 h 37"/>
                  <a:gd name="T26" fmla="*/ 11 w 39"/>
                  <a:gd name="T27" fmla="*/ 18 h 37"/>
                  <a:gd name="T28" fmla="*/ 13 w 39"/>
                  <a:gd name="T29" fmla="*/ 18 h 37"/>
                  <a:gd name="T30" fmla="*/ 14 w 39"/>
                  <a:gd name="T31" fmla="*/ 19 h 37"/>
                  <a:gd name="T32" fmla="*/ 13 w 39"/>
                  <a:gd name="T33"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37">
                    <a:moveTo>
                      <a:pt x="38" y="17"/>
                    </a:moveTo>
                    <a:cubicBezTo>
                      <a:pt x="38" y="15"/>
                      <a:pt x="28" y="14"/>
                      <a:pt x="28" y="12"/>
                    </a:cubicBezTo>
                    <a:cubicBezTo>
                      <a:pt x="28" y="10"/>
                      <a:pt x="24" y="1"/>
                      <a:pt x="24" y="1"/>
                    </a:cubicBezTo>
                    <a:cubicBezTo>
                      <a:pt x="24" y="0"/>
                      <a:pt x="2" y="1"/>
                      <a:pt x="2" y="1"/>
                    </a:cubicBezTo>
                    <a:cubicBezTo>
                      <a:pt x="2" y="1"/>
                      <a:pt x="0" y="34"/>
                      <a:pt x="2" y="36"/>
                    </a:cubicBezTo>
                    <a:cubicBezTo>
                      <a:pt x="3" y="36"/>
                      <a:pt x="8" y="37"/>
                      <a:pt x="15" y="37"/>
                    </a:cubicBezTo>
                    <a:cubicBezTo>
                      <a:pt x="15" y="34"/>
                      <a:pt x="17" y="32"/>
                      <a:pt x="20" y="32"/>
                    </a:cubicBezTo>
                    <a:cubicBezTo>
                      <a:pt x="23" y="32"/>
                      <a:pt x="25" y="35"/>
                      <a:pt x="25" y="37"/>
                    </a:cubicBezTo>
                    <a:cubicBezTo>
                      <a:pt x="32" y="37"/>
                      <a:pt x="37" y="37"/>
                      <a:pt x="38" y="37"/>
                    </a:cubicBezTo>
                    <a:cubicBezTo>
                      <a:pt x="39" y="36"/>
                      <a:pt x="39" y="19"/>
                      <a:pt x="38" y="17"/>
                    </a:cubicBezTo>
                    <a:close/>
                    <a:moveTo>
                      <a:pt x="13" y="20"/>
                    </a:moveTo>
                    <a:cubicBezTo>
                      <a:pt x="11" y="20"/>
                      <a:pt x="11" y="20"/>
                      <a:pt x="11" y="20"/>
                    </a:cubicBezTo>
                    <a:cubicBezTo>
                      <a:pt x="10" y="20"/>
                      <a:pt x="10" y="19"/>
                      <a:pt x="10" y="19"/>
                    </a:cubicBezTo>
                    <a:cubicBezTo>
                      <a:pt x="10" y="18"/>
                      <a:pt x="10" y="18"/>
                      <a:pt x="11" y="18"/>
                    </a:cubicBezTo>
                    <a:cubicBezTo>
                      <a:pt x="13" y="18"/>
                      <a:pt x="13" y="18"/>
                      <a:pt x="13" y="18"/>
                    </a:cubicBezTo>
                    <a:cubicBezTo>
                      <a:pt x="14" y="18"/>
                      <a:pt x="14" y="18"/>
                      <a:pt x="14" y="19"/>
                    </a:cubicBezTo>
                    <a:cubicBezTo>
                      <a:pt x="14" y="19"/>
                      <a:pt x="14" y="20"/>
                      <a:pt x="13" y="2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2" name="Freeform 225"/>
              <p:cNvSpPr>
                <a:spLocks/>
              </p:cNvSpPr>
              <p:nvPr/>
            </p:nvSpPr>
            <p:spPr bwMode="auto">
              <a:xfrm>
                <a:off x="1095" y="1686"/>
                <a:ext cx="71" cy="28"/>
              </a:xfrm>
              <a:custGeom>
                <a:avLst/>
                <a:gdLst>
                  <a:gd name="T0" fmla="*/ 3 w 49"/>
                  <a:gd name="T1" fmla="*/ 0 h 19"/>
                  <a:gd name="T2" fmla="*/ 2 w 49"/>
                  <a:gd name="T3" fmla="*/ 19 h 19"/>
                  <a:gd name="T4" fmla="*/ 16 w 49"/>
                  <a:gd name="T5" fmla="*/ 19 h 19"/>
                  <a:gd name="T6" fmla="*/ 21 w 49"/>
                  <a:gd name="T7" fmla="*/ 14 h 19"/>
                  <a:gd name="T8" fmla="*/ 26 w 49"/>
                  <a:gd name="T9" fmla="*/ 19 h 19"/>
                  <a:gd name="T10" fmla="*/ 48 w 49"/>
                  <a:gd name="T11" fmla="*/ 19 h 19"/>
                  <a:gd name="T12" fmla="*/ 49 w 49"/>
                  <a:gd name="T13" fmla="*/ 1 h 19"/>
                  <a:gd name="T14" fmla="*/ 3 w 4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19">
                    <a:moveTo>
                      <a:pt x="3" y="0"/>
                    </a:moveTo>
                    <a:cubicBezTo>
                      <a:pt x="1" y="1"/>
                      <a:pt x="0" y="18"/>
                      <a:pt x="2" y="19"/>
                    </a:cubicBezTo>
                    <a:cubicBezTo>
                      <a:pt x="2" y="19"/>
                      <a:pt x="8" y="19"/>
                      <a:pt x="16" y="19"/>
                    </a:cubicBezTo>
                    <a:cubicBezTo>
                      <a:pt x="16" y="16"/>
                      <a:pt x="18" y="14"/>
                      <a:pt x="21" y="14"/>
                    </a:cubicBezTo>
                    <a:cubicBezTo>
                      <a:pt x="24" y="14"/>
                      <a:pt x="26" y="16"/>
                      <a:pt x="26" y="19"/>
                    </a:cubicBezTo>
                    <a:cubicBezTo>
                      <a:pt x="37" y="19"/>
                      <a:pt x="48" y="19"/>
                      <a:pt x="48" y="19"/>
                    </a:cubicBezTo>
                    <a:cubicBezTo>
                      <a:pt x="48" y="18"/>
                      <a:pt x="49" y="1"/>
                      <a:pt x="49" y="1"/>
                    </a:cubicBezTo>
                    <a:cubicBezTo>
                      <a:pt x="49" y="1"/>
                      <a:pt x="4" y="0"/>
                      <a:pt x="3"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3" name="Freeform 226"/>
              <p:cNvSpPr>
                <a:spLocks noEditPoints="1"/>
              </p:cNvSpPr>
              <p:nvPr/>
            </p:nvSpPr>
            <p:spPr bwMode="auto">
              <a:xfrm>
                <a:off x="1118" y="1709"/>
                <a:ext cx="15" cy="13"/>
              </a:xfrm>
              <a:custGeom>
                <a:avLst/>
                <a:gdLst>
                  <a:gd name="T0" fmla="*/ 5 w 10"/>
                  <a:gd name="T1" fmla="*/ 0 h 9"/>
                  <a:gd name="T2" fmla="*/ 0 w 10"/>
                  <a:gd name="T3" fmla="*/ 5 h 9"/>
                  <a:gd name="T4" fmla="*/ 5 w 10"/>
                  <a:gd name="T5" fmla="*/ 9 h 9"/>
                  <a:gd name="T6" fmla="*/ 10 w 10"/>
                  <a:gd name="T7" fmla="*/ 5 h 9"/>
                  <a:gd name="T8" fmla="*/ 5 w 10"/>
                  <a:gd name="T9" fmla="*/ 0 h 9"/>
                  <a:gd name="T10" fmla="*/ 5 w 10"/>
                  <a:gd name="T11" fmla="*/ 6 h 9"/>
                  <a:gd name="T12" fmla="*/ 3 w 10"/>
                  <a:gd name="T13" fmla="*/ 5 h 9"/>
                  <a:gd name="T14" fmla="*/ 5 w 10"/>
                  <a:gd name="T15" fmla="*/ 3 h 9"/>
                  <a:gd name="T16" fmla="*/ 7 w 10"/>
                  <a:gd name="T17" fmla="*/ 5 h 9"/>
                  <a:gd name="T18" fmla="*/ 5 w 10"/>
                  <a:gd name="T1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5" y="0"/>
                    </a:moveTo>
                    <a:cubicBezTo>
                      <a:pt x="3" y="0"/>
                      <a:pt x="0" y="2"/>
                      <a:pt x="0" y="5"/>
                    </a:cubicBezTo>
                    <a:cubicBezTo>
                      <a:pt x="0" y="7"/>
                      <a:pt x="3" y="9"/>
                      <a:pt x="5" y="9"/>
                    </a:cubicBezTo>
                    <a:cubicBezTo>
                      <a:pt x="8" y="9"/>
                      <a:pt x="10" y="7"/>
                      <a:pt x="10" y="5"/>
                    </a:cubicBezTo>
                    <a:cubicBezTo>
                      <a:pt x="10" y="2"/>
                      <a:pt x="8" y="0"/>
                      <a:pt x="5" y="0"/>
                    </a:cubicBezTo>
                    <a:close/>
                    <a:moveTo>
                      <a:pt x="5" y="6"/>
                    </a:moveTo>
                    <a:cubicBezTo>
                      <a:pt x="4" y="6"/>
                      <a:pt x="3" y="6"/>
                      <a:pt x="3" y="5"/>
                    </a:cubicBezTo>
                    <a:cubicBezTo>
                      <a:pt x="3" y="4"/>
                      <a:pt x="4" y="3"/>
                      <a:pt x="5" y="3"/>
                    </a:cubicBezTo>
                    <a:cubicBezTo>
                      <a:pt x="6" y="3"/>
                      <a:pt x="7" y="4"/>
                      <a:pt x="7" y="5"/>
                    </a:cubicBezTo>
                    <a:cubicBezTo>
                      <a:pt x="7" y="6"/>
                      <a:pt x="6" y="6"/>
                      <a:pt x="5" y="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4" name="Freeform 227"/>
              <p:cNvSpPr>
                <a:spLocks noEditPoints="1"/>
              </p:cNvSpPr>
              <p:nvPr/>
            </p:nvSpPr>
            <p:spPr bwMode="auto">
              <a:xfrm>
                <a:off x="1188" y="1709"/>
                <a:ext cx="15" cy="13"/>
              </a:xfrm>
              <a:custGeom>
                <a:avLst/>
                <a:gdLst>
                  <a:gd name="T0" fmla="*/ 5 w 10"/>
                  <a:gd name="T1" fmla="*/ 0 h 9"/>
                  <a:gd name="T2" fmla="*/ 0 w 10"/>
                  <a:gd name="T3" fmla="*/ 5 h 9"/>
                  <a:gd name="T4" fmla="*/ 5 w 10"/>
                  <a:gd name="T5" fmla="*/ 9 h 9"/>
                  <a:gd name="T6" fmla="*/ 10 w 10"/>
                  <a:gd name="T7" fmla="*/ 5 h 9"/>
                  <a:gd name="T8" fmla="*/ 5 w 10"/>
                  <a:gd name="T9" fmla="*/ 0 h 9"/>
                  <a:gd name="T10" fmla="*/ 5 w 10"/>
                  <a:gd name="T11" fmla="*/ 6 h 9"/>
                  <a:gd name="T12" fmla="*/ 3 w 10"/>
                  <a:gd name="T13" fmla="*/ 5 h 9"/>
                  <a:gd name="T14" fmla="*/ 5 w 10"/>
                  <a:gd name="T15" fmla="*/ 3 h 9"/>
                  <a:gd name="T16" fmla="*/ 7 w 10"/>
                  <a:gd name="T17" fmla="*/ 5 h 9"/>
                  <a:gd name="T18" fmla="*/ 5 w 10"/>
                  <a:gd name="T1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5" y="0"/>
                    </a:moveTo>
                    <a:cubicBezTo>
                      <a:pt x="2" y="0"/>
                      <a:pt x="0" y="2"/>
                      <a:pt x="0" y="5"/>
                    </a:cubicBezTo>
                    <a:cubicBezTo>
                      <a:pt x="0" y="7"/>
                      <a:pt x="2" y="9"/>
                      <a:pt x="5" y="9"/>
                    </a:cubicBezTo>
                    <a:cubicBezTo>
                      <a:pt x="8" y="9"/>
                      <a:pt x="10" y="7"/>
                      <a:pt x="10" y="5"/>
                    </a:cubicBezTo>
                    <a:cubicBezTo>
                      <a:pt x="10" y="2"/>
                      <a:pt x="8" y="0"/>
                      <a:pt x="5" y="0"/>
                    </a:cubicBezTo>
                    <a:close/>
                    <a:moveTo>
                      <a:pt x="5" y="6"/>
                    </a:moveTo>
                    <a:cubicBezTo>
                      <a:pt x="4" y="6"/>
                      <a:pt x="3" y="6"/>
                      <a:pt x="3" y="5"/>
                    </a:cubicBezTo>
                    <a:cubicBezTo>
                      <a:pt x="3" y="4"/>
                      <a:pt x="4" y="3"/>
                      <a:pt x="5" y="3"/>
                    </a:cubicBezTo>
                    <a:cubicBezTo>
                      <a:pt x="6" y="3"/>
                      <a:pt x="7" y="4"/>
                      <a:pt x="7" y="5"/>
                    </a:cubicBezTo>
                    <a:cubicBezTo>
                      <a:pt x="7" y="6"/>
                      <a:pt x="6" y="6"/>
                      <a:pt x="5" y="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5" name="Freeform 228"/>
              <p:cNvSpPr>
                <a:spLocks noEditPoints="1"/>
              </p:cNvSpPr>
              <p:nvPr/>
            </p:nvSpPr>
            <p:spPr bwMode="auto">
              <a:xfrm>
                <a:off x="1961" y="2001"/>
                <a:ext cx="62" cy="60"/>
              </a:xfrm>
              <a:custGeom>
                <a:avLst/>
                <a:gdLst>
                  <a:gd name="T0" fmla="*/ 42 w 43"/>
                  <a:gd name="T1" fmla="*/ 19 h 41"/>
                  <a:gd name="T2" fmla="*/ 30 w 43"/>
                  <a:gd name="T3" fmla="*/ 13 h 41"/>
                  <a:gd name="T4" fmla="*/ 26 w 43"/>
                  <a:gd name="T5" fmla="*/ 1 h 41"/>
                  <a:gd name="T6" fmla="*/ 2 w 43"/>
                  <a:gd name="T7" fmla="*/ 1 h 41"/>
                  <a:gd name="T8" fmla="*/ 2 w 43"/>
                  <a:gd name="T9" fmla="*/ 39 h 41"/>
                  <a:gd name="T10" fmla="*/ 16 w 43"/>
                  <a:gd name="T11" fmla="*/ 41 h 41"/>
                  <a:gd name="T12" fmla="*/ 22 w 43"/>
                  <a:gd name="T13" fmla="*/ 36 h 41"/>
                  <a:gd name="T14" fmla="*/ 28 w 43"/>
                  <a:gd name="T15" fmla="*/ 41 h 41"/>
                  <a:gd name="T16" fmla="*/ 41 w 43"/>
                  <a:gd name="T17" fmla="*/ 41 h 41"/>
                  <a:gd name="T18" fmla="*/ 42 w 43"/>
                  <a:gd name="T19" fmla="*/ 19 h 41"/>
                  <a:gd name="T20" fmla="*/ 15 w 43"/>
                  <a:gd name="T21" fmla="*/ 22 h 41"/>
                  <a:gd name="T22" fmla="*/ 12 w 43"/>
                  <a:gd name="T23" fmla="*/ 22 h 41"/>
                  <a:gd name="T24" fmla="*/ 11 w 43"/>
                  <a:gd name="T25" fmla="*/ 21 h 41"/>
                  <a:gd name="T26" fmla="*/ 12 w 43"/>
                  <a:gd name="T27" fmla="*/ 20 h 41"/>
                  <a:gd name="T28" fmla="*/ 15 w 43"/>
                  <a:gd name="T29" fmla="*/ 20 h 41"/>
                  <a:gd name="T30" fmla="*/ 16 w 43"/>
                  <a:gd name="T31" fmla="*/ 21 h 41"/>
                  <a:gd name="T32" fmla="*/ 15 w 43"/>
                  <a:gd name="T33"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1">
                    <a:moveTo>
                      <a:pt x="42" y="19"/>
                    </a:moveTo>
                    <a:cubicBezTo>
                      <a:pt x="41" y="16"/>
                      <a:pt x="30" y="15"/>
                      <a:pt x="30" y="13"/>
                    </a:cubicBezTo>
                    <a:cubicBezTo>
                      <a:pt x="30" y="11"/>
                      <a:pt x="26" y="1"/>
                      <a:pt x="26" y="1"/>
                    </a:cubicBezTo>
                    <a:cubicBezTo>
                      <a:pt x="26" y="0"/>
                      <a:pt x="2" y="1"/>
                      <a:pt x="2" y="1"/>
                    </a:cubicBezTo>
                    <a:cubicBezTo>
                      <a:pt x="2" y="1"/>
                      <a:pt x="0" y="38"/>
                      <a:pt x="2" y="39"/>
                    </a:cubicBezTo>
                    <a:cubicBezTo>
                      <a:pt x="3" y="40"/>
                      <a:pt x="9" y="41"/>
                      <a:pt x="16" y="41"/>
                    </a:cubicBezTo>
                    <a:cubicBezTo>
                      <a:pt x="16" y="38"/>
                      <a:pt x="19" y="36"/>
                      <a:pt x="22" y="36"/>
                    </a:cubicBezTo>
                    <a:cubicBezTo>
                      <a:pt x="25" y="36"/>
                      <a:pt x="27" y="38"/>
                      <a:pt x="28" y="41"/>
                    </a:cubicBezTo>
                    <a:cubicBezTo>
                      <a:pt x="35" y="41"/>
                      <a:pt x="41" y="41"/>
                      <a:pt x="41" y="41"/>
                    </a:cubicBezTo>
                    <a:cubicBezTo>
                      <a:pt x="43" y="40"/>
                      <a:pt x="42" y="21"/>
                      <a:pt x="42" y="19"/>
                    </a:cubicBezTo>
                    <a:close/>
                    <a:moveTo>
                      <a:pt x="15" y="22"/>
                    </a:moveTo>
                    <a:cubicBezTo>
                      <a:pt x="12" y="22"/>
                      <a:pt x="12" y="22"/>
                      <a:pt x="12" y="22"/>
                    </a:cubicBezTo>
                    <a:cubicBezTo>
                      <a:pt x="11" y="22"/>
                      <a:pt x="11" y="21"/>
                      <a:pt x="11" y="21"/>
                    </a:cubicBezTo>
                    <a:cubicBezTo>
                      <a:pt x="11" y="20"/>
                      <a:pt x="11" y="20"/>
                      <a:pt x="12" y="20"/>
                    </a:cubicBezTo>
                    <a:cubicBezTo>
                      <a:pt x="15" y="20"/>
                      <a:pt x="15" y="20"/>
                      <a:pt x="15" y="20"/>
                    </a:cubicBezTo>
                    <a:cubicBezTo>
                      <a:pt x="15" y="20"/>
                      <a:pt x="16" y="20"/>
                      <a:pt x="16" y="21"/>
                    </a:cubicBezTo>
                    <a:cubicBezTo>
                      <a:pt x="16" y="21"/>
                      <a:pt x="15" y="22"/>
                      <a:pt x="15" y="22"/>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6" name="Freeform 229"/>
              <p:cNvSpPr>
                <a:spLocks/>
              </p:cNvSpPr>
              <p:nvPr/>
            </p:nvSpPr>
            <p:spPr bwMode="auto">
              <a:xfrm>
                <a:off x="1881" y="2029"/>
                <a:ext cx="80" cy="32"/>
              </a:xfrm>
              <a:custGeom>
                <a:avLst/>
                <a:gdLst>
                  <a:gd name="T0" fmla="*/ 3 w 55"/>
                  <a:gd name="T1" fmla="*/ 1 h 22"/>
                  <a:gd name="T2" fmla="*/ 2 w 55"/>
                  <a:gd name="T3" fmla="*/ 21 h 22"/>
                  <a:gd name="T4" fmla="*/ 18 w 55"/>
                  <a:gd name="T5" fmla="*/ 22 h 22"/>
                  <a:gd name="T6" fmla="*/ 24 w 55"/>
                  <a:gd name="T7" fmla="*/ 17 h 22"/>
                  <a:gd name="T8" fmla="*/ 30 w 55"/>
                  <a:gd name="T9" fmla="*/ 22 h 22"/>
                  <a:gd name="T10" fmla="*/ 54 w 55"/>
                  <a:gd name="T11" fmla="*/ 21 h 22"/>
                  <a:gd name="T12" fmla="*/ 55 w 55"/>
                  <a:gd name="T13" fmla="*/ 2 h 22"/>
                  <a:gd name="T14" fmla="*/ 3 w 55"/>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22">
                    <a:moveTo>
                      <a:pt x="3" y="1"/>
                    </a:moveTo>
                    <a:cubicBezTo>
                      <a:pt x="2" y="2"/>
                      <a:pt x="0" y="20"/>
                      <a:pt x="2" y="21"/>
                    </a:cubicBezTo>
                    <a:cubicBezTo>
                      <a:pt x="3" y="22"/>
                      <a:pt x="10" y="22"/>
                      <a:pt x="18" y="22"/>
                    </a:cubicBezTo>
                    <a:cubicBezTo>
                      <a:pt x="19" y="19"/>
                      <a:pt x="21" y="17"/>
                      <a:pt x="24" y="17"/>
                    </a:cubicBezTo>
                    <a:cubicBezTo>
                      <a:pt x="27" y="17"/>
                      <a:pt x="29" y="19"/>
                      <a:pt x="30" y="22"/>
                    </a:cubicBezTo>
                    <a:cubicBezTo>
                      <a:pt x="42" y="22"/>
                      <a:pt x="54" y="22"/>
                      <a:pt x="54" y="21"/>
                    </a:cubicBezTo>
                    <a:cubicBezTo>
                      <a:pt x="54" y="21"/>
                      <a:pt x="55" y="2"/>
                      <a:pt x="55" y="2"/>
                    </a:cubicBezTo>
                    <a:cubicBezTo>
                      <a:pt x="55" y="1"/>
                      <a:pt x="5" y="0"/>
                      <a:pt x="3" y="1"/>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7" name="Freeform 230"/>
              <p:cNvSpPr>
                <a:spLocks noEditPoints="1"/>
              </p:cNvSpPr>
              <p:nvPr/>
            </p:nvSpPr>
            <p:spPr bwMode="auto">
              <a:xfrm>
                <a:off x="1908" y="2055"/>
                <a:ext cx="15" cy="16"/>
              </a:xfrm>
              <a:custGeom>
                <a:avLst/>
                <a:gdLst>
                  <a:gd name="T0" fmla="*/ 5 w 10"/>
                  <a:gd name="T1" fmla="*/ 0 h 11"/>
                  <a:gd name="T2" fmla="*/ 0 w 10"/>
                  <a:gd name="T3" fmla="*/ 6 h 11"/>
                  <a:gd name="T4" fmla="*/ 5 w 10"/>
                  <a:gd name="T5" fmla="*/ 11 h 11"/>
                  <a:gd name="T6" fmla="*/ 10 w 10"/>
                  <a:gd name="T7" fmla="*/ 6 h 11"/>
                  <a:gd name="T8" fmla="*/ 5 w 10"/>
                  <a:gd name="T9" fmla="*/ 0 h 11"/>
                  <a:gd name="T10" fmla="*/ 5 w 10"/>
                  <a:gd name="T11" fmla="*/ 8 h 11"/>
                  <a:gd name="T12" fmla="*/ 3 w 10"/>
                  <a:gd name="T13" fmla="*/ 6 h 11"/>
                  <a:gd name="T14" fmla="*/ 5 w 10"/>
                  <a:gd name="T15" fmla="*/ 4 h 11"/>
                  <a:gd name="T16" fmla="*/ 7 w 10"/>
                  <a:gd name="T17" fmla="*/ 6 h 11"/>
                  <a:gd name="T18" fmla="*/ 5 w 10"/>
                  <a:gd name="T1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1">
                    <a:moveTo>
                      <a:pt x="5" y="0"/>
                    </a:moveTo>
                    <a:cubicBezTo>
                      <a:pt x="2" y="0"/>
                      <a:pt x="0" y="3"/>
                      <a:pt x="0" y="6"/>
                    </a:cubicBezTo>
                    <a:cubicBezTo>
                      <a:pt x="0" y="8"/>
                      <a:pt x="2" y="11"/>
                      <a:pt x="5" y="11"/>
                    </a:cubicBezTo>
                    <a:cubicBezTo>
                      <a:pt x="8" y="11"/>
                      <a:pt x="10" y="8"/>
                      <a:pt x="10" y="6"/>
                    </a:cubicBezTo>
                    <a:cubicBezTo>
                      <a:pt x="10" y="3"/>
                      <a:pt x="8" y="0"/>
                      <a:pt x="5" y="0"/>
                    </a:cubicBezTo>
                    <a:close/>
                    <a:moveTo>
                      <a:pt x="5" y="8"/>
                    </a:moveTo>
                    <a:cubicBezTo>
                      <a:pt x="4" y="8"/>
                      <a:pt x="3" y="7"/>
                      <a:pt x="3" y="6"/>
                    </a:cubicBezTo>
                    <a:cubicBezTo>
                      <a:pt x="3" y="4"/>
                      <a:pt x="4" y="4"/>
                      <a:pt x="5" y="4"/>
                    </a:cubicBezTo>
                    <a:cubicBezTo>
                      <a:pt x="6" y="4"/>
                      <a:pt x="7" y="4"/>
                      <a:pt x="7" y="6"/>
                    </a:cubicBezTo>
                    <a:cubicBezTo>
                      <a:pt x="7" y="7"/>
                      <a:pt x="6" y="8"/>
                      <a:pt x="5" y="8"/>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8" name="Freeform 231"/>
              <p:cNvSpPr>
                <a:spLocks noEditPoints="1"/>
              </p:cNvSpPr>
              <p:nvPr/>
            </p:nvSpPr>
            <p:spPr bwMode="auto">
              <a:xfrm>
                <a:off x="1985" y="2055"/>
                <a:ext cx="15" cy="16"/>
              </a:xfrm>
              <a:custGeom>
                <a:avLst/>
                <a:gdLst>
                  <a:gd name="T0" fmla="*/ 5 w 10"/>
                  <a:gd name="T1" fmla="*/ 0 h 11"/>
                  <a:gd name="T2" fmla="*/ 0 w 10"/>
                  <a:gd name="T3" fmla="*/ 6 h 11"/>
                  <a:gd name="T4" fmla="*/ 5 w 10"/>
                  <a:gd name="T5" fmla="*/ 11 h 11"/>
                  <a:gd name="T6" fmla="*/ 10 w 10"/>
                  <a:gd name="T7" fmla="*/ 6 h 11"/>
                  <a:gd name="T8" fmla="*/ 5 w 10"/>
                  <a:gd name="T9" fmla="*/ 0 h 11"/>
                  <a:gd name="T10" fmla="*/ 5 w 10"/>
                  <a:gd name="T11" fmla="*/ 8 h 11"/>
                  <a:gd name="T12" fmla="*/ 3 w 10"/>
                  <a:gd name="T13" fmla="*/ 6 h 11"/>
                  <a:gd name="T14" fmla="*/ 5 w 10"/>
                  <a:gd name="T15" fmla="*/ 4 h 11"/>
                  <a:gd name="T16" fmla="*/ 7 w 10"/>
                  <a:gd name="T17" fmla="*/ 6 h 11"/>
                  <a:gd name="T18" fmla="*/ 5 w 10"/>
                  <a:gd name="T1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1">
                    <a:moveTo>
                      <a:pt x="5" y="0"/>
                    </a:moveTo>
                    <a:cubicBezTo>
                      <a:pt x="2" y="0"/>
                      <a:pt x="0" y="3"/>
                      <a:pt x="0" y="6"/>
                    </a:cubicBezTo>
                    <a:cubicBezTo>
                      <a:pt x="0" y="8"/>
                      <a:pt x="2" y="11"/>
                      <a:pt x="5" y="11"/>
                    </a:cubicBezTo>
                    <a:cubicBezTo>
                      <a:pt x="8" y="11"/>
                      <a:pt x="10" y="8"/>
                      <a:pt x="10" y="6"/>
                    </a:cubicBezTo>
                    <a:cubicBezTo>
                      <a:pt x="10" y="3"/>
                      <a:pt x="8" y="0"/>
                      <a:pt x="5" y="0"/>
                    </a:cubicBezTo>
                    <a:close/>
                    <a:moveTo>
                      <a:pt x="5" y="8"/>
                    </a:moveTo>
                    <a:cubicBezTo>
                      <a:pt x="4" y="8"/>
                      <a:pt x="3" y="7"/>
                      <a:pt x="3" y="6"/>
                    </a:cubicBezTo>
                    <a:cubicBezTo>
                      <a:pt x="3" y="4"/>
                      <a:pt x="4" y="4"/>
                      <a:pt x="5" y="4"/>
                    </a:cubicBezTo>
                    <a:cubicBezTo>
                      <a:pt x="6" y="4"/>
                      <a:pt x="7" y="4"/>
                      <a:pt x="7" y="6"/>
                    </a:cubicBezTo>
                    <a:cubicBezTo>
                      <a:pt x="7" y="7"/>
                      <a:pt x="6" y="8"/>
                      <a:pt x="5" y="8"/>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9" name="Rectangle 232"/>
              <p:cNvSpPr>
                <a:spLocks noChangeArrowheads="1"/>
              </p:cNvSpPr>
              <p:nvPr/>
            </p:nvSpPr>
            <p:spPr bwMode="auto">
              <a:xfrm>
                <a:off x="1366" y="2537"/>
                <a:ext cx="226" cy="7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0" name="Rectangle 233"/>
              <p:cNvSpPr>
                <a:spLocks noChangeArrowheads="1"/>
              </p:cNvSpPr>
              <p:nvPr/>
            </p:nvSpPr>
            <p:spPr bwMode="auto">
              <a:xfrm>
                <a:off x="1383" y="2464"/>
                <a:ext cx="20" cy="7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1" name="Rectangle 234"/>
              <p:cNvSpPr>
                <a:spLocks noChangeArrowheads="1"/>
              </p:cNvSpPr>
              <p:nvPr/>
            </p:nvSpPr>
            <p:spPr bwMode="auto">
              <a:xfrm>
                <a:off x="1415" y="2464"/>
                <a:ext cx="20" cy="7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2" name="Rectangle 235"/>
              <p:cNvSpPr>
                <a:spLocks noChangeArrowheads="1"/>
              </p:cNvSpPr>
              <p:nvPr/>
            </p:nvSpPr>
            <p:spPr bwMode="auto">
              <a:xfrm>
                <a:off x="1459" y="2502"/>
                <a:ext cx="20" cy="36"/>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3" name="Rectangle 236"/>
              <p:cNvSpPr>
                <a:spLocks noChangeArrowheads="1"/>
              </p:cNvSpPr>
              <p:nvPr/>
            </p:nvSpPr>
            <p:spPr bwMode="auto">
              <a:xfrm>
                <a:off x="1491" y="2521"/>
                <a:ext cx="20" cy="17"/>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4" name="Rectangle 237"/>
              <p:cNvSpPr>
                <a:spLocks noChangeArrowheads="1"/>
              </p:cNvSpPr>
              <p:nvPr/>
            </p:nvSpPr>
            <p:spPr bwMode="auto">
              <a:xfrm>
                <a:off x="1892" y="1612"/>
                <a:ext cx="182" cy="5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5" name="Rectangle 238"/>
              <p:cNvSpPr>
                <a:spLocks noChangeArrowheads="1"/>
              </p:cNvSpPr>
              <p:nvPr/>
            </p:nvSpPr>
            <p:spPr bwMode="auto">
              <a:xfrm>
                <a:off x="1905" y="1554"/>
                <a:ext cx="16" cy="5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6" name="Rectangle 239"/>
              <p:cNvSpPr>
                <a:spLocks noChangeArrowheads="1"/>
              </p:cNvSpPr>
              <p:nvPr/>
            </p:nvSpPr>
            <p:spPr bwMode="auto">
              <a:xfrm>
                <a:off x="1931" y="1554"/>
                <a:ext cx="18" cy="5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7" name="Rectangle 240"/>
              <p:cNvSpPr>
                <a:spLocks noChangeArrowheads="1"/>
              </p:cNvSpPr>
              <p:nvPr/>
            </p:nvSpPr>
            <p:spPr bwMode="auto">
              <a:xfrm>
                <a:off x="1966" y="1583"/>
                <a:ext cx="16" cy="3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8" name="Rectangle 241"/>
              <p:cNvSpPr>
                <a:spLocks noChangeArrowheads="1"/>
              </p:cNvSpPr>
              <p:nvPr/>
            </p:nvSpPr>
            <p:spPr bwMode="auto">
              <a:xfrm>
                <a:off x="1990" y="1599"/>
                <a:ext cx="16" cy="1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9" name="Rectangle 242"/>
              <p:cNvSpPr>
                <a:spLocks noChangeArrowheads="1"/>
              </p:cNvSpPr>
              <p:nvPr/>
            </p:nvSpPr>
            <p:spPr bwMode="auto">
              <a:xfrm>
                <a:off x="2011" y="1583"/>
                <a:ext cx="18" cy="3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0" name="Rectangle 243"/>
              <p:cNvSpPr>
                <a:spLocks noChangeArrowheads="1"/>
              </p:cNvSpPr>
              <p:nvPr/>
            </p:nvSpPr>
            <p:spPr bwMode="auto">
              <a:xfrm>
                <a:off x="2035" y="1599"/>
                <a:ext cx="16" cy="1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1" name="Rectangle 244"/>
              <p:cNvSpPr>
                <a:spLocks noChangeArrowheads="1"/>
              </p:cNvSpPr>
              <p:nvPr/>
            </p:nvSpPr>
            <p:spPr bwMode="auto">
              <a:xfrm>
                <a:off x="2074" y="1343"/>
                <a:ext cx="86" cy="27"/>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2" name="Rectangle 245"/>
              <p:cNvSpPr>
                <a:spLocks noChangeArrowheads="1"/>
              </p:cNvSpPr>
              <p:nvPr/>
            </p:nvSpPr>
            <p:spPr bwMode="auto">
              <a:xfrm>
                <a:off x="2081" y="1315"/>
                <a:ext cx="8" cy="2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3" name="Rectangle 246"/>
              <p:cNvSpPr>
                <a:spLocks noChangeArrowheads="1"/>
              </p:cNvSpPr>
              <p:nvPr/>
            </p:nvSpPr>
            <p:spPr bwMode="auto">
              <a:xfrm>
                <a:off x="2093" y="1315"/>
                <a:ext cx="9" cy="2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4" name="Rectangle 247"/>
              <p:cNvSpPr>
                <a:spLocks noChangeArrowheads="1"/>
              </p:cNvSpPr>
              <p:nvPr/>
            </p:nvSpPr>
            <p:spPr bwMode="auto">
              <a:xfrm>
                <a:off x="2109" y="1330"/>
                <a:ext cx="9" cy="13"/>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5" name="Rectangle 248"/>
              <p:cNvSpPr>
                <a:spLocks noChangeArrowheads="1"/>
              </p:cNvSpPr>
              <p:nvPr/>
            </p:nvSpPr>
            <p:spPr bwMode="auto">
              <a:xfrm>
                <a:off x="2121" y="1335"/>
                <a:ext cx="7" cy="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6" name="Rectangle 249"/>
              <p:cNvSpPr>
                <a:spLocks noChangeArrowheads="1"/>
              </p:cNvSpPr>
              <p:nvPr/>
            </p:nvSpPr>
            <p:spPr bwMode="auto">
              <a:xfrm>
                <a:off x="2131" y="1330"/>
                <a:ext cx="7" cy="13"/>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7" name="Rectangle 250"/>
              <p:cNvSpPr>
                <a:spLocks noChangeArrowheads="1"/>
              </p:cNvSpPr>
              <p:nvPr/>
            </p:nvSpPr>
            <p:spPr bwMode="auto">
              <a:xfrm>
                <a:off x="2141" y="1335"/>
                <a:ext cx="7" cy="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8" name="Rectangle 251"/>
              <p:cNvSpPr>
                <a:spLocks noChangeArrowheads="1"/>
              </p:cNvSpPr>
              <p:nvPr/>
            </p:nvSpPr>
            <p:spPr bwMode="auto">
              <a:xfrm>
                <a:off x="2333" y="1964"/>
                <a:ext cx="209" cy="6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9" name="Rectangle 252"/>
              <p:cNvSpPr>
                <a:spLocks noChangeArrowheads="1"/>
              </p:cNvSpPr>
              <p:nvPr/>
            </p:nvSpPr>
            <p:spPr bwMode="auto">
              <a:xfrm>
                <a:off x="2349" y="1897"/>
                <a:ext cx="19" cy="7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0" name="Rectangle 253"/>
              <p:cNvSpPr>
                <a:spLocks noChangeArrowheads="1"/>
              </p:cNvSpPr>
              <p:nvPr/>
            </p:nvSpPr>
            <p:spPr bwMode="auto">
              <a:xfrm>
                <a:off x="2378" y="1897"/>
                <a:ext cx="20" cy="7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1" name="Rectangle 254"/>
              <p:cNvSpPr>
                <a:spLocks noChangeArrowheads="1"/>
              </p:cNvSpPr>
              <p:nvPr/>
            </p:nvSpPr>
            <p:spPr bwMode="auto">
              <a:xfrm>
                <a:off x="2419" y="1932"/>
                <a:ext cx="19" cy="35"/>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2" name="Rectangle 255"/>
              <p:cNvSpPr>
                <a:spLocks noChangeArrowheads="1"/>
              </p:cNvSpPr>
              <p:nvPr/>
            </p:nvSpPr>
            <p:spPr bwMode="auto">
              <a:xfrm>
                <a:off x="2445" y="1949"/>
                <a:ext cx="19" cy="1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3" name="Rectangle 256"/>
              <p:cNvSpPr>
                <a:spLocks noChangeArrowheads="1"/>
              </p:cNvSpPr>
              <p:nvPr/>
            </p:nvSpPr>
            <p:spPr bwMode="auto">
              <a:xfrm>
                <a:off x="2471" y="1932"/>
                <a:ext cx="19" cy="35"/>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4" name="Rectangle 257"/>
              <p:cNvSpPr>
                <a:spLocks noChangeArrowheads="1"/>
              </p:cNvSpPr>
              <p:nvPr/>
            </p:nvSpPr>
            <p:spPr bwMode="auto">
              <a:xfrm>
                <a:off x="2497" y="1949"/>
                <a:ext cx="19" cy="1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5" name="Freeform 258"/>
              <p:cNvSpPr>
                <a:spLocks/>
              </p:cNvSpPr>
              <p:nvPr/>
            </p:nvSpPr>
            <p:spPr bwMode="auto">
              <a:xfrm>
                <a:off x="2144" y="684"/>
                <a:ext cx="96" cy="83"/>
              </a:xfrm>
              <a:custGeom>
                <a:avLst/>
                <a:gdLst>
                  <a:gd name="T0" fmla="*/ 0 w 96"/>
                  <a:gd name="T1" fmla="*/ 83 h 83"/>
                  <a:gd name="T2" fmla="*/ 48 w 96"/>
                  <a:gd name="T3" fmla="*/ 0 h 83"/>
                  <a:gd name="T4" fmla="*/ 96 w 96"/>
                  <a:gd name="T5" fmla="*/ 83 h 83"/>
                  <a:gd name="T6" fmla="*/ 0 w 96"/>
                  <a:gd name="T7" fmla="*/ 83 h 83"/>
                </a:gdLst>
                <a:ahLst/>
                <a:cxnLst>
                  <a:cxn ang="0">
                    <a:pos x="T0" y="T1"/>
                  </a:cxn>
                  <a:cxn ang="0">
                    <a:pos x="T2" y="T3"/>
                  </a:cxn>
                  <a:cxn ang="0">
                    <a:pos x="T4" y="T5"/>
                  </a:cxn>
                  <a:cxn ang="0">
                    <a:pos x="T6" y="T7"/>
                  </a:cxn>
                </a:cxnLst>
                <a:rect l="0" t="0" r="r" b="b"/>
                <a:pathLst>
                  <a:path w="96" h="83">
                    <a:moveTo>
                      <a:pt x="0" y="83"/>
                    </a:moveTo>
                    <a:lnTo>
                      <a:pt x="48" y="0"/>
                    </a:lnTo>
                    <a:lnTo>
                      <a:pt x="96" y="83"/>
                    </a:lnTo>
                    <a:lnTo>
                      <a:pt x="0" y="83"/>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6" name="Freeform 259"/>
              <p:cNvSpPr>
                <a:spLocks/>
              </p:cNvSpPr>
              <p:nvPr/>
            </p:nvSpPr>
            <p:spPr bwMode="auto">
              <a:xfrm>
                <a:off x="2144" y="783"/>
                <a:ext cx="96" cy="83"/>
              </a:xfrm>
              <a:custGeom>
                <a:avLst/>
                <a:gdLst>
                  <a:gd name="T0" fmla="*/ 0 w 96"/>
                  <a:gd name="T1" fmla="*/ 0 h 83"/>
                  <a:gd name="T2" fmla="*/ 48 w 96"/>
                  <a:gd name="T3" fmla="*/ 83 h 83"/>
                  <a:gd name="T4" fmla="*/ 96 w 96"/>
                  <a:gd name="T5" fmla="*/ 0 h 83"/>
                  <a:gd name="T6" fmla="*/ 0 w 96"/>
                  <a:gd name="T7" fmla="*/ 0 h 83"/>
                </a:gdLst>
                <a:ahLst/>
                <a:cxnLst>
                  <a:cxn ang="0">
                    <a:pos x="T0" y="T1"/>
                  </a:cxn>
                  <a:cxn ang="0">
                    <a:pos x="T2" y="T3"/>
                  </a:cxn>
                  <a:cxn ang="0">
                    <a:pos x="T4" y="T5"/>
                  </a:cxn>
                  <a:cxn ang="0">
                    <a:pos x="T6" y="T7"/>
                  </a:cxn>
                </a:cxnLst>
                <a:rect l="0" t="0" r="r" b="b"/>
                <a:pathLst>
                  <a:path w="96" h="83">
                    <a:moveTo>
                      <a:pt x="0" y="0"/>
                    </a:moveTo>
                    <a:lnTo>
                      <a:pt x="48" y="83"/>
                    </a:lnTo>
                    <a:lnTo>
                      <a:pt x="96" y="0"/>
                    </a:lnTo>
                    <a:lnTo>
                      <a:pt x="0" y="0"/>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7" name="Freeform 260"/>
              <p:cNvSpPr>
                <a:spLocks noEditPoints="1"/>
              </p:cNvSpPr>
              <p:nvPr/>
            </p:nvSpPr>
            <p:spPr bwMode="auto">
              <a:xfrm>
                <a:off x="1725" y="1744"/>
                <a:ext cx="89" cy="87"/>
              </a:xfrm>
              <a:custGeom>
                <a:avLst/>
                <a:gdLst>
                  <a:gd name="T0" fmla="*/ 30 w 61"/>
                  <a:gd name="T1" fmla="*/ 0 h 60"/>
                  <a:gd name="T2" fmla="*/ 0 w 61"/>
                  <a:gd name="T3" fmla="*/ 30 h 60"/>
                  <a:gd name="T4" fmla="*/ 30 w 61"/>
                  <a:gd name="T5" fmla="*/ 60 h 60"/>
                  <a:gd name="T6" fmla="*/ 61 w 61"/>
                  <a:gd name="T7" fmla="*/ 30 h 60"/>
                  <a:gd name="T8" fmla="*/ 30 w 61"/>
                  <a:gd name="T9" fmla="*/ 0 h 60"/>
                  <a:gd name="T10" fmla="*/ 30 w 61"/>
                  <a:gd name="T11" fmla="*/ 51 h 60"/>
                  <a:gd name="T12" fmla="*/ 10 w 61"/>
                  <a:gd name="T13" fmla="*/ 30 h 60"/>
                  <a:gd name="T14" fmla="*/ 30 w 61"/>
                  <a:gd name="T15" fmla="*/ 9 h 60"/>
                  <a:gd name="T16" fmla="*/ 51 w 61"/>
                  <a:gd name="T17" fmla="*/ 30 h 60"/>
                  <a:gd name="T18" fmla="*/ 30 w 61"/>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60">
                    <a:moveTo>
                      <a:pt x="30" y="0"/>
                    </a:moveTo>
                    <a:cubicBezTo>
                      <a:pt x="14" y="0"/>
                      <a:pt x="0" y="13"/>
                      <a:pt x="0" y="30"/>
                    </a:cubicBezTo>
                    <a:cubicBezTo>
                      <a:pt x="0" y="47"/>
                      <a:pt x="14" y="60"/>
                      <a:pt x="30" y="60"/>
                    </a:cubicBezTo>
                    <a:cubicBezTo>
                      <a:pt x="47" y="60"/>
                      <a:pt x="61" y="47"/>
                      <a:pt x="61" y="30"/>
                    </a:cubicBezTo>
                    <a:cubicBezTo>
                      <a:pt x="61" y="13"/>
                      <a:pt x="47" y="0"/>
                      <a:pt x="30" y="0"/>
                    </a:cubicBezTo>
                    <a:close/>
                    <a:moveTo>
                      <a:pt x="30" y="51"/>
                    </a:moveTo>
                    <a:cubicBezTo>
                      <a:pt x="19" y="51"/>
                      <a:pt x="10" y="42"/>
                      <a:pt x="10" y="30"/>
                    </a:cubicBezTo>
                    <a:cubicBezTo>
                      <a:pt x="10" y="19"/>
                      <a:pt x="19" y="9"/>
                      <a:pt x="30" y="9"/>
                    </a:cubicBezTo>
                    <a:cubicBezTo>
                      <a:pt x="42" y="9"/>
                      <a:pt x="51" y="19"/>
                      <a:pt x="51" y="30"/>
                    </a:cubicBezTo>
                    <a:cubicBezTo>
                      <a:pt x="51" y="42"/>
                      <a:pt x="42" y="51"/>
                      <a:pt x="30" y="51"/>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8" name="Rectangle 261"/>
              <p:cNvSpPr>
                <a:spLocks noChangeArrowheads="1"/>
              </p:cNvSpPr>
              <p:nvPr/>
            </p:nvSpPr>
            <p:spPr bwMode="auto">
              <a:xfrm>
                <a:off x="1760" y="1826"/>
                <a:ext cx="19" cy="52"/>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9" name="Rectangle 262"/>
              <p:cNvSpPr>
                <a:spLocks noChangeArrowheads="1"/>
              </p:cNvSpPr>
              <p:nvPr/>
            </p:nvSpPr>
            <p:spPr bwMode="auto">
              <a:xfrm>
                <a:off x="1760" y="1766"/>
                <a:ext cx="19" cy="42"/>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0" name="Freeform 263"/>
              <p:cNvSpPr>
                <a:spLocks/>
              </p:cNvSpPr>
              <p:nvPr/>
            </p:nvSpPr>
            <p:spPr bwMode="auto">
              <a:xfrm>
                <a:off x="1697" y="1741"/>
                <a:ext cx="169" cy="112"/>
              </a:xfrm>
              <a:custGeom>
                <a:avLst/>
                <a:gdLst>
                  <a:gd name="T0" fmla="*/ 0 w 169"/>
                  <a:gd name="T1" fmla="*/ 0 h 112"/>
                  <a:gd name="T2" fmla="*/ 0 w 169"/>
                  <a:gd name="T3" fmla="*/ 112 h 112"/>
                  <a:gd name="T4" fmla="*/ 40 w 169"/>
                  <a:gd name="T5" fmla="*/ 112 h 112"/>
                  <a:gd name="T6" fmla="*/ 40 w 169"/>
                  <a:gd name="T7" fmla="*/ 96 h 112"/>
                  <a:gd name="T8" fmla="*/ 117 w 169"/>
                  <a:gd name="T9" fmla="*/ 96 h 112"/>
                  <a:gd name="T10" fmla="*/ 117 w 169"/>
                  <a:gd name="T11" fmla="*/ 112 h 112"/>
                  <a:gd name="T12" fmla="*/ 169 w 169"/>
                  <a:gd name="T13" fmla="*/ 112 h 112"/>
                  <a:gd name="T14" fmla="*/ 169 w 169"/>
                  <a:gd name="T15" fmla="*/ 0 h 112"/>
                  <a:gd name="T16" fmla="*/ 0 w 169"/>
                  <a:gd name="T1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12">
                    <a:moveTo>
                      <a:pt x="0" y="0"/>
                    </a:moveTo>
                    <a:lnTo>
                      <a:pt x="0" y="112"/>
                    </a:lnTo>
                    <a:lnTo>
                      <a:pt x="40" y="112"/>
                    </a:lnTo>
                    <a:lnTo>
                      <a:pt x="40" y="96"/>
                    </a:lnTo>
                    <a:lnTo>
                      <a:pt x="117" y="96"/>
                    </a:lnTo>
                    <a:lnTo>
                      <a:pt x="117" y="112"/>
                    </a:lnTo>
                    <a:lnTo>
                      <a:pt x="169" y="112"/>
                    </a:lnTo>
                    <a:lnTo>
                      <a:pt x="169" y="0"/>
                    </a:lnTo>
                    <a:lnTo>
                      <a:pt x="0" y="0"/>
                    </a:lnTo>
                    <a:close/>
                  </a:path>
                </a:pathLst>
              </a:custGeom>
              <a:grp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1" name="Freeform 264"/>
              <p:cNvSpPr>
                <a:spLocks/>
              </p:cNvSpPr>
              <p:nvPr/>
            </p:nvSpPr>
            <p:spPr bwMode="auto">
              <a:xfrm>
                <a:off x="720" y="1017"/>
                <a:ext cx="122" cy="135"/>
              </a:xfrm>
              <a:custGeom>
                <a:avLst/>
                <a:gdLst>
                  <a:gd name="T0" fmla="*/ 37 w 84"/>
                  <a:gd name="T1" fmla="*/ 0 h 93"/>
                  <a:gd name="T2" fmla="*/ 0 w 84"/>
                  <a:gd name="T3" fmla="*/ 19 h 93"/>
                  <a:gd name="T4" fmla="*/ 27 w 84"/>
                  <a:gd name="T5" fmla="*/ 46 h 93"/>
                  <a:gd name="T6" fmla="*/ 0 w 84"/>
                  <a:gd name="T7" fmla="*/ 74 h 93"/>
                  <a:gd name="T8" fmla="*/ 37 w 84"/>
                  <a:gd name="T9" fmla="*/ 93 h 93"/>
                  <a:gd name="T10" fmla="*/ 84 w 84"/>
                  <a:gd name="T11" fmla="*/ 46 h 93"/>
                  <a:gd name="T12" fmla="*/ 37 w 84"/>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84" h="93">
                    <a:moveTo>
                      <a:pt x="37" y="0"/>
                    </a:moveTo>
                    <a:cubicBezTo>
                      <a:pt x="22" y="0"/>
                      <a:pt x="8" y="7"/>
                      <a:pt x="0" y="19"/>
                    </a:cubicBezTo>
                    <a:cubicBezTo>
                      <a:pt x="15" y="19"/>
                      <a:pt x="27" y="31"/>
                      <a:pt x="27" y="46"/>
                    </a:cubicBezTo>
                    <a:cubicBezTo>
                      <a:pt x="27" y="61"/>
                      <a:pt x="15" y="74"/>
                      <a:pt x="0" y="74"/>
                    </a:cubicBezTo>
                    <a:cubicBezTo>
                      <a:pt x="8" y="85"/>
                      <a:pt x="22" y="93"/>
                      <a:pt x="37" y="93"/>
                    </a:cubicBezTo>
                    <a:cubicBezTo>
                      <a:pt x="63" y="93"/>
                      <a:pt x="84" y="72"/>
                      <a:pt x="84" y="46"/>
                    </a:cubicBezTo>
                    <a:cubicBezTo>
                      <a:pt x="84" y="21"/>
                      <a:pt x="63" y="0"/>
                      <a:pt x="37"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2" name="Oval 265"/>
              <p:cNvSpPr>
                <a:spLocks noChangeArrowheads="1"/>
              </p:cNvSpPr>
              <p:nvPr/>
            </p:nvSpPr>
            <p:spPr bwMode="auto">
              <a:xfrm>
                <a:off x="680" y="1049"/>
                <a:ext cx="70" cy="70"/>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3" name="Rectangle 266"/>
              <p:cNvSpPr>
                <a:spLocks noChangeArrowheads="1"/>
              </p:cNvSpPr>
              <p:nvPr/>
            </p:nvSpPr>
            <p:spPr bwMode="auto">
              <a:xfrm>
                <a:off x="810" y="1064"/>
                <a:ext cx="94" cy="40"/>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4" name="Freeform 267"/>
              <p:cNvSpPr>
                <a:spLocks noEditPoints="1"/>
              </p:cNvSpPr>
              <p:nvPr/>
            </p:nvSpPr>
            <p:spPr bwMode="auto">
              <a:xfrm>
                <a:off x="787" y="917"/>
                <a:ext cx="83" cy="84"/>
              </a:xfrm>
              <a:custGeom>
                <a:avLst/>
                <a:gdLst>
                  <a:gd name="T0" fmla="*/ 29 w 57"/>
                  <a:gd name="T1" fmla="*/ 0 h 58"/>
                  <a:gd name="T2" fmla="*/ 0 w 57"/>
                  <a:gd name="T3" fmla="*/ 29 h 58"/>
                  <a:gd name="T4" fmla="*/ 29 w 57"/>
                  <a:gd name="T5" fmla="*/ 58 h 58"/>
                  <a:gd name="T6" fmla="*/ 57 w 57"/>
                  <a:gd name="T7" fmla="*/ 29 h 58"/>
                  <a:gd name="T8" fmla="*/ 29 w 57"/>
                  <a:gd name="T9" fmla="*/ 0 h 58"/>
                  <a:gd name="T10" fmla="*/ 29 w 57"/>
                  <a:gd name="T11" fmla="*/ 41 h 58"/>
                  <a:gd name="T12" fmla="*/ 17 w 57"/>
                  <a:gd name="T13" fmla="*/ 29 h 58"/>
                  <a:gd name="T14" fmla="*/ 29 w 57"/>
                  <a:gd name="T15" fmla="*/ 17 h 58"/>
                  <a:gd name="T16" fmla="*/ 40 w 57"/>
                  <a:gd name="T17" fmla="*/ 29 h 58"/>
                  <a:gd name="T18" fmla="*/ 29 w 57"/>
                  <a:gd name="T19"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8">
                    <a:moveTo>
                      <a:pt x="29" y="0"/>
                    </a:moveTo>
                    <a:cubicBezTo>
                      <a:pt x="13" y="0"/>
                      <a:pt x="0" y="13"/>
                      <a:pt x="0" y="29"/>
                    </a:cubicBezTo>
                    <a:cubicBezTo>
                      <a:pt x="0" y="45"/>
                      <a:pt x="13" y="58"/>
                      <a:pt x="29" y="58"/>
                    </a:cubicBezTo>
                    <a:cubicBezTo>
                      <a:pt x="45" y="58"/>
                      <a:pt x="57" y="45"/>
                      <a:pt x="57" y="29"/>
                    </a:cubicBezTo>
                    <a:cubicBezTo>
                      <a:pt x="57" y="13"/>
                      <a:pt x="45" y="0"/>
                      <a:pt x="29" y="0"/>
                    </a:cubicBezTo>
                    <a:close/>
                    <a:moveTo>
                      <a:pt x="29" y="41"/>
                    </a:moveTo>
                    <a:cubicBezTo>
                      <a:pt x="22" y="41"/>
                      <a:pt x="17" y="36"/>
                      <a:pt x="17" y="29"/>
                    </a:cubicBezTo>
                    <a:cubicBezTo>
                      <a:pt x="17" y="23"/>
                      <a:pt x="22" y="17"/>
                      <a:pt x="29" y="17"/>
                    </a:cubicBezTo>
                    <a:cubicBezTo>
                      <a:pt x="35" y="17"/>
                      <a:pt x="40" y="23"/>
                      <a:pt x="40" y="29"/>
                    </a:cubicBezTo>
                    <a:cubicBezTo>
                      <a:pt x="40" y="36"/>
                      <a:pt x="35" y="41"/>
                      <a:pt x="29" y="41"/>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5" name="Freeform 268"/>
              <p:cNvSpPr>
                <a:spLocks noEditPoints="1"/>
              </p:cNvSpPr>
              <p:nvPr/>
            </p:nvSpPr>
            <p:spPr bwMode="auto">
              <a:xfrm>
                <a:off x="1984" y="1014"/>
                <a:ext cx="57" cy="57"/>
              </a:xfrm>
              <a:custGeom>
                <a:avLst/>
                <a:gdLst>
                  <a:gd name="T0" fmla="*/ 20 w 39"/>
                  <a:gd name="T1" fmla="*/ 0 h 39"/>
                  <a:gd name="T2" fmla="*/ 0 w 39"/>
                  <a:gd name="T3" fmla="*/ 19 h 39"/>
                  <a:gd name="T4" fmla="*/ 20 w 39"/>
                  <a:gd name="T5" fmla="*/ 39 h 39"/>
                  <a:gd name="T6" fmla="*/ 39 w 39"/>
                  <a:gd name="T7" fmla="*/ 19 h 39"/>
                  <a:gd name="T8" fmla="*/ 20 w 39"/>
                  <a:gd name="T9" fmla="*/ 0 h 39"/>
                  <a:gd name="T10" fmla="*/ 20 w 39"/>
                  <a:gd name="T11" fmla="*/ 27 h 39"/>
                  <a:gd name="T12" fmla="*/ 12 w 39"/>
                  <a:gd name="T13" fmla="*/ 19 h 39"/>
                  <a:gd name="T14" fmla="*/ 20 w 39"/>
                  <a:gd name="T15" fmla="*/ 11 h 39"/>
                  <a:gd name="T16" fmla="*/ 28 w 39"/>
                  <a:gd name="T17" fmla="*/ 19 h 39"/>
                  <a:gd name="T18" fmla="*/ 20 w 39"/>
                  <a:gd name="T19"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20" y="0"/>
                    </a:moveTo>
                    <a:cubicBezTo>
                      <a:pt x="9" y="0"/>
                      <a:pt x="0" y="8"/>
                      <a:pt x="0" y="19"/>
                    </a:cubicBezTo>
                    <a:cubicBezTo>
                      <a:pt x="0" y="30"/>
                      <a:pt x="9" y="39"/>
                      <a:pt x="20" y="39"/>
                    </a:cubicBezTo>
                    <a:cubicBezTo>
                      <a:pt x="31" y="39"/>
                      <a:pt x="39" y="30"/>
                      <a:pt x="39" y="19"/>
                    </a:cubicBezTo>
                    <a:cubicBezTo>
                      <a:pt x="39" y="8"/>
                      <a:pt x="31" y="0"/>
                      <a:pt x="20" y="0"/>
                    </a:cubicBezTo>
                    <a:close/>
                    <a:moveTo>
                      <a:pt x="20" y="27"/>
                    </a:moveTo>
                    <a:cubicBezTo>
                      <a:pt x="15" y="27"/>
                      <a:pt x="12" y="23"/>
                      <a:pt x="12" y="19"/>
                    </a:cubicBezTo>
                    <a:cubicBezTo>
                      <a:pt x="12" y="15"/>
                      <a:pt x="15" y="11"/>
                      <a:pt x="20" y="11"/>
                    </a:cubicBezTo>
                    <a:cubicBezTo>
                      <a:pt x="24" y="11"/>
                      <a:pt x="28" y="15"/>
                      <a:pt x="28" y="19"/>
                    </a:cubicBezTo>
                    <a:cubicBezTo>
                      <a:pt x="28" y="23"/>
                      <a:pt x="24" y="27"/>
                      <a:pt x="20" y="27"/>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6" name="Freeform 269"/>
              <p:cNvSpPr>
                <a:spLocks noEditPoints="1"/>
              </p:cNvSpPr>
              <p:nvPr/>
            </p:nvSpPr>
            <p:spPr bwMode="auto">
              <a:xfrm>
                <a:off x="1822" y="605"/>
                <a:ext cx="57" cy="57"/>
              </a:xfrm>
              <a:custGeom>
                <a:avLst/>
                <a:gdLst>
                  <a:gd name="T0" fmla="*/ 20 w 39"/>
                  <a:gd name="T1" fmla="*/ 0 h 39"/>
                  <a:gd name="T2" fmla="*/ 0 w 39"/>
                  <a:gd name="T3" fmla="*/ 20 h 39"/>
                  <a:gd name="T4" fmla="*/ 20 w 39"/>
                  <a:gd name="T5" fmla="*/ 39 h 39"/>
                  <a:gd name="T6" fmla="*/ 39 w 39"/>
                  <a:gd name="T7" fmla="*/ 20 h 39"/>
                  <a:gd name="T8" fmla="*/ 20 w 39"/>
                  <a:gd name="T9" fmla="*/ 0 h 39"/>
                  <a:gd name="T10" fmla="*/ 20 w 39"/>
                  <a:gd name="T11" fmla="*/ 28 h 39"/>
                  <a:gd name="T12" fmla="*/ 12 w 39"/>
                  <a:gd name="T13" fmla="*/ 20 h 39"/>
                  <a:gd name="T14" fmla="*/ 20 w 39"/>
                  <a:gd name="T15" fmla="*/ 12 h 39"/>
                  <a:gd name="T16" fmla="*/ 27 w 39"/>
                  <a:gd name="T17" fmla="*/ 20 h 39"/>
                  <a:gd name="T18" fmla="*/ 20 w 39"/>
                  <a:gd name="T19"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20" y="0"/>
                    </a:moveTo>
                    <a:cubicBezTo>
                      <a:pt x="9" y="0"/>
                      <a:pt x="0" y="9"/>
                      <a:pt x="0" y="20"/>
                    </a:cubicBezTo>
                    <a:cubicBezTo>
                      <a:pt x="0" y="31"/>
                      <a:pt x="9" y="39"/>
                      <a:pt x="20" y="39"/>
                    </a:cubicBezTo>
                    <a:cubicBezTo>
                      <a:pt x="30" y="39"/>
                      <a:pt x="39" y="31"/>
                      <a:pt x="39" y="20"/>
                    </a:cubicBezTo>
                    <a:cubicBezTo>
                      <a:pt x="39" y="9"/>
                      <a:pt x="30" y="0"/>
                      <a:pt x="20" y="0"/>
                    </a:cubicBezTo>
                    <a:close/>
                    <a:moveTo>
                      <a:pt x="20" y="28"/>
                    </a:moveTo>
                    <a:cubicBezTo>
                      <a:pt x="15" y="28"/>
                      <a:pt x="12" y="24"/>
                      <a:pt x="12" y="20"/>
                    </a:cubicBezTo>
                    <a:cubicBezTo>
                      <a:pt x="12" y="15"/>
                      <a:pt x="15" y="12"/>
                      <a:pt x="20" y="12"/>
                    </a:cubicBezTo>
                    <a:cubicBezTo>
                      <a:pt x="24" y="12"/>
                      <a:pt x="27" y="15"/>
                      <a:pt x="27" y="20"/>
                    </a:cubicBezTo>
                    <a:cubicBezTo>
                      <a:pt x="27" y="24"/>
                      <a:pt x="24" y="28"/>
                      <a:pt x="20" y="28"/>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7" name="Freeform 270"/>
              <p:cNvSpPr>
                <a:spLocks noEditPoints="1"/>
              </p:cNvSpPr>
              <p:nvPr/>
            </p:nvSpPr>
            <p:spPr bwMode="auto">
              <a:xfrm>
                <a:off x="2352" y="838"/>
                <a:ext cx="55" cy="57"/>
              </a:xfrm>
              <a:custGeom>
                <a:avLst/>
                <a:gdLst>
                  <a:gd name="T0" fmla="*/ 19 w 38"/>
                  <a:gd name="T1" fmla="*/ 0 h 39"/>
                  <a:gd name="T2" fmla="*/ 0 w 38"/>
                  <a:gd name="T3" fmla="*/ 19 h 39"/>
                  <a:gd name="T4" fmla="*/ 19 w 38"/>
                  <a:gd name="T5" fmla="*/ 39 h 39"/>
                  <a:gd name="T6" fmla="*/ 38 w 38"/>
                  <a:gd name="T7" fmla="*/ 19 h 39"/>
                  <a:gd name="T8" fmla="*/ 19 w 38"/>
                  <a:gd name="T9" fmla="*/ 0 h 39"/>
                  <a:gd name="T10" fmla="*/ 19 w 38"/>
                  <a:gd name="T11" fmla="*/ 27 h 39"/>
                  <a:gd name="T12" fmla="*/ 11 w 38"/>
                  <a:gd name="T13" fmla="*/ 19 h 39"/>
                  <a:gd name="T14" fmla="*/ 19 w 38"/>
                  <a:gd name="T15" fmla="*/ 12 h 39"/>
                  <a:gd name="T16" fmla="*/ 27 w 38"/>
                  <a:gd name="T17" fmla="*/ 19 h 39"/>
                  <a:gd name="T18" fmla="*/ 19 w 38"/>
                  <a:gd name="T19"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9" y="0"/>
                    </a:moveTo>
                    <a:cubicBezTo>
                      <a:pt x="8" y="0"/>
                      <a:pt x="0" y="9"/>
                      <a:pt x="0" y="19"/>
                    </a:cubicBezTo>
                    <a:cubicBezTo>
                      <a:pt x="0" y="30"/>
                      <a:pt x="8" y="39"/>
                      <a:pt x="19" y="39"/>
                    </a:cubicBezTo>
                    <a:cubicBezTo>
                      <a:pt x="30" y="39"/>
                      <a:pt x="38" y="30"/>
                      <a:pt x="38" y="19"/>
                    </a:cubicBezTo>
                    <a:cubicBezTo>
                      <a:pt x="38" y="9"/>
                      <a:pt x="30" y="0"/>
                      <a:pt x="19" y="0"/>
                    </a:cubicBezTo>
                    <a:close/>
                    <a:moveTo>
                      <a:pt x="19" y="27"/>
                    </a:moveTo>
                    <a:cubicBezTo>
                      <a:pt x="15" y="27"/>
                      <a:pt x="11" y="24"/>
                      <a:pt x="11" y="19"/>
                    </a:cubicBezTo>
                    <a:cubicBezTo>
                      <a:pt x="11" y="15"/>
                      <a:pt x="15" y="12"/>
                      <a:pt x="19" y="12"/>
                    </a:cubicBezTo>
                    <a:cubicBezTo>
                      <a:pt x="23" y="12"/>
                      <a:pt x="27" y="15"/>
                      <a:pt x="27" y="19"/>
                    </a:cubicBezTo>
                    <a:cubicBezTo>
                      <a:pt x="27" y="24"/>
                      <a:pt x="23" y="27"/>
                      <a:pt x="19" y="27"/>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8" name="Freeform 271"/>
              <p:cNvSpPr>
                <a:spLocks noEditPoints="1"/>
              </p:cNvSpPr>
              <p:nvPr/>
            </p:nvSpPr>
            <p:spPr bwMode="auto">
              <a:xfrm>
                <a:off x="586" y="1369"/>
                <a:ext cx="57" cy="57"/>
              </a:xfrm>
              <a:custGeom>
                <a:avLst/>
                <a:gdLst>
                  <a:gd name="T0" fmla="*/ 20 w 39"/>
                  <a:gd name="T1" fmla="*/ 0 h 39"/>
                  <a:gd name="T2" fmla="*/ 0 w 39"/>
                  <a:gd name="T3" fmla="*/ 20 h 39"/>
                  <a:gd name="T4" fmla="*/ 20 w 39"/>
                  <a:gd name="T5" fmla="*/ 39 h 39"/>
                  <a:gd name="T6" fmla="*/ 39 w 39"/>
                  <a:gd name="T7" fmla="*/ 20 h 39"/>
                  <a:gd name="T8" fmla="*/ 20 w 39"/>
                  <a:gd name="T9" fmla="*/ 0 h 39"/>
                  <a:gd name="T10" fmla="*/ 20 w 39"/>
                  <a:gd name="T11" fmla="*/ 27 h 39"/>
                  <a:gd name="T12" fmla="*/ 12 w 39"/>
                  <a:gd name="T13" fmla="*/ 20 h 39"/>
                  <a:gd name="T14" fmla="*/ 20 w 39"/>
                  <a:gd name="T15" fmla="*/ 12 h 39"/>
                  <a:gd name="T16" fmla="*/ 28 w 39"/>
                  <a:gd name="T17" fmla="*/ 20 h 39"/>
                  <a:gd name="T18" fmla="*/ 20 w 39"/>
                  <a:gd name="T19"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20" y="0"/>
                    </a:moveTo>
                    <a:cubicBezTo>
                      <a:pt x="9" y="0"/>
                      <a:pt x="0" y="9"/>
                      <a:pt x="0" y="20"/>
                    </a:cubicBezTo>
                    <a:cubicBezTo>
                      <a:pt x="0" y="30"/>
                      <a:pt x="9" y="39"/>
                      <a:pt x="20" y="39"/>
                    </a:cubicBezTo>
                    <a:cubicBezTo>
                      <a:pt x="30" y="39"/>
                      <a:pt x="39" y="30"/>
                      <a:pt x="39" y="20"/>
                    </a:cubicBezTo>
                    <a:cubicBezTo>
                      <a:pt x="39" y="9"/>
                      <a:pt x="30" y="0"/>
                      <a:pt x="20" y="0"/>
                    </a:cubicBezTo>
                    <a:close/>
                    <a:moveTo>
                      <a:pt x="20" y="27"/>
                    </a:moveTo>
                    <a:cubicBezTo>
                      <a:pt x="15" y="27"/>
                      <a:pt x="12" y="24"/>
                      <a:pt x="12" y="20"/>
                    </a:cubicBezTo>
                    <a:cubicBezTo>
                      <a:pt x="12" y="15"/>
                      <a:pt x="15" y="12"/>
                      <a:pt x="20" y="12"/>
                    </a:cubicBezTo>
                    <a:cubicBezTo>
                      <a:pt x="24" y="12"/>
                      <a:pt x="28" y="15"/>
                      <a:pt x="28" y="20"/>
                    </a:cubicBezTo>
                    <a:cubicBezTo>
                      <a:pt x="28" y="24"/>
                      <a:pt x="24" y="27"/>
                      <a:pt x="20" y="27"/>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9" name="Freeform 272"/>
              <p:cNvSpPr>
                <a:spLocks noEditPoints="1"/>
              </p:cNvSpPr>
              <p:nvPr/>
            </p:nvSpPr>
            <p:spPr bwMode="auto">
              <a:xfrm>
                <a:off x="871" y="1126"/>
                <a:ext cx="57" cy="57"/>
              </a:xfrm>
              <a:custGeom>
                <a:avLst/>
                <a:gdLst>
                  <a:gd name="T0" fmla="*/ 20 w 39"/>
                  <a:gd name="T1" fmla="*/ 0 h 39"/>
                  <a:gd name="T2" fmla="*/ 0 w 39"/>
                  <a:gd name="T3" fmla="*/ 20 h 39"/>
                  <a:gd name="T4" fmla="*/ 20 w 39"/>
                  <a:gd name="T5" fmla="*/ 39 h 39"/>
                  <a:gd name="T6" fmla="*/ 39 w 39"/>
                  <a:gd name="T7" fmla="*/ 20 h 39"/>
                  <a:gd name="T8" fmla="*/ 20 w 39"/>
                  <a:gd name="T9" fmla="*/ 0 h 39"/>
                  <a:gd name="T10" fmla="*/ 20 w 39"/>
                  <a:gd name="T11" fmla="*/ 28 h 39"/>
                  <a:gd name="T12" fmla="*/ 12 w 39"/>
                  <a:gd name="T13" fmla="*/ 20 h 39"/>
                  <a:gd name="T14" fmla="*/ 20 w 39"/>
                  <a:gd name="T15" fmla="*/ 12 h 39"/>
                  <a:gd name="T16" fmla="*/ 28 w 39"/>
                  <a:gd name="T17" fmla="*/ 20 h 39"/>
                  <a:gd name="T18" fmla="*/ 20 w 39"/>
                  <a:gd name="T19"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20" y="0"/>
                    </a:moveTo>
                    <a:cubicBezTo>
                      <a:pt x="9" y="0"/>
                      <a:pt x="0" y="9"/>
                      <a:pt x="0" y="20"/>
                    </a:cubicBezTo>
                    <a:cubicBezTo>
                      <a:pt x="0" y="30"/>
                      <a:pt x="9" y="39"/>
                      <a:pt x="20" y="39"/>
                    </a:cubicBezTo>
                    <a:cubicBezTo>
                      <a:pt x="30" y="39"/>
                      <a:pt x="39" y="30"/>
                      <a:pt x="39" y="20"/>
                    </a:cubicBezTo>
                    <a:cubicBezTo>
                      <a:pt x="39" y="9"/>
                      <a:pt x="30" y="0"/>
                      <a:pt x="20" y="0"/>
                    </a:cubicBezTo>
                    <a:close/>
                    <a:moveTo>
                      <a:pt x="20" y="28"/>
                    </a:moveTo>
                    <a:cubicBezTo>
                      <a:pt x="15" y="28"/>
                      <a:pt x="12" y="24"/>
                      <a:pt x="12" y="20"/>
                    </a:cubicBezTo>
                    <a:cubicBezTo>
                      <a:pt x="12" y="15"/>
                      <a:pt x="15" y="12"/>
                      <a:pt x="20" y="12"/>
                    </a:cubicBezTo>
                    <a:cubicBezTo>
                      <a:pt x="24" y="12"/>
                      <a:pt x="28" y="15"/>
                      <a:pt x="28" y="20"/>
                    </a:cubicBezTo>
                    <a:cubicBezTo>
                      <a:pt x="28" y="24"/>
                      <a:pt x="24" y="28"/>
                      <a:pt x="20" y="28"/>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0" name="Freeform 273"/>
              <p:cNvSpPr>
                <a:spLocks/>
              </p:cNvSpPr>
              <p:nvPr/>
            </p:nvSpPr>
            <p:spPr bwMode="auto">
              <a:xfrm>
                <a:off x="1597" y="3079"/>
                <a:ext cx="113" cy="103"/>
              </a:xfrm>
              <a:custGeom>
                <a:avLst/>
                <a:gdLst>
                  <a:gd name="T0" fmla="*/ 78 w 78"/>
                  <a:gd name="T1" fmla="*/ 32 h 71"/>
                  <a:gd name="T2" fmla="*/ 62 w 78"/>
                  <a:gd name="T3" fmla="*/ 0 h 71"/>
                  <a:gd name="T4" fmla="*/ 39 w 78"/>
                  <a:gd name="T5" fmla="*/ 23 h 71"/>
                  <a:gd name="T6" fmla="*/ 16 w 78"/>
                  <a:gd name="T7" fmla="*/ 0 h 71"/>
                  <a:gd name="T8" fmla="*/ 0 w 78"/>
                  <a:gd name="T9" fmla="*/ 32 h 71"/>
                  <a:gd name="T10" fmla="*/ 39 w 78"/>
                  <a:gd name="T11" fmla="*/ 71 h 71"/>
                  <a:gd name="T12" fmla="*/ 78 w 78"/>
                  <a:gd name="T13" fmla="*/ 32 h 71"/>
                </a:gdLst>
                <a:ahLst/>
                <a:cxnLst>
                  <a:cxn ang="0">
                    <a:pos x="T0" y="T1"/>
                  </a:cxn>
                  <a:cxn ang="0">
                    <a:pos x="T2" y="T3"/>
                  </a:cxn>
                  <a:cxn ang="0">
                    <a:pos x="T4" y="T5"/>
                  </a:cxn>
                  <a:cxn ang="0">
                    <a:pos x="T6" y="T7"/>
                  </a:cxn>
                  <a:cxn ang="0">
                    <a:pos x="T8" y="T9"/>
                  </a:cxn>
                  <a:cxn ang="0">
                    <a:pos x="T10" y="T11"/>
                  </a:cxn>
                  <a:cxn ang="0">
                    <a:pos x="T12" y="T13"/>
                  </a:cxn>
                </a:cxnLst>
                <a:rect l="0" t="0" r="r" b="b"/>
                <a:pathLst>
                  <a:path w="78" h="71">
                    <a:moveTo>
                      <a:pt x="78" y="32"/>
                    </a:moveTo>
                    <a:cubicBezTo>
                      <a:pt x="78" y="19"/>
                      <a:pt x="72" y="7"/>
                      <a:pt x="62" y="0"/>
                    </a:cubicBezTo>
                    <a:cubicBezTo>
                      <a:pt x="62" y="13"/>
                      <a:pt x="52" y="23"/>
                      <a:pt x="39" y="23"/>
                    </a:cubicBezTo>
                    <a:cubicBezTo>
                      <a:pt x="26" y="23"/>
                      <a:pt x="16" y="13"/>
                      <a:pt x="16" y="0"/>
                    </a:cubicBezTo>
                    <a:cubicBezTo>
                      <a:pt x="6" y="7"/>
                      <a:pt x="0" y="19"/>
                      <a:pt x="0" y="32"/>
                    </a:cubicBezTo>
                    <a:cubicBezTo>
                      <a:pt x="0" y="53"/>
                      <a:pt x="17" y="71"/>
                      <a:pt x="39" y="71"/>
                    </a:cubicBezTo>
                    <a:cubicBezTo>
                      <a:pt x="61" y="71"/>
                      <a:pt x="78" y="53"/>
                      <a:pt x="78" y="32"/>
                    </a:cubicBez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1" name="Oval 274"/>
              <p:cNvSpPr>
                <a:spLocks noChangeArrowheads="1"/>
              </p:cNvSpPr>
              <p:nvPr/>
            </p:nvSpPr>
            <p:spPr bwMode="auto">
              <a:xfrm>
                <a:off x="1624" y="3047"/>
                <a:ext cx="59" cy="58"/>
              </a:xfrm>
              <a:prstGeom prst="ellipse">
                <a:avLst/>
              </a:pr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2" name="Rectangle 275"/>
              <p:cNvSpPr>
                <a:spLocks noChangeArrowheads="1"/>
              </p:cNvSpPr>
              <p:nvPr/>
            </p:nvSpPr>
            <p:spPr bwMode="auto">
              <a:xfrm>
                <a:off x="1636" y="3156"/>
                <a:ext cx="35" cy="79"/>
              </a:xfrm>
              <a:prstGeom prst="rect">
                <a:avLst/>
              </a:prstGeom>
              <a:solidFill>
                <a:schemeClr val="accent1"/>
              </a:solid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3" name="Freeform 276"/>
              <p:cNvSpPr>
                <a:spLocks noEditPoints="1"/>
              </p:cNvSpPr>
              <p:nvPr/>
            </p:nvSpPr>
            <p:spPr bwMode="auto">
              <a:xfrm>
                <a:off x="1882" y="1760"/>
                <a:ext cx="161" cy="221"/>
              </a:xfrm>
              <a:custGeom>
                <a:avLst/>
                <a:gdLst>
                  <a:gd name="T0" fmla="*/ 0 w 161"/>
                  <a:gd name="T1" fmla="*/ 0 h 221"/>
                  <a:gd name="T2" fmla="*/ 0 w 161"/>
                  <a:gd name="T3" fmla="*/ 221 h 221"/>
                  <a:gd name="T4" fmla="*/ 134 w 161"/>
                  <a:gd name="T5" fmla="*/ 221 h 221"/>
                  <a:gd name="T6" fmla="*/ 161 w 161"/>
                  <a:gd name="T7" fmla="*/ 192 h 221"/>
                  <a:gd name="T8" fmla="*/ 161 w 161"/>
                  <a:gd name="T9" fmla="*/ 0 h 221"/>
                  <a:gd name="T10" fmla="*/ 0 w 161"/>
                  <a:gd name="T11" fmla="*/ 0 h 221"/>
                  <a:gd name="T12" fmla="*/ 35 w 161"/>
                  <a:gd name="T13" fmla="*/ 195 h 221"/>
                  <a:gd name="T14" fmla="*/ 20 w 161"/>
                  <a:gd name="T15" fmla="*/ 195 h 221"/>
                  <a:gd name="T16" fmla="*/ 20 w 161"/>
                  <a:gd name="T17" fmla="*/ 167 h 221"/>
                  <a:gd name="T18" fmla="*/ 35 w 161"/>
                  <a:gd name="T19" fmla="*/ 167 h 221"/>
                  <a:gd name="T20" fmla="*/ 35 w 161"/>
                  <a:gd name="T21" fmla="*/ 195 h 221"/>
                  <a:gd name="T22" fmla="*/ 63 w 161"/>
                  <a:gd name="T23" fmla="*/ 195 h 221"/>
                  <a:gd name="T24" fmla="*/ 52 w 161"/>
                  <a:gd name="T25" fmla="*/ 195 h 221"/>
                  <a:gd name="T26" fmla="*/ 52 w 161"/>
                  <a:gd name="T27" fmla="*/ 172 h 221"/>
                  <a:gd name="T28" fmla="*/ 63 w 161"/>
                  <a:gd name="T29" fmla="*/ 172 h 221"/>
                  <a:gd name="T30" fmla="*/ 63 w 161"/>
                  <a:gd name="T31" fmla="*/ 195 h 221"/>
                  <a:gd name="T32" fmla="*/ 92 w 161"/>
                  <a:gd name="T33" fmla="*/ 195 h 221"/>
                  <a:gd name="T34" fmla="*/ 81 w 161"/>
                  <a:gd name="T35" fmla="*/ 195 h 221"/>
                  <a:gd name="T36" fmla="*/ 81 w 161"/>
                  <a:gd name="T37" fmla="*/ 172 h 221"/>
                  <a:gd name="T38" fmla="*/ 92 w 161"/>
                  <a:gd name="T39" fmla="*/ 172 h 221"/>
                  <a:gd name="T40" fmla="*/ 92 w 161"/>
                  <a:gd name="T41" fmla="*/ 195 h 221"/>
                  <a:gd name="T42" fmla="*/ 121 w 161"/>
                  <a:gd name="T43" fmla="*/ 195 h 221"/>
                  <a:gd name="T44" fmla="*/ 111 w 161"/>
                  <a:gd name="T45" fmla="*/ 195 h 221"/>
                  <a:gd name="T46" fmla="*/ 111 w 161"/>
                  <a:gd name="T47" fmla="*/ 172 h 221"/>
                  <a:gd name="T48" fmla="*/ 121 w 161"/>
                  <a:gd name="T49" fmla="*/ 172 h 221"/>
                  <a:gd name="T50" fmla="*/ 121 w 161"/>
                  <a:gd name="T51" fmla="*/ 195 h 221"/>
                  <a:gd name="T52" fmla="*/ 129 w 161"/>
                  <a:gd name="T53" fmla="*/ 54 h 221"/>
                  <a:gd name="T54" fmla="*/ 28 w 161"/>
                  <a:gd name="T55" fmla="*/ 54 h 221"/>
                  <a:gd name="T56" fmla="*/ 28 w 161"/>
                  <a:gd name="T57" fmla="*/ 28 h 221"/>
                  <a:gd name="T58" fmla="*/ 129 w 161"/>
                  <a:gd name="T59" fmla="*/ 28 h 221"/>
                  <a:gd name="T60" fmla="*/ 129 w 161"/>
                  <a:gd name="T61" fmla="*/ 5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1" h="221">
                    <a:moveTo>
                      <a:pt x="0" y="0"/>
                    </a:moveTo>
                    <a:lnTo>
                      <a:pt x="0" y="221"/>
                    </a:lnTo>
                    <a:lnTo>
                      <a:pt x="134" y="221"/>
                    </a:lnTo>
                    <a:lnTo>
                      <a:pt x="161" y="192"/>
                    </a:lnTo>
                    <a:lnTo>
                      <a:pt x="161" y="0"/>
                    </a:lnTo>
                    <a:lnTo>
                      <a:pt x="0" y="0"/>
                    </a:lnTo>
                    <a:close/>
                    <a:moveTo>
                      <a:pt x="35" y="195"/>
                    </a:moveTo>
                    <a:lnTo>
                      <a:pt x="20" y="195"/>
                    </a:lnTo>
                    <a:lnTo>
                      <a:pt x="20" y="167"/>
                    </a:lnTo>
                    <a:lnTo>
                      <a:pt x="35" y="167"/>
                    </a:lnTo>
                    <a:lnTo>
                      <a:pt x="35" y="195"/>
                    </a:lnTo>
                    <a:close/>
                    <a:moveTo>
                      <a:pt x="63" y="195"/>
                    </a:moveTo>
                    <a:lnTo>
                      <a:pt x="52" y="195"/>
                    </a:lnTo>
                    <a:lnTo>
                      <a:pt x="52" y="172"/>
                    </a:lnTo>
                    <a:lnTo>
                      <a:pt x="63" y="172"/>
                    </a:lnTo>
                    <a:lnTo>
                      <a:pt x="63" y="195"/>
                    </a:lnTo>
                    <a:close/>
                    <a:moveTo>
                      <a:pt x="92" y="195"/>
                    </a:moveTo>
                    <a:lnTo>
                      <a:pt x="81" y="195"/>
                    </a:lnTo>
                    <a:lnTo>
                      <a:pt x="81" y="172"/>
                    </a:lnTo>
                    <a:lnTo>
                      <a:pt x="92" y="172"/>
                    </a:lnTo>
                    <a:lnTo>
                      <a:pt x="92" y="195"/>
                    </a:lnTo>
                    <a:close/>
                    <a:moveTo>
                      <a:pt x="121" y="195"/>
                    </a:moveTo>
                    <a:lnTo>
                      <a:pt x="111" y="195"/>
                    </a:lnTo>
                    <a:lnTo>
                      <a:pt x="111" y="172"/>
                    </a:lnTo>
                    <a:lnTo>
                      <a:pt x="121" y="172"/>
                    </a:lnTo>
                    <a:lnTo>
                      <a:pt x="121" y="195"/>
                    </a:lnTo>
                    <a:close/>
                    <a:moveTo>
                      <a:pt x="129" y="54"/>
                    </a:moveTo>
                    <a:lnTo>
                      <a:pt x="28" y="54"/>
                    </a:lnTo>
                    <a:lnTo>
                      <a:pt x="28" y="28"/>
                    </a:lnTo>
                    <a:lnTo>
                      <a:pt x="129" y="28"/>
                    </a:lnTo>
                    <a:lnTo>
                      <a:pt x="129" y="54"/>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4" name="Freeform 277"/>
              <p:cNvSpPr>
                <a:spLocks noEditPoints="1"/>
              </p:cNvSpPr>
              <p:nvPr/>
            </p:nvSpPr>
            <p:spPr bwMode="auto">
              <a:xfrm>
                <a:off x="2269" y="902"/>
                <a:ext cx="99" cy="137"/>
              </a:xfrm>
              <a:custGeom>
                <a:avLst/>
                <a:gdLst>
                  <a:gd name="T0" fmla="*/ 0 w 99"/>
                  <a:gd name="T1" fmla="*/ 0 h 137"/>
                  <a:gd name="T2" fmla="*/ 0 w 99"/>
                  <a:gd name="T3" fmla="*/ 137 h 137"/>
                  <a:gd name="T4" fmla="*/ 81 w 99"/>
                  <a:gd name="T5" fmla="*/ 137 h 137"/>
                  <a:gd name="T6" fmla="*/ 99 w 99"/>
                  <a:gd name="T7" fmla="*/ 118 h 137"/>
                  <a:gd name="T8" fmla="*/ 99 w 99"/>
                  <a:gd name="T9" fmla="*/ 2 h 137"/>
                  <a:gd name="T10" fmla="*/ 0 w 99"/>
                  <a:gd name="T11" fmla="*/ 0 h 137"/>
                  <a:gd name="T12" fmla="*/ 20 w 99"/>
                  <a:gd name="T13" fmla="*/ 119 h 137"/>
                  <a:gd name="T14" fmla="*/ 12 w 99"/>
                  <a:gd name="T15" fmla="*/ 119 h 137"/>
                  <a:gd name="T16" fmla="*/ 12 w 99"/>
                  <a:gd name="T17" fmla="*/ 103 h 137"/>
                  <a:gd name="T18" fmla="*/ 20 w 99"/>
                  <a:gd name="T19" fmla="*/ 103 h 137"/>
                  <a:gd name="T20" fmla="*/ 20 w 99"/>
                  <a:gd name="T21" fmla="*/ 119 h 137"/>
                  <a:gd name="T22" fmla="*/ 38 w 99"/>
                  <a:gd name="T23" fmla="*/ 119 h 137"/>
                  <a:gd name="T24" fmla="*/ 30 w 99"/>
                  <a:gd name="T25" fmla="*/ 119 h 137"/>
                  <a:gd name="T26" fmla="*/ 30 w 99"/>
                  <a:gd name="T27" fmla="*/ 106 h 137"/>
                  <a:gd name="T28" fmla="*/ 38 w 99"/>
                  <a:gd name="T29" fmla="*/ 106 h 137"/>
                  <a:gd name="T30" fmla="*/ 38 w 99"/>
                  <a:gd name="T31" fmla="*/ 119 h 137"/>
                  <a:gd name="T32" fmla="*/ 55 w 99"/>
                  <a:gd name="T33" fmla="*/ 119 h 137"/>
                  <a:gd name="T34" fmla="*/ 49 w 99"/>
                  <a:gd name="T35" fmla="*/ 119 h 137"/>
                  <a:gd name="T36" fmla="*/ 49 w 99"/>
                  <a:gd name="T37" fmla="*/ 106 h 137"/>
                  <a:gd name="T38" fmla="*/ 55 w 99"/>
                  <a:gd name="T39" fmla="*/ 106 h 137"/>
                  <a:gd name="T40" fmla="*/ 55 w 99"/>
                  <a:gd name="T41" fmla="*/ 119 h 137"/>
                  <a:gd name="T42" fmla="*/ 73 w 99"/>
                  <a:gd name="T43" fmla="*/ 119 h 137"/>
                  <a:gd name="T44" fmla="*/ 67 w 99"/>
                  <a:gd name="T45" fmla="*/ 119 h 137"/>
                  <a:gd name="T46" fmla="*/ 67 w 99"/>
                  <a:gd name="T47" fmla="*/ 106 h 137"/>
                  <a:gd name="T48" fmla="*/ 73 w 99"/>
                  <a:gd name="T49" fmla="*/ 106 h 137"/>
                  <a:gd name="T50" fmla="*/ 73 w 99"/>
                  <a:gd name="T51" fmla="*/ 119 h 137"/>
                  <a:gd name="T52" fmla="*/ 78 w 99"/>
                  <a:gd name="T53" fmla="*/ 34 h 137"/>
                  <a:gd name="T54" fmla="*/ 16 w 99"/>
                  <a:gd name="T55" fmla="*/ 34 h 137"/>
                  <a:gd name="T56" fmla="*/ 16 w 99"/>
                  <a:gd name="T57" fmla="*/ 18 h 137"/>
                  <a:gd name="T58" fmla="*/ 78 w 99"/>
                  <a:gd name="T59" fmla="*/ 18 h 137"/>
                  <a:gd name="T60" fmla="*/ 78 w 99"/>
                  <a:gd name="T61" fmla="*/ 3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 h="137">
                    <a:moveTo>
                      <a:pt x="0" y="0"/>
                    </a:moveTo>
                    <a:lnTo>
                      <a:pt x="0" y="137"/>
                    </a:lnTo>
                    <a:lnTo>
                      <a:pt x="81" y="137"/>
                    </a:lnTo>
                    <a:lnTo>
                      <a:pt x="99" y="118"/>
                    </a:lnTo>
                    <a:lnTo>
                      <a:pt x="99" y="2"/>
                    </a:lnTo>
                    <a:lnTo>
                      <a:pt x="0" y="0"/>
                    </a:lnTo>
                    <a:close/>
                    <a:moveTo>
                      <a:pt x="20" y="119"/>
                    </a:moveTo>
                    <a:lnTo>
                      <a:pt x="12" y="119"/>
                    </a:lnTo>
                    <a:lnTo>
                      <a:pt x="12" y="103"/>
                    </a:lnTo>
                    <a:lnTo>
                      <a:pt x="20" y="103"/>
                    </a:lnTo>
                    <a:lnTo>
                      <a:pt x="20" y="119"/>
                    </a:lnTo>
                    <a:close/>
                    <a:moveTo>
                      <a:pt x="38" y="119"/>
                    </a:moveTo>
                    <a:lnTo>
                      <a:pt x="30" y="119"/>
                    </a:lnTo>
                    <a:lnTo>
                      <a:pt x="30" y="106"/>
                    </a:lnTo>
                    <a:lnTo>
                      <a:pt x="38" y="106"/>
                    </a:lnTo>
                    <a:lnTo>
                      <a:pt x="38" y="119"/>
                    </a:lnTo>
                    <a:close/>
                    <a:moveTo>
                      <a:pt x="55" y="119"/>
                    </a:moveTo>
                    <a:lnTo>
                      <a:pt x="49" y="119"/>
                    </a:lnTo>
                    <a:lnTo>
                      <a:pt x="49" y="106"/>
                    </a:lnTo>
                    <a:lnTo>
                      <a:pt x="55" y="106"/>
                    </a:lnTo>
                    <a:lnTo>
                      <a:pt x="55" y="119"/>
                    </a:lnTo>
                    <a:close/>
                    <a:moveTo>
                      <a:pt x="73" y="119"/>
                    </a:moveTo>
                    <a:lnTo>
                      <a:pt x="67" y="119"/>
                    </a:lnTo>
                    <a:lnTo>
                      <a:pt x="67" y="106"/>
                    </a:lnTo>
                    <a:lnTo>
                      <a:pt x="73" y="106"/>
                    </a:lnTo>
                    <a:lnTo>
                      <a:pt x="73" y="119"/>
                    </a:lnTo>
                    <a:close/>
                    <a:moveTo>
                      <a:pt x="78" y="34"/>
                    </a:moveTo>
                    <a:lnTo>
                      <a:pt x="16" y="34"/>
                    </a:lnTo>
                    <a:lnTo>
                      <a:pt x="16" y="18"/>
                    </a:lnTo>
                    <a:lnTo>
                      <a:pt x="78" y="18"/>
                    </a:lnTo>
                    <a:lnTo>
                      <a:pt x="78" y="34"/>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5" name="Freeform 278"/>
              <p:cNvSpPr>
                <a:spLocks noEditPoints="1"/>
              </p:cNvSpPr>
              <p:nvPr/>
            </p:nvSpPr>
            <p:spPr bwMode="auto">
              <a:xfrm>
                <a:off x="1841" y="2317"/>
                <a:ext cx="214" cy="294"/>
              </a:xfrm>
              <a:custGeom>
                <a:avLst/>
                <a:gdLst>
                  <a:gd name="T0" fmla="*/ 0 w 214"/>
                  <a:gd name="T1" fmla="*/ 0 h 294"/>
                  <a:gd name="T2" fmla="*/ 0 w 214"/>
                  <a:gd name="T3" fmla="*/ 294 h 294"/>
                  <a:gd name="T4" fmla="*/ 176 w 214"/>
                  <a:gd name="T5" fmla="*/ 294 h 294"/>
                  <a:gd name="T6" fmla="*/ 214 w 214"/>
                  <a:gd name="T7" fmla="*/ 256 h 294"/>
                  <a:gd name="T8" fmla="*/ 214 w 214"/>
                  <a:gd name="T9" fmla="*/ 2 h 294"/>
                  <a:gd name="T10" fmla="*/ 0 w 214"/>
                  <a:gd name="T11" fmla="*/ 0 h 294"/>
                  <a:gd name="T12" fmla="*/ 47 w 214"/>
                  <a:gd name="T13" fmla="*/ 259 h 294"/>
                  <a:gd name="T14" fmla="*/ 26 w 214"/>
                  <a:gd name="T15" fmla="*/ 259 h 294"/>
                  <a:gd name="T16" fmla="*/ 26 w 214"/>
                  <a:gd name="T17" fmla="*/ 223 h 294"/>
                  <a:gd name="T18" fmla="*/ 47 w 214"/>
                  <a:gd name="T19" fmla="*/ 223 h 294"/>
                  <a:gd name="T20" fmla="*/ 47 w 214"/>
                  <a:gd name="T21" fmla="*/ 259 h 294"/>
                  <a:gd name="T22" fmla="*/ 83 w 214"/>
                  <a:gd name="T23" fmla="*/ 259 h 294"/>
                  <a:gd name="T24" fmla="*/ 69 w 214"/>
                  <a:gd name="T25" fmla="*/ 259 h 294"/>
                  <a:gd name="T26" fmla="*/ 69 w 214"/>
                  <a:gd name="T27" fmla="*/ 228 h 294"/>
                  <a:gd name="T28" fmla="*/ 83 w 214"/>
                  <a:gd name="T29" fmla="*/ 228 h 294"/>
                  <a:gd name="T30" fmla="*/ 83 w 214"/>
                  <a:gd name="T31" fmla="*/ 259 h 294"/>
                  <a:gd name="T32" fmla="*/ 121 w 214"/>
                  <a:gd name="T33" fmla="*/ 259 h 294"/>
                  <a:gd name="T34" fmla="*/ 108 w 214"/>
                  <a:gd name="T35" fmla="*/ 259 h 294"/>
                  <a:gd name="T36" fmla="*/ 108 w 214"/>
                  <a:gd name="T37" fmla="*/ 228 h 294"/>
                  <a:gd name="T38" fmla="*/ 121 w 214"/>
                  <a:gd name="T39" fmla="*/ 228 h 294"/>
                  <a:gd name="T40" fmla="*/ 121 w 214"/>
                  <a:gd name="T41" fmla="*/ 259 h 294"/>
                  <a:gd name="T42" fmla="*/ 160 w 214"/>
                  <a:gd name="T43" fmla="*/ 259 h 294"/>
                  <a:gd name="T44" fmla="*/ 146 w 214"/>
                  <a:gd name="T45" fmla="*/ 259 h 294"/>
                  <a:gd name="T46" fmla="*/ 146 w 214"/>
                  <a:gd name="T47" fmla="*/ 228 h 294"/>
                  <a:gd name="T48" fmla="*/ 160 w 214"/>
                  <a:gd name="T49" fmla="*/ 228 h 294"/>
                  <a:gd name="T50" fmla="*/ 160 w 214"/>
                  <a:gd name="T51" fmla="*/ 259 h 294"/>
                  <a:gd name="T52" fmla="*/ 172 w 214"/>
                  <a:gd name="T53" fmla="*/ 73 h 294"/>
                  <a:gd name="T54" fmla="*/ 37 w 214"/>
                  <a:gd name="T55" fmla="*/ 73 h 294"/>
                  <a:gd name="T56" fmla="*/ 37 w 214"/>
                  <a:gd name="T57" fmla="*/ 36 h 294"/>
                  <a:gd name="T58" fmla="*/ 172 w 214"/>
                  <a:gd name="T59" fmla="*/ 36 h 294"/>
                  <a:gd name="T60" fmla="*/ 172 w 214"/>
                  <a:gd name="T61" fmla="*/ 73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4" h="294">
                    <a:moveTo>
                      <a:pt x="0" y="0"/>
                    </a:moveTo>
                    <a:lnTo>
                      <a:pt x="0" y="294"/>
                    </a:lnTo>
                    <a:lnTo>
                      <a:pt x="176" y="294"/>
                    </a:lnTo>
                    <a:lnTo>
                      <a:pt x="214" y="256"/>
                    </a:lnTo>
                    <a:lnTo>
                      <a:pt x="214" y="2"/>
                    </a:lnTo>
                    <a:lnTo>
                      <a:pt x="0" y="0"/>
                    </a:lnTo>
                    <a:close/>
                    <a:moveTo>
                      <a:pt x="47" y="259"/>
                    </a:moveTo>
                    <a:lnTo>
                      <a:pt x="26" y="259"/>
                    </a:lnTo>
                    <a:lnTo>
                      <a:pt x="26" y="223"/>
                    </a:lnTo>
                    <a:lnTo>
                      <a:pt x="47" y="223"/>
                    </a:lnTo>
                    <a:lnTo>
                      <a:pt x="47" y="259"/>
                    </a:lnTo>
                    <a:close/>
                    <a:moveTo>
                      <a:pt x="83" y="259"/>
                    </a:moveTo>
                    <a:lnTo>
                      <a:pt x="69" y="259"/>
                    </a:lnTo>
                    <a:lnTo>
                      <a:pt x="69" y="228"/>
                    </a:lnTo>
                    <a:lnTo>
                      <a:pt x="83" y="228"/>
                    </a:lnTo>
                    <a:lnTo>
                      <a:pt x="83" y="259"/>
                    </a:lnTo>
                    <a:close/>
                    <a:moveTo>
                      <a:pt x="121" y="259"/>
                    </a:moveTo>
                    <a:lnTo>
                      <a:pt x="108" y="259"/>
                    </a:lnTo>
                    <a:lnTo>
                      <a:pt x="108" y="228"/>
                    </a:lnTo>
                    <a:lnTo>
                      <a:pt x="121" y="228"/>
                    </a:lnTo>
                    <a:lnTo>
                      <a:pt x="121" y="259"/>
                    </a:lnTo>
                    <a:close/>
                    <a:moveTo>
                      <a:pt x="160" y="259"/>
                    </a:moveTo>
                    <a:lnTo>
                      <a:pt x="146" y="259"/>
                    </a:lnTo>
                    <a:lnTo>
                      <a:pt x="146" y="228"/>
                    </a:lnTo>
                    <a:lnTo>
                      <a:pt x="160" y="228"/>
                    </a:lnTo>
                    <a:lnTo>
                      <a:pt x="160" y="259"/>
                    </a:lnTo>
                    <a:close/>
                    <a:moveTo>
                      <a:pt x="172" y="73"/>
                    </a:moveTo>
                    <a:lnTo>
                      <a:pt x="37" y="73"/>
                    </a:lnTo>
                    <a:lnTo>
                      <a:pt x="37" y="36"/>
                    </a:lnTo>
                    <a:lnTo>
                      <a:pt x="172" y="36"/>
                    </a:lnTo>
                    <a:lnTo>
                      <a:pt x="172" y="73"/>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6" name="Freeform 279"/>
              <p:cNvSpPr>
                <a:spLocks noEditPoints="1"/>
              </p:cNvSpPr>
              <p:nvPr/>
            </p:nvSpPr>
            <p:spPr bwMode="auto">
              <a:xfrm>
                <a:off x="1373" y="2367"/>
                <a:ext cx="55" cy="77"/>
              </a:xfrm>
              <a:custGeom>
                <a:avLst/>
                <a:gdLst>
                  <a:gd name="T0" fmla="*/ 0 w 55"/>
                  <a:gd name="T1" fmla="*/ 0 h 77"/>
                  <a:gd name="T2" fmla="*/ 0 w 55"/>
                  <a:gd name="T3" fmla="*/ 77 h 77"/>
                  <a:gd name="T4" fmla="*/ 45 w 55"/>
                  <a:gd name="T5" fmla="*/ 77 h 77"/>
                  <a:gd name="T6" fmla="*/ 55 w 55"/>
                  <a:gd name="T7" fmla="*/ 66 h 77"/>
                  <a:gd name="T8" fmla="*/ 55 w 55"/>
                  <a:gd name="T9" fmla="*/ 0 h 77"/>
                  <a:gd name="T10" fmla="*/ 0 w 55"/>
                  <a:gd name="T11" fmla="*/ 0 h 77"/>
                  <a:gd name="T12" fmla="*/ 11 w 55"/>
                  <a:gd name="T13" fmla="*/ 66 h 77"/>
                  <a:gd name="T14" fmla="*/ 6 w 55"/>
                  <a:gd name="T15" fmla="*/ 66 h 77"/>
                  <a:gd name="T16" fmla="*/ 6 w 55"/>
                  <a:gd name="T17" fmla="*/ 58 h 77"/>
                  <a:gd name="T18" fmla="*/ 11 w 55"/>
                  <a:gd name="T19" fmla="*/ 58 h 77"/>
                  <a:gd name="T20" fmla="*/ 11 w 55"/>
                  <a:gd name="T21" fmla="*/ 66 h 77"/>
                  <a:gd name="T22" fmla="*/ 20 w 55"/>
                  <a:gd name="T23" fmla="*/ 66 h 77"/>
                  <a:gd name="T24" fmla="*/ 17 w 55"/>
                  <a:gd name="T25" fmla="*/ 66 h 77"/>
                  <a:gd name="T26" fmla="*/ 17 w 55"/>
                  <a:gd name="T27" fmla="*/ 59 h 77"/>
                  <a:gd name="T28" fmla="*/ 20 w 55"/>
                  <a:gd name="T29" fmla="*/ 59 h 77"/>
                  <a:gd name="T30" fmla="*/ 20 w 55"/>
                  <a:gd name="T31" fmla="*/ 66 h 77"/>
                  <a:gd name="T32" fmla="*/ 30 w 55"/>
                  <a:gd name="T33" fmla="*/ 66 h 77"/>
                  <a:gd name="T34" fmla="*/ 27 w 55"/>
                  <a:gd name="T35" fmla="*/ 66 h 77"/>
                  <a:gd name="T36" fmla="*/ 27 w 55"/>
                  <a:gd name="T37" fmla="*/ 59 h 77"/>
                  <a:gd name="T38" fmla="*/ 30 w 55"/>
                  <a:gd name="T39" fmla="*/ 59 h 77"/>
                  <a:gd name="T40" fmla="*/ 30 w 55"/>
                  <a:gd name="T41" fmla="*/ 66 h 77"/>
                  <a:gd name="T42" fmla="*/ 41 w 55"/>
                  <a:gd name="T43" fmla="*/ 66 h 77"/>
                  <a:gd name="T44" fmla="*/ 38 w 55"/>
                  <a:gd name="T45" fmla="*/ 66 h 77"/>
                  <a:gd name="T46" fmla="*/ 38 w 55"/>
                  <a:gd name="T47" fmla="*/ 59 h 77"/>
                  <a:gd name="T48" fmla="*/ 41 w 55"/>
                  <a:gd name="T49" fmla="*/ 59 h 77"/>
                  <a:gd name="T50" fmla="*/ 41 w 55"/>
                  <a:gd name="T51" fmla="*/ 66 h 77"/>
                  <a:gd name="T52" fmla="*/ 43 w 55"/>
                  <a:gd name="T53" fmla="*/ 18 h 77"/>
                  <a:gd name="T54" fmla="*/ 9 w 55"/>
                  <a:gd name="T55" fmla="*/ 18 h 77"/>
                  <a:gd name="T56" fmla="*/ 9 w 55"/>
                  <a:gd name="T57" fmla="*/ 8 h 77"/>
                  <a:gd name="T58" fmla="*/ 43 w 55"/>
                  <a:gd name="T59" fmla="*/ 8 h 77"/>
                  <a:gd name="T60" fmla="*/ 43 w 55"/>
                  <a:gd name="T61" fmla="*/ 1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77">
                    <a:moveTo>
                      <a:pt x="0" y="0"/>
                    </a:moveTo>
                    <a:lnTo>
                      <a:pt x="0" y="77"/>
                    </a:lnTo>
                    <a:lnTo>
                      <a:pt x="45" y="77"/>
                    </a:lnTo>
                    <a:lnTo>
                      <a:pt x="55" y="66"/>
                    </a:lnTo>
                    <a:lnTo>
                      <a:pt x="55" y="0"/>
                    </a:lnTo>
                    <a:lnTo>
                      <a:pt x="0" y="0"/>
                    </a:lnTo>
                    <a:close/>
                    <a:moveTo>
                      <a:pt x="11" y="66"/>
                    </a:moveTo>
                    <a:lnTo>
                      <a:pt x="6" y="66"/>
                    </a:lnTo>
                    <a:lnTo>
                      <a:pt x="6" y="58"/>
                    </a:lnTo>
                    <a:lnTo>
                      <a:pt x="11" y="58"/>
                    </a:lnTo>
                    <a:lnTo>
                      <a:pt x="11" y="66"/>
                    </a:lnTo>
                    <a:close/>
                    <a:moveTo>
                      <a:pt x="20" y="66"/>
                    </a:moveTo>
                    <a:lnTo>
                      <a:pt x="17" y="66"/>
                    </a:lnTo>
                    <a:lnTo>
                      <a:pt x="17" y="59"/>
                    </a:lnTo>
                    <a:lnTo>
                      <a:pt x="20" y="59"/>
                    </a:lnTo>
                    <a:lnTo>
                      <a:pt x="20" y="66"/>
                    </a:lnTo>
                    <a:close/>
                    <a:moveTo>
                      <a:pt x="30" y="66"/>
                    </a:moveTo>
                    <a:lnTo>
                      <a:pt x="27" y="66"/>
                    </a:lnTo>
                    <a:lnTo>
                      <a:pt x="27" y="59"/>
                    </a:lnTo>
                    <a:lnTo>
                      <a:pt x="30" y="59"/>
                    </a:lnTo>
                    <a:lnTo>
                      <a:pt x="30" y="66"/>
                    </a:lnTo>
                    <a:close/>
                    <a:moveTo>
                      <a:pt x="41" y="66"/>
                    </a:moveTo>
                    <a:lnTo>
                      <a:pt x="38" y="66"/>
                    </a:lnTo>
                    <a:lnTo>
                      <a:pt x="38" y="59"/>
                    </a:lnTo>
                    <a:lnTo>
                      <a:pt x="41" y="59"/>
                    </a:lnTo>
                    <a:lnTo>
                      <a:pt x="41" y="66"/>
                    </a:lnTo>
                    <a:close/>
                    <a:moveTo>
                      <a:pt x="43" y="18"/>
                    </a:moveTo>
                    <a:lnTo>
                      <a:pt x="9" y="18"/>
                    </a:lnTo>
                    <a:lnTo>
                      <a:pt x="9" y="8"/>
                    </a:lnTo>
                    <a:lnTo>
                      <a:pt x="43" y="8"/>
                    </a:lnTo>
                    <a:lnTo>
                      <a:pt x="43" y="18"/>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7" name="Freeform 280"/>
              <p:cNvSpPr>
                <a:spLocks noEditPoints="1"/>
              </p:cNvSpPr>
              <p:nvPr/>
            </p:nvSpPr>
            <p:spPr bwMode="auto">
              <a:xfrm>
                <a:off x="1095" y="1959"/>
                <a:ext cx="125" cy="201"/>
              </a:xfrm>
              <a:custGeom>
                <a:avLst/>
                <a:gdLst>
                  <a:gd name="T0" fmla="*/ 62 w 86"/>
                  <a:gd name="T1" fmla="*/ 0 h 138"/>
                  <a:gd name="T2" fmla="*/ 24 w 86"/>
                  <a:gd name="T3" fmla="*/ 0 h 138"/>
                  <a:gd name="T4" fmla="*/ 0 w 86"/>
                  <a:gd name="T5" fmla="*/ 24 h 138"/>
                  <a:gd name="T6" fmla="*/ 0 w 86"/>
                  <a:gd name="T7" fmla="*/ 114 h 138"/>
                  <a:gd name="T8" fmla="*/ 24 w 86"/>
                  <a:gd name="T9" fmla="*/ 138 h 138"/>
                  <a:gd name="T10" fmla="*/ 62 w 86"/>
                  <a:gd name="T11" fmla="*/ 138 h 138"/>
                  <a:gd name="T12" fmla="*/ 86 w 86"/>
                  <a:gd name="T13" fmla="*/ 114 h 138"/>
                  <a:gd name="T14" fmla="*/ 86 w 86"/>
                  <a:gd name="T15" fmla="*/ 24 h 138"/>
                  <a:gd name="T16" fmla="*/ 62 w 86"/>
                  <a:gd name="T17" fmla="*/ 0 h 138"/>
                  <a:gd name="T18" fmla="*/ 15 w 86"/>
                  <a:gd name="T19" fmla="*/ 11 h 138"/>
                  <a:gd name="T20" fmla="*/ 70 w 86"/>
                  <a:gd name="T21" fmla="*/ 11 h 138"/>
                  <a:gd name="T22" fmla="*/ 70 w 86"/>
                  <a:gd name="T23" fmla="*/ 22 h 138"/>
                  <a:gd name="T24" fmla="*/ 15 w 86"/>
                  <a:gd name="T25" fmla="*/ 22 h 138"/>
                  <a:gd name="T26" fmla="*/ 15 w 86"/>
                  <a:gd name="T27" fmla="*/ 11 h 138"/>
                  <a:gd name="T28" fmla="*/ 23 w 86"/>
                  <a:gd name="T29" fmla="*/ 120 h 138"/>
                  <a:gd name="T30" fmla="*/ 13 w 86"/>
                  <a:gd name="T31" fmla="*/ 109 h 138"/>
                  <a:gd name="T32" fmla="*/ 23 w 86"/>
                  <a:gd name="T33" fmla="*/ 97 h 138"/>
                  <a:gd name="T34" fmla="*/ 34 w 86"/>
                  <a:gd name="T35" fmla="*/ 109 h 138"/>
                  <a:gd name="T36" fmla="*/ 23 w 86"/>
                  <a:gd name="T37" fmla="*/ 120 h 138"/>
                  <a:gd name="T38" fmla="*/ 62 w 86"/>
                  <a:gd name="T39" fmla="*/ 120 h 138"/>
                  <a:gd name="T40" fmla="*/ 52 w 86"/>
                  <a:gd name="T41" fmla="*/ 109 h 138"/>
                  <a:gd name="T42" fmla="*/ 62 w 86"/>
                  <a:gd name="T43" fmla="*/ 97 h 138"/>
                  <a:gd name="T44" fmla="*/ 73 w 86"/>
                  <a:gd name="T45" fmla="*/ 109 h 138"/>
                  <a:gd name="T46" fmla="*/ 62 w 86"/>
                  <a:gd name="T47" fmla="*/ 12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138">
                    <a:moveTo>
                      <a:pt x="62" y="0"/>
                    </a:moveTo>
                    <a:cubicBezTo>
                      <a:pt x="24" y="0"/>
                      <a:pt x="24" y="0"/>
                      <a:pt x="24" y="0"/>
                    </a:cubicBezTo>
                    <a:cubicBezTo>
                      <a:pt x="11" y="0"/>
                      <a:pt x="0" y="10"/>
                      <a:pt x="0" y="24"/>
                    </a:cubicBezTo>
                    <a:cubicBezTo>
                      <a:pt x="0" y="114"/>
                      <a:pt x="0" y="114"/>
                      <a:pt x="0" y="114"/>
                    </a:cubicBezTo>
                    <a:cubicBezTo>
                      <a:pt x="0" y="127"/>
                      <a:pt x="11" y="138"/>
                      <a:pt x="24" y="138"/>
                    </a:cubicBezTo>
                    <a:cubicBezTo>
                      <a:pt x="62" y="138"/>
                      <a:pt x="62" y="138"/>
                      <a:pt x="62" y="138"/>
                    </a:cubicBezTo>
                    <a:cubicBezTo>
                      <a:pt x="76" y="138"/>
                      <a:pt x="86" y="127"/>
                      <a:pt x="86" y="114"/>
                    </a:cubicBezTo>
                    <a:cubicBezTo>
                      <a:pt x="86" y="24"/>
                      <a:pt x="86" y="24"/>
                      <a:pt x="86" y="24"/>
                    </a:cubicBezTo>
                    <a:cubicBezTo>
                      <a:pt x="86" y="10"/>
                      <a:pt x="76" y="0"/>
                      <a:pt x="62" y="0"/>
                    </a:cubicBezTo>
                    <a:close/>
                    <a:moveTo>
                      <a:pt x="15" y="11"/>
                    </a:moveTo>
                    <a:cubicBezTo>
                      <a:pt x="70" y="11"/>
                      <a:pt x="70" y="11"/>
                      <a:pt x="70" y="11"/>
                    </a:cubicBezTo>
                    <a:cubicBezTo>
                      <a:pt x="70" y="22"/>
                      <a:pt x="70" y="22"/>
                      <a:pt x="70" y="22"/>
                    </a:cubicBezTo>
                    <a:cubicBezTo>
                      <a:pt x="15" y="22"/>
                      <a:pt x="15" y="22"/>
                      <a:pt x="15" y="22"/>
                    </a:cubicBezTo>
                    <a:lnTo>
                      <a:pt x="15" y="11"/>
                    </a:lnTo>
                    <a:close/>
                    <a:moveTo>
                      <a:pt x="23" y="120"/>
                    </a:moveTo>
                    <a:cubicBezTo>
                      <a:pt x="18" y="120"/>
                      <a:pt x="13" y="115"/>
                      <a:pt x="13" y="109"/>
                    </a:cubicBezTo>
                    <a:cubicBezTo>
                      <a:pt x="13" y="102"/>
                      <a:pt x="18" y="97"/>
                      <a:pt x="23" y="97"/>
                    </a:cubicBezTo>
                    <a:cubicBezTo>
                      <a:pt x="29" y="97"/>
                      <a:pt x="34" y="102"/>
                      <a:pt x="34" y="109"/>
                    </a:cubicBezTo>
                    <a:cubicBezTo>
                      <a:pt x="34" y="115"/>
                      <a:pt x="29" y="120"/>
                      <a:pt x="23" y="120"/>
                    </a:cubicBezTo>
                    <a:close/>
                    <a:moveTo>
                      <a:pt x="62" y="120"/>
                    </a:moveTo>
                    <a:cubicBezTo>
                      <a:pt x="56" y="120"/>
                      <a:pt x="52" y="115"/>
                      <a:pt x="52" y="109"/>
                    </a:cubicBezTo>
                    <a:cubicBezTo>
                      <a:pt x="52" y="102"/>
                      <a:pt x="56" y="97"/>
                      <a:pt x="62" y="97"/>
                    </a:cubicBezTo>
                    <a:cubicBezTo>
                      <a:pt x="68" y="97"/>
                      <a:pt x="73" y="102"/>
                      <a:pt x="73" y="109"/>
                    </a:cubicBezTo>
                    <a:cubicBezTo>
                      <a:pt x="73" y="115"/>
                      <a:pt x="68" y="120"/>
                      <a:pt x="62" y="12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8" name="Freeform 281"/>
              <p:cNvSpPr>
                <a:spLocks/>
              </p:cNvSpPr>
              <p:nvPr/>
            </p:nvSpPr>
            <p:spPr bwMode="auto">
              <a:xfrm>
                <a:off x="1907" y="2660"/>
                <a:ext cx="67" cy="58"/>
              </a:xfrm>
              <a:custGeom>
                <a:avLst/>
                <a:gdLst>
                  <a:gd name="T0" fmla="*/ 0 w 67"/>
                  <a:gd name="T1" fmla="*/ 58 h 58"/>
                  <a:gd name="T2" fmla="*/ 33 w 67"/>
                  <a:gd name="T3" fmla="*/ 0 h 58"/>
                  <a:gd name="T4" fmla="*/ 67 w 67"/>
                  <a:gd name="T5" fmla="*/ 58 h 58"/>
                  <a:gd name="T6" fmla="*/ 0 w 67"/>
                  <a:gd name="T7" fmla="*/ 58 h 58"/>
                </a:gdLst>
                <a:ahLst/>
                <a:cxnLst>
                  <a:cxn ang="0">
                    <a:pos x="T0" y="T1"/>
                  </a:cxn>
                  <a:cxn ang="0">
                    <a:pos x="T2" y="T3"/>
                  </a:cxn>
                  <a:cxn ang="0">
                    <a:pos x="T4" y="T5"/>
                  </a:cxn>
                  <a:cxn ang="0">
                    <a:pos x="T6" y="T7"/>
                  </a:cxn>
                </a:cxnLst>
                <a:rect l="0" t="0" r="r" b="b"/>
                <a:pathLst>
                  <a:path w="67" h="58">
                    <a:moveTo>
                      <a:pt x="0" y="58"/>
                    </a:moveTo>
                    <a:lnTo>
                      <a:pt x="33" y="0"/>
                    </a:lnTo>
                    <a:lnTo>
                      <a:pt x="67" y="58"/>
                    </a:lnTo>
                    <a:lnTo>
                      <a:pt x="0" y="58"/>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9" name="Freeform 282"/>
              <p:cNvSpPr>
                <a:spLocks/>
              </p:cNvSpPr>
              <p:nvPr/>
            </p:nvSpPr>
            <p:spPr bwMode="auto">
              <a:xfrm>
                <a:off x="1907" y="2729"/>
                <a:ext cx="67" cy="58"/>
              </a:xfrm>
              <a:custGeom>
                <a:avLst/>
                <a:gdLst>
                  <a:gd name="T0" fmla="*/ 0 w 67"/>
                  <a:gd name="T1" fmla="*/ 0 h 58"/>
                  <a:gd name="T2" fmla="*/ 33 w 67"/>
                  <a:gd name="T3" fmla="*/ 58 h 58"/>
                  <a:gd name="T4" fmla="*/ 67 w 67"/>
                  <a:gd name="T5" fmla="*/ 0 h 58"/>
                  <a:gd name="T6" fmla="*/ 0 w 67"/>
                  <a:gd name="T7" fmla="*/ 0 h 58"/>
                </a:gdLst>
                <a:ahLst/>
                <a:cxnLst>
                  <a:cxn ang="0">
                    <a:pos x="T0" y="T1"/>
                  </a:cxn>
                  <a:cxn ang="0">
                    <a:pos x="T2" y="T3"/>
                  </a:cxn>
                  <a:cxn ang="0">
                    <a:pos x="T4" y="T5"/>
                  </a:cxn>
                  <a:cxn ang="0">
                    <a:pos x="T6" y="T7"/>
                  </a:cxn>
                </a:cxnLst>
                <a:rect l="0" t="0" r="r" b="b"/>
                <a:pathLst>
                  <a:path w="67" h="58">
                    <a:moveTo>
                      <a:pt x="0" y="0"/>
                    </a:moveTo>
                    <a:lnTo>
                      <a:pt x="33" y="58"/>
                    </a:lnTo>
                    <a:lnTo>
                      <a:pt x="67" y="0"/>
                    </a:lnTo>
                    <a:lnTo>
                      <a:pt x="0" y="0"/>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0" name="Freeform 283"/>
              <p:cNvSpPr>
                <a:spLocks/>
              </p:cNvSpPr>
              <p:nvPr/>
            </p:nvSpPr>
            <p:spPr bwMode="auto">
              <a:xfrm>
                <a:off x="2233" y="2711"/>
                <a:ext cx="126" cy="22"/>
              </a:xfrm>
              <a:custGeom>
                <a:avLst/>
                <a:gdLst>
                  <a:gd name="T0" fmla="*/ 126 w 126"/>
                  <a:gd name="T1" fmla="*/ 21 h 22"/>
                  <a:gd name="T2" fmla="*/ 91 w 126"/>
                  <a:gd name="T3" fmla="*/ 0 h 22"/>
                  <a:gd name="T4" fmla="*/ 33 w 126"/>
                  <a:gd name="T5" fmla="*/ 0 h 22"/>
                  <a:gd name="T6" fmla="*/ 0 w 126"/>
                  <a:gd name="T7" fmla="*/ 21 h 22"/>
                  <a:gd name="T8" fmla="*/ 0 w 126"/>
                  <a:gd name="T9" fmla="*/ 22 h 22"/>
                  <a:gd name="T10" fmla="*/ 126 w 126"/>
                  <a:gd name="T11" fmla="*/ 22 h 22"/>
                  <a:gd name="T12" fmla="*/ 126 w 126"/>
                  <a:gd name="T13" fmla="*/ 21 h 22"/>
                </a:gdLst>
                <a:ahLst/>
                <a:cxnLst>
                  <a:cxn ang="0">
                    <a:pos x="T0" y="T1"/>
                  </a:cxn>
                  <a:cxn ang="0">
                    <a:pos x="T2" y="T3"/>
                  </a:cxn>
                  <a:cxn ang="0">
                    <a:pos x="T4" y="T5"/>
                  </a:cxn>
                  <a:cxn ang="0">
                    <a:pos x="T6" y="T7"/>
                  </a:cxn>
                  <a:cxn ang="0">
                    <a:pos x="T8" y="T9"/>
                  </a:cxn>
                  <a:cxn ang="0">
                    <a:pos x="T10" y="T11"/>
                  </a:cxn>
                  <a:cxn ang="0">
                    <a:pos x="T12" y="T13"/>
                  </a:cxn>
                </a:cxnLst>
                <a:rect l="0" t="0" r="r" b="b"/>
                <a:pathLst>
                  <a:path w="126" h="22">
                    <a:moveTo>
                      <a:pt x="126" y="21"/>
                    </a:moveTo>
                    <a:lnTo>
                      <a:pt x="91" y="0"/>
                    </a:lnTo>
                    <a:lnTo>
                      <a:pt x="33" y="0"/>
                    </a:lnTo>
                    <a:lnTo>
                      <a:pt x="0" y="21"/>
                    </a:lnTo>
                    <a:lnTo>
                      <a:pt x="0" y="22"/>
                    </a:lnTo>
                    <a:lnTo>
                      <a:pt x="126" y="22"/>
                    </a:lnTo>
                    <a:lnTo>
                      <a:pt x="126" y="21"/>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1" name="Rectangle 284"/>
              <p:cNvSpPr>
                <a:spLocks noChangeArrowheads="1"/>
              </p:cNvSpPr>
              <p:nvPr/>
            </p:nvSpPr>
            <p:spPr bwMode="auto">
              <a:xfrm>
                <a:off x="2233" y="2733"/>
                <a:ext cx="126" cy="22"/>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2" name="Rectangle 285"/>
              <p:cNvSpPr>
                <a:spLocks noChangeArrowheads="1"/>
              </p:cNvSpPr>
              <p:nvPr/>
            </p:nvSpPr>
            <p:spPr bwMode="auto">
              <a:xfrm>
                <a:off x="2282" y="2694"/>
                <a:ext cx="26" cy="2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3" name="Freeform 286"/>
              <p:cNvSpPr>
                <a:spLocks noEditPoints="1"/>
              </p:cNvSpPr>
              <p:nvPr/>
            </p:nvSpPr>
            <p:spPr bwMode="auto">
              <a:xfrm>
                <a:off x="2218" y="2577"/>
                <a:ext cx="154" cy="124"/>
              </a:xfrm>
              <a:custGeom>
                <a:avLst/>
                <a:gdLst>
                  <a:gd name="T0" fmla="*/ 0 w 154"/>
                  <a:gd name="T1" fmla="*/ 0 h 124"/>
                  <a:gd name="T2" fmla="*/ 0 w 154"/>
                  <a:gd name="T3" fmla="*/ 124 h 124"/>
                  <a:gd name="T4" fmla="*/ 154 w 154"/>
                  <a:gd name="T5" fmla="*/ 124 h 124"/>
                  <a:gd name="T6" fmla="*/ 154 w 154"/>
                  <a:gd name="T7" fmla="*/ 0 h 124"/>
                  <a:gd name="T8" fmla="*/ 0 w 154"/>
                  <a:gd name="T9" fmla="*/ 0 h 124"/>
                  <a:gd name="T10" fmla="*/ 138 w 154"/>
                  <a:gd name="T11" fmla="*/ 104 h 124"/>
                  <a:gd name="T12" fmla="*/ 16 w 154"/>
                  <a:gd name="T13" fmla="*/ 104 h 124"/>
                  <a:gd name="T14" fmla="*/ 16 w 154"/>
                  <a:gd name="T15" fmla="*/ 15 h 124"/>
                  <a:gd name="T16" fmla="*/ 138 w 154"/>
                  <a:gd name="T17" fmla="*/ 15 h 124"/>
                  <a:gd name="T18" fmla="*/ 138 w 154"/>
                  <a:gd name="T19" fmla="*/ 10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24">
                    <a:moveTo>
                      <a:pt x="0" y="0"/>
                    </a:moveTo>
                    <a:lnTo>
                      <a:pt x="0" y="124"/>
                    </a:lnTo>
                    <a:lnTo>
                      <a:pt x="154" y="124"/>
                    </a:lnTo>
                    <a:lnTo>
                      <a:pt x="154" y="0"/>
                    </a:lnTo>
                    <a:lnTo>
                      <a:pt x="0" y="0"/>
                    </a:lnTo>
                    <a:close/>
                    <a:moveTo>
                      <a:pt x="138" y="104"/>
                    </a:moveTo>
                    <a:lnTo>
                      <a:pt x="16" y="104"/>
                    </a:lnTo>
                    <a:lnTo>
                      <a:pt x="16" y="15"/>
                    </a:lnTo>
                    <a:lnTo>
                      <a:pt x="138" y="15"/>
                    </a:lnTo>
                    <a:lnTo>
                      <a:pt x="138" y="104"/>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4" name="Rectangle 287"/>
              <p:cNvSpPr>
                <a:spLocks noChangeArrowheads="1"/>
              </p:cNvSpPr>
              <p:nvPr/>
            </p:nvSpPr>
            <p:spPr bwMode="auto">
              <a:xfrm>
                <a:off x="2343" y="2688"/>
                <a:ext cx="13" cy="7"/>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5" name="Freeform 288"/>
              <p:cNvSpPr>
                <a:spLocks/>
              </p:cNvSpPr>
              <p:nvPr/>
            </p:nvSpPr>
            <p:spPr bwMode="auto">
              <a:xfrm>
                <a:off x="2225" y="2611"/>
                <a:ext cx="117" cy="51"/>
              </a:xfrm>
              <a:custGeom>
                <a:avLst/>
                <a:gdLst>
                  <a:gd name="T0" fmla="*/ 80 w 80"/>
                  <a:gd name="T1" fmla="*/ 0 h 35"/>
                  <a:gd name="T2" fmla="*/ 58 w 80"/>
                  <a:gd name="T3" fmla="*/ 0 h 35"/>
                  <a:gd name="T4" fmla="*/ 63 w 80"/>
                  <a:gd name="T5" fmla="*/ 7 h 35"/>
                  <a:gd name="T6" fmla="*/ 48 w 80"/>
                  <a:gd name="T7" fmla="*/ 20 h 35"/>
                  <a:gd name="T8" fmla="*/ 34 w 80"/>
                  <a:gd name="T9" fmla="*/ 1 h 35"/>
                  <a:gd name="T10" fmla="*/ 30 w 80"/>
                  <a:gd name="T11" fmla="*/ 4 h 35"/>
                  <a:gd name="T12" fmla="*/ 0 w 80"/>
                  <a:gd name="T13" fmla="*/ 28 h 35"/>
                  <a:gd name="T14" fmla="*/ 6 w 80"/>
                  <a:gd name="T15" fmla="*/ 35 h 35"/>
                  <a:gd name="T16" fmla="*/ 32 w 80"/>
                  <a:gd name="T17" fmla="*/ 14 h 35"/>
                  <a:gd name="T18" fmla="*/ 46 w 80"/>
                  <a:gd name="T19" fmla="*/ 33 h 35"/>
                  <a:gd name="T20" fmla="*/ 69 w 80"/>
                  <a:gd name="T21" fmla="*/ 15 h 35"/>
                  <a:gd name="T22" fmla="*/ 74 w 80"/>
                  <a:gd name="T23" fmla="*/ 22 h 35"/>
                  <a:gd name="T24" fmla="*/ 80 w 80"/>
                  <a:gd name="T2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35">
                    <a:moveTo>
                      <a:pt x="80" y="0"/>
                    </a:moveTo>
                    <a:cubicBezTo>
                      <a:pt x="58" y="0"/>
                      <a:pt x="58" y="0"/>
                      <a:pt x="58" y="0"/>
                    </a:cubicBezTo>
                    <a:cubicBezTo>
                      <a:pt x="63" y="7"/>
                      <a:pt x="63" y="7"/>
                      <a:pt x="63" y="7"/>
                    </a:cubicBezTo>
                    <a:cubicBezTo>
                      <a:pt x="59" y="11"/>
                      <a:pt x="51" y="17"/>
                      <a:pt x="48" y="20"/>
                    </a:cubicBezTo>
                    <a:cubicBezTo>
                      <a:pt x="44" y="15"/>
                      <a:pt x="34" y="1"/>
                      <a:pt x="34" y="1"/>
                    </a:cubicBezTo>
                    <a:cubicBezTo>
                      <a:pt x="30" y="4"/>
                      <a:pt x="30" y="4"/>
                      <a:pt x="30" y="4"/>
                    </a:cubicBezTo>
                    <a:cubicBezTo>
                      <a:pt x="0" y="28"/>
                      <a:pt x="0" y="28"/>
                      <a:pt x="0" y="28"/>
                    </a:cubicBezTo>
                    <a:cubicBezTo>
                      <a:pt x="6" y="35"/>
                      <a:pt x="6" y="35"/>
                      <a:pt x="6" y="35"/>
                    </a:cubicBezTo>
                    <a:cubicBezTo>
                      <a:pt x="6" y="35"/>
                      <a:pt x="26" y="19"/>
                      <a:pt x="32" y="14"/>
                    </a:cubicBezTo>
                    <a:cubicBezTo>
                      <a:pt x="36" y="19"/>
                      <a:pt x="46" y="33"/>
                      <a:pt x="46" y="33"/>
                    </a:cubicBezTo>
                    <a:cubicBezTo>
                      <a:pt x="69" y="15"/>
                      <a:pt x="69" y="15"/>
                      <a:pt x="69" y="15"/>
                    </a:cubicBezTo>
                    <a:cubicBezTo>
                      <a:pt x="74" y="22"/>
                      <a:pt x="74" y="22"/>
                      <a:pt x="74" y="22"/>
                    </a:cubicBezTo>
                    <a:lnTo>
                      <a:pt x="80"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6" name="Freeform 289"/>
              <p:cNvSpPr>
                <a:spLocks/>
              </p:cNvSpPr>
              <p:nvPr/>
            </p:nvSpPr>
            <p:spPr bwMode="auto">
              <a:xfrm>
                <a:off x="1406" y="3185"/>
                <a:ext cx="125" cy="22"/>
              </a:xfrm>
              <a:custGeom>
                <a:avLst/>
                <a:gdLst>
                  <a:gd name="T0" fmla="*/ 125 w 125"/>
                  <a:gd name="T1" fmla="*/ 22 h 22"/>
                  <a:gd name="T2" fmla="*/ 92 w 125"/>
                  <a:gd name="T3" fmla="*/ 0 h 22"/>
                  <a:gd name="T4" fmla="*/ 34 w 125"/>
                  <a:gd name="T5" fmla="*/ 0 h 22"/>
                  <a:gd name="T6" fmla="*/ 0 w 125"/>
                  <a:gd name="T7" fmla="*/ 22 h 22"/>
                  <a:gd name="T8" fmla="*/ 0 w 125"/>
                  <a:gd name="T9" fmla="*/ 22 h 22"/>
                  <a:gd name="T10" fmla="*/ 125 w 125"/>
                  <a:gd name="T11" fmla="*/ 22 h 22"/>
                  <a:gd name="T12" fmla="*/ 125 w 125"/>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25" y="22"/>
                    </a:moveTo>
                    <a:lnTo>
                      <a:pt x="92" y="0"/>
                    </a:lnTo>
                    <a:lnTo>
                      <a:pt x="34" y="0"/>
                    </a:lnTo>
                    <a:lnTo>
                      <a:pt x="0" y="22"/>
                    </a:lnTo>
                    <a:lnTo>
                      <a:pt x="0" y="22"/>
                    </a:lnTo>
                    <a:lnTo>
                      <a:pt x="125" y="22"/>
                    </a:lnTo>
                    <a:lnTo>
                      <a:pt x="125" y="22"/>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7" name="Rectangle 290"/>
              <p:cNvSpPr>
                <a:spLocks noChangeArrowheads="1"/>
              </p:cNvSpPr>
              <p:nvPr/>
            </p:nvSpPr>
            <p:spPr bwMode="auto">
              <a:xfrm>
                <a:off x="1406" y="3207"/>
                <a:ext cx="125" cy="22"/>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8" name="Rectangle 291"/>
              <p:cNvSpPr>
                <a:spLocks noChangeArrowheads="1"/>
              </p:cNvSpPr>
              <p:nvPr/>
            </p:nvSpPr>
            <p:spPr bwMode="auto">
              <a:xfrm>
                <a:off x="1456" y="3168"/>
                <a:ext cx="26" cy="2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9" name="Freeform 292"/>
              <p:cNvSpPr>
                <a:spLocks noEditPoints="1"/>
              </p:cNvSpPr>
              <p:nvPr/>
            </p:nvSpPr>
            <p:spPr bwMode="auto">
              <a:xfrm>
                <a:off x="1392" y="3051"/>
                <a:ext cx="154" cy="124"/>
              </a:xfrm>
              <a:custGeom>
                <a:avLst/>
                <a:gdLst>
                  <a:gd name="T0" fmla="*/ 0 w 154"/>
                  <a:gd name="T1" fmla="*/ 0 h 124"/>
                  <a:gd name="T2" fmla="*/ 0 w 154"/>
                  <a:gd name="T3" fmla="*/ 124 h 124"/>
                  <a:gd name="T4" fmla="*/ 154 w 154"/>
                  <a:gd name="T5" fmla="*/ 124 h 124"/>
                  <a:gd name="T6" fmla="*/ 154 w 154"/>
                  <a:gd name="T7" fmla="*/ 0 h 124"/>
                  <a:gd name="T8" fmla="*/ 0 w 154"/>
                  <a:gd name="T9" fmla="*/ 0 h 124"/>
                  <a:gd name="T10" fmla="*/ 138 w 154"/>
                  <a:gd name="T11" fmla="*/ 104 h 124"/>
                  <a:gd name="T12" fmla="*/ 16 w 154"/>
                  <a:gd name="T13" fmla="*/ 104 h 124"/>
                  <a:gd name="T14" fmla="*/ 16 w 154"/>
                  <a:gd name="T15" fmla="*/ 15 h 124"/>
                  <a:gd name="T16" fmla="*/ 138 w 154"/>
                  <a:gd name="T17" fmla="*/ 15 h 124"/>
                  <a:gd name="T18" fmla="*/ 138 w 154"/>
                  <a:gd name="T19" fmla="*/ 10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24">
                    <a:moveTo>
                      <a:pt x="0" y="0"/>
                    </a:moveTo>
                    <a:lnTo>
                      <a:pt x="0" y="124"/>
                    </a:lnTo>
                    <a:lnTo>
                      <a:pt x="154" y="124"/>
                    </a:lnTo>
                    <a:lnTo>
                      <a:pt x="154" y="0"/>
                    </a:lnTo>
                    <a:lnTo>
                      <a:pt x="0" y="0"/>
                    </a:lnTo>
                    <a:close/>
                    <a:moveTo>
                      <a:pt x="138" y="104"/>
                    </a:moveTo>
                    <a:lnTo>
                      <a:pt x="16" y="104"/>
                    </a:lnTo>
                    <a:lnTo>
                      <a:pt x="16" y="15"/>
                    </a:lnTo>
                    <a:lnTo>
                      <a:pt x="138" y="15"/>
                    </a:lnTo>
                    <a:lnTo>
                      <a:pt x="138" y="104"/>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0" name="Rectangle 293"/>
              <p:cNvSpPr>
                <a:spLocks noChangeArrowheads="1"/>
              </p:cNvSpPr>
              <p:nvPr/>
            </p:nvSpPr>
            <p:spPr bwMode="auto">
              <a:xfrm>
                <a:off x="1517" y="3162"/>
                <a:ext cx="13" cy="7"/>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1" name="Freeform 294"/>
              <p:cNvSpPr>
                <a:spLocks/>
              </p:cNvSpPr>
              <p:nvPr/>
            </p:nvSpPr>
            <p:spPr bwMode="auto">
              <a:xfrm>
                <a:off x="1399" y="3085"/>
                <a:ext cx="116" cy="51"/>
              </a:xfrm>
              <a:custGeom>
                <a:avLst/>
                <a:gdLst>
                  <a:gd name="T0" fmla="*/ 80 w 80"/>
                  <a:gd name="T1" fmla="*/ 1 h 35"/>
                  <a:gd name="T2" fmla="*/ 58 w 80"/>
                  <a:gd name="T3" fmla="*/ 0 h 35"/>
                  <a:gd name="T4" fmla="*/ 63 w 80"/>
                  <a:gd name="T5" fmla="*/ 8 h 35"/>
                  <a:gd name="T6" fmla="*/ 47 w 80"/>
                  <a:gd name="T7" fmla="*/ 20 h 35"/>
                  <a:gd name="T8" fmla="*/ 34 w 80"/>
                  <a:gd name="T9" fmla="*/ 1 h 35"/>
                  <a:gd name="T10" fmla="*/ 30 w 80"/>
                  <a:gd name="T11" fmla="*/ 4 h 35"/>
                  <a:gd name="T12" fmla="*/ 0 w 80"/>
                  <a:gd name="T13" fmla="*/ 28 h 35"/>
                  <a:gd name="T14" fmla="*/ 5 w 80"/>
                  <a:gd name="T15" fmla="*/ 35 h 35"/>
                  <a:gd name="T16" fmla="*/ 32 w 80"/>
                  <a:gd name="T17" fmla="*/ 14 h 35"/>
                  <a:gd name="T18" fmla="*/ 46 w 80"/>
                  <a:gd name="T19" fmla="*/ 33 h 35"/>
                  <a:gd name="T20" fmla="*/ 68 w 80"/>
                  <a:gd name="T21" fmla="*/ 15 h 35"/>
                  <a:gd name="T22" fmla="*/ 73 w 80"/>
                  <a:gd name="T23" fmla="*/ 22 h 35"/>
                  <a:gd name="T24" fmla="*/ 80 w 80"/>
                  <a:gd name="T25"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35">
                    <a:moveTo>
                      <a:pt x="80" y="1"/>
                    </a:moveTo>
                    <a:cubicBezTo>
                      <a:pt x="58" y="0"/>
                      <a:pt x="58" y="0"/>
                      <a:pt x="58" y="0"/>
                    </a:cubicBezTo>
                    <a:cubicBezTo>
                      <a:pt x="63" y="8"/>
                      <a:pt x="63" y="8"/>
                      <a:pt x="63" y="8"/>
                    </a:cubicBezTo>
                    <a:cubicBezTo>
                      <a:pt x="58" y="11"/>
                      <a:pt x="51" y="17"/>
                      <a:pt x="47" y="20"/>
                    </a:cubicBezTo>
                    <a:cubicBezTo>
                      <a:pt x="44" y="15"/>
                      <a:pt x="34" y="1"/>
                      <a:pt x="34" y="1"/>
                    </a:cubicBezTo>
                    <a:cubicBezTo>
                      <a:pt x="30" y="4"/>
                      <a:pt x="30" y="4"/>
                      <a:pt x="30" y="4"/>
                    </a:cubicBezTo>
                    <a:cubicBezTo>
                      <a:pt x="0" y="28"/>
                      <a:pt x="0" y="28"/>
                      <a:pt x="0" y="28"/>
                    </a:cubicBezTo>
                    <a:cubicBezTo>
                      <a:pt x="5" y="35"/>
                      <a:pt x="5" y="35"/>
                      <a:pt x="5" y="35"/>
                    </a:cubicBezTo>
                    <a:cubicBezTo>
                      <a:pt x="5" y="35"/>
                      <a:pt x="26" y="19"/>
                      <a:pt x="32" y="14"/>
                    </a:cubicBezTo>
                    <a:cubicBezTo>
                      <a:pt x="35" y="19"/>
                      <a:pt x="46" y="33"/>
                      <a:pt x="46" y="33"/>
                    </a:cubicBezTo>
                    <a:cubicBezTo>
                      <a:pt x="68" y="15"/>
                      <a:pt x="68" y="15"/>
                      <a:pt x="68" y="15"/>
                    </a:cubicBezTo>
                    <a:cubicBezTo>
                      <a:pt x="73" y="22"/>
                      <a:pt x="73" y="22"/>
                      <a:pt x="73" y="22"/>
                    </a:cubicBezTo>
                    <a:lnTo>
                      <a:pt x="80" y="1"/>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2" name="Freeform 295"/>
              <p:cNvSpPr>
                <a:spLocks/>
              </p:cNvSpPr>
              <p:nvPr/>
            </p:nvSpPr>
            <p:spPr bwMode="auto">
              <a:xfrm>
                <a:off x="1069" y="1871"/>
                <a:ext cx="126" cy="21"/>
              </a:xfrm>
              <a:custGeom>
                <a:avLst/>
                <a:gdLst>
                  <a:gd name="T0" fmla="*/ 126 w 126"/>
                  <a:gd name="T1" fmla="*/ 20 h 21"/>
                  <a:gd name="T2" fmla="*/ 93 w 126"/>
                  <a:gd name="T3" fmla="*/ 0 h 21"/>
                  <a:gd name="T4" fmla="*/ 35 w 126"/>
                  <a:gd name="T5" fmla="*/ 0 h 21"/>
                  <a:gd name="T6" fmla="*/ 0 w 126"/>
                  <a:gd name="T7" fmla="*/ 20 h 21"/>
                  <a:gd name="T8" fmla="*/ 0 w 126"/>
                  <a:gd name="T9" fmla="*/ 21 h 21"/>
                  <a:gd name="T10" fmla="*/ 126 w 126"/>
                  <a:gd name="T11" fmla="*/ 21 h 21"/>
                  <a:gd name="T12" fmla="*/ 126 w 126"/>
                  <a:gd name="T13" fmla="*/ 20 h 21"/>
                </a:gdLst>
                <a:ahLst/>
                <a:cxnLst>
                  <a:cxn ang="0">
                    <a:pos x="T0" y="T1"/>
                  </a:cxn>
                  <a:cxn ang="0">
                    <a:pos x="T2" y="T3"/>
                  </a:cxn>
                  <a:cxn ang="0">
                    <a:pos x="T4" y="T5"/>
                  </a:cxn>
                  <a:cxn ang="0">
                    <a:pos x="T6" y="T7"/>
                  </a:cxn>
                  <a:cxn ang="0">
                    <a:pos x="T8" y="T9"/>
                  </a:cxn>
                  <a:cxn ang="0">
                    <a:pos x="T10" y="T11"/>
                  </a:cxn>
                  <a:cxn ang="0">
                    <a:pos x="T12" y="T13"/>
                  </a:cxn>
                </a:cxnLst>
                <a:rect l="0" t="0" r="r" b="b"/>
                <a:pathLst>
                  <a:path w="126" h="21">
                    <a:moveTo>
                      <a:pt x="126" y="20"/>
                    </a:moveTo>
                    <a:lnTo>
                      <a:pt x="93" y="0"/>
                    </a:lnTo>
                    <a:lnTo>
                      <a:pt x="35" y="0"/>
                    </a:lnTo>
                    <a:lnTo>
                      <a:pt x="0" y="20"/>
                    </a:lnTo>
                    <a:lnTo>
                      <a:pt x="0" y="21"/>
                    </a:lnTo>
                    <a:lnTo>
                      <a:pt x="126" y="21"/>
                    </a:lnTo>
                    <a:lnTo>
                      <a:pt x="126" y="2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3" name="Rectangle 296"/>
              <p:cNvSpPr>
                <a:spLocks noChangeArrowheads="1"/>
              </p:cNvSpPr>
              <p:nvPr/>
            </p:nvSpPr>
            <p:spPr bwMode="auto">
              <a:xfrm>
                <a:off x="1069" y="1892"/>
                <a:ext cx="126" cy="22"/>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4" name="Rectangle 297"/>
              <p:cNvSpPr>
                <a:spLocks noChangeArrowheads="1"/>
              </p:cNvSpPr>
              <p:nvPr/>
            </p:nvSpPr>
            <p:spPr bwMode="auto">
              <a:xfrm>
                <a:off x="1120" y="1852"/>
                <a:ext cx="26" cy="2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5" name="Freeform 298"/>
              <p:cNvSpPr>
                <a:spLocks noEditPoints="1"/>
              </p:cNvSpPr>
              <p:nvPr/>
            </p:nvSpPr>
            <p:spPr bwMode="auto">
              <a:xfrm>
                <a:off x="1056" y="1737"/>
                <a:ext cx="154" cy="123"/>
              </a:xfrm>
              <a:custGeom>
                <a:avLst/>
                <a:gdLst>
                  <a:gd name="T0" fmla="*/ 0 w 154"/>
                  <a:gd name="T1" fmla="*/ 0 h 123"/>
                  <a:gd name="T2" fmla="*/ 0 w 154"/>
                  <a:gd name="T3" fmla="*/ 123 h 123"/>
                  <a:gd name="T4" fmla="*/ 154 w 154"/>
                  <a:gd name="T5" fmla="*/ 123 h 123"/>
                  <a:gd name="T6" fmla="*/ 154 w 154"/>
                  <a:gd name="T7" fmla="*/ 0 h 123"/>
                  <a:gd name="T8" fmla="*/ 0 w 154"/>
                  <a:gd name="T9" fmla="*/ 0 h 123"/>
                  <a:gd name="T10" fmla="*/ 138 w 154"/>
                  <a:gd name="T11" fmla="*/ 102 h 123"/>
                  <a:gd name="T12" fmla="*/ 16 w 154"/>
                  <a:gd name="T13" fmla="*/ 102 h 123"/>
                  <a:gd name="T14" fmla="*/ 16 w 154"/>
                  <a:gd name="T15" fmla="*/ 13 h 123"/>
                  <a:gd name="T16" fmla="*/ 138 w 154"/>
                  <a:gd name="T17" fmla="*/ 13 h 123"/>
                  <a:gd name="T18" fmla="*/ 138 w 154"/>
                  <a:gd name="T19" fmla="*/ 10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123">
                    <a:moveTo>
                      <a:pt x="0" y="0"/>
                    </a:moveTo>
                    <a:lnTo>
                      <a:pt x="0" y="123"/>
                    </a:lnTo>
                    <a:lnTo>
                      <a:pt x="154" y="123"/>
                    </a:lnTo>
                    <a:lnTo>
                      <a:pt x="154" y="0"/>
                    </a:lnTo>
                    <a:lnTo>
                      <a:pt x="0" y="0"/>
                    </a:lnTo>
                    <a:close/>
                    <a:moveTo>
                      <a:pt x="138" y="102"/>
                    </a:moveTo>
                    <a:lnTo>
                      <a:pt x="16" y="102"/>
                    </a:lnTo>
                    <a:lnTo>
                      <a:pt x="16" y="13"/>
                    </a:lnTo>
                    <a:lnTo>
                      <a:pt x="138" y="13"/>
                    </a:lnTo>
                    <a:lnTo>
                      <a:pt x="138" y="102"/>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6" name="Rectangle 299"/>
              <p:cNvSpPr>
                <a:spLocks noChangeArrowheads="1"/>
              </p:cNvSpPr>
              <p:nvPr/>
            </p:nvSpPr>
            <p:spPr bwMode="auto">
              <a:xfrm>
                <a:off x="1179" y="1847"/>
                <a:ext cx="15" cy="6"/>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7" name="Freeform 300"/>
              <p:cNvSpPr>
                <a:spLocks/>
              </p:cNvSpPr>
              <p:nvPr/>
            </p:nvSpPr>
            <p:spPr bwMode="auto">
              <a:xfrm>
                <a:off x="1062" y="1770"/>
                <a:ext cx="117" cy="51"/>
              </a:xfrm>
              <a:custGeom>
                <a:avLst/>
                <a:gdLst>
                  <a:gd name="T0" fmla="*/ 81 w 81"/>
                  <a:gd name="T1" fmla="*/ 0 h 35"/>
                  <a:gd name="T2" fmla="*/ 58 w 81"/>
                  <a:gd name="T3" fmla="*/ 0 h 35"/>
                  <a:gd name="T4" fmla="*/ 64 w 81"/>
                  <a:gd name="T5" fmla="*/ 7 h 35"/>
                  <a:gd name="T6" fmla="*/ 48 w 81"/>
                  <a:gd name="T7" fmla="*/ 19 h 35"/>
                  <a:gd name="T8" fmla="*/ 34 w 81"/>
                  <a:gd name="T9" fmla="*/ 1 h 35"/>
                  <a:gd name="T10" fmla="*/ 31 w 81"/>
                  <a:gd name="T11" fmla="*/ 4 h 35"/>
                  <a:gd name="T12" fmla="*/ 0 w 81"/>
                  <a:gd name="T13" fmla="*/ 28 h 35"/>
                  <a:gd name="T14" fmla="*/ 6 w 81"/>
                  <a:gd name="T15" fmla="*/ 35 h 35"/>
                  <a:gd name="T16" fmla="*/ 33 w 81"/>
                  <a:gd name="T17" fmla="*/ 14 h 35"/>
                  <a:gd name="T18" fmla="*/ 46 w 81"/>
                  <a:gd name="T19" fmla="*/ 33 h 35"/>
                  <a:gd name="T20" fmla="*/ 69 w 81"/>
                  <a:gd name="T21" fmla="*/ 15 h 35"/>
                  <a:gd name="T22" fmla="*/ 74 w 81"/>
                  <a:gd name="T23" fmla="*/ 21 h 35"/>
                  <a:gd name="T24" fmla="*/ 81 w 81"/>
                  <a:gd name="T2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35">
                    <a:moveTo>
                      <a:pt x="81" y="0"/>
                    </a:moveTo>
                    <a:cubicBezTo>
                      <a:pt x="58" y="0"/>
                      <a:pt x="58" y="0"/>
                      <a:pt x="58" y="0"/>
                    </a:cubicBezTo>
                    <a:cubicBezTo>
                      <a:pt x="64" y="7"/>
                      <a:pt x="64" y="7"/>
                      <a:pt x="64" y="7"/>
                    </a:cubicBezTo>
                    <a:cubicBezTo>
                      <a:pt x="59" y="11"/>
                      <a:pt x="52" y="17"/>
                      <a:pt x="48" y="19"/>
                    </a:cubicBezTo>
                    <a:cubicBezTo>
                      <a:pt x="45" y="14"/>
                      <a:pt x="34" y="1"/>
                      <a:pt x="34" y="1"/>
                    </a:cubicBezTo>
                    <a:cubicBezTo>
                      <a:pt x="31" y="4"/>
                      <a:pt x="31" y="4"/>
                      <a:pt x="31" y="4"/>
                    </a:cubicBezTo>
                    <a:cubicBezTo>
                      <a:pt x="0" y="28"/>
                      <a:pt x="0" y="28"/>
                      <a:pt x="0" y="28"/>
                    </a:cubicBezTo>
                    <a:cubicBezTo>
                      <a:pt x="6" y="35"/>
                      <a:pt x="6" y="35"/>
                      <a:pt x="6" y="35"/>
                    </a:cubicBezTo>
                    <a:cubicBezTo>
                      <a:pt x="6" y="35"/>
                      <a:pt x="27" y="18"/>
                      <a:pt x="33" y="14"/>
                    </a:cubicBezTo>
                    <a:cubicBezTo>
                      <a:pt x="36" y="19"/>
                      <a:pt x="46" y="33"/>
                      <a:pt x="46" y="33"/>
                    </a:cubicBezTo>
                    <a:cubicBezTo>
                      <a:pt x="69" y="15"/>
                      <a:pt x="69" y="15"/>
                      <a:pt x="69" y="15"/>
                    </a:cubicBezTo>
                    <a:cubicBezTo>
                      <a:pt x="74" y="21"/>
                      <a:pt x="74" y="21"/>
                      <a:pt x="74" y="21"/>
                    </a:cubicBezTo>
                    <a:lnTo>
                      <a:pt x="81"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8" name="Freeform 301"/>
              <p:cNvSpPr>
                <a:spLocks noEditPoints="1"/>
              </p:cNvSpPr>
              <p:nvPr/>
            </p:nvSpPr>
            <p:spPr bwMode="auto">
              <a:xfrm>
                <a:off x="2582" y="1920"/>
                <a:ext cx="151" cy="153"/>
              </a:xfrm>
              <a:custGeom>
                <a:avLst/>
                <a:gdLst>
                  <a:gd name="T0" fmla="*/ 52 w 104"/>
                  <a:gd name="T1" fmla="*/ 0 h 105"/>
                  <a:gd name="T2" fmla="*/ 0 w 104"/>
                  <a:gd name="T3" fmla="*/ 53 h 105"/>
                  <a:gd name="T4" fmla="*/ 52 w 104"/>
                  <a:gd name="T5" fmla="*/ 105 h 105"/>
                  <a:gd name="T6" fmla="*/ 104 w 104"/>
                  <a:gd name="T7" fmla="*/ 53 h 105"/>
                  <a:gd name="T8" fmla="*/ 52 w 104"/>
                  <a:gd name="T9" fmla="*/ 0 h 105"/>
                  <a:gd name="T10" fmla="*/ 52 w 104"/>
                  <a:gd name="T11" fmla="*/ 94 h 105"/>
                  <a:gd name="T12" fmla="*/ 11 w 104"/>
                  <a:gd name="T13" fmla="*/ 53 h 105"/>
                  <a:gd name="T14" fmla="*/ 52 w 104"/>
                  <a:gd name="T15" fmla="*/ 11 h 105"/>
                  <a:gd name="T16" fmla="*/ 93 w 104"/>
                  <a:gd name="T17" fmla="*/ 53 h 105"/>
                  <a:gd name="T18" fmla="*/ 52 w 104"/>
                  <a:gd name="T19" fmla="*/ 9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5">
                    <a:moveTo>
                      <a:pt x="52" y="0"/>
                    </a:moveTo>
                    <a:cubicBezTo>
                      <a:pt x="23" y="0"/>
                      <a:pt x="0" y="24"/>
                      <a:pt x="0" y="53"/>
                    </a:cubicBezTo>
                    <a:cubicBezTo>
                      <a:pt x="0" y="82"/>
                      <a:pt x="23" y="105"/>
                      <a:pt x="52" y="105"/>
                    </a:cubicBezTo>
                    <a:cubicBezTo>
                      <a:pt x="81" y="105"/>
                      <a:pt x="104" y="82"/>
                      <a:pt x="104" y="53"/>
                    </a:cubicBezTo>
                    <a:cubicBezTo>
                      <a:pt x="104" y="24"/>
                      <a:pt x="81" y="0"/>
                      <a:pt x="52" y="0"/>
                    </a:cubicBezTo>
                    <a:close/>
                    <a:moveTo>
                      <a:pt x="52" y="94"/>
                    </a:moveTo>
                    <a:cubicBezTo>
                      <a:pt x="29" y="94"/>
                      <a:pt x="11" y="76"/>
                      <a:pt x="11" y="53"/>
                    </a:cubicBezTo>
                    <a:cubicBezTo>
                      <a:pt x="11" y="30"/>
                      <a:pt x="29" y="11"/>
                      <a:pt x="52" y="11"/>
                    </a:cubicBezTo>
                    <a:cubicBezTo>
                      <a:pt x="75" y="11"/>
                      <a:pt x="93" y="30"/>
                      <a:pt x="93" y="53"/>
                    </a:cubicBezTo>
                    <a:cubicBezTo>
                      <a:pt x="93" y="76"/>
                      <a:pt x="75" y="94"/>
                      <a:pt x="52" y="94"/>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9" name="Freeform 302"/>
              <p:cNvSpPr>
                <a:spLocks/>
              </p:cNvSpPr>
              <p:nvPr/>
            </p:nvSpPr>
            <p:spPr bwMode="auto">
              <a:xfrm>
                <a:off x="2614" y="1959"/>
                <a:ext cx="67" cy="76"/>
              </a:xfrm>
              <a:custGeom>
                <a:avLst/>
                <a:gdLst>
                  <a:gd name="T0" fmla="*/ 20 w 46"/>
                  <a:gd name="T1" fmla="*/ 0 h 52"/>
                  <a:gd name="T2" fmla="*/ 0 w 46"/>
                  <a:gd name="T3" fmla="*/ 10 h 52"/>
                  <a:gd name="T4" fmla="*/ 9 w 46"/>
                  <a:gd name="T5" fmla="*/ 7 h 52"/>
                  <a:gd name="T6" fmla="*/ 29 w 46"/>
                  <a:gd name="T7" fmla="*/ 26 h 52"/>
                  <a:gd name="T8" fmla="*/ 9 w 46"/>
                  <a:gd name="T9" fmla="*/ 46 h 52"/>
                  <a:gd name="T10" fmla="*/ 2 w 46"/>
                  <a:gd name="T11" fmla="*/ 45 h 52"/>
                  <a:gd name="T12" fmla="*/ 20 w 46"/>
                  <a:gd name="T13" fmla="*/ 52 h 52"/>
                  <a:gd name="T14" fmla="*/ 46 w 46"/>
                  <a:gd name="T15" fmla="*/ 26 h 52"/>
                  <a:gd name="T16" fmla="*/ 20 w 46"/>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2">
                    <a:moveTo>
                      <a:pt x="20" y="0"/>
                    </a:moveTo>
                    <a:cubicBezTo>
                      <a:pt x="12" y="0"/>
                      <a:pt x="5" y="4"/>
                      <a:pt x="0" y="10"/>
                    </a:cubicBezTo>
                    <a:cubicBezTo>
                      <a:pt x="3" y="8"/>
                      <a:pt x="6" y="7"/>
                      <a:pt x="9" y="7"/>
                    </a:cubicBezTo>
                    <a:cubicBezTo>
                      <a:pt x="20" y="7"/>
                      <a:pt x="29" y="16"/>
                      <a:pt x="29" y="26"/>
                    </a:cubicBezTo>
                    <a:cubicBezTo>
                      <a:pt x="29" y="37"/>
                      <a:pt x="20" y="46"/>
                      <a:pt x="9" y="46"/>
                    </a:cubicBezTo>
                    <a:cubicBezTo>
                      <a:pt x="7" y="46"/>
                      <a:pt x="4" y="46"/>
                      <a:pt x="2" y="45"/>
                    </a:cubicBezTo>
                    <a:cubicBezTo>
                      <a:pt x="7" y="49"/>
                      <a:pt x="13" y="52"/>
                      <a:pt x="20" y="52"/>
                    </a:cubicBezTo>
                    <a:cubicBezTo>
                      <a:pt x="35" y="52"/>
                      <a:pt x="46" y="40"/>
                      <a:pt x="46" y="26"/>
                    </a:cubicBezTo>
                    <a:cubicBezTo>
                      <a:pt x="46" y="11"/>
                      <a:pt x="35" y="0"/>
                      <a:pt x="20"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0" name="Rectangle 303"/>
              <p:cNvSpPr>
                <a:spLocks noChangeArrowheads="1"/>
              </p:cNvSpPr>
              <p:nvPr/>
            </p:nvSpPr>
            <p:spPr bwMode="auto">
              <a:xfrm>
                <a:off x="2681" y="1990"/>
                <a:ext cx="21" cy="1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1" name="Freeform 304"/>
              <p:cNvSpPr>
                <a:spLocks noEditPoints="1"/>
              </p:cNvSpPr>
              <p:nvPr/>
            </p:nvSpPr>
            <p:spPr bwMode="auto">
              <a:xfrm>
                <a:off x="2000" y="1693"/>
                <a:ext cx="48" cy="47"/>
              </a:xfrm>
              <a:custGeom>
                <a:avLst/>
                <a:gdLst>
                  <a:gd name="T0" fmla="*/ 17 w 33"/>
                  <a:gd name="T1" fmla="*/ 0 h 32"/>
                  <a:gd name="T2" fmla="*/ 0 w 33"/>
                  <a:gd name="T3" fmla="*/ 16 h 32"/>
                  <a:gd name="T4" fmla="*/ 17 w 33"/>
                  <a:gd name="T5" fmla="*/ 32 h 32"/>
                  <a:gd name="T6" fmla="*/ 33 w 33"/>
                  <a:gd name="T7" fmla="*/ 16 h 32"/>
                  <a:gd name="T8" fmla="*/ 17 w 33"/>
                  <a:gd name="T9" fmla="*/ 0 h 32"/>
                  <a:gd name="T10" fmla="*/ 17 w 33"/>
                  <a:gd name="T11" fmla="*/ 29 h 32"/>
                  <a:gd name="T12" fmla="*/ 4 w 33"/>
                  <a:gd name="T13" fmla="*/ 16 h 32"/>
                  <a:gd name="T14" fmla="*/ 17 w 33"/>
                  <a:gd name="T15" fmla="*/ 3 h 32"/>
                  <a:gd name="T16" fmla="*/ 30 w 33"/>
                  <a:gd name="T17" fmla="*/ 16 h 32"/>
                  <a:gd name="T18" fmla="*/ 17 w 33"/>
                  <a:gd name="T19"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7" y="0"/>
                    </a:moveTo>
                    <a:cubicBezTo>
                      <a:pt x="8" y="0"/>
                      <a:pt x="0" y="7"/>
                      <a:pt x="0" y="16"/>
                    </a:cubicBezTo>
                    <a:cubicBezTo>
                      <a:pt x="0" y="25"/>
                      <a:pt x="8" y="32"/>
                      <a:pt x="17" y="32"/>
                    </a:cubicBezTo>
                    <a:cubicBezTo>
                      <a:pt x="26" y="32"/>
                      <a:pt x="33" y="25"/>
                      <a:pt x="33" y="16"/>
                    </a:cubicBezTo>
                    <a:cubicBezTo>
                      <a:pt x="33" y="7"/>
                      <a:pt x="26" y="0"/>
                      <a:pt x="17" y="0"/>
                    </a:cubicBezTo>
                    <a:close/>
                    <a:moveTo>
                      <a:pt x="17" y="29"/>
                    </a:moveTo>
                    <a:cubicBezTo>
                      <a:pt x="10" y="29"/>
                      <a:pt x="4" y="23"/>
                      <a:pt x="4" y="16"/>
                    </a:cubicBezTo>
                    <a:cubicBezTo>
                      <a:pt x="4" y="9"/>
                      <a:pt x="10" y="3"/>
                      <a:pt x="17" y="3"/>
                    </a:cubicBezTo>
                    <a:cubicBezTo>
                      <a:pt x="24" y="3"/>
                      <a:pt x="30" y="9"/>
                      <a:pt x="30" y="16"/>
                    </a:cubicBezTo>
                    <a:cubicBezTo>
                      <a:pt x="30" y="23"/>
                      <a:pt x="24" y="29"/>
                      <a:pt x="17" y="29"/>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2" name="Freeform 305"/>
              <p:cNvSpPr>
                <a:spLocks/>
              </p:cNvSpPr>
              <p:nvPr/>
            </p:nvSpPr>
            <p:spPr bwMode="auto">
              <a:xfrm>
                <a:off x="2010" y="1705"/>
                <a:ext cx="22" cy="23"/>
              </a:xfrm>
              <a:custGeom>
                <a:avLst/>
                <a:gdLst>
                  <a:gd name="T0" fmla="*/ 7 w 15"/>
                  <a:gd name="T1" fmla="*/ 0 h 16"/>
                  <a:gd name="T2" fmla="*/ 0 w 15"/>
                  <a:gd name="T3" fmla="*/ 3 h 16"/>
                  <a:gd name="T4" fmla="*/ 3 w 15"/>
                  <a:gd name="T5" fmla="*/ 2 h 16"/>
                  <a:gd name="T6" fmla="*/ 9 w 15"/>
                  <a:gd name="T7" fmla="*/ 8 h 16"/>
                  <a:gd name="T8" fmla="*/ 3 w 15"/>
                  <a:gd name="T9" fmla="*/ 14 h 16"/>
                  <a:gd name="T10" fmla="*/ 1 w 15"/>
                  <a:gd name="T11" fmla="*/ 14 h 16"/>
                  <a:gd name="T12" fmla="*/ 7 w 15"/>
                  <a:gd name="T13" fmla="*/ 16 h 16"/>
                  <a:gd name="T14" fmla="*/ 15 w 15"/>
                  <a:gd name="T15" fmla="*/ 8 h 16"/>
                  <a:gd name="T16" fmla="*/ 7 w 1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7" y="0"/>
                    </a:moveTo>
                    <a:cubicBezTo>
                      <a:pt x="4" y="0"/>
                      <a:pt x="2" y="1"/>
                      <a:pt x="0" y="3"/>
                    </a:cubicBezTo>
                    <a:cubicBezTo>
                      <a:pt x="1" y="3"/>
                      <a:pt x="2" y="2"/>
                      <a:pt x="3" y="2"/>
                    </a:cubicBezTo>
                    <a:cubicBezTo>
                      <a:pt x="7" y="2"/>
                      <a:pt x="9" y="5"/>
                      <a:pt x="9" y="8"/>
                    </a:cubicBezTo>
                    <a:cubicBezTo>
                      <a:pt x="9" y="12"/>
                      <a:pt x="7" y="14"/>
                      <a:pt x="3" y="14"/>
                    </a:cubicBezTo>
                    <a:cubicBezTo>
                      <a:pt x="3" y="14"/>
                      <a:pt x="2" y="14"/>
                      <a:pt x="1" y="14"/>
                    </a:cubicBezTo>
                    <a:cubicBezTo>
                      <a:pt x="3" y="15"/>
                      <a:pt x="5" y="16"/>
                      <a:pt x="7" y="16"/>
                    </a:cubicBezTo>
                    <a:cubicBezTo>
                      <a:pt x="11" y="16"/>
                      <a:pt x="15" y="13"/>
                      <a:pt x="15" y="8"/>
                    </a:cubicBezTo>
                    <a:cubicBezTo>
                      <a:pt x="15" y="4"/>
                      <a:pt x="11" y="0"/>
                      <a:pt x="7"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3" name="Rectangle 306"/>
              <p:cNvSpPr>
                <a:spLocks noChangeArrowheads="1"/>
              </p:cNvSpPr>
              <p:nvPr/>
            </p:nvSpPr>
            <p:spPr bwMode="auto">
              <a:xfrm>
                <a:off x="2032" y="1715"/>
                <a:ext cx="7" cy="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4" name="Freeform 307"/>
              <p:cNvSpPr>
                <a:spLocks noEditPoints="1"/>
              </p:cNvSpPr>
              <p:nvPr/>
            </p:nvSpPr>
            <p:spPr bwMode="auto">
              <a:xfrm>
                <a:off x="2366" y="1289"/>
                <a:ext cx="63" cy="62"/>
              </a:xfrm>
              <a:custGeom>
                <a:avLst/>
                <a:gdLst>
                  <a:gd name="T0" fmla="*/ 22 w 43"/>
                  <a:gd name="T1" fmla="*/ 0 h 43"/>
                  <a:gd name="T2" fmla="*/ 0 w 43"/>
                  <a:gd name="T3" fmla="*/ 21 h 43"/>
                  <a:gd name="T4" fmla="*/ 22 w 43"/>
                  <a:gd name="T5" fmla="*/ 43 h 43"/>
                  <a:gd name="T6" fmla="*/ 43 w 43"/>
                  <a:gd name="T7" fmla="*/ 21 h 43"/>
                  <a:gd name="T8" fmla="*/ 22 w 43"/>
                  <a:gd name="T9" fmla="*/ 0 h 43"/>
                  <a:gd name="T10" fmla="*/ 22 w 43"/>
                  <a:gd name="T11" fmla="*/ 38 h 43"/>
                  <a:gd name="T12" fmla="*/ 4 w 43"/>
                  <a:gd name="T13" fmla="*/ 21 h 43"/>
                  <a:gd name="T14" fmla="*/ 22 w 43"/>
                  <a:gd name="T15" fmla="*/ 4 h 43"/>
                  <a:gd name="T16" fmla="*/ 39 w 43"/>
                  <a:gd name="T17" fmla="*/ 21 h 43"/>
                  <a:gd name="T18" fmla="*/ 22 w 43"/>
                  <a:gd name="T19"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2" y="0"/>
                    </a:moveTo>
                    <a:cubicBezTo>
                      <a:pt x="10" y="0"/>
                      <a:pt x="0" y="9"/>
                      <a:pt x="0" y="21"/>
                    </a:cubicBezTo>
                    <a:cubicBezTo>
                      <a:pt x="0" y="33"/>
                      <a:pt x="10" y="43"/>
                      <a:pt x="22" y="43"/>
                    </a:cubicBezTo>
                    <a:cubicBezTo>
                      <a:pt x="34" y="43"/>
                      <a:pt x="43" y="33"/>
                      <a:pt x="43" y="21"/>
                    </a:cubicBezTo>
                    <a:cubicBezTo>
                      <a:pt x="43" y="9"/>
                      <a:pt x="34" y="0"/>
                      <a:pt x="22" y="0"/>
                    </a:cubicBezTo>
                    <a:close/>
                    <a:moveTo>
                      <a:pt x="22" y="38"/>
                    </a:moveTo>
                    <a:cubicBezTo>
                      <a:pt x="12" y="38"/>
                      <a:pt x="4" y="31"/>
                      <a:pt x="4" y="21"/>
                    </a:cubicBezTo>
                    <a:cubicBezTo>
                      <a:pt x="4" y="12"/>
                      <a:pt x="12" y="4"/>
                      <a:pt x="22" y="4"/>
                    </a:cubicBezTo>
                    <a:cubicBezTo>
                      <a:pt x="31" y="4"/>
                      <a:pt x="39" y="12"/>
                      <a:pt x="39" y="21"/>
                    </a:cubicBezTo>
                    <a:cubicBezTo>
                      <a:pt x="39" y="31"/>
                      <a:pt x="31" y="38"/>
                      <a:pt x="22" y="38"/>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5" name="Freeform 308"/>
              <p:cNvSpPr>
                <a:spLocks/>
              </p:cNvSpPr>
              <p:nvPr/>
            </p:nvSpPr>
            <p:spPr bwMode="auto">
              <a:xfrm>
                <a:off x="2379" y="1303"/>
                <a:ext cx="28" cy="32"/>
              </a:xfrm>
              <a:custGeom>
                <a:avLst/>
                <a:gdLst>
                  <a:gd name="T0" fmla="*/ 8 w 19"/>
                  <a:gd name="T1" fmla="*/ 0 h 22"/>
                  <a:gd name="T2" fmla="*/ 0 w 19"/>
                  <a:gd name="T3" fmla="*/ 5 h 22"/>
                  <a:gd name="T4" fmla="*/ 4 w 19"/>
                  <a:gd name="T5" fmla="*/ 4 h 22"/>
                  <a:gd name="T6" fmla="*/ 12 w 19"/>
                  <a:gd name="T7" fmla="*/ 12 h 22"/>
                  <a:gd name="T8" fmla="*/ 4 w 19"/>
                  <a:gd name="T9" fmla="*/ 20 h 22"/>
                  <a:gd name="T10" fmla="*/ 1 w 19"/>
                  <a:gd name="T11" fmla="*/ 19 h 22"/>
                  <a:gd name="T12" fmla="*/ 8 w 19"/>
                  <a:gd name="T13" fmla="*/ 22 h 22"/>
                  <a:gd name="T14" fmla="*/ 19 w 19"/>
                  <a:gd name="T15" fmla="*/ 11 h 22"/>
                  <a:gd name="T16" fmla="*/ 8 w 19"/>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2">
                    <a:moveTo>
                      <a:pt x="8" y="0"/>
                    </a:moveTo>
                    <a:cubicBezTo>
                      <a:pt x="5" y="0"/>
                      <a:pt x="2" y="2"/>
                      <a:pt x="0" y="5"/>
                    </a:cubicBezTo>
                    <a:cubicBezTo>
                      <a:pt x="1" y="4"/>
                      <a:pt x="3" y="4"/>
                      <a:pt x="4" y="4"/>
                    </a:cubicBezTo>
                    <a:cubicBezTo>
                      <a:pt x="9" y="4"/>
                      <a:pt x="12" y="7"/>
                      <a:pt x="12" y="12"/>
                    </a:cubicBezTo>
                    <a:cubicBezTo>
                      <a:pt x="12" y="16"/>
                      <a:pt x="9" y="20"/>
                      <a:pt x="4" y="20"/>
                    </a:cubicBezTo>
                    <a:cubicBezTo>
                      <a:pt x="3" y="20"/>
                      <a:pt x="2" y="20"/>
                      <a:pt x="1" y="19"/>
                    </a:cubicBezTo>
                    <a:cubicBezTo>
                      <a:pt x="3" y="21"/>
                      <a:pt x="6" y="22"/>
                      <a:pt x="8" y="22"/>
                    </a:cubicBezTo>
                    <a:cubicBezTo>
                      <a:pt x="14" y="22"/>
                      <a:pt x="19" y="17"/>
                      <a:pt x="19" y="11"/>
                    </a:cubicBezTo>
                    <a:cubicBezTo>
                      <a:pt x="19" y="5"/>
                      <a:pt x="14" y="0"/>
                      <a:pt x="8"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6" name="Rectangle 309"/>
              <p:cNvSpPr>
                <a:spLocks noChangeArrowheads="1"/>
              </p:cNvSpPr>
              <p:nvPr/>
            </p:nvSpPr>
            <p:spPr bwMode="auto">
              <a:xfrm>
                <a:off x="2407" y="1317"/>
                <a:ext cx="10" cy="5"/>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7" name="Freeform 310"/>
              <p:cNvSpPr>
                <a:spLocks noEditPoints="1"/>
              </p:cNvSpPr>
              <p:nvPr/>
            </p:nvSpPr>
            <p:spPr bwMode="auto">
              <a:xfrm>
                <a:off x="2080" y="2304"/>
                <a:ext cx="151" cy="153"/>
              </a:xfrm>
              <a:custGeom>
                <a:avLst/>
                <a:gdLst>
                  <a:gd name="T0" fmla="*/ 52 w 104"/>
                  <a:gd name="T1" fmla="*/ 0 h 105"/>
                  <a:gd name="T2" fmla="*/ 0 w 104"/>
                  <a:gd name="T3" fmla="*/ 53 h 105"/>
                  <a:gd name="T4" fmla="*/ 52 w 104"/>
                  <a:gd name="T5" fmla="*/ 105 h 105"/>
                  <a:gd name="T6" fmla="*/ 104 w 104"/>
                  <a:gd name="T7" fmla="*/ 53 h 105"/>
                  <a:gd name="T8" fmla="*/ 52 w 104"/>
                  <a:gd name="T9" fmla="*/ 0 h 105"/>
                  <a:gd name="T10" fmla="*/ 52 w 104"/>
                  <a:gd name="T11" fmla="*/ 94 h 105"/>
                  <a:gd name="T12" fmla="*/ 11 w 104"/>
                  <a:gd name="T13" fmla="*/ 53 h 105"/>
                  <a:gd name="T14" fmla="*/ 52 w 104"/>
                  <a:gd name="T15" fmla="*/ 11 h 105"/>
                  <a:gd name="T16" fmla="*/ 93 w 104"/>
                  <a:gd name="T17" fmla="*/ 53 h 105"/>
                  <a:gd name="T18" fmla="*/ 52 w 104"/>
                  <a:gd name="T19" fmla="*/ 9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5">
                    <a:moveTo>
                      <a:pt x="52" y="0"/>
                    </a:moveTo>
                    <a:cubicBezTo>
                      <a:pt x="23" y="0"/>
                      <a:pt x="0" y="24"/>
                      <a:pt x="0" y="53"/>
                    </a:cubicBezTo>
                    <a:cubicBezTo>
                      <a:pt x="0" y="82"/>
                      <a:pt x="23" y="105"/>
                      <a:pt x="52" y="105"/>
                    </a:cubicBezTo>
                    <a:cubicBezTo>
                      <a:pt x="81" y="105"/>
                      <a:pt x="104" y="82"/>
                      <a:pt x="104" y="53"/>
                    </a:cubicBezTo>
                    <a:cubicBezTo>
                      <a:pt x="104" y="24"/>
                      <a:pt x="81" y="0"/>
                      <a:pt x="52" y="0"/>
                    </a:cubicBezTo>
                    <a:close/>
                    <a:moveTo>
                      <a:pt x="52" y="94"/>
                    </a:moveTo>
                    <a:cubicBezTo>
                      <a:pt x="29" y="94"/>
                      <a:pt x="11" y="75"/>
                      <a:pt x="11" y="53"/>
                    </a:cubicBezTo>
                    <a:cubicBezTo>
                      <a:pt x="11" y="30"/>
                      <a:pt x="29" y="11"/>
                      <a:pt x="52" y="11"/>
                    </a:cubicBezTo>
                    <a:cubicBezTo>
                      <a:pt x="75" y="11"/>
                      <a:pt x="93" y="30"/>
                      <a:pt x="93" y="53"/>
                    </a:cubicBezTo>
                    <a:cubicBezTo>
                      <a:pt x="93" y="75"/>
                      <a:pt x="75" y="94"/>
                      <a:pt x="52" y="94"/>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8" name="Freeform 311"/>
              <p:cNvSpPr>
                <a:spLocks/>
              </p:cNvSpPr>
              <p:nvPr/>
            </p:nvSpPr>
            <p:spPr bwMode="auto">
              <a:xfrm>
                <a:off x="2110" y="2342"/>
                <a:ext cx="69" cy="77"/>
              </a:xfrm>
              <a:custGeom>
                <a:avLst/>
                <a:gdLst>
                  <a:gd name="T0" fmla="*/ 21 w 47"/>
                  <a:gd name="T1" fmla="*/ 0 h 53"/>
                  <a:gd name="T2" fmla="*/ 0 w 47"/>
                  <a:gd name="T3" fmla="*/ 10 h 53"/>
                  <a:gd name="T4" fmla="*/ 10 w 47"/>
                  <a:gd name="T5" fmla="*/ 8 h 53"/>
                  <a:gd name="T6" fmla="*/ 30 w 47"/>
                  <a:gd name="T7" fmla="*/ 27 h 53"/>
                  <a:gd name="T8" fmla="*/ 10 w 47"/>
                  <a:gd name="T9" fmla="*/ 47 h 53"/>
                  <a:gd name="T10" fmla="*/ 3 w 47"/>
                  <a:gd name="T11" fmla="*/ 45 h 53"/>
                  <a:gd name="T12" fmla="*/ 21 w 47"/>
                  <a:gd name="T13" fmla="*/ 53 h 53"/>
                  <a:gd name="T14" fmla="*/ 47 w 47"/>
                  <a:gd name="T15" fmla="*/ 27 h 53"/>
                  <a:gd name="T16" fmla="*/ 21 w 47"/>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53">
                    <a:moveTo>
                      <a:pt x="21" y="0"/>
                    </a:moveTo>
                    <a:cubicBezTo>
                      <a:pt x="13" y="0"/>
                      <a:pt x="5" y="4"/>
                      <a:pt x="0" y="10"/>
                    </a:cubicBezTo>
                    <a:cubicBezTo>
                      <a:pt x="3" y="9"/>
                      <a:pt x="7" y="8"/>
                      <a:pt x="10" y="8"/>
                    </a:cubicBezTo>
                    <a:cubicBezTo>
                      <a:pt x="21" y="8"/>
                      <a:pt x="30" y="17"/>
                      <a:pt x="30" y="27"/>
                    </a:cubicBezTo>
                    <a:cubicBezTo>
                      <a:pt x="30" y="38"/>
                      <a:pt x="21" y="47"/>
                      <a:pt x="10" y="47"/>
                    </a:cubicBezTo>
                    <a:cubicBezTo>
                      <a:pt x="8" y="47"/>
                      <a:pt x="5" y="46"/>
                      <a:pt x="3" y="45"/>
                    </a:cubicBezTo>
                    <a:cubicBezTo>
                      <a:pt x="8" y="50"/>
                      <a:pt x="14" y="53"/>
                      <a:pt x="21" y="53"/>
                    </a:cubicBezTo>
                    <a:cubicBezTo>
                      <a:pt x="35" y="53"/>
                      <a:pt x="47" y="41"/>
                      <a:pt x="47" y="27"/>
                    </a:cubicBezTo>
                    <a:cubicBezTo>
                      <a:pt x="47" y="12"/>
                      <a:pt x="35" y="0"/>
                      <a:pt x="21"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9" name="Rectangle 312"/>
              <p:cNvSpPr>
                <a:spLocks noChangeArrowheads="1"/>
              </p:cNvSpPr>
              <p:nvPr/>
            </p:nvSpPr>
            <p:spPr bwMode="auto">
              <a:xfrm>
                <a:off x="2179" y="2374"/>
                <a:ext cx="22" cy="1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0" name="Freeform 313"/>
              <p:cNvSpPr>
                <a:spLocks noEditPoints="1"/>
              </p:cNvSpPr>
              <p:nvPr/>
            </p:nvSpPr>
            <p:spPr bwMode="auto">
              <a:xfrm>
                <a:off x="1610" y="1891"/>
                <a:ext cx="151" cy="153"/>
              </a:xfrm>
              <a:custGeom>
                <a:avLst/>
                <a:gdLst>
                  <a:gd name="T0" fmla="*/ 52 w 104"/>
                  <a:gd name="T1" fmla="*/ 0 h 105"/>
                  <a:gd name="T2" fmla="*/ 0 w 104"/>
                  <a:gd name="T3" fmla="*/ 53 h 105"/>
                  <a:gd name="T4" fmla="*/ 52 w 104"/>
                  <a:gd name="T5" fmla="*/ 105 h 105"/>
                  <a:gd name="T6" fmla="*/ 104 w 104"/>
                  <a:gd name="T7" fmla="*/ 53 h 105"/>
                  <a:gd name="T8" fmla="*/ 52 w 104"/>
                  <a:gd name="T9" fmla="*/ 0 h 105"/>
                  <a:gd name="T10" fmla="*/ 52 w 104"/>
                  <a:gd name="T11" fmla="*/ 94 h 105"/>
                  <a:gd name="T12" fmla="*/ 11 w 104"/>
                  <a:gd name="T13" fmla="*/ 53 h 105"/>
                  <a:gd name="T14" fmla="*/ 52 w 104"/>
                  <a:gd name="T15" fmla="*/ 11 h 105"/>
                  <a:gd name="T16" fmla="*/ 93 w 104"/>
                  <a:gd name="T17" fmla="*/ 53 h 105"/>
                  <a:gd name="T18" fmla="*/ 52 w 104"/>
                  <a:gd name="T19" fmla="*/ 9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5">
                    <a:moveTo>
                      <a:pt x="52" y="0"/>
                    </a:moveTo>
                    <a:cubicBezTo>
                      <a:pt x="23" y="0"/>
                      <a:pt x="0" y="24"/>
                      <a:pt x="0" y="53"/>
                    </a:cubicBezTo>
                    <a:cubicBezTo>
                      <a:pt x="0" y="82"/>
                      <a:pt x="23" y="105"/>
                      <a:pt x="52" y="105"/>
                    </a:cubicBezTo>
                    <a:cubicBezTo>
                      <a:pt x="81" y="105"/>
                      <a:pt x="104" y="82"/>
                      <a:pt x="104" y="53"/>
                    </a:cubicBezTo>
                    <a:cubicBezTo>
                      <a:pt x="104" y="24"/>
                      <a:pt x="81" y="0"/>
                      <a:pt x="52" y="0"/>
                    </a:cubicBezTo>
                    <a:close/>
                    <a:moveTo>
                      <a:pt x="52" y="94"/>
                    </a:moveTo>
                    <a:cubicBezTo>
                      <a:pt x="29" y="94"/>
                      <a:pt x="11" y="76"/>
                      <a:pt x="11" y="53"/>
                    </a:cubicBezTo>
                    <a:cubicBezTo>
                      <a:pt x="11" y="30"/>
                      <a:pt x="29" y="11"/>
                      <a:pt x="52" y="11"/>
                    </a:cubicBezTo>
                    <a:cubicBezTo>
                      <a:pt x="75" y="11"/>
                      <a:pt x="93" y="30"/>
                      <a:pt x="93" y="53"/>
                    </a:cubicBezTo>
                    <a:cubicBezTo>
                      <a:pt x="93" y="76"/>
                      <a:pt x="75" y="94"/>
                      <a:pt x="52" y="94"/>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1" name="Freeform 314"/>
              <p:cNvSpPr>
                <a:spLocks/>
              </p:cNvSpPr>
              <p:nvPr/>
            </p:nvSpPr>
            <p:spPr bwMode="auto">
              <a:xfrm>
                <a:off x="1642" y="1930"/>
                <a:ext cx="67" cy="76"/>
              </a:xfrm>
              <a:custGeom>
                <a:avLst/>
                <a:gdLst>
                  <a:gd name="T0" fmla="*/ 20 w 46"/>
                  <a:gd name="T1" fmla="*/ 0 h 52"/>
                  <a:gd name="T2" fmla="*/ 0 w 46"/>
                  <a:gd name="T3" fmla="*/ 10 h 52"/>
                  <a:gd name="T4" fmla="*/ 9 w 46"/>
                  <a:gd name="T5" fmla="*/ 7 h 52"/>
                  <a:gd name="T6" fmla="*/ 29 w 46"/>
                  <a:gd name="T7" fmla="*/ 26 h 52"/>
                  <a:gd name="T8" fmla="*/ 9 w 46"/>
                  <a:gd name="T9" fmla="*/ 46 h 52"/>
                  <a:gd name="T10" fmla="*/ 2 w 46"/>
                  <a:gd name="T11" fmla="*/ 45 h 52"/>
                  <a:gd name="T12" fmla="*/ 20 w 46"/>
                  <a:gd name="T13" fmla="*/ 52 h 52"/>
                  <a:gd name="T14" fmla="*/ 46 w 46"/>
                  <a:gd name="T15" fmla="*/ 26 h 52"/>
                  <a:gd name="T16" fmla="*/ 20 w 46"/>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2">
                    <a:moveTo>
                      <a:pt x="20" y="0"/>
                    </a:moveTo>
                    <a:cubicBezTo>
                      <a:pt x="12" y="0"/>
                      <a:pt x="4" y="4"/>
                      <a:pt x="0" y="10"/>
                    </a:cubicBezTo>
                    <a:cubicBezTo>
                      <a:pt x="3" y="8"/>
                      <a:pt x="6" y="7"/>
                      <a:pt x="9" y="7"/>
                    </a:cubicBezTo>
                    <a:cubicBezTo>
                      <a:pt x="20" y="7"/>
                      <a:pt x="29" y="16"/>
                      <a:pt x="29" y="26"/>
                    </a:cubicBezTo>
                    <a:cubicBezTo>
                      <a:pt x="29" y="37"/>
                      <a:pt x="20" y="46"/>
                      <a:pt x="9" y="46"/>
                    </a:cubicBezTo>
                    <a:cubicBezTo>
                      <a:pt x="7" y="46"/>
                      <a:pt x="4" y="46"/>
                      <a:pt x="2" y="45"/>
                    </a:cubicBezTo>
                    <a:cubicBezTo>
                      <a:pt x="7" y="49"/>
                      <a:pt x="13" y="52"/>
                      <a:pt x="20" y="52"/>
                    </a:cubicBezTo>
                    <a:cubicBezTo>
                      <a:pt x="35" y="52"/>
                      <a:pt x="46" y="40"/>
                      <a:pt x="46" y="26"/>
                    </a:cubicBezTo>
                    <a:cubicBezTo>
                      <a:pt x="46" y="11"/>
                      <a:pt x="35" y="0"/>
                      <a:pt x="20"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2" name="Rectangle 315"/>
              <p:cNvSpPr>
                <a:spLocks noChangeArrowheads="1"/>
              </p:cNvSpPr>
              <p:nvPr/>
            </p:nvSpPr>
            <p:spPr bwMode="auto">
              <a:xfrm>
                <a:off x="1709" y="1961"/>
                <a:ext cx="22" cy="14"/>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3" name="Oval 316"/>
              <p:cNvSpPr>
                <a:spLocks noChangeArrowheads="1"/>
              </p:cNvSpPr>
              <p:nvPr/>
            </p:nvSpPr>
            <p:spPr bwMode="auto">
              <a:xfrm>
                <a:off x="1499" y="2256"/>
                <a:ext cx="53" cy="52"/>
              </a:xfrm>
              <a:prstGeom prst="ellipse">
                <a:avLst/>
              </a:pr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4" name="Freeform 317"/>
              <p:cNvSpPr>
                <a:spLocks/>
              </p:cNvSpPr>
              <p:nvPr/>
            </p:nvSpPr>
            <p:spPr bwMode="auto">
              <a:xfrm>
                <a:off x="1464" y="2323"/>
                <a:ext cx="123" cy="281"/>
              </a:xfrm>
              <a:custGeom>
                <a:avLst/>
                <a:gdLst>
                  <a:gd name="T0" fmla="*/ 42 w 84"/>
                  <a:gd name="T1" fmla="*/ 108 h 193"/>
                  <a:gd name="T2" fmla="*/ 50 w 84"/>
                  <a:gd name="T3" fmla="*/ 193 h 193"/>
                  <a:gd name="T4" fmla="*/ 65 w 84"/>
                  <a:gd name="T5" fmla="*/ 193 h 193"/>
                  <a:gd name="T6" fmla="*/ 65 w 84"/>
                  <a:gd name="T7" fmla="*/ 93 h 193"/>
                  <a:gd name="T8" fmla="*/ 77 w 84"/>
                  <a:gd name="T9" fmla="*/ 93 h 193"/>
                  <a:gd name="T10" fmla="*/ 81 w 84"/>
                  <a:gd name="T11" fmla="*/ 35 h 193"/>
                  <a:gd name="T12" fmla="*/ 65 w 84"/>
                  <a:gd name="T13" fmla="*/ 2 h 193"/>
                  <a:gd name="T14" fmla="*/ 54 w 84"/>
                  <a:gd name="T15" fmla="*/ 0 h 193"/>
                  <a:gd name="T16" fmla="*/ 42 w 84"/>
                  <a:gd name="T17" fmla="*/ 0 h 193"/>
                  <a:gd name="T18" fmla="*/ 30 w 84"/>
                  <a:gd name="T19" fmla="*/ 0 h 193"/>
                  <a:gd name="T20" fmla="*/ 19 w 84"/>
                  <a:gd name="T21" fmla="*/ 2 h 193"/>
                  <a:gd name="T22" fmla="*/ 3 w 84"/>
                  <a:gd name="T23" fmla="*/ 35 h 193"/>
                  <a:gd name="T24" fmla="*/ 7 w 84"/>
                  <a:gd name="T25" fmla="*/ 93 h 193"/>
                  <a:gd name="T26" fmla="*/ 19 w 84"/>
                  <a:gd name="T27" fmla="*/ 93 h 193"/>
                  <a:gd name="T28" fmla="*/ 19 w 84"/>
                  <a:gd name="T29" fmla="*/ 193 h 193"/>
                  <a:gd name="T30" fmla="*/ 34 w 84"/>
                  <a:gd name="T31" fmla="*/ 193 h 193"/>
                  <a:gd name="T32" fmla="*/ 42 w 84"/>
                  <a:gd name="T33" fmla="*/ 10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93">
                    <a:moveTo>
                      <a:pt x="42" y="108"/>
                    </a:moveTo>
                    <a:cubicBezTo>
                      <a:pt x="50" y="193"/>
                      <a:pt x="50" y="193"/>
                      <a:pt x="50" y="193"/>
                    </a:cubicBezTo>
                    <a:cubicBezTo>
                      <a:pt x="65" y="193"/>
                      <a:pt x="65" y="193"/>
                      <a:pt x="65" y="193"/>
                    </a:cubicBezTo>
                    <a:cubicBezTo>
                      <a:pt x="65" y="93"/>
                      <a:pt x="65" y="93"/>
                      <a:pt x="65" y="93"/>
                    </a:cubicBezTo>
                    <a:cubicBezTo>
                      <a:pt x="77" y="93"/>
                      <a:pt x="77" y="93"/>
                      <a:pt x="77" y="93"/>
                    </a:cubicBezTo>
                    <a:cubicBezTo>
                      <a:pt x="81" y="35"/>
                      <a:pt x="81" y="35"/>
                      <a:pt x="81" y="35"/>
                    </a:cubicBezTo>
                    <a:cubicBezTo>
                      <a:pt x="81" y="35"/>
                      <a:pt x="84" y="9"/>
                      <a:pt x="65" y="2"/>
                    </a:cubicBezTo>
                    <a:cubicBezTo>
                      <a:pt x="62" y="1"/>
                      <a:pt x="58" y="0"/>
                      <a:pt x="54" y="0"/>
                    </a:cubicBezTo>
                    <a:cubicBezTo>
                      <a:pt x="42" y="0"/>
                      <a:pt x="42" y="0"/>
                      <a:pt x="42" y="0"/>
                    </a:cubicBezTo>
                    <a:cubicBezTo>
                      <a:pt x="30" y="0"/>
                      <a:pt x="30" y="0"/>
                      <a:pt x="30" y="0"/>
                    </a:cubicBezTo>
                    <a:cubicBezTo>
                      <a:pt x="26" y="0"/>
                      <a:pt x="22" y="1"/>
                      <a:pt x="19" y="2"/>
                    </a:cubicBezTo>
                    <a:cubicBezTo>
                      <a:pt x="0" y="9"/>
                      <a:pt x="3" y="35"/>
                      <a:pt x="3" y="35"/>
                    </a:cubicBezTo>
                    <a:cubicBezTo>
                      <a:pt x="7" y="93"/>
                      <a:pt x="7" y="93"/>
                      <a:pt x="7" y="93"/>
                    </a:cubicBezTo>
                    <a:cubicBezTo>
                      <a:pt x="19" y="93"/>
                      <a:pt x="19" y="93"/>
                      <a:pt x="19" y="93"/>
                    </a:cubicBezTo>
                    <a:cubicBezTo>
                      <a:pt x="19" y="193"/>
                      <a:pt x="19" y="193"/>
                      <a:pt x="19" y="193"/>
                    </a:cubicBezTo>
                    <a:cubicBezTo>
                      <a:pt x="34" y="193"/>
                      <a:pt x="34" y="193"/>
                      <a:pt x="34" y="193"/>
                    </a:cubicBezTo>
                    <a:lnTo>
                      <a:pt x="42" y="108"/>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5" name="Oval 318"/>
              <p:cNvSpPr>
                <a:spLocks noChangeArrowheads="1"/>
              </p:cNvSpPr>
              <p:nvPr/>
            </p:nvSpPr>
            <p:spPr bwMode="auto">
              <a:xfrm>
                <a:off x="1024" y="3065"/>
                <a:ext cx="52" cy="50"/>
              </a:xfrm>
              <a:prstGeom prst="ellipse">
                <a:avLst/>
              </a:pr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6" name="Freeform 319"/>
              <p:cNvSpPr>
                <a:spLocks/>
              </p:cNvSpPr>
              <p:nvPr/>
            </p:nvSpPr>
            <p:spPr bwMode="auto">
              <a:xfrm>
                <a:off x="989" y="3130"/>
                <a:ext cx="122" cy="282"/>
              </a:xfrm>
              <a:custGeom>
                <a:avLst/>
                <a:gdLst>
                  <a:gd name="T0" fmla="*/ 42 w 84"/>
                  <a:gd name="T1" fmla="*/ 108 h 194"/>
                  <a:gd name="T2" fmla="*/ 50 w 84"/>
                  <a:gd name="T3" fmla="*/ 194 h 194"/>
                  <a:gd name="T4" fmla="*/ 65 w 84"/>
                  <a:gd name="T5" fmla="*/ 194 h 194"/>
                  <a:gd name="T6" fmla="*/ 65 w 84"/>
                  <a:gd name="T7" fmla="*/ 93 h 194"/>
                  <a:gd name="T8" fmla="*/ 77 w 84"/>
                  <a:gd name="T9" fmla="*/ 93 h 194"/>
                  <a:gd name="T10" fmla="*/ 81 w 84"/>
                  <a:gd name="T11" fmla="*/ 35 h 194"/>
                  <a:gd name="T12" fmla="*/ 65 w 84"/>
                  <a:gd name="T13" fmla="*/ 2 h 194"/>
                  <a:gd name="T14" fmla="*/ 54 w 84"/>
                  <a:gd name="T15" fmla="*/ 0 h 194"/>
                  <a:gd name="T16" fmla="*/ 42 w 84"/>
                  <a:gd name="T17" fmla="*/ 0 h 194"/>
                  <a:gd name="T18" fmla="*/ 30 w 84"/>
                  <a:gd name="T19" fmla="*/ 0 h 194"/>
                  <a:gd name="T20" fmla="*/ 19 w 84"/>
                  <a:gd name="T21" fmla="*/ 2 h 194"/>
                  <a:gd name="T22" fmla="*/ 3 w 84"/>
                  <a:gd name="T23" fmla="*/ 35 h 194"/>
                  <a:gd name="T24" fmla="*/ 7 w 84"/>
                  <a:gd name="T25" fmla="*/ 93 h 194"/>
                  <a:gd name="T26" fmla="*/ 19 w 84"/>
                  <a:gd name="T27" fmla="*/ 93 h 194"/>
                  <a:gd name="T28" fmla="*/ 19 w 84"/>
                  <a:gd name="T29" fmla="*/ 194 h 194"/>
                  <a:gd name="T30" fmla="*/ 34 w 84"/>
                  <a:gd name="T31" fmla="*/ 194 h 194"/>
                  <a:gd name="T32" fmla="*/ 42 w 84"/>
                  <a:gd name="T33" fmla="*/ 10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94">
                    <a:moveTo>
                      <a:pt x="42" y="108"/>
                    </a:moveTo>
                    <a:cubicBezTo>
                      <a:pt x="50" y="194"/>
                      <a:pt x="50" y="194"/>
                      <a:pt x="50" y="194"/>
                    </a:cubicBezTo>
                    <a:cubicBezTo>
                      <a:pt x="65" y="194"/>
                      <a:pt x="65" y="194"/>
                      <a:pt x="65" y="194"/>
                    </a:cubicBezTo>
                    <a:cubicBezTo>
                      <a:pt x="65" y="93"/>
                      <a:pt x="65" y="93"/>
                      <a:pt x="65" y="93"/>
                    </a:cubicBezTo>
                    <a:cubicBezTo>
                      <a:pt x="77" y="93"/>
                      <a:pt x="77" y="93"/>
                      <a:pt x="77" y="93"/>
                    </a:cubicBezTo>
                    <a:cubicBezTo>
                      <a:pt x="81" y="35"/>
                      <a:pt x="81" y="35"/>
                      <a:pt x="81" y="35"/>
                    </a:cubicBezTo>
                    <a:cubicBezTo>
                      <a:pt x="81" y="35"/>
                      <a:pt x="84" y="9"/>
                      <a:pt x="65" y="2"/>
                    </a:cubicBezTo>
                    <a:cubicBezTo>
                      <a:pt x="62" y="1"/>
                      <a:pt x="58" y="0"/>
                      <a:pt x="54" y="0"/>
                    </a:cubicBezTo>
                    <a:cubicBezTo>
                      <a:pt x="42" y="0"/>
                      <a:pt x="42" y="0"/>
                      <a:pt x="42" y="0"/>
                    </a:cubicBezTo>
                    <a:cubicBezTo>
                      <a:pt x="30" y="0"/>
                      <a:pt x="30" y="0"/>
                      <a:pt x="30" y="0"/>
                    </a:cubicBezTo>
                    <a:cubicBezTo>
                      <a:pt x="26" y="0"/>
                      <a:pt x="22" y="1"/>
                      <a:pt x="19" y="2"/>
                    </a:cubicBezTo>
                    <a:cubicBezTo>
                      <a:pt x="0" y="9"/>
                      <a:pt x="3" y="35"/>
                      <a:pt x="3" y="35"/>
                    </a:cubicBezTo>
                    <a:cubicBezTo>
                      <a:pt x="7" y="93"/>
                      <a:pt x="7" y="93"/>
                      <a:pt x="7" y="93"/>
                    </a:cubicBezTo>
                    <a:cubicBezTo>
                      <a:pt x="19" y="93"/>
                      <a:pt x="19" y="93"/>
                      <a:pt x="19" y="93"/>
                    </a:cubicBezTo>
                    <a:cubicBezTo>
                      <a:pt x="19" y="194"/>
                      <a:pt x="19" y="194"/>
                      <a:pt x="19" y="194"/>
                    </a:cubicBezTo>
                    <a:cubicBezTo>
                      <a:pt x="34" y="194"/>
                      <a:pt x="34" y="194"/>
                      <a:pt x="34" y="194"/>
                    </a:cubicBezTo>
                    <a:lnTo>
                      <a:pt x="42" y="108"/>
                    </a:lnTo>
                    <a:close/>
                  </a:path>
                </a:pathLst>
              </a:custGeom>
              <a:solidFill>
                <a:schemeClr val="accent1"/>
              </a:solid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7" name="Rectangle 320"/>
              <p:cNvSpPr>
                <a:spLocks noChangeArrowheads="1"/>
              </p:cNvSpPr>
              <p:nvPr/>
            </p:nvSpPr>
            <p:spPr bwMode="auto">
              <a:xfrm>
                <a:off x="1761" y="2064"/>
                <a:ext cx="9" cy="201"/>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8" name="Rectangle 321"/>
              <p:cNvSpPr>
                <a:spLocks noChangeArrowheads="1"/>
              </p:cNvSpPr>
              <p:nvPr/>
            </p:nvSpPr>
            <p:spPr bwMode="auto">
              <a:xfrm>
                <a:off x="1738" y="2064"/>
                <a:ext cx="9" cy="201"/>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9" name="Freeform 322"/>
              <p:cNvSpPr>
                <a:spLocks/>
              </p:cNvSpPr>
              <p:nvPr/>
            </p:nvSpPr>
            <p:spPr bwMode="auto">
              <a:xfrm>
                <a:off x="1713" y="2081"/>
                <a:ext cx="80" cy="162"/>
              </a:xfrm>
              <a:custGeom>
                <a:avLst/>
                <a:gdLst>
                  <a:gd name="T0" fmla="*/ 55 w 55"/>
                  <a:gd name="T1" fmla="*/ 80 h 111"/>
                  <a:gd name="T2" fmla="*/ 51 w 55"/>
                  <a:gd name="T3" fmla="*/ 96 h 111"/>
                  <a:gd name="T4" fmla="*/ 27 w 55"/>
                  <a:gd name="T5" fmla="*/ 111 h 111"/>
                  <a:gd name="T6" fmla="*/ 0 w 55"/>
                  <a:gd name="T7" fmla="*/ 79 h 111"/>
                  <a:gd name="T8" fmla="*/ 6 w 55"/>
                  <a:gd name="T9" fmla="*/ 59 h 111"/>
                  <a:gd name="T10" fmla="*/ 25 w 55"/>
                  <a:gd name="T11" fmla="*/ 47 h 111"/>
                  <a:gd name="T12" fmla="*/ 39 w 55"/>
                  <a:gd name="T13" fmla="*/ 41 h 111"/>
                  <a:gd name="T14" fmla="*/ 43 w 55"/>
                  <a:gd name="T15" fmla="*/ 30 h 111"/>
                  <a:gd name="T16" fmla="*/ 28 w 55"/>
                  <a:gd name="T17" fmla="*/ 12 h 111"/>
                  <a:gd name="T18" fmla="*/ 15 w 55"/>
                  <a:gd name="T19" fmla="*/ 20 h 111"/>
                  <a:gd name="T20" fmla="*/ 12 w 55"/>
                  <a:gd name="T21" fmla="*/ 30 h 111"/>
                  <a:gd name="T22" fmla="*/ 3 w 55"/>
                  <a:gd name="T23" fmla="*/ 28 h 111"/>
                  <a:gd name="T24" fmla="*/ 9 w 55"/>
                  <a:gd name="T25" fmla="*/ 10 h 111"/>
                  <a:gd name="T26" fmla="*/ 28 w 55"/>
                  <a:gd name="T27" fmla="*/ 0 h 111"/>
                  <a:gd name="T28" fmla="*/ 47 w 55"/>
                  <a:gd name="T29" fmla="*/ 10 h 111"/>
                  <a:gd name="T30" fmla="*/ 52 w 55"/>
                  <a:gd name="T31" fmla="*/ 30 h 111"/>
                  <a:gd name="T32" fmla="*/ 46 w 55"/>
                  <a:gd name="T33" fmla="*/ 50 h 111"/>
                  <a:gd name="T34" fmla="*/ 28 w 55"/>
                  <a:gd name="T35" fmla="*/ 60 h 111"/>
                  <a:gd name="T36" fmla="*/ 13 w 55"/>
                  <a:gd name="T37" fmla="*/ 68 h 111"/>
                  <a:gd name="T38" fmla="*/ 10 w 55"/>
                  <a:gd name="T39" fmla="*/ 80 h 111"/>
                  <a:gd name="T40" fmla="*/ 27 w 55"/>
                  <a:gd name="T41" fmla="*/ 99 h 111"/>
                  <a:gd name="T42" fmla="*/ 41 w 55"/>
                  <a:gd name="T43" fmla="*/ 92 h 111"/>
                  <a:gd name="T44" fmla="*/ 45 w 55"/>
                  <a:gd name="T45" fmla="*/ 77 h 111"/>
                  <a:gd name="T46" fmla="*/ 55 w 55"/>
                  <a:gd name="T47" fmla="*/ 8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 h="111">
                    <a:moveTo>
                      <a:pt x="55" y="80"/>
                    </a:moveTo>
                    <a:cubicBezTo>
                      <a:pt x="54" y="88"/>
                      <a:pt x="53" y="92"/>
                      <a:pt x="51" y="96"/>
                    </a:cubicBezTo>
                    <a:cubicBezTo>
                      <a:pt x="47" y="106"/>
                      <a:pt x="38" y="111"/>
                      <a:pt x="27" y="111"/>
                    </a:cubicBezTo>
                    <a:cubicBezTo>
                      <a:pt x="11" y="111"/>
                      <a:pt x="0" y="99"/>
                      <a:pt x="0" y="79"/>
                    </a:cubicBezTo>
                    <a:cubicBezTo>
                      <a:pt x="0" y="71"/>
                      <a:pt x="2" y="64"/>
                      <a:pt x="6" y="59"/>
                    </a:cubicBezTo>
                    <a:cubicBezTo>
                      <a:pt x="10" y="54"/>
                      <a:pt x="14" y="52"/>
                      <a:pt x="25" y="47"/>
                    </a:cubicBezTo>
                    <a:cubicBezTo>
                      <a:pt x="33" y="45"/>
                      <a:pt x="36" y="43"/>
                      <a:pt x="39" y="41"/>
                    </a:cubicBezTo>
                    <a:cubicBezTo>
                      <a:pt x="42" y="38"/>
                      <a:pt x="43" y="34"/>
                      <a:pt x="43" y="30"/>
                    </a:cubicBezTo>
                    <a:cubicBezTo>
                      <a:pt x="43" y="19"/>
                      <a:pt x="37" y="12"/>
                      <a:pt x="28" y="12"/>
                    </a:cubicBezTo>
                    <a:cubicBezTo>
                      <a:pt x="22" y="12"/>
                      <a:pt x="18" y="15"/>
                      <a:pt x="15" y="20"/>
                    </a:cubicBezTo>
                    <a:cubicBezTo>
                      <a:pt x="14" y="22"/>
                      <a:pt x="13" y="25"/>
                      <a:pt x="12" y="30"/>
                    </a:cubicBezTo>
                    <a:cubicBezTo>
                      <a:pt x="3" y="28"/>
                      <a:pt x="3" y="28"/>
                      <a:pt x="3" y="28"/>
                    </a:cubicBezTo>
                    <a:cubicBezTo>
                      <a:pt x="4" y="19"/>
                      <a:pt x="6" y="14"/>
                      <a:pt x="9" y="10"/>
                    </a:cubicBezTo>
                    <a:cubicBezTo>
                      <a:pt x="13" y="3"/>
                      <a:pt x="20" y="0"/>
                      <a:pt x="28" y="0"/>
                    </a:cubicBezTo>
                    <a:cubicBezTo>
                      <a:pt x="36" y="0"/>
                      <a:pt x="43" y="4"/>
                      <a:pt x="47" y="10"/>
                    </a:cubicBezTo>
                    <a:cubicBezTo>
                      <a:pt x="50" y="16"/>
                      <a:pt x="52" y="22"/>
                      <a:pt x="52" y="30"/>
                    </a:cubicBezTo>
                    <a:cubicBezTo>
                      <a:pt x="52" y="38"/>
                      <a:pt x="50" y="45"/>
                      <a:pt x="46" y="50"/>
                    </a:cubicBezTo>
                    <a:cubicBezTo>
                      <a:pt x="42" y="55"/>
                      <a:pt x="37" y="57"/>
                      <a:pt x="28" y="60"/>
                    </a:cubicBezTo>
                    <a:cubicBezTo>
                      <a:pt x="19" y="63"/>
                      <a:pt x="16" y="65"/>
                      <a:pt x="13" y="68"/>
                    </a:cubicBezTo>
                    <a:cubicBezTo>
                      <a:pt x="11" y="70"/>
                      <a:pt x="10" y="74"/>
                      <a:pt x="10" y="80"/>
                    </a:cubicBezTo>
                    <a:cubicBezTo>
                      <a:pt x="10" y="91"/>
                      <a:pt x="16" y="99"/>
                      <a:pt x="27" y="99"/>
                    </a:cubicBezTo>
                    <a:cubicBezTo>
                      <a:pt x="33" y="99"/>
                      <a:pt x="38" y="96"/>
                      <a:pt x="41" y="92"/>
                    </a:cubicBezTo>
                    <a:cubicBezTo>
                      <a:pt x="43" y="88"/>
                      <a:pt x="44" y="85"/>
                      <a:pt x="45" y="77"/>
                    </a:cubicBezTo>
                    <a:lnTo>
                      <a:pt x="55" y="8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0" name="Rectangle 323"/>
              <p:cNvSpPr>
                <a:spLocks noChangeArrowheads="1"/>
              </p:cNvSpPr>
              <p:nvPr/>
            </p:nvSpPr>
            <p:spPr bwMode="auto">
              <a:xfrm>
                <a:off x="1214" y="643"/>
                <a:ext cx="10" cy="227"/>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1" name="Rectangle 324"/>
              <p:cNvSpPr>
                <a:spLocks noChangeArrowheads="1"/>
              </p:cNvSpPr>
              <p:nvPr/>
            </p:nvSpPr>
            <p:spPr bwMode="auto">
              <a:xfrm>
                <a:off x="1188" y="643"/>
                <a:ext cx="10" cy="227"/>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2" name="Freeform 325"/>
              <p:cNvSpPr>
                <a:spLocks/>
              </p:cNvSpPr>
              <p:nvPr/>
            </p:nvSpPr>
            <p:spPr bwMode="auto">
              <a:xfrm>
                <a:off x="1160" y="664"/>
                <a:ext cx="91" cy="181"/>
              </a:xfrm>
              <a:custGeom>
                <a:avLst/>
                <a:gdLst>
                  <a:gd name="T0" fmla="*/ 62 w 62"/>
                  <a:gd name="T1" fmla="*/ 90 h 125"/>
                  <a:gd name="T2" fmla="*/ 58 w 62"/>
                  <a:gd name="T3" fmla="*/ 108 h 125"/>
                  <a:gd name="T4" fmla="*/ 30 w 62"/>
                  <a:gd name="T5" fmla="*/ 125 h 125"/>
                  <a:gd name="T6" fmla="*/ 0 w 62"/>
                  <a:gd name="T7" fmla="*/ 89 h 125"/>
                  <a:gd name="T8" fmla="*/ 7 w 62"/>
                  <a:gd name="T9" fmla="*/ 66 h 125"/>
                  <a:gd name="T10" fmla="*/ 28 w 62"/>
                  <a:gd name="T11" fmla="*/ 53 h 125"/>
                  <a:gd name="T12" fmla="*/ 44 w 62"/>
                  <a:gd name="T13" fmla="*/ 46 h 125"/>
                  <a:gd name="T14" fmla="*/ 48 w 62"/>
                  <a:gd name="T15" fmla="*/ 33 h 125"/>
                  <a:gd name="T16" fmla="*/ 31 w 62"/>
                  <a:gd name="T17" fmla="*/ 13 h 125"/>
                  <a:gd name="T18" fmla="*/ 17 w 62"/>
                  <a:gd name="T19" fmla="*/ 22 h 125"/>
                  <a:gd name="T20" fmla="*/ 13 w 62"/>
                  <a:gd name="T21" fmla="*/ 34 h 125"/>
                  <a:gd name="T22" fmla="*/ 3 w 62"/>
                  <a:gd name="T23" fmla="*/ 31 h 125"/>
                  <a:gd name="T24" fmla="*/ 10 w 62"/>
                  <a:gd name="T25" fmla="*/ 10 h 125"/>
                  <a:gd name="T26" fmla="*/ 31 w 62"/>
                  <a:gd name="T27" fmla="*/ 0 h 125"/>
                  <a:gd name="T28" fmla="*/ 53 w 62"/>
                  <a:gd name="T29" fmla="*/ 11 h 125"/>
                  <a:gd name="T30" fmla="*/ 59 w 62"/>
                  <a:gd name="T31" fmla="*/ 33 h 125"/>
                  <a:gd name="T32" fmla="*/ 51 w 62"/>
                  <a:gd name="T33" fmla="*/ 56 h 125"/>
                  <a:gd name="T34" fmla="*/ 31 w 62"/>
                  <a:gd name="T35" fmla="*/ 68 h 125"/>
                  <a:gd name="T36" fmla="*/ 15 w 62"/>
                  <a:gd name="T37" fmla="*/ 76 h 125"/>
                  <a:gd name="T38" fmla="*/ 11 w 62"/>
                  <a:gd name="T39" fmla="*/ 90 h 125"/>
                  <a:gd name="T40" fmla="*/ 30 w 62"/>
                  <a:gd name="T41" fmla="*/ 111 h 125"/>
                  <a:gd name="T42" fmla="*/ 46 w 62"/>
                  <a:gd name="T43" fmla="*/ 103 h 125"/>
                  <a:gd name="T44" fmla="*/ 51 w 62"/>
                  <a:gd name="T45" fmla="*/ 87 h 125"/>
                  <a:gd name="T46" fmla="*/ 62 w 62"/>
                  <a:gd name="T47" fmla="*/ 9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 h="125">
                    <a:moveTo>
                      <a:pt x="62" y="90"/>
                    </a:moveTo>
                    <a:cubicBezTo>
                      <a:pt x="61" y="99"/>
                      <a:pt x="60" y="103"/>
                      <a:pt x="58" y="108"/>
                    </a:cubicBezTo>
                    <a:cubicBezTo>
                      <a:pt x="53" y="119"/>
                      <a:pt x="43" y="125"/>
                      <a:pt x="30" y="125"/>
                    </a:cubicBezTo>
                    <a:cubicBezTo>
                      <a:pt x="12" y="125"/>
                      <a:pt x="0" y="111"/>
                      <a:pt x="0" y="89"/>
                    </a:cubicBezTo>
                    <a:cubicBezTo>
                      <a:pt x="0" y="80"/>
                      <a:pt x="2" y="72"/>
                      <a:pt x="7" y="66"/>
                    </a:cubicBezTo>
                    <a:cubicBezTo>
                      <a:pt x="11" y="61"/>
                      <a:pt x="15" y="58"/>
                      <a:pt x="28" y="53"/>
                    </a:cubicBezTo>
                    <a:cubicBezTo>
                      <a:pt x="37" y="50"/>
                      <a:pt x="41" y="49"/>
                      <a:pt x="44" y="46"/>
                    </a:cubicBezTo>
                    <a:cubicBezTo>
                      <a:pt x="47" y="43"/>
                      <a:pt x="48" y="39"/>
                      <a:pt x="48" y="33"/>
                    </a:cubicBezTo>
                    <a:cubicBezTo>
                      <a:pt x="48" y="22"/>
                      <a:pt x="41" y="13"/>
                      <a:pt x="31" y="13"/>
                    </a:cubicBezTo>
                    <a:cubicBezTo>
                      <a:pt x="25" y="13"/>
                      <a:pt x="20" y="16"/>
                      <a:pt x="17" y="22"/>
                    </a:cubicBezTo>
                    <a:cubicBezTo>
                      <a:pt x="15" y="25"/>
                      <a:pt x="14" y="28"/>
                      <a:pt x="13" y="34"/>
                    </a:cubicBezTo>
                    <a:cubicBezTo>
                      <a:pt x="3" y="31"/>
                      <a:pt x="3" y="31"/>
                      <a:pt x="3" y="31"/>
                    </a:cubicBezTo>
                    <a:cubicBezTo>
                      <a:pt x="4" y="20"/>
                      <a:pt x="6" y="15"/>
                      <a:pt x="10" y="10"/>
                    </a:cubicBezTo>
                    <a:cubicBezTo>
                      <a:pt x="15" y="3"/>
                      <a:pt x="22" y="0"/>
                      <a:pt x="31" y="0"/>
                    </a:cubicBezTo>
                    <a:cubicBezTo>
                      <a:pt x="41" y="0"/>
                      <a:pt x="48" y="4"/>
                      <a:pt x="53" y="11"/>
                    </a:cubicBezTo>
                    <a:cubicBezTo>
                      <a:pt x="57" y="17"/>
                      <a:pt x="59" y="25"/>
                      <a:pt x="59" y="33"/>
                    </a:cubicBezTo>
                    <a:cubicBezTo>
                      <a:pt x="59" y="43"/>
                      <a:pt x="56" y="51"/>
                      <a:pt x="51" y="56"/>
                    </a:cubicBezTo>
                    <a:cubicBezTo>
                      <a:pt x="47" y="61"/>
                      <a:pt x="42" y="64"/>
                      <a:pt x="31" y="68"/>
                    </a:cubicBezTo>
                    <a:cubicBezTo>
                      <a:pt x="21" y="71"/>
                      <a:pt x="18" y="73"/>
                      <a:pt x="15" y="76"/>
                    </a:cubicBezTo>
                    <a:cubicBezTo>
                      <a:pt x="12" y="79"/>
                      <a:pt x="11" y="84"/>
                      <a:pt x="11" y="90"/>
                    </a:cubicBezTo>
                    <a:cubicBezTo>
                      <a:pt x="11" y="103"/>
                      <a:pt x="18" y="111"/>
                      <a:pt x="30" y="111"/>
                    </a:cubicBezTo>
                    <a:cubicBezTo>
                      <a:pt x="37" y="111"/>
                      <a:pt x="43" y="109"/>
                      <a:pt x="46" y="103"/>
                    </a:cubicBezTo>
                    <a:cubicBezTo>
                      <a:pt x="49" y="99"/>
                      <a:pt x="50" y="95"/>
                      <a:pt x="51" y="87"/>
                    </a:cubicBezTo>
                    <a:lnTo>
                      <a:pt x="62" y="9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3" name="Rectangle 326"/>
              <p:cNvSpPr>
                <a:spLocks noChangeArrowheads="1"/>
              </p:cNvSpPr>
              <p:nvPr/>
            </p:nvSpPr>
            <p:spPr bwMode="auto">
              <a:xfrm>
                <a:off x="2443" y="888"/>
                <a:ext cx="11" cy="226"/>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4" name="Rectangle 327"/>
              <p:cNvSpPr>
                <a:spLocks noChangeArrowheads="1"/>
              </p:cNvSpPr>
              <p:nvPr/>
            </p:nvSpPr>
            <p:spPr bwMode="auto">
              <a:xfrm>
                <a:off x="2417" y="888"/>
                <a:ext cx="10" cy="226"/>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5" name="Freeform 328"/>
              <p:cNvSpPr>
                <a:spLocks/>
              </p:cNvSpPr>
              <p:nvPr/>
            </p:nvSpPr>
            <p:spPr bwMode="auto">
              <a:xfrm>
                <a:off x="2390" y="906"/>
                <a:ext cx="90" cy="184"/>
              </a:xfrm>
              <a:custGeom>
                <a:avLst/>
                <a:gdLst>
                  <a:gd name="T0" fmla="*/ 62 w 62"/>
                  <a:gd name="T1" fmla="*/ 91 h 126"/>
                  <a:gd name="T2" fmla="*/ 58 w 62"/>
                  <a:gd name="T3" fmla="*/ 109 h 126"/>
                  <a:gd name="T4" fmla="*/ 31 w 62"/>
                  <a:gd name="T5" fmla="*/ 126 h 126"/>
                  <a:gd name="T6" fmla="*/ 0 w 62"/>
                  <a:gd name="T7" fmla="*/ 90 h 126"/>
                  <a:gd name="T8" fmla="*/ 7 w 62"/>
                  <a:gd name="T9" fmla="*/ 67 h 126"/>
                  <a:gd name="T10" fmla="*/ 28 w 62"/>
                  <a:gd name="T11" fmla="*/ 54 h 126"/>
                  <a:gd name="T12" fmla="*/ 44 w 62"/>
                  <a:gd name="T13" fmla="*/ 46 h 126"/>
                  <a:gd name="T14" fmla="*/ 48 w 62"/>
                  <a:gd name="T15" fmla="*/ 34 h 126"/>
                  <a:gd name="T16" fmla="*/ 31 w 62"/>
                  <a:gd name="T17" fmla="*/ 14 h 126"/>
                  <a:gd name="T18" fmla="*/ 17 w 62"/>
                  <a:gd name="T19" fmla="*/ 23 h 126"/>
                  <a:gd name="T20" fmla="*/ 13 w 62"/>
                  <a:gd name="T21" fmla="*/ 34 h 126"/>
                  <a:gd name="T22" fmla="*/ 3 w 62"/>
                  <a:gd name="T23" fmla="*/ 32 h 126"/>
                  <a:gd name="T24" fmla="*/ 10 w 62"/>
                  <a:gd name="T25" fmla="*/ 11 h 126"/>
                  <a:gd name="T26" fmla="*/ 31 w 62"/>
                  <a:gd name="T27" fmla="*/ 0 h 126"/>
                  <a:gd name="T28" fmla="*/ 53 w 62"/>
                  <a:gd name="T29" fmla="*/ 12 h 126"/>
                  <a:gd name="T30" fmla="*/ 59 w 62"/>
                  <a:gd name="T31" fmla="*/ 34 h 126"/>
                  <a:gd name="T32" fmla="*/ 51 w 62"/>
                  <a:gd name="T33" fmla="*/ 57 h 126"/>
                  <a:gd name="T34" fmla="*/ 31 w 62"/>
                  <a:gd name="T35" fmla="*/ 69 h 126"/>
                  <a:gd name="T36" fmla="*/ 15 w 62"/>
                  <a:gd name="T37" fmla="*/ 77 h 126"/>
                  <a:gd name="T38" fmla="*/ 11 w 62"/>
                  <a:gd name="T39" fmla="*/ 91 h 126"/>
                  <a:gd name="T40" fmla="*/ 30 w 62"/>
                  <a:gd name="T41" fmla="*/ 112 h 126"/>
                  <a:gd name="T42" fmla="*/ 46 w 62"/>
                  <a:gd name="T43" fmla="*/ 104 h 126"/>
                  <a:gd name="T44" fmla="*/ 51 w 62"/>
                  <a:gd name="T45" fmla="*/ 88 h 126"/>
                  <a:gd name="T46" fmla="*/ 62 w 62"/>
                  <a:gd name="T47" fmla="*/ 9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 h="126">
                    <a:moveTo>
                      <a:pt x="62" y="91"/>
                    </a:moveTo>
                    <a:cubicBezTo>
                      <a:pt x="61" y="100"/>
                      <a:pt x="60" y="104"/>
                      <a:pt x="58" y="109"/>
                    </a:cubicBezTo>
                    <a:cubicBezTo>
                      <a:pt x="53" y="120"/>
                      <a:pt x="43" y="126"/>
                      <a:pt x="31" y="126"/>
                    </a:cubicBezTo>
                    <a:cubicBezTo>
                      <a:pt x="12" y="126"/>
                      <a:pt x="0" y="112"/>
                      <a:pt x="0" y="90"/>
                    </a:cubicBezTo>
                    <a:cubicBezTo>
                      <a:pt x="0" y="81"/>
                      <a:pt x="2" y="72"/>
                      <a:pt x="7" y="67"/>
                    </a:cubicBezTo>
                    <a:cubicBezTo>
                      <a:pt x="11" y="62"/>
                      <a:pt x="15" y="59"/>
                      <a:pt x="28" y="54"/>
                    </a:cubicBezTo>
                    <a:cubicBezTo>
                      <a:pt x="37" y="51"/>
                      <a:pt x="41" y="49"/>
                      <a:pt x="44" y="46"/>
                    </a:cubicBezTo>
                    <a:cubicBezTo>
                      <a:pt x="47" y="44"/>
                      <a:pt x="48" y="39"/>
                      <a:pt x="48" y="34"/>
                    </a:cubicBezTo>
                    <a:cubicBezTo>
                      <a:pt x="48" y="22"/>
                      <a:pt x="41" y="14"/>
                      <a:pt x="31" y="14"/>
                    </a:cubicBezTo>
                    <a:cubicBezTo>
                      <a:pt x="25" y="14"/>
                      <a:pt x="20" y="17"/>
                      <a:pt x="17" y="23"/>
                    </a:cubicBezTo>
                    <a:cubicBezTo>
                      <a:pt x="15" y="26"/>
                      <a:pt x="14" y="28"/>
                      <a:pt x="13" y="34"/>
                    </a:cubicBezTo>
                    <a:cubicBezTo>
                      <a:pt x="3" y="32"/>
                      <a:pt x="3" y="32"/>
                      <a:pt x="3" y="32"/>
                    </a:cubicBezTo>
                    <a:cubicBezTo>
                      <a:pt x="4" y="21"/>
                      <a:pt x="6" y="16"/>
                      <a:pt x="10" y="11"/>
                    </a:cubicBezTo>
                    <a:cubicBezTo>
                      <a:pt x="15" y="4"/>
                      <a:pt x="22" y="0"/>
                      <a:pt x="31" y="0"/>
                    </a:cubicBezTo>
                    <a:cubicBezTo>
                      <a:pt x="41" y="0"/>
                      <a:pt x="48" y="5"/>
                      <a:pt x="53" y="12"/>
                    </a:cubicBezTo>
                    <a:cubicBezTo>
                      <a:pt x="57" y="18"/>
                      <a:pt x="59" y="26"/>
                      <a:pt x="59" y="34"/>
                    </a:cubicBezTo>
                    <a:cubicBezTo>
                      <a:pt x="59" y="44"/>
                      <a:pt x="56" y="52"/>
                      <a:pt x="51" y="57"/>
                    </a:cubicBezTo>
                    <a:cubicBezTo>
                      <a:pt x="47" y="62"/>
                      <a:pt x="42" y="65"/>
                      <a:pt x="31" y="69"/>
                    </a:cubicBezTo>
                    <a:cubicBezTo>
                      <a:pt x="21" y="72"/>
                      <a:pt x="18" y="73"/>
                      <a:pt x="15" y="77"/>
                    </a:cubicBezTo>
                    <a:cubicBezTo>
                      <a:pt x="12" y="80"/>
                      <a:pt x="11" y="84"/>
                      <a:pt x="11" y="91"/>
                    </a:cubicBezTo>
                    <a:cubicBezTo>
                      <a:pt x="11" y="104"/>
                      <a:pt x="18" y="112"/>
                      <a:pt x="30" y="112"/>
                    </a:cubicBezTo>
                    <a:cubicBezTo>
                      <a:pt x="37" y="112"/>
                      <a:pt x="43" y="109"/>
                      <a:pt x="46" y="104"/>
                    </a:cubicBezTo>
                    <a:cubicBezTo>
                      <a:pt x="49" y="100"/>
                      <a:pt x="50" y="96"/>
                      <a:pt x="51" y="88"/>
                    </a:cubicBezTo>
                    <a:lnTo>
                      <a:pt x="62" y="91"/>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6" name="Rectangle 329"/>
              <p:cNvSpPr>
                <a:spLocks noChangeArrowheads="1"/>
              </p:cNvSpPr>
              <p:nvPr/>
            </p:nvSpPr>
            <p:spPr bwMode="auto">
              <a:xfrm>
                <a:off x="2065" y="1760"/>
                <a:ext cx="37" cy="48"/>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7" name="Freeform 330"/>
              <p:cNvSpPr>
                <a:spLocks/>
              </p:cNvSpPr>
              <p:nvPr/>
            </p:nvSpPr>
            <p:spPr bwMode="auto">
              <a:xfrm>
                <a:off x="1908" y="732"/>
                <a:ext cx="42" cy="28"/>
              </a:xfrm>
              <a:custGeom>
                <a:avLst/>
                <a:gdLst>
                  <a:gd name="T0" fmla="*/ 25 w 29"/>
                  <a:gd name="T1" fmla="*/ 19 h 19"/>
                  <a:gd name="T2" fmla="*/ 25 w 29"/>
                  <a:gd name="T3" fmla="*/ 12 h 19"/>
                  <a:gd name="T4" fmla="*/ 28 w 29"/>
                  <a:gd name="T5" fmla="*/ 4 h 19"/>
                  <a:gd name="T6" fmla="*/ 21 w 29"/>
                  <a:gd name="T7" fmla="*/ 2 h 19"/>
                  <a:gd name="T8" fmla="*/ 14 w 29"/>
                  <a:gd name="T9" fmla="*/ 0 h 19"/>
                  <a:gd name="T10" fmla="*/ 12 w 29"/>
                  <a:gd name="T11" fmla="*/ 3 h 19"/>
                  <a:gd name="T12" fmla="*/ 11 w 29"/>
                  <a:gd name="T13" fmla="*/ 1 h 19"/>
                  <a:gd name="T14" fmla="*/ 8 w 29"/>
                  <a:gd name="T15" fmla="*/ 2 h 19"/>
                  <a:gd name="T16" fmla="*/ 1 w 29"/>
                  <a:gd name="T17" fmla="*/ 13 h 19"/>
                  <a:gd name="T18" fmla="*/ 1 w 29"/>
                  <a:gd name="T19" fmla="*/ 18 h 19"/>
                  <a:gd name="T20" fmla="*/ 7 w 29"/>
                  <a:gd name="T21" fmla="*/ 19 h 19"/>
                  <a:gd name="T22" fmla="*/ 25 w 29"/>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9">
                    <a:moveTo>
                      <a:pt x="25" y="19"/>
                    </a:moveTo>
                    <a:cubicBezTo>
                      <a:pt x="25" y="19"/>
                      <a:pt x="28" y="19"/>
                      <a:pt x="25" y="12"/>
                    </a:cubicBezTo>
                    <a:cubicBezTo>
                      <a:pt x="25" y="12"/>
                      <a:pt x="29" y="9"/>
                      <a:pt x="28" y="4"/>
                    </a:cubicBezTo>
                    <a:cubicBezTo>
                      <a:pt x="28" y="4"/>
                      <a:pt x="24" y="1"/>
                      <a:pt x="21" y="2"/>
                    </a:cubicBezTo>
                    <a:cubicBezTo>
                      <a:pt x="21" y="2"/>
                      <a:pt x="13" y="1"/>
                      <a:pt x="14" y="0"/>
                    </a:cubicBezTo>
                    <a:cubicBezTo>
                      <a:pt x="14" y="0"/>
                      <a:pt x="13" y="1"/>
                      <a:pt x="12" y="3"/>
                    </a:cubicBezTo>
                    <a:cubicBezTo>
                      <a:pt x="11" y="1"/>
                      <a:pt x="11" y="1"/>
                      <a:pt x="11" y="1"/>
                    </a:cubicBezTo>
                    <a:cubicBezTo>
                      <a:pt x="11" y="1"/>
                      <a:pt x="9" y="0"/>
                      <a:pt x="8" y="2"/>
                    </a:cubicBezTo>
                    <a:cubicBezTo>
                      <a:pt x="1" y="13"/>
                      <a:pt x="1" y="13"/>
                      <a:pt x="1" y="13"/>
                    </a:cubicBezTo>
                    <a:cubicBezTo>
                      <a:pt x="1" y="13"/>
                      <a:pt x="0" y="17"/>
                      <a:pt x="1" y="18"/>
                    </a:cubicBezTo>
                    <a:cubicBezTo>
                      <a:pt x="1" y="18"/>
                      <a:pt x="3" y="19"/>
                      <a:pt x="7" y="19"/>
                    </a:cubicBezTo>
                    <a:cubicBezTo>
                      <a:pt x="25" y="19"/>
                      <a:pt x="25" y="19"/>
                      <a:pt x="25" y="19"/>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8" name="Freeform 331"/>
              <p:cNvSpPr>
                <a:spLocks/>
              </p:cNvSpPr>
              <p:nvPr/>
            </p:nvSpPr>
            <p:spPr bwMode="auto">
              <a:xfrm>
                <a:off x="1924" y="733"/>
                <a:ext cx="5" cy="22"/>
              </a:xfrm>
              <a:custGeom>
                <a:avLst/>
                <a:gdLst>
                  <a:gd name="T0" fmla="*/ 1 w 3"/>
                  <a:gd name="T1" fmla="*/ 13 h 15"/>
                  <a:gd name="T2" fmla="*/ 3 w 3"/>
                  <a:gd name="T3" fmla="*/ 0 h 15"/>
                  <a:gd name="T4" fmla="*/ 2 w 3"/>
                  <a:gd name="T5" fmla="*/ 15 h 15"/>
                  <a:gd name="T6" fmla="*/ 1 w 3"/>
                  <a:gd name="T7" fmla="*/ 13 h 15"/>
                </a:gdLst>
                <a:ahLst/>
                <a:cxnLst>
                  <a:cxn ang="0">
                    <a:pos x="T0" y="T1"/>
                  </a:cxn>
                  <a:cxn ang="0">
                    <a:pos x="T2" y="T3"/>
                  </a:cxn>
                  <a:cxn ang="0">
                    <a:pos x="T4" y="T5"/>
                  </a:cxn>
                  <a:cxn ang="0">
                    <a:pos x="T6" y="T7"/>
                  </a:cxn>
                </a:cxnLst>
                <a:rect l="0" t="0" r="r" b="b"/>
                <a:pathLst>
                  <a:path w="3" h="15">
                    <a:moveTo>
                      <a:pt x="1" y="13"/>
                    </a:moveTo>
                    <a:cubicBezTo>
                      <a:pt x="1" y="13"/>
                      <a:pt x="0" y="2"/>
                      <a:pt x="3" y="0"/>
                    </a:cubicBezTo>
                    <a:cubicBezTo>
                      <a:pt x="3" y="0"/>
                      <a:pt x="2" y="12"/>
                      <a:pt x="2" y="15"/>
                    </a:cubicBezTo>
                    <a:cubicBezTo>
                      <a:pt x="1" y="13"/>
                      <a:pt x="1" y="13"/>
                      <a:pt x="1" y="13"/>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9" name="Freeform 332"/>
              <p:cNvSpPr>
                <a:spLocks/>
              </p:cNvSpPr>
              <p:nvPr/>
            </p:nvSpPr>
            <p:spPr bwMode="auto">
              <a:xfrm>
                <a:off x="1946" y="736"/>
                <a:ext cx="1"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1"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20" name="Freeform 333"/>
              <p:cNvSpPr>
                <a:spLocks noEditPoints="1"/>
              </p:cNvSpPr>
              <p:nvPr/>
            </p:nvSpPr>
            <p:spPr bwMode="auto">
              <a:xfrm>
                <a:off x="1934" y="738"/>
                <a:ext cx="15" cy="22"/>
              </a:xfrm>
              <a:custGeom>
                <a:avLst/>
                <a:gdLst>
                  <a:gd name="T0" fmla="*/ 6 w 10"/>
                  <a:gd name="T1" fmla="*/ 8 h 15"/>
                  <a:gd name="T2" fmla="*/ 5 w 10"/>
                  <a:gd name="T3" fmla="*/ 12 h 15"/>
                  <a:gd name="T4" fmla="*/ 7 w 10"/>
                  <a:gd name="T5" fmla="*/ 15 h 15"/>
                  <a:gd name="T6" fmla="*/ 6 w 10"/>
                  <a:gd name="T7" fmla="*/ 8 h 15"/>
                  <a:gd name="T8" fmla="*/ 9 w 10"/>
                  <a:gd name="T9" fmla="*/ 0 h 15"/>
                  <a:gd name="T10" fmla="*/ 7 w 10"/>
                  <a:gd name="T11" fmla="*/ 6 h 15"/>
                  <a:gd name="T12" fmla="*/ 0 w 10"/>
                  <a:gd name="T13" fmla="*/ 10 h 15"/>
                  <a:gd name="T14" fmla="*/ 1 w 10"/>
                  <a:gd name="T15" fmla="*/ 10 h 15"/>
                  <a:gd name="T16" fmla="*/ 2 w 10"/>
                  <a:gd name="T17" fmla="*/ 10 h 15"/>
                  <a:gd name="T18" fmla="*/ 6 w 10"/>
                  <a:gd name="T19" fmla="*/ 8 h 15"/>
                  <a:gd name="T20" fmla="*/ 6 w 10"/>
                  <a:gd name="T21" fmla="*/ 8 h 15"/>
                  <a:gd name="T22" fmla="*/ 9 w 10"/>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5">
                    <a:moveTo>
                      <a:pt x="6" y="8"/>
                    </a:moveTo>
                    <a:cubicBezTo>
                      <a:pt x="6" y="8"/>
                      <a:pt x="10" y="12"/>
                      <a:pt x="5" y="12"/>
                    </a:cubicBezTo>
                    <a:cubicBezTo>
                      <a:pt x="6" y="13"/>
                      <a:pt x="6" y="14"/>
                      <a:pt x="7" y="15"/>
                    </a:cubicBezTo>
                    <a:cubicBezTo>
                      <a:pt x="10" y="13"/>
                      <a:pt x="6" y="8"/>
                      <a:pt x="6" y="8"/>
                    </a:cubicBezTo>
                    <a:moveTo>
                      <a:pt x="9" y="0"/>
                    </a:moveTo>
                    <a:cubicBezTo>
                      <a:pt x="9" y="2"/>
                      <a:pt x="7" y="6"/>
                      <a:pt x="7" y="6"/>
                    </a:cubicBezTo>
                    <a:cubicBezTo>
                      <a:pt x="0" y="10"/>
                      <a:pt x="0" y="10"/>
                      <a:pt x="0" y="10"/>
                    </a:cubicBezTo>
                    <a:cubicBezTo>
                      <a:pt x="1" y="10"/>
                      <a:pt x="1" y="10"/>
                      <a:pt x="1" y="10"/>
                    </a:cubicBezTo>
                    <a:cubicBezTo>
                      <a:pt x="1" y="10"/>
                      <a:pt x="1" y="10"/>
                      <a:pt x="2" y="10"/>
                    </a:cubicBezTo>
                    <a:cubicBezTo>
                      <a:pt x="6" y="8"/>
                      <a:pt x="6" y="8"/>
                      <a:pt x="6" y="8"/>
                    </a:cubicBezTo>
                    <a:cubicBezTo>
                      <a:pt x="6" y="8"/>
                      <a:pt x="6" y="8"/>
                      <a:pt x="6" y="8"/>
                    </a:cubicBezTo>
                    <a:cubicBezTo>
                      <a:pt x="10" y="4"/>
                      <a:pt x="9" y="1"/>
                      <a:pt x="9"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21" name="Freeform 334"/>
              <p:cNvSpPr>
                <a:spLocks noEditPoints="1"/>
              </p:cNvSpPr>
              <p:nvPr/>
            </p:nvSpPr>
            <p:spPr bwMode="auto">
              <a:xfrm>
                <a:off x="1910" y="736"/>
                <a:ext cx="16" cy="19"/>
              </a:xfrm>
              <a:custGeom>
                <a:avLst/>
                <a:gdLst>
                  <a:gd name="T0" fmla="*/ 10 w 11"/>
                  <a:gd name="T1" fmla="*/ 4 h 13"/>
                  <a:gd name="T2" fmla="*/ 11 w 11"/>
                  <a:gd name="T3" fmla="*/ 2 h 13"/>
                  <a:gd name="T4" fmla="*/ 10 w 11"/>
                  <a:gd name="T5" fmla="*/ 4 h 13"/>
                  <a:gd name="T6" fmla="*/ 11 w 11"/>
                  <a:gd name="T7" fmla="*/ 11 h 13"/>
                  <a:gd name="T8" fmla="*/ 8 w 11"/>
                  <a:gd name="T9" fmla="*/ 12 h 13"/>
                  <a:gd name="T10" fmla="*/ 7 w 11"/>
                  <a:gd name="T11" fmla="*/ 10 h 13"/>
                  <a:gd name="T12" fmla="*/ 10 w 11"/>
                  <a:gd name="T13" fmla="*/ 4 h 13"/>
                  <a:gd name="T14" fmla="*/ 11 w 11"/>
                  <a:gd name="T15" fmla="*/ 0 h 13"/>
                  <a:gd name="T16" fmla="*/ 6 w 11"/>
                  <a:gd name="T17" fmla="*/ 8 h 13"/>
                  <a:gd name="T18" fmla="*/ 9 w 11"/>
                  <a:gd name="T19" fmla="*/ 13 h 13"/>
                  <a:gd name="T20" fmla="*/ 11 w 11"/>
                  <a:gd name="T21" fmla="*/ 11 h 13"/>
                  <a:gd name="T22" fmla="*/ 11 w 11"/>
                  <a:gd name="T23" fmla="*/ 0 h 13"/>
                  <a:gd name="T24" fmla="*/ 11 w 11"/>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3">
                    <a:moveTo>
                      <a:pt x="10" y="4"/>
                    </a:moveTo>
                    <a:cubicBezTo>
                      <a:pt x="10" y="3"/>
                      <a:pt x="11" y="2"/>
                      <a:pt x="11" y="2"/>
                    </a:cubicBezTo>
                    <a:cubicBezTo>
                      <a:pt x="11" y="2"/>
                      <a:pt x="11" y="3"/>
                      <a:pt x="10" y="4"/>
                    </a:cubicBezTo>
                    <a:cubicBezTo>
                      <a:pt x="10" y="6"/>
                      <a:pt x="11" y="11"/>
                      <a:pt x="11" y="11"/>
                    </a:cubicBezTo>
                    <a:cubicBezTo>
                      <a:pt x="9" y="12"/>
                      <a:pt x="8" y="12"/>
                      <a:pt x="8" y="12"/>
                    </a:cubicBezTo>
                    <a:cubicBezTo>
                      <a:pt x="5" y="12"/>
                      <a:pt x="7" y="10"/>
                      <a:pt x="7" y="10"/>
                    </a:cubicBezTo>
                    <a:cubicBezTo>
                      <a:pt x="9" y="8"/>
                      <a:pt x="10" y="5"/>
                      <a:pt x="10" y="4"/>
                    </a:cubicBezTo>
                    <a:moveTo>
                      <a:pt x="11" y="0"/>
                    </a:moveTo>
                    <a:cubicBezTo>
                      <a:pt x="6" y="8"/>
                      <a:pt x="6" y="8"/>
                      <a:pt x="6" y="8"/>
                    </a:cubicBezTo>
                    <a:cubicBezTo>
                      <a:pt x="0" y="11"/>
                      <a:pt x="5" y="12"/>
                      <a:pt x="9" y="13"/>
                    </a:cubicBezTo>
                    <a:cubicBezTo>
                      <a:pt x="9" y="12"/>
                      <a:pt x="10" y="12"/>
                      <a:pt x="11" y="11"/>
                    </a:cubicBezTo>
                    <a:cubicBezTo>
                      <a:pt x="10" y="7"/>
                      <a:pt x="11" y="0"/>
                      <a:pt x="11" y="0"/>
                    </a:cubicBezTo>
                    <a:cubicBezTo>
                      <a:pt x="11" y="0"/>
                      <a:pt x="11" y="0"/>
                      <a:pt x="1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22" name="Freeform 335"/>
              <p:cNvSpPr>
                <a:spLocks noEditPoints="1"/>
              </p:cNvSpPr>
              <p:nvPr/>
            </p:nvSpPr>
            <p:spPr bwMode="auto">
              <a:xfrm>
                <a:off x="1930" y="735"/>
                <a:ext cx="17" cy="17"/>
              </a:xfrm>
              <a:custGeom>
                <a:avLst/>
                <a:gdLst>
                  <a:gd name="T0" fmla="*/ 5 w 12"/>
                  <a:gd name="T1" fmla="*/ 4 h 12"/>
                  <a:gd name="T2" fmla="*/ 5 w 12"/>
                  <a:gd name="T3" fmla="*/ 2 h 12"/>
                  <a:gd name="T4" fmla="*/ 7 w 12"/>
                  <a:gd name="T5" fmla="*/ 2 h 12"/>
                  <a:gd name="T6" fmla="*/ 2 w 12"/>
                  <a:gd name="T7" fmla="*/ 11 h 12"/>
                  <a:gd name="T8" fmla="*/ 5 w 12"/>
                  <a:gd name="T9" fmla="*/ 4 h 12"/>
                  <a:gd name="T10" fmla="*/ 5 w 12"/>
                  <a:gd name="T11" fmla="*/ 4 h 12"/>
                  <a:gd name="T12" fmla="*/ 6 w 12"/>
                  <a:gd name="T13" fmla="*/ 0 h 12"/>
                  <a:gd name="T14" fmla="*/ 4 w 12"/>
                  <a:gd name="T15" fmla="*/ 1 h 12"/>
                  <a:gd name="T16" fmla="*/ 0 w 12"/>
                  <a:gd name="T17" fmla="*/ 12 h 12"/>
                  <a:gd name="T18" fmla="*/ 1 w 12"/>
                  <a:gd name="T19" fmla="*/ 12 h 12"/>
                  <a:gd name="T20" fmla="*/ 2 w 12"/>
                  <a:gd name="T21" fmla="*/ 12 h 12"/>
                  <a:gd name="T22" fmla="*/ 9 w 12"/>
                  <a:gd name="T23" fmla="*/ 4 h 12"/>
                  <a:gd name="T24" fmla="*/ 6 w 12"/>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2">
                    <a:moveTo>
                      <a:pt x="5" y="4"/>
                    </a:moveTo>
                    <a:cubicBezTo>
                      <a:pt x="2" y="2"/>
                      <a:pt x="3" y="2"/>
                      <a:pt x="5" y="2"/>
                    </a:cubicBezTo>
                    <a:cubicBezTo>
                      <a:pt x="6" y="2"/>
                      <a:pt x="7" y="2"/>
                      <a:pt x="7" y="2"/>
                    </a:cubicBezTo>
                    <a:cubicBezTo>
                      <a:pt x="12" y="3"/>
                      <a:pt x="2" y="11"/>
                      <a:pt x="2" y="11"/>
                    </a:cubicBezTo>
                    <a:cubicBezTo>
                      <a:pt x="8" y="5"/>
                      <a:pt x="6" y="4"/>
                      <a:pt x="5" y="4"/>
                    </a:cubicBezTo>
                    <a:cubicBezTo>
                      <a:pt x="5" y="4"/>
                      <a:pt x="5" y="4"/>
                      <a:pt x="5" y="4"/>
                    </a:cubicBezTo>
                    <a:moveTo>
                      <a:pt x="6" y="0"/>
                    </a:moveTo>
                    <a:cubicBezTo>
                      <a:pt x="5" y="0"/>
                      <a:pt x="4" y="1"/>
                      <a:pt x="4" y="1"/>
                    </a:cubicBezTo>
                    <a:cubicBezTo>
                      <a:pt x="2" y="1"/>
                      <a:pt x="1" y="8"/>
                      <a:pt x="0" y="12"/>
                    </a:cubicBezTo>
                    <a:cubicBezTo>
                      <a:pt x="0" y="12"/>
                      <a:pt x="1" y="12"/>
                      <a:pt x="1" y="12"/>
                    </a:cubicBezTo>
                    <a:cubicBezTo>
                      <a:pt x="1" y="12"/>
                      <a:pt x="2" y="12"/>
                      <a:pt x="2" y="12"/>
                    </a:cubicBezTo>
                    <a:cubicBezTo>
                      <a:pt x="9" y="5"/>
                      <a:pt x="9" y="4"/>
                      <a:pt x="9" y="4"/>
                    </a:cubicBezTo>
                    <a:cubicBezTo>
                      <a:pt x="10" y="1"/>
                      <a:pt x="8" y="0"/>
                      <a:pt x="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23" name="Freeform 336"/>
              <p:cNvSpPr>
                <a:spLocks/>
              </p:cNvSpPr>
              <p:nvPr/>
            </p:nvSpPr>
            <p:spPr bwMode="auto">
              <a:xfrm>
                <a:off x="1937" y="749"/>
                <a:ext cx="12" cy="6"/>
              </a:xfrm>
              <a:custGeom>
                <a:avLst/>
                <a:gdLst>
                  <a:gd name="T0" fmla="*/ 4 w 8"/>
                  <a:gd name="T1" fmla="*/ 0 h 4"/>
                  <a:gd name="T2" fmla="*/ 0 w 8"/>
                  <a:gd name="T3" fmla="*/ 2 h 4"/>
                  <a:gd name="T4" fmla="*/ 3 w 8"/>
                  <a:gd name="T5" fmla="*/ 4 h 4"/>
                  <a:gd name="T6" fmla="*/ 4 w 8"/>
                  <a:gd name="T7" fmla="*/ 0 h 4"/>
                  <a:gd name="T8" fmla="*/ 4 w 8"/>
                  <a:gd name="T9" fmla="*/ 0 h 4"/>
                  <a:gd name="T10" fmla="*/ 4 w 8"/>
                  <a:gd name="T11" fmla="*/ 0 h 4"/>
                  <a:gd name="T12" fmla="*/ 4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4" y="0"/>
                    </a:moveTo>
                    <a:cubicBezTo>
                      <a:pt x="0" y="2"/>
                      <a:pt x="0" y="2"/>
                      <a:pt x="0" y="2"/>
                    </a:cubicBezTo>
                    <a:cubicBezTo>
                      <a:pt x="1" y="3"/>
                      <a:pt x="2" y="3"/>
                      <a:pt x="3" y="4"/>
                    </a:cubicBezTo>
                    <a:cubicBezTo>
                      <a:pt x="8" y="4"/>
                      <a:pt x="4" y="0"/>
                      <a:pt x="4" y="0"/>
                    </a:cubicBezTo>
                    <a:cubicBezTo>
                      <a:pt x="4" y="0"/>
                      <a:pt x="4" y="0"/>
                      <a:pt x="4" y="0"/>
                    </a:cubicBezTo>
                    <a:cubicBezTo>
                      <a:pt x="4" y="0"/>
                      <a:pt x="4" y="0"/>
                      <a:pt x="4" y="0"/>
                    </a:cubicBezTo>
                    <a:cubicBezTo>
                      <a:pt x="4"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24" name="Freeform 337"/>
              <p:cNvSpPr>
                <a:spLocks/>
              </p:cNvSpPr>
              <p:nvPr/>
            </p:nvSpPr>
            <p:spPr bwMode="auto">
              <a:xfrm>
                <a:off x="1870" y="749"/>
                <a:ext cx="115" cy="141"/>
              </a:xfrm>
              <a:custGeom>
                <a:avLst/>
                <a:gdLst>
                  <a:gd name="T0" fmla="*/ 34 w 79"/>
                  <a:gd name="T1" fmla="*/ 7 h 97"/>
                  <a:gd name="T2" fmla="*/ 18 w 79"/>
                  <a:gd name="T3" fmla="*/ 27 h 97"/>
                  <a:gd name="T4" fmla="*/ 17 w 79"/>
                  <a:gd name="T5" fmla="*/ 35 h 97"/>
                  <a:gd name="T6" fmla="*/ 18 w 79"/>
                  <a:gd name="T7" fmla="*/ 41 h 97"/>
                  <a:gd name="T8" fmla="*/ 16 w 79"/>
                  <a:gd name="T9" fmla="*/ 48 h 97"/>
                  <a:gd name="T10" fmla="*/ 16 w 79"/>
                  <a:gd name="T11" fmla="*/ 52 h 97"/>
                  <a:gd name="T12" fmla="*/ 16 w 79"/>
                  <a:gd name="T13" fmla="*/ 56 h 97"/>
                  <a:gd name="T14" fmla="*/ 16 w 79"/>
                  <a:gd name="T15" fmla="*/ 59 h 97"/>
                  <a:gd name="T16" fmla="*/ 16 w 79"/>
                  <a:gd name="T17" fmla="*/ 61 h 97"/>
                  <a:gd name="T18" fmla="*/ 15 w 79"/>
                  <a:gd name="T19" fmla="*/ 67 h 97"/>
                  <a:gd name="T20" fmla="*/ 12 w 79"/>
                  <a:gd name="T21" fmla="*/ 83 h 97"/>
                  <a:gd name="T22" fmla="*/ 11 w 79"/>
                  <a:gd name="T23" fmla="*/ 88 h 97"/>
                  <a:gd name="T24" fmla="*/ 5 w 79"/>
                  <a:gd name="T25" fmla="*/ 93 h 97"/>
                  <a:gd name="T26" fmla="*/ 24 w 79"/>
                  <a:gd name="T27" fmla="*/ 96 h 97"/>
                  <a:gd name="T28" fmla="*/ 55 w 79"/>
                  <a:gd name="T29" fmla="*/ 95 h 97"/>
                  <a:gd name="T30" fmla="*/ 68 w 79"/>
                  <a:gd name="T31" fmla="*/ 94 h 97"/>
                  <a:gd name="T32" fmla="*/ 77 w 79"/>
                  <a:gd name="T33" fmla="*/ 91 h 97"/>
                  <a:gd name="T34" fmla="*/ 77 w 79"/>
                  <a:gd name="T35" fmla="*/ 87 h 97"/>
                  <a:gd name="T36" fmla="*/ 72 w 79"/>
                  <a:gd name="T37" fmla="*/ 84 h 97"/>
                  <a:gd name="T38" fmla="*/ 67 w 79"/>
                  <a:gd name="T39" fmla="*/ 84 h 97"/>
                  <a:gd name="T40" fmla="*/ 67 w 79"/>
                  <a:gd name="T41" fmla="*/ 79 h 97"/>
                  <a:gd name="T42" fmla="*/ 65 w 79"/>
                  <a:gd name="T43" fmla="*/ 75 h 97"/>
                  <a:gd name="T44" fmla="*/ 66 w 79"/>
                  <a:gd name="T45" fmla="*/ 61 h 97"/>
                  <a:gd name="T46" fmla="*/ 66 w 79"/>
                  <a:gd name="T47" fmla="*/ 50 h 97"/>
                  <a:gd name="T48" fmla="*/ 66 w 79"/>
                  <a:gd name="T49" fmla="*/ 46 h 97"/>
                  <a:gd name="T50" fmla="*/ 66 w 79"/>
                  <a:gd name="T51" fmla="*/ 39 h 97"/>
                  <a:gd name="T52" fmla="*/ 66 w 79"/>
                  <a:gd name="T53" fmla="*/ 30 h 97"/>
                  <a:gd name="T54" fmla="*/ 60 w 79"/>
                  <a:gd name="T55" fmla="*/ 18 h 97"/>
                  <a:gd name="T56" fmla="*/ 45 w 79"/>
                  <a:gd name="T57" fmla="*/ 2 h 97"/>
                  <a:gd name="T58" fmla="*/ 34 w 79"/>
                  <a:gd name="T59" fmla="*/ 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7">
                    <a:moveTo>
                      <a:pt x="34" y="7"/>
                    </a:moveTo>
                    <a:cubicBezTo>
                      <a:pt x="34" y="7"/>
                      <a:pt x="18" y="9"/>
                      <a:pt x="18" y="27"/>
                    </a:cubicBezTo>
                    <a:cubicBezTo>
                      <a:pt x="17" y="35"/>
                      <a:pt x="17" y="35"/>
                      <a:pt x="17" y="35"/>
                    </a:cubicBezTo>
                    <a:cubicBezTo>
                      <a:pt x="17" y="35"/>
                      <a:pt x="17" y="39"/>
                      <a:pt x="18" y="41"/>
                    </a:cubicBezTo>
                    <a:cubicBezTo>
                      <a:pt x="18" y="41"/>
                      <a:pt x="18" y="42"/>
                      <a:pt x="16" y="48"/>
                    </a:cubicBezTo>
                    <a:cubicBezTo>
                      <a:pt x="16" y="48"/>
                      <a:pt x="16" y="49"/>
                      <a:pt x="16" y="52"/>
                    </a:cubicBezTo>
                    <a:cubicBezTo>
                      <a:pt x="16" y="56"/>
                      <a:pt x="16" y="56"/>
                      <a:pt x="16" y="56"/>
                    </a:cubicBezTo>
                    <a:cubicBezTo>
                      <a:pt x="16" y="56"/>
                      <a:pt x="16" y="57"/>
                      <a:pt x="16" y="59"/>
                    </a:cubicBezTo>
                    <a:cubicBezTo>
                      <a:pt x="16" y="59"/>
                      <a:pt x="18" y="60"/>
                      <a:pt x="16" y="61"/>
                    </a:cubicBezTo>
                    <a:cubicBezTo>
                      <a:pt x="16" y="61"/>
                      <a:pt x="15" y="61"/>
                      <a:pt x="15" y="67"/>
                    </a:cubicBezTo>
                    <a:cubicBezTo>
                      <a:pt x="15" y="67"/>
                      <a:pt x="14" y="81"/>
                      <a:pt x="12" y="83"/>
                    </a:cubicBezTo>
                    <a:cubicBezTo>
                      <a:pt x="12" y="83"/>
                      <a:pt x="11" y="85"/>
                      <a:pt x="11" y="88"/>
                    </a:cubicBezTo>
                    <a:cubicBezTo>
                      <a:pt x="11" y="88"/>
                      <a:pt x="0" y="88"/>
                      <a:pt x="5" y="93"/>
                    </a:cubicBezTo>
                    <a:cubicBezTo>
                      <a:pt x="5" y="93"/>
                      <a:pt x="18" y="97"/>
                      <a:pt x="24" y="96"/>
                    </a:cubicBezTo>
                    <a:cubicBezTo>
                      <a:pt x="24" y="96"/>
                      <a:pt x="51" y="94"/>
                      <a:pt x="55" y="95"/>
                    </a:cubicBezTo>
                    <a:cubicBezTo>
                      <a:pt x="68" y="94"/>
                      <a:pt x="68" y="94"/>
                      <a:pt x="68" y="94"/>
                    </a:cubicBezTo>
                    <a:cubicBezTo>
                      <a:pt x="68" y="94"/>
                      <a:pt x="75" y="90"/>
                      <a:pt x="77" y="91"/>
                    </a:cubicBezTo>
                    <a:cubicBezTo>
                      <a:pt x="77" y="91"/>
                      <a:pt x="79" y="87"/>
                      <a:pt x="77" y="87"/>
                    </a:cubicBezTo>
                    <a:cubicBezTo>
                      <a:pt x="77" y="87"/>
                      <a:pt x="72" y="85"/>
                      <a:pt x="72" y="84"/>
                    </a:cubicBezTo>
                    <a:cubicBezTo>
                      <a:pt x="72" y="84"/>
                      <a:pt x="69" y="83"/>
                      <a:pt x="67" y="84"/>
                    </a:cubicBezTo>
                    <a:cubicBezTo>
                      <a:pt x="67" y="84"/>
                      <a:pt x="66" y="82"/>
                      <a:pt x="67" y="79"/>
                    </a:cubicBezTo>
                    <a:cubicBezTo>
                      <a:pt x="65" y="75"/>
                      <a:pt x="65" y="75"/>
                      <a:pt x="65" y="75"/>
                    </a:cubicBezTo>
                    <a:cubicBezTo>
                      <a:pt x="65" y="75"/>
                      <a:pt x="64" y="67"/>
                      <a:pt x="66" y="61"/>
                    </a:cubicBezTo>
                    <a:cubicBezTo>
                      <a:pt x="66" y="61"/>
                      <a:pt x="67" y="52"/>
                      <a:pt x="66" y="50"/>
                    </a:cubicBezTo>
                    <a:cubicBezTo>
                      <a:pt x="66" y="50"/>
                      <a:pt x="64" y="47"/>
                      <a:pt x="66" y="46"/>
                    </a:cubicBezTo>
                    <a:cubicBezTo>
                      <a:pt x="66" y="46"/>
                      <a:pt x="67" y="46"/>
                      <a:pt x="66" y="39"/>
                    </a:cubicBezTo>
                    <a:cubicBezTo>
                      <a:pt x="66" y="39"/>
                      <a:pt x="65" y="30"/>
                      <a:pt x="66" y="30"/>
                    </a:cubicBezTo>
                    <a:cubicBezTo>
                      <a:pt x="66" y="30"/>
                      <a:pt x="67" y="24"/>
                      <a:pt x="60" y="18"/>
                    </a:cubicBezTo>
                    <a:cubicBezTo>
                      <a:pt x="60" y="18"/>
                      <a:pt x="50" y="3"/>
                      <a:pt x="45" y="2"/>
                    </a:cubicBezTo>
                    <a:cubicBezTo>
                      <a:pt x="45" y="2"/>
                      <a:pt x="36" y="0"/>
                      <a:pt x="34" y="7"/>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25" name="Freeform 338"/>
              <p:cNvSpPr>
                <a:spLocks/>
              </p:cNvSpPr>
              <p:nvPr/>
            </p:nvSpPr>
            <p:spPr bwMode="auto">
              <a:xfrm>
                <a:off x="1898" y="760"/>
                <a:ext cx="20" cy="16"/>
              </a:xfrm>
              <a:custGeom>
                <a:avLst/>
                <a:gdLst>
                  <a:gd name="T0" fmla="*/ 14 w 14"/>
                  <a:gd name="T1" fmla="*/ 0 h 11"/>
                  <a:gd name="T2" fmla="*/ 14 w 14"/>
                  <a:gd name="T3" fmla="*/ 0 h 11"/>
                  <a:gd name="T4" fmla="*/ 5 w 14"/>
                  <a:gd name="T5" fmla="*/ 6 h 11"/>
                  <a:gd name="T6" fmla="*/ 2 w 14"/>
                  <a:gd name="T7" fmla="*/ 11 h 11"/>
                  <a:gd name="T8" fmla="*/ 14 w 14"/>
                  <a:gd name="T9" fmla="*/ 0 h 11"/>
                </a:gdLst>
                <a:ahLst/>
                <a:cxnLst>
                  <a:cxn ang="0">
                    <a:pos x="T0" y="T1"/>
                  </a:cxn>
                  <a:cxn ang="0">
                    <a:pos x="T2" y="T3"/>
                  </a:cxn>
                  <a:cxn ang="0">
                    <a:pos x="T4" y="T5"/>
                  </a:cxn>
                  <a:cxn ang="0">
                    <a:pos x="T6" y="T7"/>
                  </a:cxn>
                  <a:cxn ang="0">
                    <a:pos x="T8" y="T9"/>
                  </a:cxn>
                </a:cxnLst>
                <a:rect l="0" t="0" r="r" b="b"/>
                <a:pathLst>
                  <a:path w="14" h="11">
                    <a:moveTo>
                      <a:pt x="14" y="0"/>
                    </a:moveTo>
                    <a:cubicBezTo>
                      <a:pt x="14" y="0"/>
                      <a:pt x="14" y="0"/>
                      <a:pt x="14" y="0"/>
                    </a:cubicBezTo>
                    <a:cubicBezTo>
                      <a:pt x="9" y="2"/>
                      <a:pt x="5" y="6"/>
                      <a:pt x="5" y="6"/>
                    </a:cubicBezTo>
                    <a:cubicBezTo>
                      <a:pt x="0" y="11"/>
                      <a:pt x="2" y="11"/>
                      <a:pt x="2" y="11"/>
                    </a:cubicBezTo>
                    <a:cubicBezTo>
                      <a:pt x="6" y="10"/>
                      <a:pt x="14" y="0"/>
                      <a:pt x="1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26" name="Freeform 339"/>
              <p:cNvSpPr>
                <a:spLocks/>
              </p:cNvSpPr>
              <p:nvPr/>
            </p:nvSpPr>
            <p:spPr bwMode="auto">
              <a:xfrm>
                <a:off x="1911" y="792"/>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1"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27" name="Freeform 340"/>
              <p:cNvSpPr>
                <a:spLocks/>
              </p:cNvSpPr>
              <p:nvPr/>
            </p:nvSpPr>
            <p:spPr bwMode="auto">
              <a:xfrm>
                <a:off x="1936" y="856"/>
                <a:ext cx="3" cy="5"/>
              </a:xfrm>
              <a:custGeom>
                <a:avLst/>
                <a:gdLst>
                  <a:gd name="T0" fmla="*/ 0 w 2"/>
                  <a:gd name="T1" fmla="*/ 4 h 4"/>
                  <a:gd name="T2" fmla="*/ 2 w 2"/>
                  <a:gd name="T3" fmla="*/ 4 h 4"/>
                  <a:gd name="T4" fmla="*/ 2 w 2"/>
                  <a:gd name="T5" fmla="*/ 0 h 4"/>
                  <a:gd name="T6" fmla="*/ 1 w 2"/>
                  <a:gd name="T7" fmla="*/ 0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2" y="2"/>
                      <a:pt x="2" y="1"/>
                      <a:pt x="2" y="0"/>
                    </a:cubicBezTo>
                    <a:cubicBezTo>
                      <a:pt x="1" y="0"/>
                      <a:pt x="1" y="0"/>
                      <a:pt x="1" y="0"/>
                    </a:cubicBezTo>
                    <a:cubicBezTo>
                      <a:pt x="0" y="1"/>
                      <a:pt x="0" y="2"/>
                      <a:pt x="0" y="4"/>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28" name="Freeform 341"/>
              <p:cNvSpPr>
                <a:spLocks/>
              </p:cNvSpPr>
              <p:nvPr/>
            </p:nvSpPr>
            <p:spPr bwMode="auto">
              <a:xfrm>
                <a:off x="1910" y="761"/>
                <a:ext cx="17" cy="19"/>
              </a:xfrm>
              <a:custGeom>
                <a:avLst/>
                <a:gdLst>
                  <a:gd name="T0" fmla="*/ 9 w 12"/>
                  <a:gd name="T1" fmla="*/ 0 h 13"/>
                  <a:gd name="T2" fmla="*/ 3 w 12"/>
                  <a:gd name="T3" fmla="*/ 8 h 13"/>
                  <a:gd name="T4" fmla="*/ 6 w 12"/>
                  <a:gd name="T5" fmla="*/ 8 h 13"/>
                  <a:gd name="T6" fmla="*/ 9 w 12"/>
                  <a:gd name="T7" fmla="*/ 0 h 13"/>
                </a:gdLst>
                <a:ahLst/>
                <a:cxnLst>
                  <a:cxn ang="0">
                    <a:pos x="T0" y="T1"/>
                  </a:cxn>
                  <a:cxn ang="0">
                    <a:pos x="T2" y="T3"/>
                  </a:cxn>
                  <a:cxn ang="0">
                    <a:pos x="T4" y="T5"/>
                  </a:cxn>
                  <a:cxn ang="0">
                    <a:pos x="T6" y="T7"/>
                  </a:cxn>
                </a:cxnLst>
                <a:rect l="0" t="0" r="r" b="b"/>
                <a:pathLst>
                  <a:path w="12" h="13">
                    <a:moveTo>
                      <a:pt x="9" y="0"/>
                    </a:moveTo>
                    <a:cubicBezTo>
                      <a:pt x="9" y="0"/>
                      <a:pt x="12" y="13"/>
                      <a:pt x="3" y="8"/>
                    </a:cubicBezTo>
                    <a:cubicBezTo>
                      <a:pt x="3" y="8"/>
                      <a:pt x="0" y="5"/>
                      <a:pt x="6" y="8"/>
                    </a:cubicBezTo>
                    <a:cubicBezTo>
                      <a:pt x="6" y="8"/>
                      <a:pt x="10" y="9"/>
                      <a:pt x="9"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pic>
            <p:nvPicPr>
              <p:cNvPr id="329" name="Picture 34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3" y="752"/>
                <a:ext cx="19" cy="11"/>
              </a:xfrm>
              <a:prstGeom prst="rect">
                <a:avLst/>
              </a:prstGeom>
              <a:grpFill/>
              <a:ln w="9525">
                <a:noFill/>
                <a:miter lim="800000"/>
                <a:headEnd/>
                <a:tailEnd/>
              </a:ln>
              <a:extLst/>
            </p:spPr>
          </p:pic>
          <p:sp>
            <p:nvSpPr>
              <p:cNvPr id="330" name="Freeform 343"/>
              <p:cNvSpPr>
                <a:spLocks/>
              </p:cNvSpPr>
              <p:nvPr/>
            </p:nvSpPr>
            <p:spPr bwMode="auto">
              <a:xfrm>
                <a:off x="1923" y="752"/>
                <a:ext cx="33" cy="15"/>
              </a:xfrm>
              <a:custGeom>
                <a:avLst/>
                <a:gdLst>
                  <a:gd name="T0" fmla="*/ 6 w 23"/>
                  <a:gd name="T1" fmla="*/ 0 h 10"/>
                  <a:gd name="T2" fmla="*/ 9 w 23"/>
                  <a:gd name="T3" fmla="*/ 7 h 10"/>
                  <a:gd name="T4" fmla="*/ 0 w 23"/>
                  <a:gd name="T5" fmla="*/ 5 h 10"/>
                  <a:gd name="T6" fmla="*/ 6 w 23"/>
                  <a:gd name="T7" fmla="*/ 0 h 10"/>
                </a:gdLst>
                <a:ahLst/>
                <a:cxnLst>
                  <a:cxn ang="0">
                    <a:pos x="T0" y="T1"/>
                  </a:cxn>
                  <a:cxn ang="0">
                    <a:pos x="T2" y="T3"/>
                  </a:cxn>
                  <a:cxn ang="0">
                    <a:pos x="T4" y="T5"/>
                  </a:cxn>
                  <a:cxn ang="0">
                    <a:pos x="T6" y="T7"/>
                  </a:cxn>
                </a:cxnLst>
                <a:rect l="0" t="0" r="r" b="b"/>
                <a:pathLst>
                  <a:path w="23" h="10">
                    <a:moveTo>
                      <a:pt x="6" y="0"/>
                    </a:moveTo>
                    <a:cubicBezTo>
                      <a:pt x="6" y="0"/>
                      <a:pt x="21" y="7"/>
                      <a:pt x="9" y="7"/>
                    </a:cubicBezTo>
                    <a:cubicBezTo>
                      <a:pt x="0" y="5"/>
                      <a:pt x="0" y="5"/>
                      <a:pt x="0" y="5"/>
                    </a:cubicBezTo>
                    <a:cubicBezTo>
                      <a:pt x="0" y="5"/>
                      <a:pt x="23" y="10"/>
                      <a:pt x="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31" name="Freeform 344"/>
              <p:cNvSpPr>
                <a:spLocks/>
              </p:cNvSpPr>
              <p:nvPr/>
            </p:nvSpPr>
            <p:spPr bwMode="auto">
              <a:xfrm>
                <a:off x="1933" y="738"/>
                <a:ext cx="14" cy="13"/>
              </a:xfrm>
              <a:custGeom>
                <a:avLst/>
                <a:gdLst>
                  <a:gd name="T0" fmla="*/ 3 w 10"/>
                  <a:gd name="T1" fmla="*/ 0 h 9"/>
                  <a:gd name="T2" fmla="*/ 3 w 10"/>
                  <a:gd name="T3" fmla="*/ 2 h 9"/>
                  <a:gd name="T4" fmla="*/ 3 w 10"/>
                  <a:gd name="T5" fmla="*/ 2 h 9"/>
                  <a:gd name="T6" fmla="*/ 0 w 10"/>
                  <a:gd name="T7" fmla="*/ 9 h 9"/>
                  <a:gd name="T8" fmla="*/ 5 w 10"/>
                  <a:gd name="T9" fmla="*/ 0 h 9"/>
                  <a:gd name="T10" fmla="*/ 3 w 10"/>
                  <a:gd name="T11" fmla="*/ 0 h 9"/>
                </a:gdLst>
                <a:ahLst/>
                <a:cxnLst>
                  <a:cxn ang="0">
                    <a:pos x="T0" y="T1"/>
                  </a:cxn>
                  <a:cxn ang="0">
                    <a:pos x="T2" y="T3"/>
                  </a:cxn>
                  <a:cxn ang="0">
                    <a:pos x="T4" y="T5"/>
                  </a:cxn>
                  <a:cxn ang="0">
                    <a:pos x="T6" y="T7"/>
                  </a:cxn>
                  <a:cxn ang="0">
                    <a:pos x="T8" y="T9"/>
                  </a:cxn>
                  <a:cxn ang="0">
                    <a:pos x="T10" y="T11"/>
                  </a:cxn>
                </a:cxnLst>
                <a:rect l="0" t="0" r="r" b="b"/>
                <a:pathLst>
                  <a:path w="10" h="9">
                    <a:moveTo>
                      <a:pt x="3" y="0"/>
                    </a:moveTo>
                    <a:cubicBezTo>
                      <a:pt x="1" y="0"/>
                      <a:pt x="0" y="0"/>
                      <a:pt x="3" y="2"/>
                    </a:cubicBezTo>
                    <a:cubicBezTo>
                      <a:pt x="3" y="2"/>
                      <a:pt x="3" y="2"/>
                      <a:pt x="3" y="2"/>
                    </a:cubicBezTo>
                    <a:cubicBezTo>
                      <a:pt x="4" y="2"/>
                      <a:pt x="6" y="3"/>
                      <a:pt x="0" y="9"/>
                    </a:cubicBezTo>
                    <a:cubicBezTo>
                      <a:pt x="0" y="9"/>
                      <a:pt x="10" y="1"/>
                      <a:pt x="5" y="0"/>
                    </a:cubicBezTo>
                    <a:cubicBezTo>
                      <a:pt x="5" y="0"/>
                      <a:pt x="4"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32" name="Freeform 345"/>
              <p:cNvSpPr>
                <a:spLocks noEditPoints="1"/>
              </p:cNvSpPr>
              <p:nvPr/>
            </p:nvSpPr>
            <p:spPr bwMode="auto">
              <a:xfrm>
                <a:off x="1917" y="739"/>
                <a:ext cx="9" cy="15"/>
              </a:xfrm>
              <a:custGeom>
                <a:avLst/>
                <a:gdLst>
                  <a:gd name="T0" fmla="*/ 5 w 6"/>
                  <a:gd name="T1" fmla="*/ 2 h 10"/>
                  <a:gd name="T2" fmla="*/ 2 w 6"/>
                  <a:gd name="T3" fmla="*/ 8 h 10"/>
                  <a:gd name="T4" fmla="*/ 3 w 6"/>
                  <a:gd name="T5" fmla="*/ 10 h 10"/>
                  <a:gd name="T6" fmla="*/ 6 w 6"/>
                  <a:gd name="T7" fmla="*/ 9 h 10"/>
                  <a:gd name="T8" fmla="*/ 5 w 6"/>
                  <a:gd name="T9" fmla="*/ 2 h 10"/>
                  <a:gd name="T10" fmla="*/ 6 w 6"/>
                  <a:gd name="T11" fmla="*/ 0 h 10"/>
                  <a:gd name="T12" fmla="*/ 5 w 6"/>
                  <a:gd name="T13" fmla="*/ 2 h 10"/>
                  <a:gd name="T14" fmla="*/ 6 w 6"/>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0">
                    <a:moveTo>
                      <a:pt x="5" y="2"/>
                    </a:moveTo>
                    <a:cubicBezTo>
                      <a:pt x="5" y="3"/>
                      <a:pt x="4" y="6"/>
                      <a:pt x="2" y="8"/>
                    </a:cubicBezTo>
                    <a:cubicBezTo>
                      <a:pt x="2" y="8"/>
                      <a:pt x="0" y="10"/>
                      <a:pt x="3" y="10"/>
                    </a:cubicBezTo>
                    <a:cubicBezTo>
                      <a:pt x="3" y="10"/>
                      <a:pt x="4" y="10"/>
                      <a:pt x="6" y="9"/>
                    </a:cubicBezTo>
                    <a:cubicBezTo>
                      <a:pt x="6" y="9"/>
                      <a:pt x="5" y="4"/>
                      <a:pt x="5" y="2"/>
                    </a:cubicBezTo>
                    <a:moveTo>
                      <a:pt x="6" y="0"/>
                    </a:moveTo>
                    <a:cubicBezTo>
                      <a:pt x="6" y="0"/>
                      <a:pt x="5" y="1"/>
                      <a:pt x="5" y="2"/>
                    </a:cubicBezTo>
                    <a:cubicBezTo>
                      <a:pt x="6" y="1"/>
                      <a:pt x="6" y="0"/>
                      <a:pt x="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34" name="Freeform 347"/>
              <p:cNvSpPr>
                <a:spLocks/>
              </p:cNvSpPr>
              <p:nvPr/>
            </p:nvSpPr>
            <p:spPr bwMode="auto">
              <a:xfrm>
                <a:off x="1872" y="773"/>
                <a:ext cx="67" cy="113"/>
              </a:xfrm>
              <a:custGeom>
                <a:avLst/>
                <a:gdLst>
                  <a:gd name="T0" fmla="*/ 26 w 46"/>
                  <a:gd name="T1" fmla="*/ 0 h 78"/>
                  <a:gd name="T2" fmla="*/ 20 w 46"/>
                  <a:gd name="T3" fmla="*/ 10 h 78"/>
                  <a:gd name="T4" fmla="*/ 32 w 46"/>
                  <a:gd name="T5" fmla="*/ 18 h 78"/>
                  <a:gd name="T6" fmla="*/ 20 w 46"/>
                  <a:gd name="T7" fmla="*/ 20 h 78"/>
                  <a:gd name="T8" fmla="*/ 20 w 46"/>
                  <a:gd name="T9" fmla="*/ 26 h 78"/>
                  <a:gd name="T10" fmla="*/ 18 w 46"/>
                  <a:gd name="T11" fmla="*/ 43 h 78"/>
                  <a:gd name="T12" fmla="*/ 22 w 46"/>
                  <a:gd name="T13" fmla="*/ 47 h 78"/>
                  <a:gd name="T14" fmla="*/ 14 w 46"/>
                  <a:gd name="T15" fmla="*/ 70 h 78"/>
                  <a:gd name="T16" fmla="*/ 11 w 46"/>
                  <a:gd name="T17" fmla="*/ 73 h 78"/>
                  <a:gd name="T18" fmla="*/ 4 w 46"/>
                  <a:gd name="T19" fmla="*/ 76 h 78"/>
                  <a:gd name="T20" fmla="*/ 12 w 46"/>
                  <a:gd name="T21" fmla="*/ 72 h 78"/>
                  <a:gd name="T22" fmla="*/ 12 w 46"/>
                  <a:gd name="T23" fmla="*/ 68 h 78"/>
                  <a:gd name="T24" fmla="*/ 15 w 46"/>
                  <a:gd name="T25" fmla="*/ 46 h 78"/>
                  <a:gd name="T26" fmla="*/ 15 w 46"/>
                  <a:gd name="T27" fmla="*/ 42 h 78"/>
                  <a:gd name="T28" fmla="*/ 15 w 46"/>
                  <a:gd name="T29" fmla="*/ 32 h 78"/>
                  <a:gd name="T30" fmla="*/ 18 w 46"/>
                  <a:gd name="T31" fmla="*/ 25 h 78"/>
                  <a:gd name="T32" fmla="*/ 26 w 46"/>
                  <a:gd name="T3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78">
                    <a:moveTo>
                      <a:pt x="26" y="0"/>
                    </a:moveTo>
                    <a:cubicBezTo>
                      <a:pt x="20" y="10"/>
                      <a:pt x="20" y="10"/>
                      <a:pt x="20" y="10"/>
                    </a:cubicBezTo>
                    <a:cubicBezTo>
                      <a:pt x="20" y="10"/>
                      <a:pt x="21" y="12"/>
                      <a:pt x="32" y="18"/>
                    </a:cubicBezTo>
                    <a:cubicBezTo>
                      <a:pt x="32" y="18"/>
                      <a:pt x="36" y="21"/>
                      <a:pt x="20" y="20"/>
                    </a:cubicBezTo>
                    <a:cubicBezTo>
                      <a:pt x="20" y="20"/>
                      <a:pt x="18" y="21"/>
                      <a:pt x="20" y="26"/>
                    </a:cubicBezTo>
                    <a:cubicBezTo>
                      <a:pt x="18" y="43"/>
                      <a:pt x="18" y="43"/>
                      <a:pt x="18" y="43"/>
                    </a:cubicBezTo>
                    <a:cubicBezTo>
                      <a:pt x="18" y="43"/>
                      <a:pt x="46" y="49"/>
                      <a:pt x="22" y="47"/>
                    </a:cubicBezTo>
                    <a:cubicBezTo>
                      <a:pt x="22" y="47"/>
                      <a:pt x="20" y="43"/>
                      <a:pt x="14" y="70"/>
                    </a:cubicBezTo>
                    <a:cubicBezTo>
                      <a:pt x="14" y="70"/>
                      <a:pt x="30" y="78"/>
                      <a:pt x="11" y="73"/>
                    </a:cubicBezTo>
                    <a:cubicBezTo>
                      <a:pt x="11" y="73"/>
                      <a:pt x="5" y="75"/>
                      <a:pt x="4" y="76"/>
                    </a:cubicBezTo>
                    <a:cubicBezTo>
                      <a:pt x="4" y="76"/>
                      <a:pt x="0" y="74"/>
                      <a:pt x="12" y="72"/>
                    </a:cubicBezTo>
                    <a:cubicBezTo>
                      <a:pt x="12" y="72"/>
                      <a:pt x="10" y="71"/>
                      <a:pt x="12" y="68"/>
                    </a:cubicBezTo>
                    <a:cubicBezTo>
                      <a:pt x="12" y="68"/>
                      <a:pt x="15" y="47"/>
                      <a:pt x="15" y="46"/>
                    </a:cubicBezTo>
                    <a:cubicBezTo>
                      <a:pt x="15" y="46"/>
                      <a:pt x="21" y="46"/>
                      <a:pt x="15" y="42"/>
                    </a:cubicBezTo>
                    <a:cubicBezTo>
                      <a:pt x="15" y="42"/>
                      <a:pt x="17" y="34"/>
                      <a:pt x="15" y="32"/>
                    </a:cubicBezTo>
                    <a:cubicBezTo>
                      <a:pt x="18" y="25"/>
                      <a:pt x="18" y="25"/>
                      <a:pt x="18" y="25"/>
                    </a:cubicBezTo>
                    <a:cubicBezTo>
                      <a:pt x="18" y="25"/>
                      <a:pt x="13" y="15"/>
                      <a:pt x="2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35" name="Freeform 348"/>
              <p:cNvSpPr>
                <a:spLocks/>
              </p:cNvSpPr>
              <p:nvPr/>
            </p:nvSpPr>
            <p:spPr bwMode="auto">
              <a:xfrm>
                <a:off x="1897" y="786"/>
                <a:ext cx="8" cy="27"/>
              </a:xfrm>
              <a:custGeom>
                <a:avLst/>
                <a:gdLst>
                  <a:gd name="T0" fmla="*/ 3 w 6"/>
                  <a:gd name="T1" fmla="*/ 7 h 19"/>
                  <a:gd name="T2" fmla="*/ 4 w 6"/>
                  <a:gd name="T3" fmla="*/ 7 h 19"/>
                  <a:gd name="T4" fmla="*/ 3 w 6"/>
                  <a:gd name="T5" fmla="*/ 3 h 19"/>
                  <a:gd name="T6" fmla="*/ 2 w 6"/>
                  <a:gd name="T7" fmla="*/ 3 h 19"/>
                  <a:gd name="T8" fmla="*/ 1 w 6"/>
                  <a:gd name="T9" fmla="*/ 6 h 19"/>
                  <a:gd name="T10" fmla="*/ 1 w 6"/>
                  <a:gd name="T11" fmla="*/ 10 h 19"/>
                  <a:gd name="T12" fmla="*/ 1 w 6"/>
                  <a:gd name="T13" fmla="*/ 15 h 19"/>
                  <a:gd name="T14" fmla="*/ 1 w 6"/>
                  <a:gd name="T15" fmla="*/ 13 h 19"/>
                  <a:gd name="T16" fmla="*/ 1 w 6"/>
                  <a:gd name="T17" fmla="*/ 14 h 19"/>
                  <a:gd name="T18" fmla="*/ 2 w 6"/>
                  <a:gd name="T19" fmla="*/ 18 h 19"/>
                  <a:gd name="T20" fmla="*/ 2 w 6"/>
                  <a:gd name="T21" fmla="*/ 17 h 19"/>
                  <a:gd name="T22" fmla="*/ 4 w 6"/>
                  <a:gd name="T23" fmla="*/ 12 h 19"/>
                  <a:gd name="T24" fmla="*/ 1 w 6"/>
                  <a:gd name="T25" fmla="*/ 7 h 19"/>
                  <a:gd name="T26" fmla="*/ 3 w 6"/>
                  <a:gd name="T27"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9">
                    <a:moveTo>
                      <a:pt x="3" y="7"/>
                    </a:moveTo>
                    <a:cubicBezTo>
                      <a:pt x="4" y="7"/>
                      <a:pt x="4" y="7"/>
                      <a:pt x="4" y="7"/>
                    </a:cubicBezTo>
                    <a:cubicBezTo>
                      <a:pt x="4" y="7"/>
                      <a:pt x="6" y="3"/>
                      <a:pt x="3" y="3"/>
                    </a:cubicBezTo>
                    <a:cubicBezTo>
                      <a:pt x="3" y="3"/>
                      <a:pt x="3" y="0"/>
                      <a:pt x="2" y="3"/>
                    </a:cubicBezTo>
                    <a:cubicBezTo>
                      <a:pt x="2" y="3"/>
                      <a:pt x="1" y="3"/>
                      <a:pt x="1" y="6"/>
                    </a:cubicBezTo>
                    <a:cubicBezTo>
                      <a:pt x="1" y="6"/>
                      <a:pt x="0" y="9"/>
                      <a:pt x="1" y="10"/>
                    </a:cubicBezTo>
                    <a:cubicBezTo>
                      <a:pt x="1" y="10"/>
                      <a:pt x="5" y="15"/>
                      <a:pt x="1" y="15"/>
                    </a:cubicBezTo>
                    <a:cubicBezTo>
                      <a:pt x="1" y="13"/>
                      <a:pt x="1" y="13"/>
                      <a:pt x="1" y="13"/>
                    </a:cubicBezTo>
                    <a:cubicBezTo>
                      <a:pt x="1" y="13"/>
                      <a:pt x="0" y="12"/>
                      <a:pt x="1" y="14"/>
                    </a:cubicBezTo>
                    <a:cubicBezTo>
                      <a:pt x="2" y="18"/>
                      <a:pt x="2" y="18"/>
                      <a:pt x="2" y="18"/>
                    </a:cubicBezTo>
                    <a:cubicBezTo>
                      <a:pt x="2" y="18"/>
                      <a:pt x="2" y="19"/>
                      <a:pt x="2" y="17"/>
                    </a:cubicBezTo>
                    <a:cubicBezTo>
                      <a:pt x="2" y="17"/>
                      <a:pt x="6" y="16"/>
                      <a:pt x="4" y="12"/>
                    </a:cubicBezTo>
                    <a:cubicBezTo>
                      <a:pt x="4" y="12"/>
                      <a:pt x="1" y="8"/>
                      <a:pt x="1" y="7"/>
                    </a:cubicBezTo>
                    <a:cubicBezTo>
                      <a:pt x="1" y="7"/>
                      <a:pt x="2" y="2"/>
                      <a:pt x="3" y="7"/>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36" name="Freeform 349"/>
              <p:cNvSpPr>
                <a:spLocks/>
              </p:cNvSpPr>
              <p:nvPr/>
            </p:nvSpPr>
            <p:spPr bwMode="auto">
              <a:xfrm>
                <a:off x="1905" y="790"/>
                <a:ext cx="6" cy="20"/>
              </a:xfrm>
              <a:custGeom>
                <a:avLst/>
                <a:gdLst>
                  <a:gd name="T0" fmla="*/ 0 w 4"/>
                  <a:gd name="T1" fmla="*/ 2 h 14"/>
                  <a:gd name="T2" fmla="*/ 0 w 4"/>
                  <a:gd name="T3" fmla="*/ 3 h 14"/>
                  <a:gd name="T4" fmla="*/ 2 w 4"/>
                  <a:gd name="T5" fmla="*/ 2 h 14"/>
                  <a:gd name="T6" fmla="*/ 1 w 4"/>
                  <a:gd name="T7" fmla="*/ 10 h 14"/>
                  <a:gd name="T8" fmla="*/ 1 w 4"/>
                  <a:gd name="T9" fmla="*/ 13 h 14"/>
                  <a:gd name="T10" fmla="*/ 1 w 4"/>
                  <a:gd name="T11" fmla="*/ 14 h 14"/>
                  <a:gd name="T12" fmla="*/ 3 w 4"/>
                  <a:gd name="T13" fmla="*/ 14 h 14"/>
                  <a:gd name="T14" fmla="*/ 4 w 4"/>
                  <a:gd name="T15" fmla="*/ 0 h 14"/>
                  <a:gd name="T16" fmla="*/ 3 w 4"/>
                  <a:gd name="T17" fmla="*/ 0 h 14"/>
                  <a:gd name="T18" fmla="*/ 0 w 4"/>
                  <a:gd name="T19"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4">
                    <a:moveTo>
                      <a:pt x="0" y="2"/>
                    </a:moveTo>
                    <a:cubicBezTo>
                      <a:pt x="0" y="3"/>
                      <a:pt x="0" y="3"/>
                      <a:pt x="0" y="3"/>
                    </a:cubicBezTo>
                    <a:cubicBezTo>
                      <a:pt x="2" y="2"/>
                      <a:pt x="2" y="2"/>
                      <a:pt x="2" y="2"/>
                    </a:cubicBezTo>
                    <a:cubicBezTo>
                      <a:pt x="2" y="2"/>
                      <a:pt x="1" y="8"/>
                      <a:pt x="1" y="10"/>
                    </a:cubicBezTo>
                    <a:cubicBezTo>
                      <a:pt x="1" y="13"/>
                      <a:pt x="1" y="13"/>
                      <a:pt x="1" y="13"/>
                    </a:cubicBezTo>
                    <a:cubicBezTo>
                      <a:pt x="1" y="14"/>
                      <a:pt x="1" y="14"/>
                      <a:pt x="1" y="14"/>
                    </a:cubicBezTo>
                    <a:cubicBezTo>
                      <a:pt x="3" y="14"/>
                      <a:pt x="3" y="14"/>
                      <a:pt x="3" y="14"/>
                    </a:cubicBezTo>
                    <a:cubicBezTo>
                      <a:pt x="3" y="14"/>
                      <a:pt x="4" y="4"/>
                      <a:pt x="4" y="0"/>
                    </a:cubicBezTo>
                    <a:cubicBezTo>
                      <a:pt x="3" y="0"/>
                      <a:pt x="3" y="0"/>
                      <a:pt x="3" y="0"/>
                    </a:cubicBezTo>
                    <a:cubicBezTo>
                      <a:pt x="0" y="2"/>
                      <a:pt x="0" y="2"/>
                      <a:pt x="0" y="2"/>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37" name="Freeform 350"/>
              <p:cNvSpPr>
                <a:spLocks/>
              </p:cNvSpPr>
              <p:nvPr/>
            </p:nvSpPr>
            <p:spPr bwMode="auto">
              <a:xfrm>
                <a:off x="1934" y="808"/>
                <a:ext cx="5" cy="4"/>
              </a:xfrm>
              <a:custGeom>
                <a:avLst/>
                <a:gdLst>
                  <a:gd name="T0" fmla="*/ 2 w 5"/>
                  <a:gd name="T1" fmla="*/ 0 h 4"/>
                  <a:gd name="T2" fmla="*/ 0 w 5"/>
                  <a:gd name="T3" fmla="*/ 4 h 4"/>
                  <a:gd name="T4" fmla="*/ 3 w 5"/>
                  <a:gd name="T5" fmla="*/ 4 h 4"/>
                  <a:gd name="T6" fmla="*/ 5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lnTo>
                      <a:pt x="0" y="4"/>
                    </a:lnTo>
                    <a:lnTo>
                      <a:pt x="3" y="4"/>
                    </a:lnTo>
                    <a:lnTo>
                      <a:pt x="5" y="0"/>
                    </a:lnTo>
                    <a:lnTo>
                      <a:pt x="2"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38" name="Freeform 351"/>
              <p:cNvSpPr>
                <a:spLocks/>
              </p:cNvSpPr>
              <p:nvPr/>
            </p:nvSpPr>
            <p:spPr bwMode="auto">
              <a:xfrm>
                <a:off x="1934" y="808"/>
                <a:ext cx="5" cy="4"/>
              </a:xfrm>
              <a:custGeom>
                <a:avLst/>
                <a:gdLst>
                  <a:gd name="T0" fmla="*/ 2 w 5"/>
                  <a:gd name="T1" fmla="*/ 0 h 4"/>
                  <a:gd name="T2" fmla="*/ 0 w 5"/>
                  <a:gd name="T3" fmla="*/ 4 h 4"/>
                  <a:gd name="T4" fmla="*/ 3 w 5"/>
                  <a:gd name="T5" fmla="*/ 4 h 4"/>
                  <a:gd name="T6" fmla="*/ 5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lnTo>
                      <a:pt x="0" y="4"/>
                    </a:lnTo>
                    <a:lnTo>
                      <a:pt x="3" y="4"/>
                    </a:lnTo>
                    <a:lnTo>
                      <a:pt x="5" y="0"/>
                    </a:lnTo>
                    <a:lnTo>
                      <a:pt x="2" y="0"/>
                    </a:ln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39" name="Freeform 352"/>
              <p:cNvSpPr>
                <a:spLocks noEditPoints="1"/>
              </p:cNvSpPr>
              <p:nvPr/>
            </p:nvSpPr>
            <p:spPr bwMode="auto">
              <a:xfrm>
                <a:off x="1911" y="790"/>
                <a:ext cx="13" cy="20"/>
              </a:xfrm>
              <a:custGeom>
                <a:avLst/>
                <a:gdLst>
                  <a:gd name="T0" fmla="*/ 5 w 9"/>
                  <a:gd name="T1" fmla="*/ 0 h 14"/>
                  <a:gd name="T2" fmla="*/ 1 w 9"/>
                  <a:gd name="T3" fmla="*/ 4 h 14"/>
                  <a:gd name="T4" fmla="*/ 0 w 9"/>
                  <a:gd name="T5" fmla="*/ 11 h 14"/>
                  <a:gd name="T6" fmla="*/ 3 w 9"/>
                  <a:gd name="T7" fmla="*/ 14 h 14"/>
                  <a:gd name="T8" fmla="*/ 5 w 9"/>
                  <a:gd name="T9" fmla="*/ 14 h 14"/>
                  <a:gd name="T10" fmla="*/ 8 w 9"/>
                  <a:gd name="T11" fmla="*/ 11 h 14"/>
                  <a:gd name="T12" fmla="*/ 9 w 9"/>
                  <a:gd name="T13" fmla="*/ 3 h 14"/>
                  <a:gd name="T14" fmla="*/ 5 w 9"/>
                  <a:gd name="T15" fmla="*/ 0 h 14"/>
                  <a:gd name="T16" fmla="*/ 5 w 9"/>
                  <a:gd name="T17" fmla="*/ 11 h 14"/>
                  <a:gd name="T18" fmla="*/ 3 w 9"/>
                  <a:gd name="T19" fmla="*/ 10 h 14"/>
                  <a:gd name="T20" fmla="*/ 4 w 9"/>
                  <a:gd name="T21" fmla="*/ 3 h 14"/>
                  <a:gd name="T22" fmla="*/ 6 w 9"/>
                  <a:gd name="T23" fmla="*/ 3 h 14"/>
                  <a:gd name="T24" fmla="*/ 5 w 9"/>
                  <a:gd name="T25"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4">
                    <a:moveTo>
                      <a:pt x="5" y="0"/>
                    </a:moveTo>
                    <a:cubicBezTo>
                      <a:pt x="1" y="0"/>
                      <a:pt x="1" y="4"/>
                      <a:pt x="1" y="4"/>
                    </a:cubicBezTo>
                    <a:cubicBezTo>
                      <a:pt x="0" y="11"/>
                      <a:pt x="0" y="11"/>
                      <a:pt x="0" y="11"/>
                    </a:cubicBezTo>
                    <a:cubicBezTo>
                      <a:pt x="0" y="13"/>
                      <a:pt x="3" y="14"/>
                      <a:pt x="3" y="14"/>
                    </a:cubicBezTo>
                    <a:cubicBezTo>
                      <a:pt x="5" y="14"/>
                      <a:pt x="5" y="14"/>
                      <a:pt x="5" y="14"/>
                    </a:cubicBezTo>
                    <a:cubicBezTo>
                      <a:pt x="8" y="14"/>
                      <a:pt x="8" y="11"/>
                      <a:pt x="8" y="11"/>
                    </a:cubicBezTo>
                    <a:cubicBezTo>
                      <a:pt x="8" y="9"/>
                      <a:pt x="9" y="3"/>
                      <a:pt x="9" y="3"/>
                    </a:cubicBezTo>
                    <a:cubicBezTo>
                      <a:pt x="9" y="0"/>
                      <a:pt x="5" y="0"/>
                      <a:pt x="5" y="0"/>
                    </a:cubicBezTo>
                    <a:moveTo>
                      <a:pt x="5" y="11"/>
                    </a:moveTo>
                    <a:cubicBezTo>
                      <a:pt x="5" y="11"/>
                      <a:pt x="3" y="14"/>
                      <a:pt x="3" y="10"/>
                    </a:cubicBezTo>
                    <a:cubicBezTo>
                      <a:pt x="4" y="3"/>
                      <a:pt x="4" y="3"/>
                      <a:pt x="4" y="3"/>
                    </a:cubicBezTo>
                    <a:cubicBezTo>
                      <a:pt x="4" y="3"/>
                      <a:pt x="5" y="0"/>
                      <a:pt x="6" y="3"/>
                    </a:cubicBezTo>
                    <a:cubicBezTo>
                      <a:pt x="6" y="3"/>
                      <a:pt x="5" y="10"/>
                      <a:pt x="5" y="11"/>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0" name="Freeform 353"/>
              <p:cNvSpPr>
                <a:spLocks noEditPoints="1"/>
              </p:cNvSpPr>
              <p:nvPr/>
            </p:nvSpPr>
            <p:spPr bwMode="auto">
              <a:xfrm>
                <a:off x="1923" y="790"/>
                <a:ext cx="13" cy="22"/>
              </a:xfrm>
              <a:custGeom>
                <a:avLst/>
                <a:gdLst>
                  <a:gd name="T0" fmla="*/ 9 w 9"/>
                  <a:gd name="T1" fmla="*/ 2 h 15"/>
                  <a:gd name="T2" fmla="*/ 7 w 9"/>
                  <a:gd name="T3" fmla="*/ 0 h 15"/>
                  <a:gd name="T4" fmla="*/ 2 w 9"/>
                  <a:gd name="T5" fmla="*/ 4 h 15"/>
                  <a:gd name="T6" fmla="*/ 4 w 9"/>
                  <a:gd name="T7" fmla="*/ 14 h 15"/>
                  <a:gd name="T8" fmla="*/ 9 w 9"/>
                  <a:gd name="T9" fmla="*/ 10 h 15"/>
                  <a:gd name="T10" fmla="*/ 9 w 9"/>
                  <a:gd name="T11" fmla="*/ 2 h 15"/>
                  <a:gd name="T12" fmla="*/ 5 w 9"/>
                  <a:gd name="T13" fmla="*/ 12 h 15"/>
                  <a:gd name="T14" fmla="*/ 4 w 9"/>
                  <a:gd name="T15" fmla="*/ 6 h 15"/>
                  <a:gd name="T16" fmla="*/ 6 w 9"/>
                  <a:gd name="T17" fmla="*/ 1 h 15"/>
                  <a:gd name="T18" fmla="*/ 6 w 9"/>
                  <a:gd name="T19" fmla="*/ 5 h 15"/>
                  <a:gd name="T20" fmla="*/ 5 w 9"/>
                  <a:gd name="T21"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5">
                    <a:moveTo>
                      <a:pt x="9" y="2"/>
                    </a:moveTo>
                    <a:cubicBezTo>
                      <a:pt x="9" y="2"/>
                      <a:pt x="9" y="0"/>
                      <a:pt x="7" y="0"/>
                    </a:cubicBezTo>
                    <a:cubicBezTo>
                      <a:pt x="7" y="0"/>
                      <a:pt x="2" y="0"/>
                      <a:pt x="2" y="4"/>
                    </a:cubicBezTo>
                    <a:cubicBezTo>
                      <a:pt x="2" y="4"/>
                      <a:pt x="0" y="15"/>
                      <a:pt x="4" y="14"/>
                    </a:cubicBezTo>
                    <a:cubicBezTo>
                      <a:pt x="4" y="14"/>
                      <a:pt x="9" y="15"/>
                      <a:pt x="9" y="10"/>
                    </a:cubicBezTo>
                    <a:cubicBezTo>
                      <a:pt x="9" y="2"/>
                      <a:pt x="9" y="2"/>
                      <a:pt x="9" y="2"/>
                    </a:cubicBezTo>
                    <a:moveTo>
                      <a:pt x="5" y="12"/>
                    </a:moveTo>
                    <a:cubicBezTo>
                      <a:pt x="5" y="12"/>
                      <a:pt x="3" y="13"/>
                      <a:pt x="4" y="6"/>
                    </a:cubicBezTo>
                    <a:cubicBezTo>
                      <a:pt x="4" y="6"/>
                      <a:pt x="3" y="1"/>
                      <a:pt x="6" y="1"/>
                    </a:cubicBezTo>
                    <a:cubicBezTo>
                      <a:pt x="6" y="1"/>
                      <a:pt x="7" y="1"/>
                      <a:pt x="6" y="5"/>
                    </a:cubicBezTo>
                    <a:cubicBezTo>
                      <a:pt x="6" y="5"/>
                      <a:pt x="7" y="13"/>
                      <a:pt x="5" y="12"/>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1" name="Freeform 354"/>
              <p:cNvSpPr>
                <a:spLocks noEditPoints="1"/>
              </p:cNvSpPr>
              <p:nvPr/>
            </p:nvSpPr>
            <p:spPr bwMode="auto">
              <a:xfrm>
                <a:off x="1940" y="789"/>
                <a:ext cx="12" cy="23"/>
              </a:xfrm>
              <a:custGeom>
                <a:avLst/>
                <a:gdLst>
                  <a:gd name="T0" fmla="*/ 6 w 8"/>
                  <a:gd name="T1" fmla="*/ 1 h 16"/>
                  <a:gd name="T2" fmla="*/ 2 w 8"/>
                  <a:gd name="T3" fmla="*/ 1 h 16"/>
                  <a:gd name="T4" fmla="*/ 0 w 8"/>
                  <a:gd name="T5" fmla="*/ 4 h 16"/>
                  <a:gd name="T6" fmla="*/ 0 w 8"/>
                  <a:gd name="T7" fmla="*/ 12 h 16"/>
                  <a:gd name="T8" fmla="*/ 2 w 8"/>
                  <a:gd name="T9" fmla="*/ 15 h 16"/>
                  <a:gd name="T10" fmla="*/ 6 w 8"/>
                  <a:gd name="T11" fmla="*/ 13 h 16"/>
                  <a:gd name="T12" fmla="*/ 6 w 8"/>
                  <a:gd name="T13" fmla="*/ 1 h 16"/>
                  <a:gd name="T14" fmla="*/ 3 w 8"/>
                  <a:gd name="T15" fmla="*/ 14 h 16"/>
                  <a:gd name="T16" fmla="*/ 2 w 8"/>
                  <a:gd name="T17" fmla="*/ 10 h 16"/>
                  <a:gd name="T18" fmla="*/ 2 w 8"/>
                  <a:gd name="T19" fmla="*/ 2 h 16"/>
                  <a:gd name="T20" fmla="*/ 5 w 8"/>
                  <a:gd name="T21" fmla="*/ 4 h 16"/>
                  <a:gd name="T22" fmla="*/ 3 w 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6">
                    <a:moveTo>
                      <a:pt x="6" y="1"/>
                    </a:moveTo>
                    <a:cubicBezTo>
                      <a:pt x="6" y="1"/>
                      <a:pt x="4" y="0"/>
                      <a:pt x="2" y="1"/>
                    </a:cubicBezTo>
                    <a:cubicBezTo>
                      <a:pt x="2" y="1"/>
                      <a:pt x="0" y="0"/>
                      <a:pt x="0" y="4"/>
                    </a:cubicBezTo>
                    <a:cubicBezTo>
                      <a:pt x="0" y="4"/>
                      <a:pt x="1" y="8"/>
                      <a:pt x="0" y="12"/>
                    </a:cubicBezTo>
                    <a:cubicBezTo>
                      <a:pt x="0" y="12"/>
                      <a:pt x="0" y="16"/>
                      <a:pt x="2" y="15"/>
                    </a:cubicBezTo>
                    <a:cubicBezTo>
                      <a:pt x="2" y="15"/>
                      <a:pt x="6" y="16"/>
                      <a:pt x="6" y="13"/>
                    </a:cubicBezTo>
                    <a:cubicBezTo>
                      <a:pt x="6" y="13"/>
                      <a:pt x="8" y="2"/>
                      <a:pt x="6" y="1"/>
                    </a:cubicBezTo>
                    <a:moveTo>
                      <a:pt x="3" y="14"/>
                    </a:moveTo>
                    <a:cubicBezTo>
                      <a:pt x="3" y="14"/>
                      <a:pt x="1" y="13"/>
                      <a:pt x="2" y="10"/>
                    </a:cubicBezTo>
                    <a:cubicBezTo>
                      <a:pt x="2" y="10"/>
                      <a:pt x="2" y="3"/>
                      <a:pt x="2" y="2"/>
                    </a:cubicBezTo>
                    <a:cubicBezTo>
                      <a:pt x="2" y="2"/>
                      <a:pt x="4" y="1"/>
                      <a:pt x="5" y="4"/>
                    </a:cubicBezTo>
                    <a:cubicBezTo>
                      <a:pt x="5" y="4"/>
                      <a:pt x="6" y="15"/>
                      <a:pt x="3" y="14"/>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2" name="Freeform 355"/>
              <p:cNvSpPr>
                <a:spLocks noEditPoints="1"/>
              </p:cNvSpPr>
              <p:nvPr/>
            </p:nvSpPr>
            <p:spPr bwMode="auto">
              <a:xfrm>
                <a:off x="1950" y="787"/>
                <a:ext cx="11" cy="25"/>
              </a:xfrm>
              <a:custGeom>
                <a:avLst/>
                <a:gdLst>
                  <a:gd name="T0" fmla="*/ 6 w 7"/>
                  <a:gd name="T1" fmla="*/ 3 h 17"/>
                  <a:gd name="T2" fmla="*/ 1 w 7"/>
                  <a:gd name="T3" fmla="*/ 3 h 17"/>
                  <a:gd name="T4" fmla="*/ 1 w 7"/>
                  <a:gd name="T5" fmla="*/ 13 h 17"/>
                  <a:gd name="T6" fmla="*/ 4 w 7"/>
                  <a:gd name="T7" fmla="*/ 17 h 17"/>
                  <a:gd name="T8" fmla="*/ 6 w 7"/>
                  <a:gd name="T9" fmla="*/ 12 h 17"/>
                  <a:gd name="T10" fmla="*/ 6 w 7"/>
                  <a:gd name="T11" fmla="*/ 3 h 17"/>
                  <a:gd name="T12" fmla="*/ 4 w 7"/>
                  <a:gd name="T13" fmla="*/ 15 h 17"/>
                  <a:gd name="T14" fmla="*/ 3 w 7"/>
                  <a:gd name="T15" fmla="*/ 9 h 17"/>
                  <a:gd name="T16" fmla="*/ 4 w 7"/>
                  <a:gd name="T17" fmla="*/ 3 h 17"/>
                  <a:gd name="T18" fmla="*/ 5 w 7"/>
                  <a:gd name="T19" fmla="*/ 7 h 17"/>
                  <a:gd name="T20" fmla="*/ 4 w 7"/>
                  <a:gd name="T21"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7">
                    <a:moveTo>
                      <a:pt x="6" y="3"/>
                    </a:moveTo>
                    <a:cubicBezTo>
                      <a:pt x="2" y="0"/>
                      <a:pt x="1" y="3"/>
                      <a:pt x="1" y="3"/>
                    </a:cubicBezTo>
                    <a:cubicBezTo>
                      <a:pt x="2" y="4"/>
                      <a:pt x="1" y="13"/>
                      <a:pt x="1" y="13"/>
                    </a:cubicBezTo>
                    <a:cubicBezTo>
                      <a:pt x="0" y="17"/>
                      <a:pt x="4" y="17"/>
                      <a:pt x="4" y="17"/>
                    </a:cubicBezTo>
                    <a:cubicBezTo>
                      <a:pt x="6" y="17"/>
                      <a:pt x="6" y="12"/>
                      <a:pt x="6" y="12"/>
                    </a:cubicBezTo>
                    <a:cubicBezTo>
                      <a:pt x="7" y="3"/>
                      <a:pt x="6" y="3"/>
                      <a:pt x="6" y="3"/>
                    </a:cubicBezTo>
                    <a:moveTo>
                      <a:pt x="4" y="15"/>
                    </a:moveTo>
                    <a:cubicBezTo>
                      <a:pt x="4" y="15"/>
                      <a:pt x="2" y="15"/>
                      <a:pt x="3" y="9"/>
                    </a:cubicBezTo>
                    <a:cubicBezTo>
                      <a:pt x="3" y="9"/>
                      <a:pt x="2" y="3"/>
                      <a:pt x="4" y="3"/>
                    </a:cubicBezTo>
                    <a:cubicBezTo>
                      <a:pt x="4" y="3"/>
                      <a:pt x="5" y="3"/>
                      <a:pt x="5" y="7"/>
                    </a:cubicBezTo>
                    <a:cubicBezTo>
                      <a:pt x="5" y="7"/>
                      <a:pt x="6" y="15"/>
                      <a:pt x="4" y="15"/>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3" name="Freeform 356"/>
              <p:cNvSpPr>
                <a:spLocks noEditPoints="1"/>
              </p:cNvSpPr>
              <p:nvPr/>
            </p:nvSpPr>
            <p:spPr bwMode="auto">
              <a:xfrm>
                <a:off x="1961" y="790"/>
                <a:ext cx="5" cy="25"/>
              </a:xfrm>
              <a:custGeom>
                <a:avLst/>
                <a:gdLst>
                  <a:gd name="T0" fmla="*/ 3 w 4"/>
                  <a:gd name="T1" fmla="*/ 5 h 17"/>
                  <a:gd name="T2" fmla="*/ 2 w 4"/>
                  <a:gd name="T3" fmla="*/ 1 h 17"/>
                  <a:gd name="T4" fmla="*/ 0 w 4"/>
                  <a:gd name="T5" fmla="*/ 3 h 17"/>
                  <a:gd name="T6" fmla="*/ 0 w 4"/>
                  <a:gd name="T7" fmla="*/ 13 h 17"/>
                  <a:gd name="T8" fmla="*/ 2 w 4"/>
                  <a:gd name="T9" fmla="*/ 15 h 17"/>
                  <a:gd name="T10" fmla="*/ 3 w 4"/>
                  <a:gd name="T11" fmla="*/ 10 h 17"/>
                  <a:gd name="T12" fmla="*/ 3 w 4"/>
                  <a:gd name="T13" fmla="*/ 5 h 17"/>
                  <a:gd name="T14" fmla="*/ 1 w 4"/>
                  <a:gd name="T15" fmla="*/ 14 h 17"/>
                  <a:gd name="T16" fmla="*/ 1 w 4"/>
                  <a:gd name="T17" fmla="*/ 7 h 17"/>
                  <a:gd name="T18" fmla="*/ 1 w 4"/>
                  <a:gd name="T19" fmla="*/ 3 h 17"/>
                  <a:gd name="T20" fmla="*/ 2 w 4"/>
                  <a:gd name="T21" fmla="*/ 4 h 17"/>
                  <a:gd name="T22" fmla="*/ 1 w 4"/>
                  <a:gd name="T23"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7">
                    <a:moveTo>
                      <a:pt x="3" y="5"/>
                    </a:moveTo>
                    <a:cubicBezTo>
                      <a:pt x="3" y="5"/>
                      <a:pt x="3" y="1"/>
                      <a:pt x="2" y="1"/>
                    </a:cubicBezTo>
                    <a:cubicBezTo>
                      <a:pt x="2" y="1"/>
                      <a:pt x="0" y="0"/>
                      <a:pt x="0" y="3"/>
                    </a:cubicBezTo>
                    <a:cubicBezTo>
                      <a:pt x="0" y="3"/>
                      <a:pt x="0" y="6"/>
                      <a:pt x="0" y="13"/>
                    </a:cubicBezTo>
                    <a:cubicBezTo>
                      <a:pt x="0" y="13"/>
                      <a:pt x="0" y="17"/>
                      <a:pt x="2" y="15"/>
                    </a:cubicBezTo>
                    <a:cubicBezTo>
                      <a:pt x="2" y="15"/>
                      <a:pt x="4" y="14"/>
                      <a:pt x="3" y="10"/>
                    </a:cubicBezTo>
                    <a:cubicBezTo>
                      <a:pt x="3" y="10"/>
                      <a:pt x="3" y="5"/>
                      <a:pt x="3" y="5"/>
                    </a:cubicBezTo>
                    <a:moveTo>
                      <a:pt x="1" y="14"/>
                    </a:moveTo>
                    <a:cubicBezTo>
                      <a:pt x="1" y="14"/>
                      <a:pt x="0" y="13"/>
                      <a:pt x="1" y="7"/>
                    </a:cubicBezTo>
                    <a:cubicBezTo>
                      <a:pt x="1" y="7"/>
                      <a:pt x="0" y="4"/>
                      <a:pt x="1" y="3"/>
                    </a:cubicBezTo>
                    <a:cubicBezTo>
                      <a:pt x="1" y="3"/>
                      <a:pt x="2" y="2"/>
                      <a:pt x="2" y="4"/>
                    </a:cubicBezTo>
                    <a:cubicBezTo>
                      <a:pt x="2" y="4"/>
                      <a:pt x="2" y="14"/>
                      <a:pt x="1" y="14"/>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4" name="Freeform 357"/>
              <p:cNvSpPr>
                <a:spLocks/>
              </p:cNvSpPr>
              <p:nvPr/>
            </p:nvSpPr>
            <p:spPr bwMode="auto">
              <a:xfrm>
                <a:off x="1937" y="854"/>
                <a:ext cx="18" cy="22"/>
              </a:xfrm>
              <a:custGeom>
                <a:avLst/>
                <a:gdLst>
                  <a:gd name="T0" fmla="*/ 10 w 12"/>
                  <a:gd name="T1" fmla="*/ 6 h 15"/>
                  <a:gd name="T2" fmla="*/ 1 w 12"/>
                  <a:gd name="T3" fmla="*/ 5 h 15"/>
                  <a:gd name="T4" fmla="*/ 3 w 12"/>
                  <a:gd name="T5" fmla="*/ 15 h 15"/>
                  <a:gd name="T6" fmla="*/ 10 w 12"/>
                  <a:gd name="T7" fmla="*/ 6 h 15"/>
                </a:gdLst>
                <a:ahLst/>
                <a:cxnLst>
                  <a:cxn ang="0">
                    <a:pos x="T0" y="T1"/>
                  </a:cxn>
                  <a:cxn ang="0">
                    <a:pos x="T2" y="T3"/>
                  </a:cxn>
                  <a:cxn ang="0">
                    <a:pos x="T4" y="T5"/>
                  </a:cxn>
                  <a:cxn ang="0">
                    <a:pos x="T6" y="T7"/>
                  </a:cxn>
                </a:cxnLst>
                <a:rect l="0" t="0" r="r" b="b"/>
                <a:pathLst>
                  <a:path w="12" h="15">
                    <a:moveTo>
                      <a:pt x="10" y="6"/>
                    </a:moveTo>
                    <a:cubicBezTo>
                      <a:pt x="12" y="0"/>
                      <a:pt x="5" y="3"/>
                      <a:pt x="1" y="5"/>
                    </a:cubicBezTo>
                    <a:cubicBezTo>
                      <a:pt x="0" y="8"/>
                      <a:pt x="2" y="13"/>
                      <a:pt x="3" y="15"/>
                    </a:cubicBezTo>
                    <a:cubicBezTo>
                      <a:pt x="5" y="11"/>
                      <a:pt x="9" y="10"/>
                      <a:pt x="10" y="6"/>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5" name="Freeform 358"/>
              <p:cNvSpPr>
                <a:spLocks noEditPoints="1"/>
              </p:cNvSpPr>
              <p:nvPr/>
            </p:nvSpPr>
            <p:spPr bwMode="auto">
              <a:xfrm>
                <a:off x="1962" y="816"/>
                <a:ext cx="6" cy="57"/>
              </a:xfrm>
              <a:custGeom>
                <a:avLst/>
                <a:gdLst>
                  <a:gd name="T0" fmla="*/ 2 w 4"/>
                  <a:gd name="T1" fmla="*/ 31 h 39"/>
                  <a:gd name="T2" fmla="*/ 2 w 4"/>
                  <a:gd name="T3" fmla="*/ 36 h 39"/>
                  <a:gd name="T4" fmla="*/ 3 w 4"/>
                  <a:gd name="T5" fmla="*/ 39 h 39"/>
                  <a:gd name="T6" fmla="*/ 4 w 4"/>
                  <a:gd name="T7" fmla="*/ 39 h 39"/>
                  <a:gd name="T8" fmla="*/ 2 w 4"/>
                  <a:gd name="T9" fmla="*/ 31 h 39"/>
                  <a:gd name="T10" fmla="*/ 2 w 4"/>
                  <a:gd name="T11" fmla="*/ 31 h 39"/>
                  <a:gd name="T12" fmla="*/ 2 w 4"/>
                  <a:gd name="T13" fmla="*/ 31 h 39"/>
                  <a:gd name="T14" fmla="*/ 2 w 4"/>
                  <a:gd name="T15" fmla="*/ 0 h 39"/>
                  <a:gd name="T16" fmla="*/ 1 w 4"/>
                  <a:gd name="T17" fmla="*/ 2 h 39"/>
                  <a:gd name="T18" fmla="*/ 1 w 4"/>
                  <a:gd name="T19" fmla="*/ 1 h 39"/>
                  <a:gd name="T20" fmla="*/ 1 w 4"/>
                  <a:gd name="T21" fmla="*/ 15 h 39"/>
                  <a:gd name="T22" fmla="*/ 1 w 4"/>
                  <a:gd name="T23" fmla="*/ 24 h 39"/>
                  <a:gd name="T24" fmla="*/ 1 w 4"/>
                  <a:gd name="T25" fmla="*/ 16 h 39"/>
                  <a:gd name="T26" fmla="*/ 2 w 4"/>
                  <a:gd name="T2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9">
                    <a:moveTo>
                      <a:pt x="2" y="31"/>
                    </a:moveTo>
                    <a:cubicBezTo>
                      <a:pt x="2" y="34"/>
                      <a:pt x="2" y="36"/>
                      <a:pt x="2" y="36"/>
                    </a:cubicBezTo>
                    <a:cubicBezTo>
                      <a:pt x="2" y="38"/>
                      <a:pt x="2" y="39"/>
                      <a:pt x="3" y="39"/>
                    </a:cubicBezTo>
                    <a:cubicBezTo>
                      <a:pt x="3" y="39"/>
                      <a:pt x="4" y="39"/>
                      <a:pt x="4" y="39"/>
                    </a:cubicBezTo>
                    <a:cubicBezTo>
                      <a:pt x="2" y="31"/>
                      <a:pt x="2" y="31"/>
                      <a:pt x="2" y="31"/>
                    </a:cubicBezTo>
                    <a:cubicBezTo>
                      <a:pt x="2" y="31"/>
                      <a:pt x="2" y="31"/>
                      <a:pt x="2" y="31"/>
                    </a:cubicBezTo>
                    <a:cubicBezTo>
                      <a:pt x="2" y="31"/>
                      <a:pt x="2" y="31"/>
                      <a:pt x="2" y="31"/>
                    </a:cubicBezTo>
                    <a:moveTo>
                      <a:pt x="2" y="0"/>
                    </a:moveTo>
                    <a:cubicBezTo>
                      <a:pt x="1" y="1"/>
                      <a:pt x="1" y="2"/>
                      <a:pt x="1" y="2"/>
                    </a:cubicBezTo>
                    <a:cubicBezTo>
                      <a:pt x="1" y="2"/>
                      <a:pt x="1" y="1"/>
                      <a:pt x="1" y="1"/>
                    </a:cubicBezTo>
                    <a:cubicBezTo>
                      <a:pt x="3" y="1"/>
                      <a:pt x="1" y="15"/>
                      <a:pt x="1" y="15"/>
                    </a:cubicBezTo>
                    <a:cubicBezTo>
                      <a:pt x="0" y="16"/>
                      <a:pt x="0" y="21"/>
                      <a:pt x="1" y="24"/>
                    </a:cubicBezTo>
                    <a:cubicBezTo>
                      <a:pt x="1" y="20"/>
                      <a:pt x="1" y="16"/>
                      <a:pt x="1" y="16"/>
                    </a:cubicBezTo>
                    <a:cubicBezTo>
                      <a:pt x="3" y="12"/>
                      <a:pt x="2" y="2"/>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6" name="Freeform 359"/>
              <p:cNvSpPr>
                <a:spLocks/>
              </p:cNvSpPr>
              <p:nvPr/>
            </p:nvSpPr>
            <p:spPr bwMode="auto">
              <a:xfrm>
                <a:off x="1975" y="870"/>
                <a:ext cx="2" cy="2"/>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cubicBezTo>
                      <a:pt x="0"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7" name="Freeform 360"/>
              <p:cNvSpPr>
                <a:spLocks noEditPoints="1"/>
              </p:cNvSpPr>
              <p:nvPr/>
            </p:nvSpPr>
            <p:spPr bwMode="auto">
              <a:xfrm>
                <a:off x="1968" y="872"/>
                <a:ext cx="14" cy="7"/>
              </a:xfrm>
              <a:custGeom>
                <a:avLst/>
                <a:gdLst>
                  <a:gd name="T0" fmla="*/ 5 w 10"/>
                  <a:gd name="T1" fmla="*/ 0 h 5"/>
                  <a:gd name="T2" fmla="*/ 5 w 10"/>
                  <a:gd name="T3" fmla="*/ 0 h 5"/>
                  <a:gd name="T4" fmla="*/ 5 w 10"/>
                  <a:gd name="T5" fmla="*/ 1 h 5"/>
                  <a:gd name="T6" fmla="*/ 7 w 10"/>
                  <a:gd name="T7" fmla="*/ 2 h 5"/>
                  <a:gd name="T8" fmla="*/ 8 w 10"/>
                  <a:gd name="T9" fmla="*/ 3 h 5"/>
                  <a:gd name="T10" fmla="*/ 10 w 10"/>
                  <a:gd name="T11" fmla="*/ 4 h 5"/>
                  <a:gd name="T12" fmla="*/ 10 w 10"/>
                  <a:gd name="T13" fmla="*/ 5 h 5"/>
                  <a:gd name="T14" fmla="*/ 10 w 10"/>
                  <a:gd name="T15" fmla="*/ 5 h 5"/>
                  <a:gd name="T16" fmla="*/ 6 w 10"/>
                  <a:gd name="T17" fmla="*/ 1 h 5"/>
                  <a:gd name="T18" fmla="*/ 5 w 10"/>
                  <a:gd name="T19" fmla="*/ 0 h 5"/>
                  <a:gd name="T20" fmla="*/ 5 w 10"/>
                  <a:gd name="T21" fmla="*/ 0 h 5"/>
                  <a:gd name="T22" fmla="*/ 5 w 10"/>
                  <a:gd name="T23" fmla="*/ 0 h 5"/>
                  <a:gd name="T24" fmla="*/ 5 w 10"/>
                  <a:gd name="T25" fmla="*/ 0 h 5"/>
                  <a:gd name="T26" fmla="*/ 3 w 10"/>
                  <a:gd name="T27" fmla="*/ 0 h 5"/>
                  <a:gd name="T28" fmla="*/ 0 w 10"/>
                  <a:gd name="T29" fmla="*/ 1 h 5"/>
                  <a:gd name="T30" fmla="*/ 3 w 10"/>
                  <a:gd name="T31" fmla="*/ 0 h 5"/>
                  <a:gd name="T32" fmla="*/ 3 w 10"/>
                  <a:gd name="T33" fmla="*/ 0 h 5"/>
                  <a:gd name="T34" fmla="*/ 5 w 10"/>
                  <a:gd name="T35" fmla="*/ 0 h 5"/>
                  <a:gd name="T36" fmla="*/ 4 w 10"/>
                  <a:gd name="T37" fmla="*/ 0 h 5"/>
                  <a:gd name="T38" fmla="*/ 4 w 10"/>
                  <a:gd name="T39" fmla="*/ 0 h 5"/>
                  <a:gd name="T40" fmla="*/ 4 w 10"/>
                  <a:gd name="T41" fmla="*/ 0 h 5"/>
                  <a:gd name="T42" fmla="*/ 5 w 10"/>
                  <a:gd name="T43" fmla="*/ 0 h 5"/>
                  <a:gd name="T44" fmla="*/ 5 w 10"/>
                  <a:gd name="T45" fmla="*/ 0 h 5"/>
                  <a:gd name="T46" fmla="*/ 4 w 10"/>
                  <a:gd name="T47" fmla="*/ 0 h 5"/>
                  <a:gd name="T48" fmla="*/ 5 w 10"/>
                  <a:gd name="T49" fmla="*/ 0 h 5"/>
                  <a:gd name="T50" fmla="*/ 5 w 10"/>
                  <a:gd name="T5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5">
                    <a:moveTo>
                      <a:pt x="5" y="0"/>
                    </a:moveTo>
                    <a:cubicBezTo>
                      <a:pt x="5" y="0"/>
                      <a:pt x="5" y="0"/>
                      <a:pt x="5" y="0"/>
                    </a:cubicBezTo>
                    <a:cubicBezTo>
                      <a:pt x="5" y="1"/>
                      <a:pt x="5" y="1"/>
                      <a:pt x="5" y="1"/>
                    </a:cubicBezTo>
                    <a:cubicBezTo>
                      <a:pt x="7" y="2"/>
                      <a:pt x="7" y="2"/>
                      <a:pt x="7" y="2"/>
                    </a:cubicBezTo>
                    <a:cubicBezTo>
                      <a:pt x="8" y="2"/>
                      <a:pt x="8" y="2"/>
                      <a:pt x="8" y="3"/>
                    </a:cubicBezTo>
                    <a:cubicBezTo>
                      <a:pt x="10" y="4"/>
                      <a:pt x="10" y="4"/>
                      <a:pt x="10" y="4"/>
                    </a:cubicBezTo>
                    <a:cubicBezTo>
                      <a:pt x="10" y="5"/>
                      <a:pt x="10" y="5"/>
                      <a:pt x="10" y="5"/>
                    </a:cubicBezTo>
                    <a:cubicBezTo>
                      <a:pt x="10" y="5"/>
                      <a:pt x="10" y="5"/>
                      <a:pt x="10" y="5"/>
                    </a:cubicBezTo>
                    <a:cubicBezTo>
                      <a:pt x="10" y="5"/>
                      <a:pt x="9" y="2"/>
                      <a:pt x="6" y="1"/>
                    </a:cubicBezTo>
                    <a:cubicBezTo>
                      <a:pt x="6" y="1"/>
                      <a:pt x="6" y="1"/>
                      <a:pt x="5" y="0"/>
                    </a:cubicBezTo>
                    <a:moveTo>
                      <a:pt x="5" y="0"/>
                    </a:moveTo>
                    <a:cubicBezTo>
                      <a:pt x="5" y="0"/>
                      <a:pt x="5" y="0"/>
                      <a:pt x="5" y="0"/>
                    </a:cubicBezTo>
                    <a:cubicBezTo>
                      <a:pt x="5" y="0"/>
                      <a:pt x="5" y="0"/>
                      <a:pt x="5" y="0"/>
                    </a:cubicBezTo>
                    <a:moveTo>
                      <a:pt x="3" y="0"/>
                    </a:moveTo>
                    <a:cubicBezTo>
                      <a:pt x="2" y="0"/>
                      <a:pt x="1" y="0"/>
                      <a:pt x="0" y="1"/>
                    </a:cubicBezTo>
                    <a:cubicBezTo>
                      <a:pt x="1" y="1"/>
                      <a:pt x="3" y="0"/>
                      <a:pt x="3" y="0"/>
                    </a:cubicBezTo>
                    <a:cubicBezTo>
                      <a:pt x="3" y="0"/>
                      <a:pt x="3" y="0"/>
                      <a:pt x="3" y="0"/>
                    </a:cubicBezTo>
                    <a:moveTo>
                      <a:pt x="5" y="0"/>
                    </a:moveTo>
                    <a:cubicBezTo>
                      <a:pt x="4" y="0"/>
                      <a:pt x="4" y="0"/>
                      <a:pt x="4" y="0"/>
                    </a:cubicBezTo>
                    <a:cubicBezTo>
                      <a:pt x="4" y="0"/>
                      <a:pt x="4" y="0"/>
                      <a:pt x="4" y="0"/>
                    </a:cubicBezTo>
                    <a:cubicBezTo>
                      <a:pt x="4" y="0"/>
                      <a:pt x="4" y="0"/>
                      <a:pt x="4" y="0"/>
                    </a:cubicBezTo>
                    <a:cubicBezTo>
                      <a:pt x="4" y="0"/>
                      <a:pt x="4" y="0"/>
                      <a:pt x="5" y="0"/>
                    </a:cubicBezTo>
                    <a:cubicBezTo>
                      <a:pt x="5" y="0"/>
                      <a:pt x="5" y="0"/>
                      <a:pt x="5" y="0"/>
                    </a:cubicBezTo>
                    <a:cubicBezTo>
                      <a:pt x="4" y="0"/>
                      <a:pt x="4" y="0"/>
                      <a:pt x="4" y="0"/>
                    </a:cubicBezTo>
                    <a:cubicBezTo>
                      <a:pt x="4" y="0"/>
                      <a:pt x="5" y="0"/>
                      <a:pt x="5" y="0"/>
                    </a:cubicBezTo>
                    <a:cubicBezTo>
                      <a:pt x="5" y="0"/>
                      <a:pt x="5" y="0"/>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8" name="Freeform 361"/>
              <p:cNvSpPr>
                <a:spLocks noEditPoints="1"/>
              </p:cNvSpPr>
              <p:nvPr/>
            </p:nvSpPr>
            <p:spPr bwMode="auto">
              <a:xfrm>
                <a:off x="1961" y="781"/>
                <a:ext cx="4" cy="16"/>
              </a:xfrm>
              <a:custGeom>
                <a:avLst/>
                <a:gdLst>
                  <a:gd name="T0" fmla="*/ 3 w 3"/>
                  <a:gd name="T1" fmla="*/ 11 h 11"/>
                  <a:gd name="T2" fmla="*/ 3 w 3"/>
                  <a:gd name="T3" fmla="*/ 11 h 11"/>
                  <a:gd name="T4" fmla="*/ 3 w 3"/>
                  <a:gd name="T5" fmla="*/ 11 h 11"/>
                  <a:gd name="T6" fmla="*/ 3 w 3"/>
                  <a:gd name="T7" fmla="*/ 11 h 11"/>
                  <a:gd name="T8" fmla="*/ 0 w 3"/>
                  <a:gd name="T9" fmla="*/ 0 h 11"/>
                  <a:gd name="T10" fmla="*/ 2 w 3"/>
                  <a:gd name="T11" fmla="*/ 8 h 11"/>
                  <a:gd name="T12" fmla="*/ 3 w 3"/>
                  <a:gd name="T13" fmla="*/ 10 h 11"/>
                  <a:gd name="T14" fmla="*/ 3 w 3"/>
                  <a:gd name="T15" fmla="*/ 6 h 11"/>
                  <a:gd name="T16" fmla="*/ 0 w 3"/>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1">
                    <a:moveTo>
                      <a:pt x="3" y="11"/>
                    </a:moveTo>
                    <a:cubicBezTo>
                      <a:pt x="3" y="11"/>
                      <a:pt x="3" y="11"/>
                      <a:pt x="3" y="11"/>
                    </a:cubicBezTo>
                    <a:cubicBezTo>
                      <a:pt x="3" y="11"/>
                      <a:pt x="3" y="11"/>
                      <a:pt x="3" y="11"/>
                    </a:cubicBezTo>
                    <a:cubicBezTo>
                      <a:pt x="3" y="11"/>
                      <a:pt x="3" y="11"/>
                      <a:pt x="3" y="11"/>
                    </a:cubicBezTo>
                    <a:moveTo>
                      <a:pt x="0" y="0"/>
                    </a:moveTo>
                    <a:cubicBezTo>
                      <a:pt x="1" y="3"/>
                      <a:pt x="2" y="5"/>
                      <a:pt x="2" y="8"/>
                    </a:cubicBezTo>
                    <a:cubicBezTo>
                      <a:pt x="3" y="8"/>
                      <a:pt x="3" y="9"/>
                      <a:pt x="3" y="10"/>
                    </a:cubicBezTo>
                    <a:cubicBezTo>
                      <a:pt x="3" y="8"/>
                      <a:pt x="3" y="6"/>
                      <a:pt x="3" y="6"/>
                    </a:cubicBezTo>
                    <a:cubicBezTo>
                      <a:pt x="3" y="4"/>
                      <a:pt x="2" y="2"/>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9" name="Freeform 362"/>
              <p:cNvSpPr>
                <a:spLocks/>
              </p:cNvSpPr>
              <p:nvPr/>
            </p:nvSpPr>
            <p:spPr bwMode="auto">
              <a:xfrm>
                <a:off x="1963" y="793"/>
                <a:ext cx="2" cy="4"/>
              </a:xfrm>
              <a:custGeom>
                <a:avLst/>
                <a:gdLst>
                  <a:gd name="T0" fmla="*/ 0 w 1"/>
                  <a:gd name="T1" fmla="*/ 0 h 3"/>
                  <a:gd name="T2" fmla="*/ 1 w 1"/>
                  <a:gd name="T3" fmla="*/ 3 h 3"/>
                  <a:gd name="T4" fmla="*/ 1 w 1"/>
                  <a:gd name="T5" fmla="*/ 3 h 3"/>
                  <a:gd name="T6" fmla="*/ 1 w 1"/>
                  <a:gd name="T7" fmla="*/ 2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1" y="1"/>
                      <a:pt x="1" y="2"/>
                      <a:pt x="1" y="3"/>
                    </a:cubicBezTo>
                    <a:cubicBezTo>
                      <a:pt x="1" y="3"/>
                      <a:pt x="1" y="3"/>
                      <a:pt x="1" y="3"/>
                    </a:cubicBezTo>
                    <a:cubicBezTo>
                      <a:pt x="1" y="2"/>
                      <a:pt x="1" y="2"/>
                      <a:pt x="1" y="2"/>
                    </a:cubicBezTo>
                    <a:cubicBezTo>
                      <a:pt x="1" y="1"/>
                      <a:pt x="1"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50" name="Freeform 363"/>
              <p:cNvSpPr>
                <a:spLocks/>
              </p:cNvSpPr>
              <p:nvPr/>
            </p:nvSpPr>
            <p:spPr bwMode="auto">
              <a:xfrm>
                <a:off x="1943" y="760"/>
                <a:ext cx="2" cy="1"/>
              </a:xfrm>
              <a:custGeom>
                <a:avLst/>
                <a:gdLst>
                  <a:gd name="T0" fmla="*/ 0 w 2"/>
                  <a:gd name="T1" fmla="*/ 0 h 1"/>
                  <a:gd name="T2" fmla="*/ 2 w 2"/>
                  <a:gd name="T3" fmla="*/ 1 h 1"/>
                  <a:gd name="T4" fmla="*/ 2 w 2"/>
                  <a:gd name="T5" fmla="*/ 0 h 1"/>
                  <a:gd name="T6" fmla="*/ 0 w 2"/>
                  <a:gd name="T7" fmla="*/ 0 h 1"/>
                </a:gdLst>
                <a:ahLst/>
                <a:cxnLst>
                  <a:cxn ang="0">
                    <a:pos x="T0" y="T1"/>
                  </a:cxn>
                  <a:cxn ang="0">
                    <a:pos x="T2" y="T3"/>
                  </a:cxn>
                  <a:cxn ang="0">
                    <a:pos x="T4" y="T5"/>
                  </a:cxn>
                  <a:cxn ang="0">
                    <a:pos x="T6" y="T7"/>
                  </a:cxn>
                </a:cxnLst>
                <a:rect l="0" t="0" r="r" b="b"/>
                <a:pathLst>
                  <a:path w="2" h="1">
                    <a:moveTo>
                      <a:pt x="0" y="0"/>
                    </a:moveTo>
                    <a:lnTo>
                      <a:pt x="2" y="1"/>
                    </a:lnTo>
                    <a:lnTo>
                      <a:pt x="2" y="0"/>
                    </a:lnTo>
                    <a:lnTo>
                      <a:pt x="0"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51" name="Freeform 364"/>
              <p:cNvSpPr>
                <a:spLocks/>
              </p:cNvSpPr>
              <p:nvPr/>
            </p:nvSpPr>
            <p:spPr bwMode="auto">
              <a:xfrm>
                <a:off x="1943" y="760"/>
                <a:ext cx="2" cy="1"/>
              </a:xfrm>
              <a:custGeom>
                <a:avLst/>
                <a:gdLst>
                  <a:gd name="T0" fmla="*/ 0 w 2"/>
                  <a:gd name="T1" fmla="*/ 0 h 1"/>
                  <a:gd name="T2" fmla="*/ 2 w 2"/>
                  <a:gd name="T3" fmla="*/ 1 h 1"/>
                  <a:gd name="T4" fmla="*/ 2 w 2"/>
                  <a:gd name="T5" fmla="*/ 0 h 1"/>
                  <a:gd name="T6" fmla="*/ 0 w 2"/>
                  <a:gd name="T7" fmla="*/ 0 h 1"/>
                </a:gdLst>
                <a:ahLst/>
                <a:cxnLst>
                  <a:cxn ang="0">
                    <a:pos x="T0" y="T1"/>
                  </a:cxn>
                  <a:cxn ang="0">
                    <a:pos x="T2" y="T3"/>
                  </a:cxn>
                  <a:cxn ang="0">
                    <a:pos x="T4" y="T5"/>
                  </a:cxn>
                  <a:cxn ang="0">
                    <a:pos x="T6" y="T7"/>
                  </a:cxn>
                </a:cxnLst>
                <a:rect l="0" t="0" r="r" b="b"/>
                <a:pathLst>
                  <a:path w="2" h="1">
                    <a:moveTo>
                      <a:pt x="0" y="0"/>
                    </a:moveTo>
                    <a:lnTo>
                      <a:pt x="2" y="1"/>
                    </a:lnTo>
                    <a:lnTo>
                      <a:pt x="2" y="0"/>
                    </a:lnTo>
                    <a:lnTo>
                      <a:pt x="0" y="0"/>
                    </a:ln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52" name="Freeform 365"/>
              <p:cNvSpPr>
                <a:spLocks/>
              </p:cNvSpPr>
              <p:nvPr/>
            </p:nvSpPr>
            <p:spPr bwMode="auto">
              <a:xfrm>
                <a:off x="1870" y="880"/>
                <a:ext cx="121" cy="12"/>
              </a:xfrm>
              <a:custGeom>
                <a:avLst/>
                <a:gdLst>
                  <a:gd name="T0" fmla="*/ 78 w 83"/>
                  <a:gd name="T1" fmla="*/ 0 h 8"/>
                  <a:gd name="T2" fmla="*/ 77 w 83"/>
                  <a:gd name="T3" fmla="*/ 1 h 8"/>
                  <a:gd name="T4" fmla="*/ 77 w 83"/>
                  <a:gd name="T5" fmla="*/ 1 h 8"/>
                  <a:gd name="T6" fmla="*/ 68 w 83"/>
                  <a:gd name="T7" fmla="*/ 4 h 8"/>
                  <a:gd name="T8" fmla="*/ 55 w 83"/>
                  <a:gd name="T9" fmla="*/ 5 h 8"/>
                  <a:gd name="T10" fmla="*/ 50 w 83"/>
                  <a:gd name="T11" fmla="*/ 5 h 8"/>
                  <a:gd name="T12" fmla="*/ 24 w 83"/>
                  <a:gd name="T13" fmla="*/ 6 h 8"/>
                  <a:gd name="T14" fmla="*/ 21 w 83"/>
                  <a:gd name="T15" fmla="*/ 6 h 8"/>
                  <a:gd name="T16" fmla="*/ 5 w 83"/>
                  <a:gd name="T17" fmla="*/ 3 h 8"/>
                  <a:gd name="T18" fmla="*/ 4 w 83"/>
                  <a:gd name="T19" fmla="*/ 2 h 8"/>
                  <a:gd name="T20" fmla="*/ 4 w 83"/>
                  <a:gd name="T21" fmla="*/ 2 h 8"/>
                  <a:gd name="T22" fmla="*/ 7 w 83"/>
                  <a:gd name="T23" fmla="*/ 5 h 8"/>
                  <a:gd name="T24" fmla="*/ 21 w 83"/>
                  <a:gd name="T25" fmla="*/ 8 h 8"/>
                  <a:gd name="T26" fmla="*/ 25 w 83"/>
                  <a:gd name="T27" fmla="*/ 7 h 8"/>
                  <a:gd name="T28" fmla="*/ 56 w 83"/>
                  <a:gd name="T29" fmla="*/ 6 h 8"/>
                  <a:gd name="T30" fmla="*/ 71 w 83"/>
                  <a:gd name="T31" fmla="*/ 4 h 8"/>
                  <a:gd name="T32" fmla="*/ 80 w 83"/>
                  <a:gd name="T33" fmla="*/ 0 h 8"/>
                  <a:gd name="T34" fmla="*/ 78 w 83"/>
                  <a:gd name="T35" fmla="*/ 0 h 8"/>
                  <a:gd name="T36" fmla="*/ 78 w 83"/>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8">
                    <a:moveTo>
                      <a:pt x="78" y="0"/>
                    </a:moveTo>
                    <a:cubicBezTo>
                      <a:pt x="78" y="0"/>
                      <a:pt x="77" y="1"/>
                      <a:pt x="77" y="1"/>
                    </a:cubicBezTo>
                    <a:cubicBezTo>
                      <a:pt x="77" y="1"/>
                      <a:pt x="77" y="1"/>
                      <a:pt x="77" y="1"/>
                    </a:cubicBezTo>
                    <a:cubicBezTo>
                      <a:pt x="74" y="1"/>
                      <a:pt x="68" y="4"/>
                      <a:pt x="68" y="4"/>
                    </a:cubicBezTo>
                    <a:cubicBezTo>
                      <a:pt x="55" y="5"/>
                      <a:pt x="55" y="5"/>
                      <a:pt x="55" y="5"/>
                    </a:cubicBezTo>
                    <a:cubicBezTo>
                      <a:pt x="54" y="5"/>
                      <a:pt x="52" y="5"/>
                      <a:pt x="50" y="5"/>
                    </a:cubicBezTo>
                    <a:cubicBezTo>
                      <a:pt x="41" y="5"/>
                      <a:pt x="24" y="6"/>
                      <a:pt x="24" y="6"/>
                    </a:cubicBezTo>
                    <a:cubicBezTo>
                      <a:pt x="23" y="6"/>
                      <a:pt x="22" y="6"/>
                      <a:pt x="21" y="6"/>
                    </a:cubicBezTo>
                    <a:cubicBezTo>
                      <a:pt x="15" y="6"/>
                      <a:pt x="5" y="3"/>
                      <a:pt x="5" y="3"/>
                    </a:cubicBezTo>
                    <a:cubicBezTo>
                      <a:pt x="4" y="2"/>
                      <a:pt x="4" y="2"/>
                      <a:pt x="4" y="2"/>
                    </a:cubicBezTo>
                    <a:cubicBezTo>
                      <a:pt x="4" y="2"/>
                      <a:pt x="4" y="2"/>
                      <a:pt x="4" y="2"/>
                    </a:cubicBezTo>
                    <a:cubicBezTo>
                      <a:pt x="4" y="2"/>
                      <a:pt x="0" y="2"/>
                      <a:pt x="7" y="5"/>
                    </a:cubicBezTo>
                    <a:cubicBezTo>
                      <a:pt x="7" y="5"/>
                      <a:pt x="14" y="8"/>
                      <a:pt x="21" y="8"/>
                    </a:cubicBezTo>
                    <a:cubicBezTo>
                      <a:pt x="22" y="8"/>
                      <a:pt x="24" y="7"/>
                      <a:pt x="25" y="7"/>
                    </a:cubicBezTo>
                    <a:cubicBezTo>
                      <a:pt x="25" y="7"/>
                      <a:pt x="52" y="6"/>
                      <a:pt x="56" y="6"/>
                    </a:cubicBezTo>
                    <a:cubicBezTo>
                      <a:pt x="56" y="6"/>
                      <a:pt x="66" y="6"/>
                      <a:pt x="71" y="4"/>
                    </a:cubicBezTo>
                    <a:cubicBezTo>
                      <a:pt x="71" y="4"/>
                      <a:pt x="83" y="0"/>
                      <a:pt x="80" y="0"/>
                    </a:cubicBezTo>
                    <a:cubicBezTo>
                      <a:pt x="79" y="0"/>
                      <a:pt x="79" y="0"/>
                      <a:pt x="78" y="0"/>
                    </a:cubicBezTo>
                    <a:cubicBezTo>
                      <a:pt x="78" y="0"/>
                      <a:pt x="78" y="0"/>
                      <a:pt x="78"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53" name="Freeform 366"/>
              <p:cNvSpPr>
                <a:spLocks noEditPoints="1"/>
              </p:cNvSpPr>
              <p:nvPr/>
            </p:nvSpPr>
            <p:spPr bwMode="auto">
              <a:xfrm>
                <a:off x="1876" y="760"/>
                <a:ext cx="108" cy="129"/>
              </a:xfrm>
              <a:custGeom>
                <a:avLst/>
                <a:gdLst>
                  <a:gd name="T0" fmla="*/ 43 w 74"/>
                  <a:gd name="T1" fmla="*/ 69 h 89"/>
                  <a:gd name="T2" fmla="*/ 47 w 74"/>
                  <a:gd name="T3" fmla="*/ 34 h 89"/>
                  <a:gd name="T4" fmla="*/ 50 w 74"/>
                  <a:gd name="T5" fmla="*/ 33 h 89"/>
                  <a:gd name="T6" fmla="*/ 50 w 74"/>
                  <a:gd name="T7" fmla="*/ 35 h 89"/>
                  <a:gd name="T8" fmla="*/ 36 w 74"/>
                  <a:gd name="T9" fmla="*/ 68 h 89"/>
                  <a:gd name="T10" fmla="*/ 40 w 74"/>
                  <a:gd name="T11" fmla="*/ 79 h 89"/>
                  <a:gd name="T12" fmla="*/ 32 w 74"/>
                  <a:gd name="T13" fmla="*/ 82 h 89"/>
                  <a:gd name="T14" fmla="*/ 13 w 74"/>
                  <a:gd name="T15" fmla="*/ 88 h 89"/>
                  <a:gd name="T16" fmla="*/ 20 w 74"/>
                  <a:gd name="T17" fmla="*/ 89 h 89"/>
                  <a:gd name="T18" fmla="*/ 73 w 74"/>
                  <a:gd name="T19" fmla="*/ 84 h 89"/>
                  <a:gd name="T20" fmla="*/ 72 w 74"/>
                  <a:gd name="T21" fmla="*/ 83 h 89"/>
                  <a:gd name="T22" fmla="*/ 70 w 74"/>
                  <a:gd name="T23" fmla="*/ 79 h 89"/>
                  <a:gd name="T24" fmla="*/ 67 w 74"/>
                  <a:gd name="T25" fmla="*/ 77 h 89"/>
                  <a:gd name="T26" fmla="*/ 53 w 74"/>
                  <a:gd name="T27" fmla="*/ 84 h 89"/>
                  <a:gd name="T28" fmla="*/ 45 w 74"/>
                  <a:gd name="T29" fmla="*/ 80 h 89"/>
                  <a:gd name="T30" fmla="*/ 42 w 74"/>
                  <a:gd name="T31" fmla="*/ 66 h 89"/>
                  <a:gd name="T32" fmla="*/ 46 w 74"/>
                  <a:gd name="T33" fmla="*/ 65 h 89"/>
                  <a:gd name="T34" fmla="*/ 52 w 74"/>
                  <a:gd name="T35" fmla="*/ 59 h 89"/>
                  <a:gd name="T36" fmla="*/ 57 w 74"/>
                  <a:gd name="T37" fmla="*/ 47 h 89"/>
                  <a:gd name="T38" fmla="*/ 58 w 74"/>
                  <a:gd name="T39" fmla="*/ 37 h 89"/>
                  <a:gd name="T40" fmla="*/ 57 w 74"/>
                  <a:gd name="T41" fmla="*/ 30 h 89"/>
                  <a:gd name="T42" fmla="*/ 55 w 74"/>
                  <a:gd name="T43" fmla="*/ 36 h 89"/>
                  <a:gd name="T44" fmla="*/ 54 w 74"/>
                  <a:gd name="T45" fmla="*/ 30 h 89"/>
                  <a:gd name="T46" fmla="*/ 56 w 74"/>
                  <a:gd name="T47" fmla="*/ 30 h 89"/>
                  <a:gd name="T48" fmla="*/ 39 w 74"/>
                  <a:gd name="T49" fmla="*/ 34 h 89"/>
                  <a:gd name="T50" fmla="*/ 43 w 74"/>
                  <a:gd name="T51" fmla="*/ 33 h 89"/>
                  <a:gd name="T52" fmla="*/ 43 w 74"/>
                  <a:gd name="T53" fmla="*/ 33 h 89"/>
                  <a:gd name="T54" fmla="*/ 46 w 74"/>
                  <a:gd name="T55" fmla="*/ 27 h 89"/>
                  <a:gd name="T56" fmla="*/ 44 w 74"/>
                  <a:gd name="T57" fmla="*/ 23 h 89"/>
                  <a:gd name="T58" fmla="*/ 44 w 74"/>
                  <a:gd name="T59" fmla="*/ 24 h 89"/>
                  <a:gd name="T60" fmla="*/ 55 w 74"/>
                  <a:gd name="T61" fmla="*/ 22 h 89"/>
                  <a:gd name="T62" fmla="*/ 55 w 74"/>
                  <a:gd name="T63" fmla="*/ 22 h 89"/>
                  <a:gd name="T64" fmla="*/ 48 w 74"/>
                  <a:gd name="T65" fmla="*/ 25 h 89"/>
                  <a:gd name="T66" fmla="*/ 24 w 74"/>
                  <a:gd name="T67" fmla="*/ 21 h 89"/>
                  <a:gd name="T68" fmla="*/ 53 w 74"/>
                  <a:gd name="T69" fmla="*/ 21 h 89"/>
                  <a:gd name="T70" fmla="*/ 51 w 74"/>
                  <a:gd name="T71" fmla="*/ 24 h 89"/>
                  <a:gd name="T72" fmla="*/ 53 w 74"/>
                  <a:gd name="T73" fmla="*/ 21 h 89"/>
                  <a:gd name="T74" fmla="*/ 48 w 74"/>
                  <a:gd name="T75" fmla="*/ 16 h 89"/>
                  <a:gd name="T76" fmla="*/ 31 w 74"/>
                  <a:gd name="T77" fmla="*/ 11 h 89"/>
                  <a:gd name="T78" fmla="*/ 32 w 74"/>
                  <a:gd name="T79" fmla="*/ 0 h 89"/>
                  <a:gd name="T80" fmla="*/ 18 w 74"/>
                  <a:gd name="T81" fmla="*/ 19 h 89"/>
                  <a:gd name="T82" fmla="*/ 21 w 74"/>
                  <a:gd name="T83" fmla="*/ 19 h 89"/>
                  <a:gd name="T84" fmla="*/ 25 w 74"/>
                  <a:gd name="T85" fmla="*/ 22 h 89"/>
                  <a:gd name="T86" fmla="*/ 29 w 74"/>
                  <a:gd name="T87" fmla="*/ 21 h 89"/>
                  <a:gd name="T88" fmla="*/ 47 w 74"/>
                  <a:gd name="T89" fmla="*/ 18 h 89"/>
                  <a:gd name="T90" fmla="*/ 48 w 74"/>
                  <a:gd name="T91" fmla="*/ 20 h 89"/>
                  <a:gd name="T92" fmla="*/ 46 w 74"/>
                  <a:gd name="T93" fmla="*/ 8 h 89"/>
                  <a:gd name="T94" fmla="*/ 43 w 74"/>
                  <a:gd name="T95" fmla="*/ 3 h 89"/>
                  <a:gd name="T96" fmla="*/ 32 w 74"/>
                  <a:gd name="T9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89">
                    <a:moveTo>
                      <a:pt x="43" y="69"/>
                    </a:moveTo>
                    <a:cubicBezTo>
                      <a:pt x="43" y="69"/>
                      <a:pt x="43" y="69"/>
                      <a:pt x="43" y="70"/>
                    </a:cubicBezTo>
                    <a:cubicBezTo>
                      <a:pt x="43" y="70"/>
                      <a:pt x="43" y="70"/>
                      <a:pt x="43" y="70"/>
                    </a:cubicBezTo>
                    <a:cubicBezTo>
                      <a:pt x="43" y="69"/>
                      <a:pt x="43" y="69"/>
                      <a:pt x="43" y="69"/>
                    </a:cubicBezTo>
                    <a:moveTo>
                      <a:pt x="49" y="31"/>
                    </a:moveTo>
                    <a:cubicBezTo>
                      <a:pt x="48" y="31"/>
                      <a:pt x="47" y="31"/>
                      <a:pt x="46" y="32"/>
                    </a:cubicBezTo>
                    <a:cubicBezTo>
                      <a:pt x="46" y="34"/>
                      <a:pt x="47" y="34"/>
                      <a:pt x="47" y="34"/>
                    </a:cubicBezTo>
                    <a:cubicBezTo>
                      <a:pt x="47" y="34"/>
                      <a:pt x="47" y="34"/>
                      <a:pt x="47" y="34"/>
                    </a:cubicBezTo>
                    <a:cubicBezTo>
                      <a:pt x="48" y="34"/>
                      <a:pt x="49" y="32"/>
                      <a:pt x="49" y="31"/>
                    </a:cubicBezTo>
                    <a:moveTo>
                      <a:pt x="52" y="30"/>
                    </a:moveTo>
                    <a:cubicBezTo>
                      <a:pt x="52" y="30"/>
                      <a:pt x="51" y="30"/>
                      <a:pt x="51" y="30"/>
                    </a:cubicBezTo>
                    <a:cubicBezTo>
                      <a:pt x="51" y="32"/>
                      <a:pt x="50" y="33"/>
                      <a:pt x="50" y="33"/>
                    </a:cubicBezTo>
                    <a:cubicBezTo>
                      <a:pt x="50" y="33"/>
                      <a:pt x="50" y="34"/>
                      <a:pt x="50" y="34"/>
                    </a:cubicBezTo>
                    <a:cubicBezTo>
                      <a:pt x="52" y="34"/>
                      <a:pt x="52" y="34"/>
                      <a:pt x="52" y="34"/>
                    </a:cubicBezTo>
                    <a:cubicBezTo>
                      <a:pt x="51" y="35"/>
                      <a:pt x="51" y="35"/>
                      <a:pt x="51" y="35"/>
                    </a:cubicBezTo>
                    <a:cubicBezTo>
                      <a:pt x="51" y="35"/>
                      <a:pt x="51" y="35"/>
                      <a:pt x="50" y="35"/>
                    </a:cubicBezTo>
                    <a:cubicBezTo>
                      <a:pt x="50" y="35"/>
                      <a:pt x="48" y="36"/>
                      <a:pt x="45" y="40"/>
                    </a:cubicBezTo>
                    <a:cubicBezTo>
                      <a:pt x="43" y="41"/>
                      <a:pt x="25" y="48"/>
                      <a:pt x="34" y="54"/>
                    </a:cubicBezTo>
                    <a:cubicBezTo>
                      <a:pt x="34" y="54"/>
                      <a:pt x="34" y="54"/>
                      <a:pt x="34" y="54"/>
                    </a:cubicBezTo>
                    <a:cubicBezTo>
                      <a:pt x="35" y="54"/>
                      <a:pt x="47" y="55"/>
                      <a:pt x="36" y="68"/>
                    </a:cubicBezTo>
                    <a:cubicBezTo>
                      <a:pt x="36" y="68"/>
                      <a:pt x="24" y="80"/>
                      <a:pt x="33" y="80"/>
                    </a:cubicBezTo>
                    <a:cubicBezTo>
                      <a:pt x="34" y="80"/>
                      <a:pt x="36" y="80"/>
                      <a:pt x="39" y="79"/>
                    </a:cubicBezTo>
                    <a:cubicBezTo>
                      <a:pt x="39" y="79"/>
                      <a:pt x="39" y="79"/>
                      <a:pt x="40" y="79"/>
                    </a:cubicBezTo>
                    <a:cubicBezTo>
                      <a:pt x="40" y="79"/>
                      <a:pt x="40" y="79"/>
                      <a:pt x="40" y="79"/>
                    </a:cubicBezTo>
                    <a:cubicBezTo>
                      <a:pt x="40" y="80"/>
                      <a:pt x="40" y="80"/>
                      <a:pt x="40" y="80"/>
                    </a:cubicBezTo>
                    <a:cubicBezTo>
                      <a:pt x="40" y="80"/>
                      <a:pt x="40" y="80"/>
                      <a:pt x="40" y="80"/>
                    </a:cubicBezTo>
                    <a:cubicBezTo>
                      <a:pt x="40" y="80"/>
                      <a:pt x="36" y="82"/>
                      <a:pt x="33" y="82"/>
                    </a:cubicBezTo>
                    <a:cubicBezTo>
                      <a:pt x="32" y="82"/>
                      <a:pt x="32" y="82"/>
                      <a:pt x="32" y="82"/>
                    </a:cubicBezTo>
                    <a:cubicBezTo>
                      <a:pt x="32" y="82"/>
                      <a:pt x="32" y="82"/>
                      <a:pt x="31" y="82"/>
                    </a:cubicBezTo>
                    <a:cubicBezTo>
                      <a:pt x="30" y="82"/>
                      <a:pt x="23" y="83"/>
                      <a:pt x="21" y="87"/>
                    </a:cubicBezTo>
                    <a:cubicBezTo>
                      <a:pt x="21" y="87"/>
                      <a:pt x="20" y="89"/>
                      <a:pt x="16" y="89"/>
                    </a:cubicBezTo>
                    <a:cubicBezTo>
                      <a:pt x="16" y="89"/>
                      <a:pt x="14" y="89"/>
                      <a:pt x="13" y="88"/>
                    </a:cubicBezTo>
                    <a:cubicBezTo>
                      <a:pt x="0" y="85"/>
                      <a:pt x="0" y="85"/>
                      <a:pt x="0" y="85"/>
                    </a:cubicBezTo>
                    <a:cubicBezTo>
                      <a:pt x="0" y="85"/>
                      <a:pt x="0" y="85"/>
                      <a:pt x="1" y="86"/>
                    </a:cubicBezTo>
                    <a:cubicBezTo>
                      <a:pt x="1" y="86"/>
                      <a:pt x="11" y="89"/>
                      <a:pt x="17" y="89"/>
                    </a:cubicBezTo>
                    <a:cubicBezTo>
                      <a:pt x="18" y="89"/>
                      <a:pt x="19" y="89"/>
                      <a:pt x="20" y="89"/>
                    </a:cubicBezTo>
                    <a:cubicBezTo>
                      <a:pt x="20" y="89"/>
                      <a:pt x="37" y="88"/>
                      <a:pt x="46" y="88"/>
                    </a:cubicBezTo>
                    <a:cubicBezTo>
                      <a:pt x="48" y="88"/>
                      <a:pt x="50" y="88"/>
                      <a:pt x="51" y="88"/>
                    </a:cubicBezTo>
                    <a:cubicBezTo>
                      <a:pt x="64" y="87"/>
                      <a:pt x="64" y="87"/>
                      <a:pt x="64" y="87"/>
                    </a:cubicBezTo>
                    <a:cubicBezTo>
                      <a:pt x="64" y="87"/>
                      <a:pt x="70" y="84"/>
                      <a:pt x="73" y="84"/>
                    </a:cubicBezTo>
                    <a:cubicBezTo>
                      <a:pt x="73" y="84"/>
                      <a:pt x="73" y="84"/>
                      <a:pt x="73" y="84"/>
                    </a:cubicBezTo>
                    <a:cubicBezTo>
                      <a:pt x="73" y="84"/>
                      <a:pt x="74" y="83"/>
                      <a:pt x="74" y="83"/>
                    </a:cubicBezTo>
                    <a:cubicBezTo>
                      <a:pt x="73" y="82"/>
                      <a:pt x="73" y="82"/>
                      <a:pt x="73" y="82"/>
                    </a:cubicBezTo>
                    <a:cubicBezTo>
                      <a:pt x="73" y="83"/>
                      <a:pt x="72" y="83"/>
                      <a:pt x="72" y="83"/>
                    </a:cubicBezTo>
                    <a:cubicBezTo>
                      <a:pt x="71" y="83"/>
                      <a:pt x="71" y="83"/>
                      <a:pt x="71" y="83"/>
                    </a:cubicBezTo>
                    <a:cubicBezTo>
                      <a:pt x="72" y="81"/>
                      <a:pt x="72" y="80"/>
                      <a:pt x="71" y="80"/>
                    </a:cubicBezTo>
                    <a:cubicBezTo>
                      <a:pt x="70" y="79"/>
                      <a:pt x="70" y="79"/>
                      <a:pt x="70" y="79"/>
                    </a:cubicBezTo>
                    <a:cubicBezTo>
                      <a:pt x="70" y="79"/>
                      <a:pt x="70" y="79"/>
                      <a:pt x="70" y="79"/>
                    </a:cubicBezTo>
                    <a:cubicBezTo>
                      <a:pt x="68" y="81"/>
                      <a:pt x="64" y="85"/>
                      <a:pt x="64" y="85"/>
                    </a:cubicBezTo>
                    <a:cubicBezTo>
                      <a:pt x="63" y="84"/>
                      <a:pt x="68" y="78"/>
                      <a:pt x="68" y="78"/>
                    </a:cubicBezTo>
                    <a:cubicBezTo>
                      <a:pt x="68" y="78"/>
                      <a:pt x="68" y="78"/>
                      <a:pt x="68" y="78"/>
                    </a:cubicBezTo>
                    <a:cubicBezTo>
                      <a:pt x="67" y="77"/>
                      <a:pt x="67" y="77"/>
                      <a:pt x="67" y="77"/>
                    </a:cubicBezTo>
                    <a:cubicBezTo>
                      <a:pt x="67" y="77"/>
                      <a:pt x="67" y="77"/>
                      <a:pt x="67" y="77"/>
                    </a:cubicBezTo>
                    <a:cubicBezTo>
                      <a:pt x="66" y="78"/>
                      <a:pt x="66" y="78"/>
                      <a:pt x="64" y="79"/>
                    </a:cubicBezTo>
                    <a:cubicBezTo>
                      <a:pt x="59" y="84"/>
                      <a:pt x="56" y="85"/>
                      <a:pt x="54" y="85"/>
                    </a:cubicBezTo>
                    <a:cubicBezTo>
                      <a:pt x="53" y="85"/>
                      <a:pt x="53" y="84"/>
                      <a:pt x="53" y="84"/>
                    </a:cubicBezTo>
                    <a:cubicBezTo>
                      <a:pt x="55" y="80"/>
                      <a:pt x="63" y="78"/>
                      <a:pt x="63" y="78"/>
                    </a:cubicBezTo>
                    <a:cubicBezTo>
                      <a:pt x="63" y="78"/>
                      <a:pt x="59" y="78"/>
                      <a:pt x="55" y="78"/>
                    </a:cubicBezTo>
                    <a:cubicBezTo>
                      <a:pt x="51" y="78"/>
                      <a:pt x="47" y="78"/>
                      <a:pt x="45" y="80"/>
                    </a:cubicBezTo>
                    <a:cubicBezTo>
                      <a:pt x="45" y="80"/>
                      <a:pt x="45" y="80"/>
                      <a:pt x="45" y="80"/>
                    </a:cubicBezTo>
                    <a:cubicBezTo>
                      <a:pt x="45" y="80"/>
                      <a:pt x="45" y="80"/>
                      <a:pt x="45" y="80"/>
                    </a:cubicBezTo>
                    <a:cubicBezTo>
                      <a:pt x="44" y="78"/>
                      <a:pt x="42" y="73"/>
                      <a:pt x="43" y="70"/>
                    </a:cubicBezTo>
                    <a:cubicBezTo>
                      <a:pt x="42" y="70"/>
                      <a:pt x="42" y="70"/>
                      <a:pt x="41" y="70"/>
                    </a:cubicBezTo>
                    <a:cubicBezTo>
                      <a:pt x="41" y="68"/>
                      <a:pt x="41" y="67"/>
                      <a:pt x="42" y="66"/>
                    </a:cubicBezTo>
                    <a:cubicBezTo>
                      <a:pt x="43" y="66"/>
                      <a:pt x="43" y="66"/>
                      <a:pt x="43" y="66"/>
                    </a:cubicBezTo>
                    <a:cubicBezTo>
                      <a:pt x="43" y="66"/>
                      <a:pt x="43" y="66"/>
                      <a:pt x="43" y="66"/>
                    </a:cubicBezTo>
                    <a:cubicBezTo>
                      <a:pt x="42" y="66"/>
                      <a:pt x="42" y="66"/>
                      <a:pt x="42" y="66"/>
                    </a:cubicBezTo>
                    <a:cubicBezTo>
                      <a:pt x="43" y="66"/>
                      <a:pt x="45" y="65"/>
                      <a:pt x="46" y="65"/>
                    </a:cubicBezTo>
                    <a:cubicBezTo>
                      <a:pt x="46" y="65"/>
                      <a:pt x="46" y="65"/>
                      <a:pt x="46" y="65"/>
                    </a:cubicBezTo>
                    <a:cubicBezTo>
                      <a:pt x="48" y="63"/>
                      <a:pt x="50" y="62"/>
                      <a:pt x="52" y="62"/>
                    </a:cubicBezTo>
                    <a:cubicBezTo>
                      <a:pt x="54" y="62"/>
                      <a:pt x="56" y="62"/>
                      <a:pt x="57" y="64"/>
                    </a:cubicBezTo>
                    <a:cubicBezTo>
                      <a:pt x="57" y="64"/>
                      <a:pt x="56" y="59"/>
                      <a:pt x="52" y="59"/>
                    </a:cubicBezTo>
                    <a:cubicBezTo>
                      <a:pt x="51" y="59"/>
                      <a:pt x="51" y="59"/>
                      <a:pt x="50" y="59"/>
                    </a:cubicBezTo>
                    <a:cubicBezTo>
                      <a:pt x="50" y="59"/>
                      <a:pt x="40" y="58"/>
                      <a:pt x="55" y="55"/>
                    </a:cubicBezTo>
                    <a:cubicBezTo>
                      <a:pt x="55" y="55"/>
                      <a:pt x="62" y="54"/>
                      <a:pt x="54" y="54"/>
                    </a:cubicBezTo>
                    <a:cubicBezTo>
                      <a:pt x="54" y="54"/>
                      <a:pt x="47" y="51"/>
                      <a:pt x="57" y="47"/>
                    </a:cubicBezTo>
                    <a:cubicBezTo>
                      <a:pt x="57" y="47"/>
                      <a:pt x="65" y="42"/>
                      <a:pt x="55" y="42"/>
                    </a:cubicBezTo>
                    <a:cubicBezTo>
                      <a:pt x="55" y="42"/>
                      <a:pt x="54" y="42"/>
                      <a:pt x="53" y="42"/>
                    </a:cubicBezTo>
                    <a:cubicBezTo>
                      <a:pt x="53" y="42"/>
                      <a:pt x="53" y="42"/>
                      <a:pt x="52" y="42"/>
                    </a:cubicBezTo>
                    <a:cubicBezTo>
                      <a:pt x="49" y="42"/>
                      <a:pt x="42" y="41"/>
                      <a:pt x="58" y="37"/>
                    </a:cubicBezTo>
                    <a:cubicBezTo>
                      <a:pt x="58" y="37"/>
                      <a:pt x="58" y="37"/>
                      <a:pt x="59" y="36"/>
                    </a:cubicBezTo>
                    <a:cubicBezTo>
                      <a:pt x="58" y="36"/>
                      <a:pt x="58" y="34"/>
                      <a:pt x="58" y="34"/>
                    </a:cubicBezTo>
                    <a:cubicBezTo>
                      <a:pt x="58" y="33"/>
                      <a:pt x="58" y="32"/>
                      <a:pt x="58" y="31"/>
                    </a:cubicBezTo>
                    <a:cubicBezTo>
                      <a:pt x="58" y="31"/>
                      <a:pt x="57" y="30"/>
                      <a:pt x="57" y="30"/>
                    </a:cubicBezTo>
                    <a:cubicBezTo>
                      <a:pt x="57" y="30"/>
                      <a:pt x="57" y="31"/>
                      <a:pt x="57" y="31"/>
                    </a:cubicBezTo>
                    <a:cubicBezTo>
                      <a:pt x="57" y="31"/>
                      <a:pt x="57" y="36"/>
                      <a:pt x="56" y="36"/>
                    </a:cubicBezTo>
                    <a:cubicBezTo>
                      <a:pt x="56" y="36"/>
                      <a:pt x="55" y="36"/>
                      <a:pt x="55" y="36"/>
                    </a:cubicBezTo>
                    <a:cubicBezTo>
                      <a:pt x="55" y="36"/>
                      <a:pt x="55" y="36"/>
                      <a:pt x="55" y="36"/>
                    </a:cubicBezTo>
                    <a:cubicBezTo>
                      <a:pt x="54" y="36"/>
                      <a:pt x="51" y="35"/>
                      <a:pt x="52" y="32"/>
                    </a:cubicBezTo>
                    <a:cubicBezTo>
                      <a:pt x="52" y="32"/>
                      <a:pt x="52" y="31"/>
                      <a:pt x="52" y="30"/>
                    </a:cubicBezTo>
                    <a:moveTo>
                      <a:pt x="54" y="30"/>
                    </a:moveTo>
                    <a:cubicBezTo>
                      <a:pt x="54" y="30"/>
                      <a:pt x="54" y="30"/>
                      <a:pt x="54" y="30"/>
                    </a:cubicBezTo>
                    <a:cubicBezTo>
                      <a:pt x="54" y="34"/>
                      <a:pt x="55" y="34"/>
                      <a:pt x="55" y="34"/>
                    </a:cubicBezTo>
                    <a:cubicBezTo>
                      <a:pt x="55" y="34"/>
                      <a:pt x="55" y="34"/>
                      <a:pt x="55" y="34"/>
                    </a:cubicBezTo>
                    <a:cubicBezTo>
                      <a:pt x="55" y="34"/>
                      <a:pt x="55" y="34"/>
                      <a:pt x="55" y="34"/>
                    </a:cubicBezTo>
                    <a:cubicBezTo>
                      <a:pt x="56" y="34"/>
                      <a:pt x="56" y="32"/>
                      <a:pt x="56" y="30"/>
                    </a:cubicBezTo>
                    <a:cubicBezTo>
                      <a:pt x="55" y="30"/>
                      <a:pt x="55" y="30"/>
                      <a:pt x="54" y="30"/>
                    </a:cubicBezTo>
                    <a:moveTo>
                      <a:pt x="44" y="29"/>
                    </a:moveTo>
                    <a:cubicBezTo>
                      <a:pt x="43" y="30"/>
                      <a:pt x="42" y="32"/>
                      <a:pt x="40" y="33"/>
                    </a:cubicBezTo>
                    <a:cubicBezTo>
                      <a:pt x="40" y="34"/>
                      <a:pt x="40" y="34"/>
                      <a:pt x="39" y="34"/>
                    </a:cubicBezTo>
                    <a:cubicBezTo>
                      <a:pt x="39" y="35"/>
                      <a:pt x="38" y="37"/>
                      <a:pt x="38" y="38"/>
                    </a:cubicBezTo>
                    <a:cubicBezTo>
                      <a:pt x="46" y="35"/>
                      <a:pt x="46" y="35"/>
                      <a:pt x="46" y="35"/>
                    </a:cubicBezTo>
                    <a:cubicBezTo>
                      <a:pt x="44" y="35"/>
                      <a:pt x="44" y="33"/>
                      <a:pt x="44" y="32"/>
                    </a:cubicBezTo>
                    <a:cubicBezTo>
                      <a:pt x="44" y="33"/>
                      <a:pt x="44" y="33"/>
                      <a:pt x="43" y="33"/>
                    </a:cubicBezTo>
                    <a:cubicBezTo>
                      <a:pt x="42" y="36"/>
                      <a:pt x="42" y="36"/>
                      <a:pt x="42" y="36"/>
                    </a:cubicBezTo>
                    <a:cubicBezTo>
                      <a:pt x="40" y="36"/>
                      <a:pt x="40" y="36"/>
                      <a:pt x="40" y="36"/>
                    </a:cubicBezTo>
                    <a:cubicBezTo>
                      <a:pt x="41" y="33"/>
                      <a:pt x="41" y="33"/>
                      <a:pt x="41" y="33"/>
                    </a:cubicBezTo>
                    <a:cubicBezTo>
                      <a:pt x="43" y="33"/>
                      <a:pt x="43" y="33"/>
                      <a:pt x="43" y="33"/>
                    </a:cubicBezTo>
                    <a:cubicBezTo>
                      <a:pt x="42" y="32"/>
                      <a:pt x="42" y="32"/>
                      <a:pt x="44" y="30"/>
                    </a:cubicBezTo>
                    <a:cubicBezTo>
                      <a:pt x="44" y="29"/>
                      <a:pt x="44" y="29"/>
                      <a:pt x="44" y="29"/>
                    </a:cubicBezTo>
                    <a:moveTo>
                      <a:pt x="49" y="25"/>
                    </a:moveTo>
                    <a:cubicBezTo>
                      <a:pt x="48" y="26"/>
                      <a:pt x="47" y="27"/>
                      <a:pt x="46" y="27"/>
                    </a:cubicBezTo>
                    <a:cubicBezTo>
                      <a:pt x="46" y="28"/>
                      <a:pt x="46" y="28"/>
                      <a:pt x="46" y="28"/>
                    </a:cubicBezTo>
                    <a:cubicBezTo>
                      <a:pt x="47" y="28"/>
                      <a:pt x="48" y="27"/>
                      <a:pt x="49" y="26"/>
                    </a:cubicBezTo>
                    <a:cubicBezTo>
                      <a:pt x="49" y="26"/>
                      <a:pt x="49" y="26"/>
                      <a:pt x="49" y="25"/>
                    </a:cubicBezTo>
                    <a:moveTo>
                      <a:pt x="44" y="23"/>
                    </a:moveTo>
                    <a:cubicBezTo>
                      <a:pt x="43" y="24"/>
                      <a:pt x="43" y="24"/>
                      <a:pt x="42" y="25"/>
                    </a:cubicBezTo>
                    <a:cubicBezTo>
                      <a:pt x="42" y="25"/>
                      <a:pt x="41" y="26"/>
                      <a:pt x="43" y="26"/>
                    </a:cubicBezTo>
                    <a:cubicBezTo>
                      <a:pt x="43" y="26"/>
                      <a:pt x="44" y="26"/>
                      <a:pt x="44" y="26"/>
                    </a:cubicBezTo>
                    <a:cubicBezTo>
                      <a:pt x="44" y="25"/>
                      <a:pt x="44" y="24"/>
                      <a:pt x="44" y="24"/>
                    </a:cubicBezTo>
                    <a:cubicBezTo>
                      <a:pt x="44" y="24"/>
                      <a:pt x="44" y="23"/>
                      <a:pt x="44" y="23"/>
                    </a:cubicBezTo>
                    <a:moveTo>
                      <a:pt x="55" y="22"/>
                    </a:moveTo>
                    <a:cubicBezTo>
                      <a:pt x="55" y="22"/>
                      <a:pt x="55" y="22"/>
                      <a:pt x="55" y="22"/>
                    </a:cubicBezTo>
                    <a:cubicBezTo>
                      <a:pt x="55" y="22"/>
                      <a:pt x="55" y="22"/>
                      <a:pt x="55" y="22"/>
                    </a:cubicBezTo>
                    <a:cubicBezTo>
                      <a:pt x="54" y="22"/>
                      <a:pt x="54" y="23"/>
                      <a:pt x="54" y="24"/>
                    </a:cubicBezTo>
                    <a:cubicBezTo>
                      <a:pt x="54" y="24"/>
                      <a:pt x="54" y="24"/>
                      <a:pt x="54" y="24"/>
                    </a:cubicBezTo>
                    <a:cubicBezTo>
                      <a:pt x="54" y="24"/>
                      <a:pt x="55" y="23"/>
                      <a:pt x="55" y="22"/>
                    </a:cubicBezTo>
                    <a:cubicBezTo>
                      <a:pt x="55" y="22"/>
                      <a:pt x="55" y="22"/>
                      <a:pt x="55" y="22"/>
                    </a:cubicBezTo>
                    <a:moveTo>
                      <a:pt x="47" y="22"/>
                    </a:moveTo>
                    <a:cubicBezTo>
                      <a:pt x="47" y="22"/>
                      <a:pt x="46" y="22"/>
                      <a:pt x="46" y="22"/>
                    </a:cubicBezTo>
                    <a:cubicBezTo>
                      <a:pt x="46" y="23"/>
                      <a:pt x="46" y="24"/>
                      <a:pt x="46" y="26"/>
                    </a:cubicBezTo>
                    <a:cubicBezTo>
                      <a:pt x="47" y="25"/>
                      <a:pt x="47" y="25"/>
                      <a:pt x="48" y="25"/>
                    </a:cubicBezTo>
                    <a:cubicBezTo>
                      <a:pt x="49" y="25"/>
                      <a:pt x="49" y="25"/>
                      <a:pt x="49" y="25"/>
                    </a:cubicBezTo>
                    <a:cubicBezTo>
                      <a:pt x="49" y="24"/>
                      <a:pt x="49" y="24"/>
                      <a:pt x="49" y="24"/>
                    </a:cubicBezTo>
                    <a:cubicBezTo>
                      <a:pt x="49" y="22"/>
                      <a:pt x="48" y="22"/>
                      <a:pt x="47" y="22"/>
                    </a:cubicBezTo>
                    <a:moveTo>
                      <a:pt x="24" y="21"/>
                    </a:moveTo>
                    <a:cubicBezTo>
                      <a:pt x="24" y="21"/>
                      <a:pt x="24" y="22"/>
                      <a:pt x="24" y="22"/>
                    </a:cubicBezTo>
                    <a:cubicBezTo>
                      <a:pt x="24" y="22"/>
                      <a:pt x="24" y="22"/>
                      <a:pt x="24" y="22"/>
                    </a:cubicBezTo>
                    <a:cubicBezTo>
                      <a:pt x="24" y="22"/>
                      <a:pt x="24" y="21"/>
                      <a:pt x="24" y="21"/>
                    </a:cubicBezTo>
                    <a:moveTo>
                      <a:pt x="53" y="21"/>
                    </a:moveTo>
                    <a:cubicBezTo>
                      <a:pt x="52" y="21"/>
                      <a:pt x="51" y="21"/>
                      <a:pt x="50" y="22"/>
                    </a:cubicBezTo>
                    <a:cubicBezTo>
                      <a:pt x="51" y="22"/>
                      <a:pt x="51" y="23"/>
                      <a:pt x="51" y="24"/>
                    </a:cubicBezTo>
                    <a:cubicBezTo>
                      <a:pt x="51" y="24"/>
                      <a:pt x="51" y="24"/>
                      <a:pt x="51" y="24"/>
                    </a:cubicBezTo>
                    <a:cubicBezTo>
                      <a:pt x="51" y="24"/>
                      <a:pt x="51" y="24"/>
                      <a:pt x="51" y="24"/>
                    </a:cubicBezTo>
                    <a:cubicBezTo>
                      <a:pt x="51" y="24"/>
                      <a:pt x="51" y="25"/>
                      <a:pt x="51" y="25"/>
                    </a:cubicBezTo>
                    <a:cubicBezTo>
                      <a:pt x="52" y="25"/>
                      <a:pt x="52" y="25"/>
                      <a:pt x="52" y="25"/>
                    </a:cubicBezTo>
                    <a:cubicBezTo>
                      <a:pt x="52" y="23"/>
                      <a:pt x="52" y="22"/>
                      <a:pt x="52" y="22"/>
                    </a:cubicBezTo>
                    <a:cubicBezTo>
                      <a:pt x="52" y="22"/>
                      <a:pt x="52" y="22"/>
                      <a:pt x="53" y="21"/>
                    </a:cubicBezTo>
                    <a:moveTo>
                      <a:pt x="31" y="11"/>
                    </a:moveTo>
                    <a:cubicBezTo>
                      <a:pt x="31" y="11"/>
                      <a:pt x="33" y="11"/>
                      <a:pt x="33" y="6"/>
                    </a:cubicBezTo>
                    <a:cubicBezTo>
                      <a:pt x="39" y="17"/>
                      <a:pt x="39" y="17"/>
                      <a:pt x="39" y="17"/>
                    </a:cubicBezTo>
                    <a:cubicBezTo>
                      <a:pt x="39" y="17"/>
                      <a:pt x="45" y="16"/>
                      <a:pt x="48" y="16"/>
                    </a:cubicBezTo>
                    <a:cubicBezTo>
                      <a:pt x="50" y="16"/>
                      <a:pt x="51" y="17"/>
                      <a:pt x="46" y="18"/>
                    </a:cubicBezTo>
                    <a:cubicBezTo>
                      <a:pt x="46" y="18"/>
                      <a:pt x="46" y="18"/>
                      <a:pt x="45" y="18"/>
                    </a:cubicBezTo>
                    <a:cubicBezTo>
                      <a:pt x="44" y="18"/>
                      <a:pt x="39" y="18"/>
                      <a:pt x="34" y="23"/>
                    </a:cubicBezTo>
                    <a:cubicBezTo>
                      <a:pt x="34" y="23"/>
                      <a:pt x="34" y="11"/>
                      <a:pt x="31" y="11"/>
                    </a:cubicBezTo>
                    <a:cubicBezTo>
                      <a:pt x="31" y="11"/>
                      <a:pt x="31" y="11"/>
                      <a:pt x="31" y="11"/>
                    </a:cubicBezTo>
                    <a:cubicBezTo>
                      <a:pt x="31" y="11"/>
                      <a:pt x="31" y="11"/>
                      <a:pt x="31" y="11"/>
                    </a:cubicBezTo>
                    <a:cubicBezTo>
                      <a:pt x="31" y="11"/>
                      <a:pt x="31" y="11"/>
                      <a:pt x="31" y="11"/>
                    </a:cubicBezTo>
                    <a:moveTo>
                      <a:pt x="32" y="0"/>
                    </a:moveTo>
                    <a:cubicBezTo>
                      <a:pt x="32" y="0"/>
                      <a:pt x="35" y="11"/>
                      <a:pt x="30" y="11"/>
                    </a:cubicBezTo>
                    <a:cubicBezTo>
                      <a:pt x="29" y="11"/>
                      <a:pt x="27" y="10"/>
                      <a:pt x="25" y="9"/>
                    </a:cubicBezTo>
                    <a:cubicBezTo>
                      <a:pt x="25" y="9"/>
                      <a:pt x="25" y="9"/>
                      <a:pt x="25" y="9"/>
                    </a:cubicBezTo>
                    <a:cubicBezTo>
                      <a:pt x="24" y="9"/>
                      <a:pt x="22" y="10"/>
                      <a:pt x="18" y="19"/>
                    </a:cubicBezTo>
                    <a:cubicBezTo>
                      <a:pt x="18" y="19"/>
                      <a:pt x="20" y="20"/>
                      <a:pt x="22" y="21"/>
                    </a:cubicBezTo>
                    <a:cubicBezTo>
                      <a:pt x="23" y="21"/>
                      <a:pt x="23" y="21"/>
                      <a:pt x="23" y="21"/>
                    </a:cubicBezTo>
                    <a:cubicBezTo>
                      <a:pt x="24" y="21"/>
                      <a:pt x="24" y="21"/>
                      <a:pt x="24" y="21"/>
                    </a:cubicBezTo>
                    <a:cubicBezTo>
                      <a:pt x="24" y="20"/>
                      <a:pt x="23" y="19"/>
                      <a:pt x="21" y="19"/>
                    </a:cubicBezTo>
                    <a:cubicBezTo>
                      <a:pt x="21" y="19"/>
                      <a:pt x="20" y="19"/>
                      <a:pt x="19" y="19"/>
                    </a:cubicBezTo>
                    <a:cubicBezTo>
                      <a:pt x="19" y="19"/>
                      <a:pt x="23" y="9"/>
                      <a:pt x="24" y="9"/>
                    </a:cubicBezTo>
                    <a:cubicBezTo>
                      <a:pt x="24" y="9"/>
                      <a:pt x="24" y="9"/>
                      <a:pt x="24" y="9"/>
                    </a:cubicBezTo>
                    <a:cubicBezTo>
                      <a:pt x="25" y="22"/>
                      <a:pt x="25" y="22"/>
                      <a:pt x="25" y="22"/>
                    </a:cubicBezTo>
                    <a:cubicBezTo>
                      <a:pt x="25" y="22"/>
                      <a:pt x="26" y="22"/>
                      <a:pt x="26" y="22"/>
                    </a:cubicBezTo>
                    <a:cubicBezTo>
                      <a:pt x="27" y="22"/>
                      <a:pt x="27" y="21"/>
                      <a:pt x="28" y="21"/>
                    </a:cubicBezTo>
                    <a:cubicBezTo>
                      <a:pt x="28" y="21"/>
                      <a:pt x="29" y="21"/>
                      <a:pt x="29" y="21"/>
                    </a:cubicBezTo>
                    <a:cubicBezTo>
                      <a:pt x="29" y="21"/>
                      <a:pt x="29" y="21"/>
                      <a:pt x="29" y="21"/>
                    </a:cubicBezTo>
                    <a:cubicBezTo>
                      <a:pt x="30" y="21"/>
                      <a:pt x="32" y="22"/>
                      <a:pt x="33" y="23"/>
                    </a:cubicBezTo>
                    <a:cubicBezTo>
                      <a:pt x="33" y="24"/>
                      <a:pt x="34" y="24"/>
                      <a:pt x="34" y="24"/>
                    </a:cubicBezTo>
                    <a:cubicBezTo>
                      <a:pt x="35" y="22"/>
                      <a:pt x="37" y="21"/>
                      <a:pt x="38" y="21"/>
                    </a:cubicBezTo>
                    <a:cubicBezTo>
                      <a:pt x="41" y="20"/>
                      <a:pt x="44" y="18"/>
                      <a:pt x="47" y="18"/>
                    </a:cubicBezTo>
                    <a:cubicBezTo>
                      <a:pt x="47" y="18"/>
                      <a:pt x="48" y="18"/>
                      <a:pt x="48" y="18"/>
                    </a:cubicBezTo>
                    <a:cubicBezTo>
                      <a:pt x="48" y="18"/>
                      <a:pt x="48" y="18"/>
                      <a:pt x="49" y="18"/>
                    </a:cubicBezTo>
                    <a:cubicBezTo>
                      <a:pt x="49" y="18"/>
                      <a:pt x="49" y="18"/>
                      <a:pt x="47" y="20"/>
                    </a:cubicBezTo>
                    <a:cubicBezTo>
                      <a:pt x="48" y="20"/>
                      <a:pt x="48" y="20"/>
                      <a:pt x="48" y="20"/>
                    </a:cubicBezTo>
                    <a:cubicBezTo>
                      <a:pt x="49" y="20"/>
                      <a:pt x="50" y="19"/>
                      <a:pt x="53" y="17"/>
                    </a:cubicBezTo>
                    <a:cubicBezTo>
                      <a:pt x="53" y="17"/>
                      <a:pt x="49" y="17"/>
                      <a:pt x="50" y="15"/>
                    </a:cubicBezTo>
                    <a:cubicBezTo>
                      <a:pt x="50" y="15"/>
                      <a:pt x="40" y="7"/>
                      <a:pt x="45" y="7"/>
                    </a:cubicBezTo>
                    <a:cubicBezTo>
                      <a:pt x="45" y="7"/>
                      <a:pt x="46" y="7"/>
                      <a:pt x="46" y="8"/>
                    </a:cubicBezTo>
                    <a:cubicBezTo>
                      <a:pt x="46" y="8"/>
                      <a:pt x="54" y="8"/>
                      <a:pt x="58" y="15"/>
                    </a:cubicBezTo>
                    <a:cubicBezTo>
                      <a:pt x="58" y="14"/>
                      <a:pt x="58" y="13"/>
                      <a:pt x="58" y="12"/>
                    </a:cubicBezTo>
                    <a:cubicBezTo>
                      <a:pt x="58" y="12"/>
                      <a:pt x="50" y="4"/>
                      <a:pt x="47" y="1"/>
                    </a:cubicBezTo>
                    <a:cubicBezTo>
                      <a:pt x="46" y="1"/>
                      <a:pt x="46" y="3"/>
                      <a:pt x="43" y="3"/>
                    </a:cubicBezTo>
                    <a:cubicBezTo>
                      <a:pt x="42" y="3"/>
                      <a:pt x="40" y="3"/>
                      <a:pt x="38" y="2"/>
                    </a:cubicBezTo>
                    <a:cubicBezTo>
                      <a:pt x="38" y="2"/>
                      <a:pt x="36" y="1"/>
                      <a:pt x="33" y="1"/>
                    </a:cubicBezTo>
                    <a:cubicBezTo>
                      <a:pt x="33" y="1"/>
                      <a:pt x="33" y="1"/>
                      <a:pt x="32" y="0"/>
                    </a:cubicBezTo>
                    <a:cubicBezTo>
                      <a:pt x="32" y="0"/>
                      <a:pt x="32" y="0"/>
                      <a:pt x="32" y="0"/>
                    </a:cubicBezTo>
                    <a:cubicBezTo>
                      <a:pt x="32" y="0"/>
                      <a:pt x="32" y="0"/>
                      <a:pt x="3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54" name="Freeform 367"/>
              <p:cNvSpPr>
                <a:spLocks/>
              </p:cNvSpPr>
              <p:nvPr/>
            </p:nvSpPr>
            <p:spPr bwMode="auto">
              <a:xfrm>
                <a:off x="1904" y="773"/>
                <a:ext cx="9" cy="19"/>
              </a:xfrm>
              <a:custGeom>
                <a:avLst/>
                <a:gdLst>
                  <a:gd name="T0" fmla="*/ 5 w 6"/>
                  <a:gd name="T1" fmla="*/ 0 h 13"/>
                  <a:gd name="T2" fmla="*/ 0 w 6"/>
                  <a:gd name="T3" fmla="*/ 10 h 13"/>
                  <a:gd name="T4" fmla="*/ 2 w 6"/>
                  <a:gd name="T5" fmla="*/ 10 h 13"/>
                  <a:gd name="T6" fmla="*/ 5 w 6"/>
                  <a:gd name="T7" fmla="*/ 12 h 13"/>
                  <a:gd name="T8" fmla="*/ 5 w 6"/>
                  <a:gd name="T9" fmla="*/ 12 h 13"/>
                  <a:gd name="T10" fmla="*/ 5 w 6"/>
                  <a:gd name="T11" fmla="*/ 12 h 13"/>
                  <a:gd name="T12" fmla="*/ 5 w 6"/>
                  <a:gd name="T13" fmla="*/ 13 h 13"/>
                  <a:gd name="T14" fmla="*/ 6 w 6"/>
                  <a:gd name="T15" fmla="*/ 13 h 13"/>
                  <a:gd name="T16" fmla="*/ 5 w 6"/>
                  <a:gd name="T17" fmla="*/ 0 h 13"/>
                  <a:gd name="T18" fmla="*/ 5 w 6"/>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3">
                    <a:moveTo>
                      <a:pt x="5" y="0"/>
                    </a:moveTo>
                    <a:cubicBezTo>
                      <a:pt x="4" y="0"/>
                      <a:pt x="0" y="10"/>
                      <a:pt x="0" y="10"/>
                    </a:cubicBezTo>
                    <a:cubicBezTo>
                      <a:pt x="1" y="10"/>
                      <a:pt x="2" y="10"/>
                      <a:pt x="2" y="10"/>
                    </a:cubicBezTo>
                    <a:cubicBezTo>
                      <a:pt x="4" y="10"/>
                      <a:pt x="5" y="11"/>
                      <a:pt x="5" y="12"/>
                    </a:cubicBezTo>
                    <a:cubicBezTo>
                      <a:pt x="5" y="12"/>
                      <a:pt x="5" y="12"/>
                      <a:pt x="5" y="12"/>
                    </a:cubicBezTo>
                    <a:cubicBezTo>
                      <a:pt x="5" y="12"/>
                      <a:pt x="5" y="12"/>
                      <a:pt x="5" y="12"/>
                    </a:cubicBezTo>
                    <a:cubicBezTo>
                      <a:pt x="5" y="12"/>
                      <a:pt x="5" y="13"/>
                      <a:pt x="5" y="13"/>
                    </a:cubicBezTo>
                    <a:cubicBezTo>
                      <a:pt x="5" y="13"/>
                      <a:pt x="6" y="13"/>
                      <a:pt x="6" y="13"/>
                    </a:cubicBezTo>
                    <a:cubicBezTo>
                      <a:pt x="5" y="0"/>
                      <a:pt x="5" y="0"/>
                      <a:pt x="5" y="0"/>
                    </a:cubicBezTo>
                    <a:cubicBezTo>
                      <a:pt x="5" y="0"/>
                      <a:pt x="5" y="0"/>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55" name="Freeform 368"/>
              <p:cNvSpPr>
                <a:spLocks noEditPoints="1"/>
              </p:cNvSpPr>
              <p:nvPr/>
            </p:nvSpPr>
            <p:spPr bwMode="auto">
              <a:xfrm>
                <a:off x="1921" y="768"/>
                <a:ext cx="29" cy="25"/>
              </a:xfrm>
              <a:custGeom>
                <a:avLst/>
                <a:gdLst>
                  <a:gd name="T0" fmla="*/ 0 w 20"/>
                  <a:gd name="T1" fmla="*/ 5 h 17"/>
                  <a:gd name="T2" fmla="*/ 0 w 20"/>
                  <a:gd name="T3" fmla="*/ 5 h 17"/>
                  <a:gd name="T4" fmla="*/ 0 w 20"/>
                  <a:gd name="T5" fmla="*/ 5 h 17"/>
                  <a:gd name="T6" fmla="*/ 2 w 20"/>
                  <a:gd name="T7" fmla="*/ 0 h 17"/>
                  <a:gd name="T8" fmla="*/ 0 w 20"/>
                  <a:gd name="T9" fmla="*/ 5 h 17"/>
                  <a:gd name="T10" fmla="*/ 0 w 20"/>
                  <a:gd name="T11" fmla="*/ 5 h 17"/>
                  <a:gd name="T12" fmla="*/ 3 w 20"/>
                  <a:gd name="T13" fmla="*/ 17 h 17"/>
                  <a:gd name="T14" fmla="*/ 14 w 20"/>
                  <a:gd name="T15" fmla="*/ 12 h 17"/>
                  <a:gd name="T16" fmla="*/ 15 w 20"/>
                  <a:gd name="T17" fmla="*/ 12 h 17"/>
                  <a:gd name="T18" fmla="*/ 17 w 20"/>
                  <a:gd name="T19" fmla="*/ 10 h 17"/>
                  <a:gd name="T20" fmla="*/ 8 w 20"/>
                  <a:gd name="T21" fmla="*/ 11 h 17"/>
                  <a:gd name="T22" fmla="*/ 2 w 20"/>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7">
                    <a:moveTo>
                      <a:pt x="0" y="5"/>
                    </a:moveTo>
                    <a:cubicBezTo>
                      <a:pt x="0" y="5"/>
                      <a:pt x="0" y="5"/>
                      <a:pt x="0" y="5"/>
                    </a:cubicBezTo>
                    <a:cubicBezTo>
                      <a:pt x="0" y="5"/>
                      <a:pt x="0" y="5"/>
                      <a:pt x="0" y="5"/>
                    </a:cubicBezTo>
                    <a:moveTo>
                      <a:pt x="2" y="0"/>
                    </a:moveTo>
                    <a:cubicBezTo>
                      <a:pt x="2" y="5"/>
                      <a:pt x="0" y="5"/>
                      <a:pt x="0" y="5"/>
                    </a:cubicBezTo>
                    <a:cubicBezTo>
                      <a:pt x="0" y="5"/>
                      <a:pt x="0" y="5"/>
                      <a:pt x="0" y="5"/>
                    </a:cubicBezTo>
                    <a:cubicBezTo>
                      <a:pt x="3" y="5"/>
                      <a:pt x="3" y="17"/>
                      <a:pt x="3" y="17"/>
                    </a:cubicBezTo>
                    <a:cubicBezTo>
                      <a:pt x="8" y="12"/>
                      <a:pt x="13" y="12"/>
                      <a:pt x="14" y="12"/>
                    </a:cubicBezTo>
                    <a:cubicBezTo>
                      <a:pt x="15" y="12"/>
                      <a:pt x="15" y="12"/>
                      <a:pt x="15" y="12"/>
                    </a:cubicBezTo>
                    <a:cubicBezTo>
                      <a:pt x="20" y="11"/>
                      <a:pt x="19" y="10"/>
                      <a:pt x="17" y="10"/>
                    </a:cubicBezTo>
                    <a:cubicBezTo>
                      <a:pt x="14" y="10"/>
                      <a:pt x="8" y="11"/>
                      <a:pt x="8" y="11"/>
                    </a:cubicBezTo>
                    <a:cubicBezTo>
                      <a:pt x="2" y="0"/>
                      <a:pt x="2"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56" name="Freeform 369"/>
              <p:cNvSpPr>
                <a:spLocks/>
              </p:cNvSpPr>
              <p:nvPr/>
            </p:nvSpPr>
            <p:spPr bwMode="auto">
              <a:xfrm>
                <a:off x="1936" y="856"/>
                <a:ext cx="3" cy="5"/>
              </a:xfrm>
              <a:custGeom>
                <a:avLst/>
                <a:gdLst>
                  <a:gd name="T0" fmla="*/ 1 w 2"/>
                  <a:gd name="T1" fmla="*/ 0 h 4"/>
                  <a:gd name="T2" fmla="*/ 0 w 2"/>
                  <a:gd name="T3" fmla="*/ 4 h 4"/>
                  <a:gd name="T4" fmla="*/ 2 w 2"/>
                  <a:gd name="T5" fmla="*/ 4 h 4"/>
                  <a:gd name="T6" fmla="*/ 2 w 2"/>
                  <a:gd name="T7" fmla="*/ 4 h 4"/>
                  <a:gd name="T8" fmla="*/ 2 w 2"/>
                  <a:gd name="T9" fmla="*/ 4 h 4"/>
                  <a:gd name="T10" fmla="*/ 2 w 2"/>
                  <a:gd name="T11" fmla="*/ 4 h 4"/>
                  <a:gd name="T12" fmla="*/ 2 w 2"/>
                  <a:gd name="T13" fmla="*/ 4 h 4"/>
                  <a:gd name="T14" fmla="*/ 2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cubicBezTo>
                      <a:pt x="0" y="1"/>
                      <a:pt x="0" y="2"/>
                      <a:pt x="0" y="4"/>
                    </a:cubicBezTo>
                    <a:cubicBezTo>
                      <a:pt x="1" y="4"/>
                      <a:pt x="1" y="4"/>
                      <a:pt x="2" y="4"/>
                    </a:cubicBezTo>
                    <a:cubicBezTo>
                      <a:pt x="2" y="4"/>
                      <a:pt x="2" y="4"/>
                      <a:pt x="2" y="4"/>
                    </a:cubicBezTo>
                    <a:cubicBezTo>
                      <a:pt x="2" y="4"/>
                      <a:pt x="2" y="4"/>
                      <a:pt x="2" y="4"/>
                    </a:cubicBezTo>
                    <a:cubicBezTo>
                      <a:pt x="2" y="4"/>
                      <a:pt x="2" y="4"/>
                      <a:pt x="2" y="4"/>
                    </a:cubicBezTo>
                    <a:cubicBezTo>
                      <a:pt x="2" y="4"/>
                      <a:pt x="2" y="4"/>
                      <a:pt x="2" y="4"/>
                    </a:cubicBezTo>
                    <a:cubicBezTo>
                      <a:pt x="2" y="2"/>
                      <a:pt x="2" y="1"/>
                      <a:pt x="2"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58" name="Freeform 371"/>
              <p:cNvSpPr>
                <a:spLocks/>
              </p:cNvSpPr>
              <p:nvPr/>
            </p:nvSpPr>
            <p:spPr bwMode="auto">
              <a:xfrm>
                <a:off x="1923" y="760"/>
                <a:ext cx="1" cy="1"/>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1"/>
                      <a:pt x="1" y="1"/>
                    </a:cubicBezTo>
                    <a:cubicBezTo>
                      <a:pt x="1" y="1"/>
                      <a:pt x="1" y="1"/>
                      <a:pt x="1" y="1"/>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59" name="Freeform 372"/>
              <p:cNvSpPr>
                <a:spLocks/>
              </p:cNvSpPr>
              <p:nvPr/>
            </p:nvSpPr>
            <p:spPr bwMode="auto">
              <a:xfrm>
                <a:off x="1908" y="790"/>
                <a:ext cx="3" cy="2"/>
              </a:xfrm>
              <a:custGeom>
                <a:avLst/>
                <a:gdLst>
                  <a:gd name="T0" fmla="*/ 1 w 2"/>
                  <a:gd name="T1" fmla="*/ 0 h 1"/>
                  <a:gd name="T2" fmla="*/ 0 w 2"/>
                  <a:gd name="T3" fmla="*/ 0 h 1"/>
                  <a:gd name="T4" fmla="*/ 2 w 2"/>
                  <a:gd name="T5" fmla="*/ 1 h 1"/>
                  <a:gd name="T6" fmla="*/ 2 w 2"/>
                  <a:gd name="T7" fmla="*/ 0 h 1"/>
                  <a:gd name="T8" fmla="*/ 2 w 2"/>
                  <a:gd name="T9" fmla="*/ 0 h 1"/>
                  <a:gd name="T10" fmla="*/ 2 w 2"/>
                  <a:gd name="T11" fmla="*/ 0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0" y="0"/>
                      <a:pt x="0" y="0"/>
                      <a:pt x="0" y="0"/>
                    </a:cubicBezTo>
                    <a:cubicBezTo>
                      <a:pt x="1" y="0"/>
                      <a:pt x="1" y="0"/>
                      <a:pt x="2" y="1"/>
                    </a:cubicBezTo>
                    <a:cubicBezTo>
                      <a:pt x="2" y="1"/>
                      <a:pt x="2" y="0"/>
                      <a:pt x="2" y="0"/>
                    </a:cubicBezTo>
                    <a:cubicBezTo>
                      <a:pt x="2" y="0"/>
                      <a:pt x="2" y="0"/>
                      <a:pt x="2" y="0"/>
                    </a:cubicBezTo>
                    <a:cubicBezTo>
                      <a:pt x="2" y="0"/>
                      <a:pt x="2" y="0"/>
                      <a:pt x="2"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0" name="Freeform 373"/>
              <p:cNvSpPr>
                <a:spLocks/>
              </p:cNvSpPr>
              <p:nvPr/>
            </p:nvSpPr>
            <p:spPr bwMode="auto">
              <a:xfrm>
                <a:off x="1934" y="808"/>
                <a:ext cx="5" cy="4"/>
              </a:xfrm>
              <a:custGeom>
                <a:avLst/>
                <a:gdLst>
                  <a:gd name="T0" fmla="*/ 1 w 3"/>
                  <a:gd name="T1" fmla="*/ 0 h 3"/>
                  <a:gd name="T2" fmla="*/ 0 w 3"/>
                  <a:gd name="T3" fmla="*/ 3 h 3"/>
                  <a:gd name="T4" fmla="*/ 2 w 3"/>
                  <a:gd name="T5" fmla="*/ 3 h 3"/>
                  <a:gd name="T6" fmla="*/ 3 w 3"/>
                  <a:gd name="T7" fmla="*/ 0 h 3"/>
                  <a:gd name="T8" fmla="*/ 3 w 3"/>
                  <a:gd name="T9" fmla="*/ 0 h 3"/>
                  <a:gd name="T10" fmla="*/ 3 w 3"/>
                  <a:gd name="T11" fmla="*/ 0 h 3"/>
                  <a:gd name="T12" fmla="*/ 3 w 3"/>
                  <a:gd name="T13" fmla="*/ 0 h 3"/>
                  <a:gd name="T14" fmla="*/ 1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1" y="0"/>
                    </a:moveTo>
                    <a:cubicBezTo>
                      <a:pt x="0" y="3"/>
                      <a:pt x="0" y="3"/>
                      <a:pt x="0" y="3"/>
                    </a:cubicBezTo>
                    <a:cubicBezTo>
                      <a:pt x="2" y="3"/>
                      <a:pt x="2" y="3"/>
                      <a:pt x="2" y="3"/>
                    </a:cubicBezTo>
                    <a:cubicBezTo>
                      <a:pt x="3" y="0"/>
                      <a:pt x="3" y="0"/>
                      <a:pt x="3" y="0"/>
                    </a:cubicBezTo>
                    <a:cubicBezTo>
                      <a:pt x="3" y="0"/>
                      <a:pt x="3" y="0"/>
                      <a:pt x="3" y="0"/>
                    </a:cubicBezTo>
                    <a:cubicBezTo>
                      <a:pt x="3" y="0"/>
                      <a:pt x="3" y="0"/>
                      <a:pt x="3" y="0"/>
                    </a:cubicBezTo>
                    <a:cubicBezTo>
                      <a:pt x="3" y="0"/>
                      <a:pt x="3" y="0"/>
                      <a:pt x="3"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1" name="Freeform 374"/>
              <p:cNvSpPr>
                <a:spLocks/>
              </p:cNvSpPr>
              <p:nvPr/>
            </p:nvSpPr>
            <p:spPr bwMode="auto">
              <a:xfrm>
                <a:off x="1914" y="790"/>
                <a:ext cx="10" cy="3"/>
              </a:xfrm>
              <a:custGeom>
                <a:avLst/>
                <a:gdLst>
                  <a:gd name="T0" fmla="*/ 3 w 7"/>
                  <a:gd name="T1" fmla="*/ 0 h 2"/>
                  <a:gd name="T2" fmla="*/ 3 w 7"/>
                  <a:gd name="T3" fmla="*/ 0 h 2"/>
                  <a:gd name="T4" fmla="*/ 2 w 7"/>
                  <a:gd name="T5" fmla="*/ 0 h 2"/>
                  <a:gd name="T6" fmla="*/ 0 w 7"/>
                  <a:gd name="T7" fmla="*/ 1 h 2"/>
                  <a:gd name="T8" fmla="*/ 7 w 7"/>
                  <a:gd name="T9" fmla="*/ 2 h 2"/>
                  <a:gd name="T10" fmla="*/ 3 w 7"/>
                  <a:gd name="T11" fmla="*/ 0 h 2"/>
                </a:gdLst>
                <a:ahLst/>
                <a:cxnLst>
                  <a:cxn ang="0">
                    <a:pos x="T0" y="T1"/>
                  </a:cxn>
                  <a:cxn ang="0">
                    <a:pos x="T2" y="T3"/>
                  </a:cxn>
                  <a:cxn ang="0">
                    <a:pos x="T4" y="T5"/>
                  </a:cxn>
                  <a:cxn ang="0">
                    <a:pos x="T6" y="T7"/>
                  </a:cxn>
                  <a:cxn ang="0">
                    <a:pos x="T8" y="T9"/>
                  </a:cxn>
                  <a:cxn ang="0">
                    <a:pos x="T10" y="T11"/>
                  </a:cxn>
                </a:cxnLst>
                <a:rect l="0" t="0" r="r" b="b"/>
                <a:pathLst>
                  <a:path w="7" h="2">
                    <a:moveTo>
                      <a:pt x="3" y="0"/>
                    </a:moveTo>
                    <a:cubicBezTo>
                      <a:pt x="3" y="0"/>
                      <a:pt x="3" y="0"/>
                      <a:pt x="3" y="0"/>
                    </a:cubicBezTo>
                    <a:cubicBezTo>
                      <a:pt x="3" y="0"/>
                      <a:pt x="2" y="0"/>
                      <a:pt x="2" y="0"/>
                    </a:cubicBezTo>
                    <a:cubicBezTo>
                      <a:pt x="1" y="0"/>
                      <a:pt x="1" y="1"/>
                      <a:pt x="0" y="1"/>
                    </a:cubicBezTo>
                    <a:cubicBezTo>
                      <a:pt x="2" y="2"/>
                      <a:pt x="4" y="2"/>
                      <a:pt x="7" y="2"/>
                    </a:cubicBezTo>
                    <a:cubicBezTo>
                      <a:pt x="6" y="1"/>
                      <a:pt x="4"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2" name="Freeform 375"/>
              <p:cNvSpPr>
                <a:spLocks noEditPoints="1"/>
              </p:cNvSpPr>
              <p:nvPr/>
            </p:nvSpPr>
            <p:spPr bwMode="auto">
              <a:xfrm>
                <a:off x="1926" y="790"/>
                <a:ext cx="8" cy="19"/>
              </a:xfrm>
              <a:custGeom>
                <a:avLst/>
                <a:gdLst>
                  <a:gd name="T0" fmla="*/ 6 w 6"/>
                  <a:gd name="T1" fmla="*/ 12 h 13"/>
                  <a:gd name="T2" fmla="*/ 5 w 6"/>
                  <a:gd name="T3" fmla="*/ 13 h 13"/>
                  <a:gd name="T4" fmla="*/ 6 w 6"/>
                  <a:gd name="T5" fmla="*/ 12 h 13"/>
                  <a:gd name="T6" fmla="*/ 4 w 6"/>
                  <a:gd name="T7" fmla="*/ 0 h 13"/>
                  <a:gd name="T8" fmla="*/ 0 w 6"/>
                  <a:gd name="T9" fmla="*/ 3 h 13"/>
                  <a:gd name="T10" fmla="*/ 0 w 6"/>
                  <a:gd name="T11" fmla="*/ 3 h 13"/>
                  <a:gd name="T12" fmla="*/ 4 w 6"/>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6" y="12"/>
                    </a:moveTo>
                    <a:cubicBezTo>
                      <a:pt x="6" y="12"/>
                      <a:pt x="6" y="13"/>
                      <a:pt x="5" y="13"/>
                    </a:cubicBezTo>
                    <a:cubicBezTo>
                      <a:pt x="6" y="13"/>
                      <a:pt x="6" y="13"/>
                      <a:pt x="6" y="12"/>
                    </a:cubicBezTo>
                    <a:moveTo>
                      <a:pt x="4" y="0"/>
                    </a:moveTo>
                    <a:cubicBezTo>
                      <a:pt x="3" y="0"/>
                      <a:pt x="1" y="1"/>
                      <a:pt x="0" y="3"/>
                    </a:cubicBezTo>
                    <a:cubicBezTo>
                      <a:pt x="0" y="3"/>
                      <a:pt x="0" y="3"/>
                      <a:pt x="0" y="3"/>
                    </a:cubicBezTo>
                    <a:cubicBezTo>
                      <a:pt x="0" y="3"/>
                      <a:pt x="2" y="1"/>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3" name="Freeform 376"/>
              <p:cNvSpPr>
                <a:spLocks noEditPoints="1"/>
              </p:cNvSpPr>
              <p:nvPr/>
            </p:nvSpPr>
            <p:spPr bwMode="auto">
              <a:xfrm>
                <a:off x="1940" y="789"/>
                <a:ext cx="10" cy="21"/>
              </a:xfrm>
              <a:custGeom>
                <a:avLst/>
                <a:gdLst>
                  <a:gd name="T0" fmla="*/ 7 w 7"/>
                  <a:gd name="T1" fmla="*/ 10 h 15"/>
                  <a:gd name="T2" fmla="*/ 5 w 7"/>
                  <a:gd name="T3" fmla="*/ 11 h 15"/>
                  <a:gd name="T4" fmla="*/ 3 w 7"/>
                  <a:gd name="T5" fmla="*/ 14 h 15"/>
                  <a:gd name="T6" fmla="*/ 3 w 7"/>
                  <a:gd name="T7" fmla="*/ 14 h 15"/>
                  <a:gd name="T8" fmla="*/ 2 w 7"/>
                  <a:gd name="T9" fmla="*/ 12 h 15"/>
                  <a:gd name="T10" fmla="*/ 0 w 7"/>
                  <a:gd name="T11" fmla="*/ 12 h 15"/>
                  <a:gd name="T12" fmla="*/ 2 w 7"/>
                  <a:gd name="T13" fmla="*/ 15 h 15"/>
                  <a:gd name="T14" fmla="*/ 6 w 7"/>
                  <a:gd name="T15" fmla="*/ 14 h 15"/>
                  <a:gd name="T16" fmla="*/ 6 w 7"/>
                  <a:gd name="T17" fmla="*/ 13 h 15"/>
                  <a:gd name="T18" fmla="*/ 7 w 7"/>
                  <a:gd name="T19" fmla="*/ 10 h 15"/>
                  <a:gd name="T20" fmla="*/ 2 w 7"/>
                  <a:gd name="T21" fmla="*/ 7 h 15"/>
                  <a:gd name="T22" fmla="*/ 0 w 7"/>
                  <a:gd name="T23" fmla="*/ 9 h 15"/>
                  <a:gd name="T24" fmla="*/ 0 w 7"/>
                  <a:gd name="T25" fmla="*/ 10 h 15"/>
                  <a:gd name="T26" fmla="*/ 2 w 7"/>
                  <a:gd name="T27" fmla="*/ 8 h 15"/>
                  <a:gd name="T28" fmla="*/ 2 w 7"/>
                  <a:gd name="T29" fmla="*/ 7 h 15"/>
                  <a:gd name="T30" fmla="*/ 7 w 7"/>
                  <a:gd name="T31" fmla="*/ 4 h 15"/>
                  <a:gd name="T32" fmla="*/ 5 w 7"/>
                  <a:gd name="T33" fmla="*/ 5 h 15"/>
                  <a:gd name="T34" fmla="*/ 5 w 7"/>
                  <a:gd name="T35" fmla="*/ 6 h 15"/>
                  <a:gd name="T36" fmla="*/ 7 w 7"/>
                  <a:gd name="T37" fmla="*/ 5 h 15"/>
                  <a:gd name="T38" fmla="*/ 7 w 7"/>
                  <a:gd name="T39" fmla="*/ 4 h 15"/>
                  <a:gd name="T40" fmla="*/ 3 w 7"/>
                  <a:gd name="T41" fmla="*/ 0 h 15"/>
                  <a:gd name="T42" fmla="*/ 0 w 7"/>
                  <a:gd name="T43" fmla="*/ 3 h 15"/>
                  <a:gd name="T44" fmla="*/ 0 w 7"/>
                  <a:gd name="T45" fmla="*/ 4 h 15"/>
                  <a:gd name="T46" fmla="*/ 0 w 7"/>
                  <a:gd name="T47" fmla="*/ 6 h 15"/>
                  <a:gd name="T48" fmla="*/ 2 w 7"/>
                  <a:gd name="T49" fmla="*/ 6 h 15"/>
                  <a:gd name="T50" fmla="*/ 2 w 7"/>
                  <a:gd name="T51" fmla="*/ 2 h 15"/>
                  <a:gd name="T52" fmla="*/ 3 w 7"/>
                  <a:gd name="T53" fmla="*/ 2 h 15"/>
                  <a:gd name="T54" fmla="*/ 5 w 7"/>
                  <a:gd name="T55" fmla="*/ 4 h 15"/>
                  <a:gd name="T56" fmla="*/ 5 w 7"/>
                  <a:gd name="T57" fmla="*/ 5 h 15"/>
                  <a:gd name="T58" fmla="*/ 7 w 7"/>
                  <a:gd name="T59" fmla="*/ 4 h 15"/>
                  <a:gd name="T60" fmla="*/ 6 w 7"/>
                  <a:gd name="T61" fmla="*/ 2 h 15"/>
                  <a:gd name="T62" fmla="*/ 6 w 7"/>
                  <a:gd name="T63" fmla="*/ 2 h 15"/>
                  <a:gd name="T64" fmla="*/ 4 w 7"/>
                  <a:gd name="T65" fmla="*/ 2 h 15"/>
                  <a:gd name="T66" fmla="*/ 4 w 7"/>
                  <a:gd name="T67" fmla="*/ 0 h 15"/>
                  <a:gd name="T68" fmla="*/ 3 w 7"/>
                  <a:gd name="T6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15">
                    <a:moveTo>
                      <a:pt x="7" y="10"/>
                    </a:moveTo>
                    <a:cubicBezTo>
                      <a:pt x="6" y="10"/>
                      <a:pt x="6" y="10"/>
                      <a:pt x="5" y="11"/>
                    </a:cubicBezTo>
                    <a:cubicBezTo>
                      <a:pt x="5" y="12"/>
                      <a:pt x="4" y="14"/>
                      <a:pt x="3" y="14"/>
                    </a:cubicBezTo>
                    <a:cubicBezTo>
                      <a:pt x="3" y="14"/>
                      <a:pt x="3" y="14"/>
                      <a:pt x="3" y="14"/>
                    </a:cubicBezTo>
                    <a:cubicBezTo>
                      <a:pt x="3" y="14"/>
                      <a:pt x="2" y="14"/>
                      <a:pt x="2" y="12"/>
                    </a:cubicBezTo>
                    <a:cubicBezTo>
                      <a:pt x="1" y="12"/>
                      <a:pt x="1" y="12"/>
                      <a:pt x="0" y="12"/>
                    </a:cubicBezTo>
                    <a:cubicBezTo>
                      <a:pt x="0" y="13"/>
                      <a:pt x="0" y="15"/>
                      <a:pt x="2" y="15"/>
                    </a:cubicBezTo>
                    <a:cubicBezTo>
                      <a:pt x="6" y="14"/>
                      <a:pt x="6" y="14"/>
                      <a:pt x="6" y="14"/>
                    </a:cubicBezTo>
                    <a:cubicBezTo>
                      <a:pt x="6" y="14"/>
                      <a:pt x="6" y="13"/>
                      <a:pt x="6" y="13"/>
                    </a:cubicBezTo>
                    <a:cubicBezTo>
                      <a:pt x="6" y="13"/>
                      <a:pt x="7" y="12"/>
                      <a:pt x="7" y="10"/>
                    </a:cubicBezTo>
                    <a:moveTo>
                      <a:pt x="2" y="7"/>
                    </a:moveTo>
                    <a:cubicBezTo>
                      <a:pt x="2" y="8"/>
                      <a:pt x="1" y="8"/>
                      <a:pt x="0" y="9"/>
                    </a:cubicBezTo>
                    <a:cubicBezTo>
                      <a:pt x="0" y="9"/>
                      <a:pt x="0" y="9"/>
                      <a:pt x="0" y="10"/>
                    </a:cubicBezTo>
                    <a:cubicBezTo>
                      <a:pt x="1" y="9"/>
                      <a:pt x="2" y="9"/>
                      <a:pt x="2" y="8"/>
                    </a:cubicBezTo>
                    <a:cubicBezTo>
                      <a:pt x="2" y="8"/>
                      <a:pt x="2" y="8"/>
                      <a:pt x="2" y="7"/>
                    </a:cubicBezTo>
                    <a:moveTo>
                      <a:pt x="7" y="4"/>
                    </a:moveTo>
                    <a:cubicBezTo>
                      <a:pt x="7" y="4"/>
                      <a:pt x="6" y="5"/>
                      <a:pt x="5" y="5"/>
                    </a:cubicBezTo>
                    <a:cubicBezTo>
                      <a:pt x="5" y="6"/>
                      <a:pt x="5" y="6"/>
                      <a:pt x="5" y="6"/>
                    </a:cubicBezTo>
                    <a:cubicBezTo>
                      <a:pt x="6" y="6"/>
                      <a:pt x="6" y="6"/>
                      <a:pt x="7" y="5"/>
                    </a:cubicBezTo>
                    <a:cubicBezTo>
                      <a:pt x="7" y="5"/>
                      <a:pt x="7" y="4"/>
                      <a:pt x="7" y="4"/>
                    </a:cubicBezTo>
                    <a:moveTo>
                      <a:pt x="3" y="0"/>
                    </a:moveTo>
                    <a:cubicBezTo>
                      <a:pt x="3" y="1"/>
                      <a:pt x="2" y="2"/>
                      <a:pt x="0" y="3"/>
                    </a:cubicBezTo>
                    <a:cubicBezTo>
                      <a:pt x="0" y="3"/>
                      <a:pt x="0" y="4"/>
                      <a:pt x="0" y="4"/>
                    </a:cubicBezTo>
                    <a:cubicBezTo>
                      <a:pt x="0" y="4"/>
                      <a:pt x="0" y="5"/>
                      <a:pt x="0" y="6"/>
                    </a:cubicBezTo>
                    <a:cubicBezTo>
                      <a:pt x="1" y="6"/>
                      <a:pt x="2" y="6"/>
                      <a:pt x="2" y="6"/>
                    </a:cubicBezTo>
                    <a:cubicBezTo>
                      <a:pt x="2" y="4"/>
                      <a:pt x="2" y="3"/>
                      <a:pt x="2" y="2"/>
                    </a:cubicBezTo>
                    <a:cubicBezTo>
                      <a:pt x="2" y="2"/>
                      <a:pt x="3" y="2"/>
                      <a:pt x="3" y="2"/>
                    </a:cubicBezTo>
                    <a:cubicBezTo>
                      <a:pt x="4" y="2"/>
                      <a:pt x="5" y="2"/>
                      <a:pt x="5" y="4"/>
                    </a:cubicBezTo>
                    <a:cubicBezTo>
                      <a:pt x="5" y="4"/>
                      <a:pt x="5" y="4"/>
                      <a:pt x="5" y="5"/>
                    </a:cubicBezTo>
                    <a:cubicBezTo>
                      <a:pt x="7" y="4"/>
                      <a:pt x="7" y="4"/>
                      <a:pt x="7" y="4"/>
                    </a:cubicBezTo>
                    <a:cubicBezTo>
                      <a:pt x="7" y="3"/>
                      <a:pt x="7" y="2"/>
                      <a:pt x="6" y="2"/>
                    </a:cubicBezTo>
                    <a:cubicBezTo>
                      <a:pt x="6" y="2"/>
                      <a:pt x="6" y="2"/>
                      <a:pt x="6" y="2"/>
                    </a:cubicBezTo>
                    <a:cubicBezTo>
                      <a:pt x="6" y="2"/>
                      <a:pt x="5" y="2"/>
                      <a:pt x="4" y="2"/>
                    </a:cubicBezTo>
                    <a:cubicBezTo>
                      <a:pt x="3" y="2"/>
                      <a:pt x="3" y="2"/>
                      <a:pt x="4" y="0"/>
                    </a:cubicBezTo>
                    <a:cubicBezTo>
                      <a:pt x="4" y="0"/>
                      <a:pt x="4"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4" name="Freeform 377"/>
              <p:cNvSpPr>
                <a:spLocks noEditPoints="1"/>
              </p:cNvSpPr>
              <p:nvPr/>
            </p:nvSpPr>
            <p:spPr bwMode="auto">
              <a:xfrm>
                <a:off x="1950" y="790"/>
                <a:ext cx="9" cy="22"/>
              </a:xfrm>
              <a:custGeom>
                <a:avLst/>
                <a:gdLst>
                  <a:gd name="T0" fmla="*/ 3 w 6"/>
                  <a:gd name="T1" fmla="*/ 9 h 15"/>
                  <a:gd name="T2" fmla="*/ 1 w 6"/>
                  <a:gd name="T3" fmla="*/ 9 h 15"/>
                  <a:gd name="T4" fmla="*/ 1 w 6"/>
                  <a:gd name="T5" fmla="*/ 11 h 15"/>
                  <a:gd name="T6" fmla="*/ 4 w 6"/>
                  <a:gd name="T7" fmla="*/ 15 h 15"/>
                  <a:gd name="T8" fmla="*/ 4 w 6"/>
                  <a:gd name="T9" fmla="*/ 15 h 15"/>
                  <a:gd name="T10" fmla="*/ 5 w 6"/>
                  <a:gd name="T11" fmla="*/ 15 h 15"/>
                  <a:gd name="T12" fmla="*/ 6 w 6"/>
                  <a:gd name="T13" fmla="*/ 10 h 15"/>
                  <a:gd name="T14" fmla="*/ 6 w 6"/>
                  <a:gd name="T15" fmla="*/ 9 h 15"/>
                  <a:gd name="T16" fmla="*/ 5 w 6"/>
                  <a:gd name="T17" fmla="*/ 9 h 15"/>
                  <a:gd name="T18" fmla="*/ 4 w 6"/>
                  <a:gd name="T19" fmla="*/ 13 h 15"/>
                  <a:gd name="T20" fmla="*/ 4 w 6"/>
                  <a:gd name="T21" fmla="*/ 13 h 15"/>
                  <a:gd name="T22" fmla="*/ 4 w 6"/>
                  <a:gd name="T23" fmla="*/ 13 h 15"/>
                  <a:gd name="T24" fmla="*/ 3 w 6"/>
                  <a:gd name="T25" fmla="*/ 9 h 15"/>
                  <a:gd name="T26" fmla="*/ 2 w 6"/>
                  <a:gd name="T27" fmla="*/ 0 h 15"/>
                  <a:gd name="T28" fmla="*/ 2 w 6"/>
                  <a:gd name="T29" fmla="*/ 0 h 15"/>
                  <a:gd name="T30" fmla="*/ 1 w 6"/>
                  <a:gd name="T31" fmla="*/ 1 h 15"/>
                  <a:gd name="T32" fmla="*/ 1 w 6"/>
                  <a:gd name="T33" fmla="*/ 4 h 15"/>
                  <a:gd name="T34" fmla="*/ 3 w 6"/>
                  <a:gd name="T35" fmla="*/ 3 h 15"/>
                  <a:gd name="T36" fmla="*/ 4 w 6"/>
                  <a:gd name="T37" fmla="*/ 1 h 15"/>
                  <a:gd name="T38" fmla="*/ 4 w 6"/>
                  <a:gd name="T39" fmla="*/ 1 h 15"/>
                  <a:gd name="T40" fmla="*/ 4 w 6"/>
                  <a:gd name="T41" fmla="*/ 1 h 15"/>
                  <a:gd name="T42" fmla="*/ 4 w 6"/>
                  <a:gd name="T43" fmla="*/ 1 h 15"/>
                  <a:gd name="T44" fmla="*/ 2 w 6"/>
                  <a:gd name="T4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15">
                    <a:moveTo>
                      <a:pt x="3" y="9"/>
                    </a:moveTo>
                    <a:cubicBezTo>
                      <a:pt x="2" y="9"/>
                      <a:pt x="2" y="9"/>
                      <a:pt x="1" y="9"/>
                    </a:cubicBezTo>
                    <a:cubicBezTo>
                      <a:pt x="1" y="10"/>
                      <a:pt x="1" y="11"/>
                      <a:pt x="1" y="11"/>
                    </a:cubicBezTo>
                    <a:cubicBezTo>
                      <a:pt x="0" y="14"/>
                      <a:pt x="3" y="15"/>
                      <a:pt x="4" y="15"/>
                    </a:cubicBezTo>
                    <a:cubicBezTo>
                      <a:pt x="4" y="15"/>
                      <a:pt x="4" y="15"/>
                      <a:pt x="4" y="15"/>
                    </a:cubicBezTo>
                    <a:cubicBezTo>
                      <a:pt x="4" y="15"/>
                      <a:pt x="5" y="15"/>
                      <a:pt x="5" y="15"/>
                    </a:cubicBezTo>
                    <a:cubicBezTo>
                      <a:pt x="6" y="15"/>
                      <a:pt x="6" y="10"/>
                      <a:pt x="6" y="10"/>
                    </a:cubicBezTo>
                    <a:cubicBezTo>
                      <a:pt x="6" y="10"/>
                      <a:pt x="6" y="9"/>
                      <a:pt x="6" y="9"/>
                    </a:cubicBezTo>
                    <a:cubicBezTo>
                      <a:pt x="6" y="9"/>
                      <a:pt x="5" y="9"/>
                      <a:pt x="5" y="9"/>
                    </a:cubicBezTo>
                    <a:cubicBezTo>
                      <a:pt x="5" y="11"/>
                      <a:pt x="5" y="13"/>
                      <a:pt x="4" y="13"/>
                    </a:cubicBezTo>
                    <a:cubicBezTo>
                      <a:pt x="4" y="13"/>
                      <a:pt x="4" y="13"/>
                      <a:pt x="4" y="13"/>
                    </a:cubicBezTo>
                    <a:cubicBezTo>
                      <a:pt x="4" y="13"/>
                      <a:pt x="4" y="13"/>
                      <a:pt x="4" y="13"/>
                    </a:cubicBezTo>
                    <a:cubicBezTo>
                      <a:pt x="4" y="13"/>
                      <a:pt x="3" y="13"/>
                      <a:pt x="3" y="9"/>
                    </a:cubicBezTo>
                    <a:moveTo>
                      <a:pt x="2" y="0"/>
                    </a:moveTo>
                    <a:cubicBezTo>
                      <a:pt x="2" y="0"/>
                      <a:pt x="2" y="0"/>
                      <a:pt x="2" y="0"/>
                    </a:cubicBezTo>
                    <a:cubicBezTo>
                      <a:pt x="1" y="1"/>
                      <a:pt x="1" y="1"/>
                      <a:pt x="1" y="1"/>
                    </a:cubicBezTo>
                    <a:cubicBezTo>
                      <a:pt x="1" y="1"/>
                      <a:pt x="1" y="2"/>
                      <a:pt x="1" y="4"/>
                    </a:cubicBezTo>
                    <a:cubicBezTo>
                      <a:pt x="2" y="3"/>
                      <a:pt x="2" y="3"/>
                      <a:pt x="3" y="3"/>
                    </a:cubicBezTo>
                    <a:cubicBezTo>
                      <a:pt x="3" y="2"/>
                      <a:pt x="3" y="1"/>
                      <a:pt x="4" y="1"/>
                    </a:cubicBezTo>
                    <a:cubicBezTo>
                      <a:pt x="4" y="1"/>
                      <a:pt x="4" y="1"/>
                      <a:pt x="4" y="1"/>
                    </a:cubicBezTo>
                    <a:cubicBezTo>
                      <a:pt x="4" y="1"/>
                      <a:pt x="4" y="1"/>
                      <a:pt x="4" y="1"/>
                    </a:cubicBezTo>
                    <a:cubicBezTo>
                      <a:pt x="4" y="1"/>
                      <a:pt x="4" y="1"/>
                      <a:pt x="4" y="1"/>
                    </a:cubicBezTo>
                    <a:cubicBezTo>
                      <a:pt x="4" y="1"/>
                      <a:pt x="4"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5" name="Freeform 378"/>
              <p:cNvSpPr>
                <a:spLocks noEditPoints="1"/>
              </p:cNvSpPr>
              <p:nvPr/>
            </p:nvSpPr>
            <p:spPr bwMode="auto">
              <a:xfrm>
                <a:off x="1961" y="797"/>
                <a:ext cx="5" cy="19"/>
              </a:xfrm>
              <a:custGeom>
                <a:avLst/>
                <a:gdLst>
                  <a:gd name="T0" fmla="*/ 1 w 4"/>
                  <a:gd name="T1" fmla="*/ 5 h 13"/>
                  <a:gd name="T2" fmla="*/ 1 w 4"/>
                  <a:gd name="T3" fmla="*/ 9 h 13"/>
                  <a:gd name="T4" fmla="*/ 2 w 4"/>
                  <a:gd name="T5" fmla="*/ 6 h 13"/>
                  <a:gd name="T6" fmla="*/ 2 w 4"/>
                  <a:gd name="T7" fmla="*/ 7 h 13"/>
                  <a:gd name="T8" fmla="*/ 1 w 4"/>
                  <a:gd name="T9" fmla="*/ 7 h 13"/>
                  <a:gd name="T10" fmla="*/ 1 w 4"/>
                  <a:gd name="T11" fmla="*/ 5 h 13"/>
                  <a:gd name="T12" fmla="*/ 3 w 4"/>
                  <a:gd name="T13" fmla="*/ 0 h 13"/>
                  <a:gd name="T14" fmla="*/ 3 w 4"/>
                  <a:gd name="T15" fmla="*/ 5 h 13"/>
                  <a:gd name="T16" fmla="*/ 3 w 4"/>
                  <a:gd name="T17" fmla="*/ 5 h 13"/>
                  <a:gd name="T18" fmla="*/ 3 w 4"/>
                  <a:gd name="T19" fmla="*/ 8 h 13"/>
                  <a:gd name="T20" fmla="*/ 3 w 4"/>
                  <a:gd name="T21" fmla="*/ 13 h 13"/>
                  <a:gd name="T22" fmla="*/ 3 w 4"/>
                  <a:gd name="T23" fmla="*/ 13 h 13"/>
                  <a:gd name="T24" fmla="*/ 3 w 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3">
                    <a:moveTo>
                      <a:pt x="1" y="5"/>
                    </a:moveTo>
                    <a:cubicBezTo>
                      <a:pt x="0" y="9"/>
                      <a:pt x="1" y="9"/>
                      <a:pt x="1" y="9"/>
                    </a:cubicBezTo>
                    <a:cubicBezTo>
                      <a:pt x="1" y="9"/>
                      <a:pt x="2" y="8"/>
                      <a:pt x="2" y="6"/>
                    </a:cubicBezTo>
                    <a:cubicBezTo>
                      <a:pt x="2" y="7"/>
                      <a:pt x="2" y="7"/>
                      <a:pt x="2" y="7"/>
                    </a:cubicBezTo>
                    <a:cubicBezTo>
                      <a:pt x="1" y="7"/>
                      <a:pt x="1" y="7"/>
                      <a:pt x="1" y="7"/>
                    </a:cubicBezTo>
                    <a:cubicBezTo>
                      <a:pt x="1" y="7"/>
                      <a:pt x="1" y="6"/>
                      <a:pt x="1" y="5"/>
                    </a:cubicBezTo>
                    <a:moveTo>
                      <a:pt x="3" y="0"/>
                    </a:moveTo>
                    <a:cubicBezTo>
                      <a:pt x="3" y="2"/>
                      <a:pt x="3" y="4"/>
                      <a:pt x="3" y="5"/>
                    </a:cubicBezTo>
                    <a:cubicBezTo>
                      <a:pt x="3" y="5"/>
                      <a:pt x="3" y="5"/>
                      <a:pt x="3" y="5"/>
                    </a:cubicBezTo>
                    <a:cubicBezTo>
                      <a:pt x="3" y="6"/>
                      <a:pt x="3" y="7"/>
                      <a:pt x="3" y="8"/>
                    </a:cubicBezTo>
                    <a:cubicBezTo>
                      <a:pt x="3" y="8"/>
                      <a:pt x="4" y="9"/>
                      <a:pt x="3" y="13"/>
                    </a:cubicBezTo>
                    <a:cubicBezTo>
                      <a:pt x="3" y="13"/>
                      <a:pt x="3" y="13"/>
                      <a:pt x="3" y="13"/>
                    </a:cubicBezTo>
                    <a:cubicBezTo>
                      <a:pt x="4" y="12"/>
                      <a:pt x="4" y="8"/>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6" name="Freeform 379"/>
              <p:cNvSpPr>
                <a:spLocks noEditPoints="1"/>
              </p:cNvSpPr>
              <p:nvPr/>
            </p:nvSpPr>
            <p:spPr bwMode="auto">
              <a:xfrm>
                <a:off x="1939" y="851"/>
                <a:ext cx="29" cy="22"/>
              </a:xfrm>
              <a:custGeom>
                <a:avLst/>
                <a:gdLst>
                  <a:gd name="T0" fmla="*/ 20 w 20"/>
                  <a:gd name="T1" fmla="*/ 15 h 15"/>
                  <a:gd name="T2" fmla="*/ 20 w 20"/>
                  <a:gd name="T3" fmla="*/ 15 h 15"/>
                  <a:gd name="T4" fmla="*/ 20 w 20"/>
                  <a:gd name="T5" fmla="*/ 15 h 15"/>
                  <a:gd name="T6" fmla="*/ 20 w 20"/>
                  <a:gd name="T7" fmla="*/ 15 h 15"/>
                  <a:gd name="T8" fmla="*/ 20 w 20"/>
                  <a:gd name="T9" fmla="*/ 15 h 15"/>
                  <a:gd name="T10" fmla="*/ 9 w 20"/>
                  <a:gd name="T11" fmla="*/ 8 h 15"/>
                  <a:gd name="T12" fmla="*/ 9 w 20"/>
                  <a:gd name="T13" fmla="*/ 8 h 15"/>
                  <a:gd name="T14" fmla="*/ 9 w 20"/>
                  <a:gd name="T15" fmla="*/ 8 h 15"/>
                  <a:gd name="T16" fmla="*/ 9 w 20"/>
                  <a:gd name="T17" fmla="*/ 8 h 15"/>
                  <a:gd name="T18" fmla="*/ 9 w 20"/>
                  <a:gd name="T19" fmla="*/ 8 h 15"/>
                  <a:gd name="T20" fmla="*/ 9 w 20"/>
                  <a:gd name="T21" fmla="*/ 8 h 15"/>
                  <a:gd name="T22" fmla="*/ 0 w 20"/>
                  <a:gd name="T23" fmla="*/ 6 h 15"/>
                  <a:gd name="T24" fmla="*/ 0 w 20"/>
                  <a:gd name="T25" fmla="*/ 6 h 15"/>
                  <a:gd name="T26" fmla="*/ 0 w 20"/>
                  <a:gd name="T27" fmla="*/ 6 h 15"/>
                  <a:gd name="T28" fmla="*/ 5 w 20"/>
                  <a:gd name="T29" fmla="*/ 5 h 15"/>
                  <a:gd name="T30" fmla="*/ 0 w 20"/>
                  <a:gd name="T31" fmla="*/ 6 h 15"/>
                  <a:gd name="T32" fmla="*/ 5 w 20"/>
                  <a:gd name="T33" fmla="*/ 5 h 15"/>
                  <a:gd name="T34" fmla="*/ 5 w 20"/>
                  <a:gd name="T35" fmla="*/ 5 h 15"/>
                  <a:gd name="T36" fmla="*/ 5 w 20"/>
                  <a:gd name="T37" fmla="*/ 5 h 15"/>
                  <a:gd name="T38" fmla="*/ 5 w 20"/>
                  <a:gd name="T39" fmla="*/ 5 h 15"/>
                  <a:gd name="T40" fmla="*/ 7 w 20"/>
                  <a:gd name="T41" fmla="*/ 5 h 15"/>
                  <a:gd name="T42" fmla="*/ 9 w 20"/>
                  <a:gd name="T43" fmla="*/ 8 h 15"/>
                  <a:gd name="T44" fmla="*/ 7 w 20"/>
                  <a:gd name="T45" fmla="*/ 5 h 15"/>
                  <a:gd name="T46" fmla="*/ 7 w 20"/>
                  <a:gd name="T47" fmla="*/ 5 h 15"/>
                  <a:gd name="T48" fmla="*/ 7 w 20"/>
                  <a:gd name="T49" fmla="*/ 5 h 15"/>
                  <a:gd name="T50" fmla="*/ 7 w 20"/>
                  <a:gd name="T51" fmla="*/ 5 h 15"/>
                  <a:gd name="T52" fmla="*/ 7 w 20"/>
                  <a:gd name="T53" fmla="*/ 5 h 15"/>
                  <a:gd name="T54" fmla="*/ 17 w 20"/>
                  <a:gd name="T55" fmla="*/ 0 h 15"/>
                  <a:gd name="T56" fmla="*/ 18 w 20"/>
                  <a:gd name="T57" fmla="*/ 7 h 15"/>
                  <a:gd name="T58" fmla="*/ 18 w 20"/>
                  <a:gd name="T59" fmla="*/ 6 h 15"/>
                  <a:gd name="T60" fmla="*/ 18 w 20"/>
                  <a:gd name="T61" fmla="*/ 5 h 15"/>
                  <a:gd name="T62" fmla="*/ 18 w 20"/>
                  <a:gd name="T63" fmla="*/ 5 h 15"/>
                  <a:gd name="T64" fmla="*/ 17 w 20"/>
                  <a:gd name="T6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 h="15">
                    <a:moveTo>
                      <a:pt x="20" y="15"/>
                    </a:moveTo>
                    <a:cubicBezTo>
                      <a:pt x="20" y="15"/>
                      <a:pt x="20" y="15"/>
                      <a:pt x="20" y="15"/>
                    </a:cubicBezTo>
                    <a:cubicBezTo>
                      <a:pt x="20" y="15"/>
                      <a:pt x="20" y="15"/>
                      <a:pt x="20" y="15"/>
                    </a:cubicBezTo>
                    <a:cubicBezTo>
                      <a:pt x="20" y="15"/>
                      <a:pt x="20" y="15"/>
                      <a:pt x="20" y="15"/>
                    </a:cubicBezTo>
                    <a:cubicBezTo>
                      <a:pt x="20" y="15"/>
                      <a:pt x="20" y="15"/>
                      <a:pt x="20" y="15"/>
                    </a:cubicBezTo>
                    <a:moveTo>
                      <a:pt x="9" y="8"/>
                    </a:moveTo>
                    <a:cubicBezTo>
                      <a:pt x="9" y="8"/>
                      <a:pt x="9" y="8"/>
                      <a:pt x="9" y="8"/>
                    </a:cubicBezTo>
                    <a:cubicBezTo>
                      <a:pt x="9" y="8"/>
                      <a:pt x="9" y="8"/>
                      <a:pt x="9" y="8"/>
                    </a:cubicBezTo>
                    <a:moveTo>
                      <a:pt x="9" y="8"/>
                    </a:moveTo>
                    <a:cubicBezTo>
                      <a:pt x="9" y="8"/>
                      <a:pt x="9" y="8"/>
                      <a:pt x="9" y="8"/>
                    </a:cubicBezTo>
                    <a:cubicBezTo>
                      <a:pt x="9" y="8"/>
                      <a:pt x="9" y="8"/>
                      <a:pt x="9" y="8"/>
                    </a:cubicBezTo>
                    <a:moveTo>
                      <a:pt x="0" y="6"/>
                    </a:moveTo>
                    <a:cubicBezTo>
                      <a:pt x="0" y="6"/>
                      <a:pt x="0" y="6"/>
                      <a:pt x="0" y="6"/>
                    </a:cubicBezTo>
                    <a:cubicBezTo>
                      <a:pt x="0" y="6"/>
                      <a:pt x="0" y="6"/>
                      <a:pt x="0" y="6"/>
                    </a:cubicBezTo>
                    <a:moveTo>
                      <a:pt x="5" y="5"/>
                    </a:moveTo>
                    <a:cubicBezTo>
                      <a:pt x="3" y="5"/>
                      <a:pt x="2" y="6"/>
                      <a:pt x="0" y="6"/>
                    </a:cubicBezTo>
                    <a:cubicBezTo>
                      <a:pt x="2" y="6"/>
                      <a:pt x="3" y="5"/>
                      <a:pt x="5" y="5"/>
                    </a:cubicBezTo>
                    <a:moveTo>
                      <a:pt x="5" y="5"/>
                    </a:moveTo>
                    <a:cubicBezTo>
                      <a:pt x="5" y="5"/>
                      <a:pt x="5" y="5"/>
                      <a:pt x="5" y="5"/>
                    </a:cubicBezTo>
                    <a:cubicBezTo>
                      <a:pt x="5" y="5"/>
                      <a:pt x="5" y="5"/>
                      <a:pt x="5" y="5"/>
                    </a:cubicBezTo>
                    <a:moveTo>
                      <a:pt x="7" y="5"/>
                    </a:moveTo>
                    <a:cubicBezTo>
                      <a:pt x="9" y="5"/>
                      <a:pt x="10" y="5"/>
                      <a:pt x="9" y="8"/>
                    </a:cubicBezTo>
                    <a:cubicBezTo>
                      <a:pt x="10" y="5"/>
                      <a:pt x="9" y="5"/>
                      <a:pt x="7" y="5"/>
                    </a:cubicBezTo>
                    <a:moveTo>
                      <a:pt x="7" y="5"/>
                    </a:moveTo>
                    <a:cubicBezTo>
                      <a:pt x="7" y="5"/>
                      <a:pt x="7" y="5"/>
                      <a:pt x="7" y="5"/>
                    </a:cubicBezTo>
                    <a:cubicBezTo>
                      <a:pt x="7" y="5"/>
                      <a:pt x="7" y="5"/>
                      <a:pt x="7" y="5"/>
                    </a:cubicBezTo>
                    <a:cubicBezTo>
                      <a:pt x="7" y="5"/>
                      <a:pt x="7" y="5"/>
                      <a:pt x="7" y="5"/>
                    </a:cubicBezTo>
                    <a:moveTo>
                      <a:pt x="17" y="0"/>
                    </a:moveTo>
                    <a:cubicBezTo>
                      <a:pt x="17" y="3"/>
                      <a:pt x="17" y="6"/>
                      <a:pt x="18" y="7"/>
                    </a:cubicBezTo>
                    <a:cubicBezTo>
                      <a:pt x="18" y="7"/>
                      <a:pt x="18" y="6"/>
                      <a:pt x="18" y="6"/>
                    </a:cubicBezTo>
                    <a:cubicBezTo>
                      <a:pt x="18" y="5"/>
                      <a:pt x="18" y="5"/>
                      <a:pt x="18" y="5"/>
                    </a:cubicBezTo>
                    <a:cubicBezTo>
                      <a:pt x="18" y="5"/>
                      <a:pt x="18" y="5"/>
                      <a:pt x="18" y="5"/>
                    </a:cubicBezTo>
                    <a:cubicBezTo>
                      <a:pt x="18" y="5"/>
                      <a:pt x="17" y="3"/>
                      <a:pt x="17"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7" name="Freeform 380"/>
              <p:cNvSpPr>
                <a:spLocks/>
              </p:cNvSpPr>
              <p:nvPr/>
            </p:nvSpPr>
            <p:spPr bwMode="auto">
              <a:xfrm>
                <a:off x="1961" y="805"/>
                <a:ext cx="4" cy="7"/>
              </a:xfrm>
              <a:custGeom>
                <a:avLst/>
                <a:gdLst>
                  <a:gd name="T0" fmla="*/ 0 w 3"/>
                  <a:gd name="T1" fmla="*/ 0 h 5"/>
                  <a:gd name="T2" fmla="*/ 0 w 3"/>
                  <a:gd name="T3" fmla="*/ 3 h 5"/>
                  <a:gd name="T4" fmla="*/ 1 w 3"/>
                  <a:gd name="T5" fmla="*/ 5 h 5"/>
                  <a:gd name="T6" fmla="*/ 2 w 3"/>
                  <a:gd name="T7" fmla="*/ 3 h 5"/>
                  <a:gd name="T8" fmla="*/ 3 w 3"/>
                  <a:gd name="T9" fmla="*/ 3 h 5"/>
                  <a:gd name="T10" fmla="*/ 3 w 3"/>
                  <a:gd name="T11" fmla="*/ 3 h 5"/>
                  <a:gd name="T12" fmla="*/ 3 w 3"/>
                  <a:gd name="T13" fmla="*/ 0 h 5"/>
                  <a:gd name="T14" fmla="*/ 3 w 3"/>
                  <a:gd name="T15" fmla="*/ 0 h 5"/>
                  <a:gd name="T16" fmla="*/ 2 w 3"/>
                  <a:gd name="T17" fmla="*/ 1 h 5"/>
                  <a:gd name="T18" fmla="*/ 1 w 3"/>
                  <a:gd name="T19" fmla="*/ 4 h 5"/>
                  <a:gd name="T20" fmla="*/ 1 w 3"/>
                  <a:gd name="T21" fmla="*/ 0 h 5"/>
                  <a:gd name="T22" fmla="*/ 0 w 3"/>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0" y="0"/>
                    </a:moveTo>
                    <a:cubicBezTo>
                      <a:pt x="0" y="1"/>
                      <a:pt x="0" y="2"/>
                      <a:pt x="0" y="3"/>
                    </a:cubicBezTo>
                    <a:cubicBezTo>
                      <a:pt x="0" y="3"/>
                      <a:pt x="0" y="5"/>
                      <a:pt x="1" y="5"/>
                    </a:cubicBezTo>
                    <a:cubicBezTo>
                      <a:pt x="2" y="5"/>
                      <a:pt x="2" y="3"/>
                      <a:pt x="2" y="3"/>
                    </a:cubicBezTo>
                    <a:cubicBezTo>
                      <a:pt x="2" y="3"/>
                      <a:pt x="2" y="3"/>
                      <a:pt x="3" y="3"/>
                    </a:cubicBezTo>
                    <a:cubicBezTo>
                      <a:pt x="3" y="3"/>
                      <a:pt x="3" y="3"/>
                      <a:pt x="3" y="3"/>
                    </a:cubicBezTo>
                    <a:cubicBezTo>
                      <a:pt x="3" y="2"/>
                      <a:pt x="3" y="1"/>
                      <a:pt x="3" y="0"/>
                    </a:cubicBezTo>
                    <a:cubicBezTo>
                      <a:pt x="3" y="0"/>
                      <a:pt x="3" y="0"/>
                      <a:pt x="3" y="0"/>
                    </a:cubicBezTo>
                    <a:cubicBezTo>
                      <a:pt x="2" y="1"/>
                      <a:pt x="2" y="1"/>
                      <a:pt x="2" y="1"/>
                    </a:cubicBezTo>
                    <a:cubicBezTo>
                      <a:pt x="2" y="3"/>
                      <a:pt x="1" y="4"/>
                      <a:pt x="1" y="4"/>
                    </a:cubicBezTo>
                    <a:cubicBezTo>
                      <a:pt x="1" y="4"/>
                      <a:pt x="0" y="4"/>
                      <a:pt x="1"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8" name="Freeform 381"/>
              <p:cNvSpPr>
                <a:spLocks/>
              </p:cNvSpPr>
              <p:nvPr/>
            </p:nvSpPr>
            <p:spPr bwMode="auto">
              <a:xfrm>
                <a:off x="1937" y="858"/>
                <a:ext cx="16" cy="18"/>
              </a:xfrm>
              <a:custGeom>
                <a:avLst/>
                <a:gdLst>
                  <a:gd name="T0" fmla="*/ 8 w 11"/>
                  <a:gd name="T1" fmla="*/ 0 h 12"/>
                  <a:gd name="T2" fmla="*/ 8 w 11"/>
                  <a:gd name="T3" fmla="*/ 0 h 12"/>
                  <a:gd name="T4" fmla="*/ 6 w 11"/>
                  <a:gd name="T5" fmla="*/ 0 h 12"/>
                  <a:gd name="T6" fmla="*/ 6 w 11"/>
                  <a:gd name="T7" fmla="*/ 0 h 12"/>
                  <a:gd name="T8" fmla="*/ 6 w 11"/>
                  <a:gd name="T9" fmla="*/ 0 h 12"/>
                  <a:gd name="T10" fmla="*/ 1 w 11"/>
                  <a:gd name="T11" fmla="*/ 1 h 12"/>
                  <a:gd name="T12" fmla="*/ 1 w 11"/>
                  <a:gd name="T13" fmla="*/ 1 h 12"/>
                  <a:gd name="T14" fmla="*/ 1 w 11"/>
                  <a:gd name="T15" fmla="*/ 1 h 12"/>
                  <a:gd name="T16" fmla="*/ 1 w 11"/>
                  <a:gd name="T17" fmla="*/ 1 h 12"/>
                  <a:gd name="T18" fmla="*/ 1 w 11"/>
                  <a:gd name="T19" fmla="*/ 2 h 12"/>
                  <a:gd name="T20" fmla="*/ 1 w 11"/>
                  <a:gd name="T21" fmla="*/ 2 h 12"/>
                  <a:gd name="T22" fmla="*/ 1 w 11"/>
                  <a:gd name="T23" fmla="*/ 2 h 12"/>
                  <a:gd name="T24" fmla="*/ 3 w 11"/>
                  <a:gd name="T25" fmla="*/ 12 h 12"/>
                  <a:gd name="T26" fmla="*/ 3 w 11"/>
                  <a:gd name="T27" fmla="*/ 12 h 12"/>
                  <a:gd name="T28" fmla="*/ 10 w 11"/>
                  <a:gd name="T29" fmla="*/ 3 h 12"/>
                  <a:gd name="T30" fmla="*/ 10 w 11"/>
                  <a:gd name="T31" fmla="*/ 3 h 12"/>
                  <a:gd name="T32" fmla="*/ 10 w 11"/>
                  <a:gd name="T33" fmla="*/ 3 h 12"/>
                  <a:gd name="T34" fmla="*/ 10 w 11"/>
                  <a:gd name="T35" fmla="*/ 3 h 12"/>
                  <a:gd name="T36" fmla="*/ 10 w 11"/>
                  <a:gd name="T37" fmla="*/ 3 h 12"/>
                  <a:gd name="T38" fmla="*/ 10 w 11"/>
                  <a:gd name="T39" fmla="*/ 3 h 12"/>
                  <a:gd name="T40" fmla="*/ 8 w 11"/>
                  <a:gd name="T41" fmla="*/ 0 h 12"/>
                  <a:gd name="T42" fmla="*/ 8 w 11"/>
                  <a:gd name="T4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2">
                    <a:moveTo>
                      <a:pt x="8" y="0"/>
                    </a:moveTo>
                    <a:cubicBezTo>
                      <a:pt x="8" y="0"/>
                      <a:pt x="8" y="0"/>
                      <a:pt x="8" y="0"/>
                    </a:cubicBezTo>
                    <a:cubicBezTo>
                      <a:pt x="8" y="0"/>
                      <a:pt x="7" y="0"/>
                      <a:pt x="6" y="0"/>
                    </a:cubicBezTo>
                    <a:cubicBezTo>
                      <a:pt x="6" y="0"/>
                      <a:pt x="6" y="0"/>
                      <a:pt x="6" y="0"/>
                    </a:cubicBezTo>
                    <a:cubicBezTo>
                      <a:pt x="6" y="0"/>
                      <a:pt x="6" y="0"/>
                      <a:pt x="6" y="0"/>
                    </a:cubicBezTo>
                    <a:cubicBezTo>
                      <a:pt x="4" y="0"/>
                      <a:pt x="3" y="1"/>
                      <a:pt x="1" y="1"/>
                    </a:cubicBezTo>
                    <a:cubicBezTo>
                      <a:pt x="1" y="1"/>
                      <a:pt x="1" y="1"/>
                      <a:pt x="1" y="1"/>
                    </a:cubicBezTo>
                    <a:cubicBezTo>
                      <a:pt x="1" y="1"/>
                      <a:pt x="1" y="1"/>
                      <a:pt x="1" y="1"/>
                    </a:cubicBezTo>
                    <a:cubicBezTo>
                      <a:pt x="1" y="1"/>
                      <a:pt x="1" y="1"/>
                      <a:pt x="1" y="1"/>
                    </a:cubicBezTo>
                    <a:cubicBezTo>
                      <a:pt x="1" y="1"/>
                      <a:pt x="1" y="1"/>
                      <a:pt x="1" y="2"/>
                    </a:cubicBezTo>
                    <a:cubicBezTo>
                      <a:pt x="1" y="2"/>
                      <a:pt x="1" y="2"/>
                      <a:pt x="1" y="2"/>
                    </a:cubicBezTo>
                    <a:cubicBezTo>
                      <a:pt x="1" y="2"/>
                      <a:pt x="1" y="2"/>
                      <a:pt x="1" y="2"/>
                    </a:cubicBezTo>
                    <a:cubicBezTo>
                      <a:pt x="0" y="5"/>
                      <a:pt x="2" y="10"/>
                      <a:pt x="3" y="12"/>
                    </a:cubicBezTo>
                    <a:cubicBezTo>
                      <a:pt x="3" y="12"/>
                      <a:pt x="3" y="12"/>
                      <a:pt x="3" y="12"/>
                    </a:cubicBezTo>
                    <a:cubicBezTo>
                      <a:pt x="5" y="8"/>
                      <a:pt x="9" y="7"/>
                      <a:pt x="10" y="3"/>
                    </a:cubicBezTo>
                    <a:cubicBezTo>
                      <a:pt x="10" y="3"/>
                      <a:pt x="10" y="3"/>
                      <a:pt x="10" y="3"/>
                    </a:cubicBezTo>
                    <a:cubicBezTo>
                      <a:pt x="10" y="3"/>
                      <a:pt x="10" y="3"/>
                      <a:pt x="10" y="3"/>
                    </a:cubicBezTo>
                    <a:cubicBezTo>
                      <a:pt x="10" y="3"/>
                      <a:pt x="10" y="3"/>
                      <a:pt x="10" y="3"/>
                    </a:cubicBezTo>
                    <a:cubicBezTo>
                      <a:pt x="10" y="3"/>
                      <a:pt x="10" y="3"/>
                      <a:pt x="10" y="3"/>
                    </a:cubicBezTo>
                    <a:cubicBezTo>
                      <a:pt x="10" y="3"/>
                      <a:pt x="10" y="3"/>
                      <a:pt x="10" y="3"/>
                    </a:cubicBezTo>
                    <a:cubicBezTo>
                      <a:pt x="11" y="0"/>
                      <a:pt x="10" y="0"/>
                      <a:pt x="8" y="0"/>
                    </a:cubicBezTo>
                    <a:cubicBezTo>
                      <a:pt x="8" y="0"/>
                      <a:pt x="8" y="0"/>
                      <a:pt x="8"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9" name="Freeform 382"/>
              <p:cNvSpPr>
                <a:spLocks/>
              </p:cNvSpPr>
              <p:nvPr/>
            </p:nvSpPr>
            <p:spPr bwMode="auto">
              <a:xfrm>
                <a:off x="1934" y="809"/>
                <a:ext cx="37" cy="67"/>
              </a:xfrm>
              <a:custGeom>
                <a:avLst/>
                <a:gdLst>
                  <a:gd name="T0" fmla="*/ 21 w 25"/>
                  <a:gd name="T1" fmla="*/ 0 h 46"/>
                  <a:gd name="T2" fmla="*/ 20 w 25"/>
                  <a:gd name="T3" fmla="*/ 2 h 46"/>
                  <a:gd name="T4" fmla="*/ 19 w 25"/>
                  <a:gd name="T5" fmla="*/ 2 h 46"/>
                  <a:gd name="T6" fmla="*/ 19 w 25"/>
                  <a:gd name="T7" fmla="*/ 2 h 46"/>
                  <a:gd name="T8" fmla="*/ 18 w 25"/>
                  <a:gd name="T9" fmla="*/ 3 h 46"/>
                  <a:gd name="T10" fmla="*/ 12 w 25"/>
                  <a:gd name="T11" fmla="*/ 8 h 46"/>
                  <a:gd name="T12" fmla="*/ 13 w 25"/>
                  <a:gd name="T13" fmla="*/ 8 h 46"/>
                  <a:gd name="T14" fmla="*/ 15 w 25"/>
                  <a:gd name="T15" fmla="*/ 8 h 46"/>
                  <a:gd name="T16" fmla="*/ 17 w 25"/>
                  <a:gd name="T17" fmla="*/ 13 h 46"/>
                  <a:gd name="T18" fmla="*/ 14 w 25"/>
                  <a:gd name="T19" fmla="*/ 20 h 46"/>
                  <a:gd name="T20" fmla="*/ 15 w 25"/>
                  <a:gd name="T21" fmla="*/ 21 h 46"/>
                  <a:gd name="T22" fmla="*/ 10 w 25"/>
                  <a:gd name="T23" fmla="*/ 25 h 46"/>
                  <a:gd name="T24" fmla="*/ 12 w 25"/>
                  <a:gd name="T25" fmla="*/ 25 h 46"/>
                  <a:gd name="T26" fmla="*/ 17 w 25"/>
                  <a:gd name="T27" fmla="*/ 30 h 46"/>
                  <a:gd name="T28" fmla="*/ 12 w 25"/>
                  <a:gd name="T29" fmla="*/ 28 h 46"/>
                  <a:gd name="T30" fmla="*/ 6 w 25"/>
                  <a:gd name="T31" fmla="*/ 31 h 46"/>
                  <a:gd name="T32" fmla="*/ 6 w 25"/>
                  <a:gd name="T33" fmla="*/ 31 h 46"/>
                  <a:gd name="T34" fmla="*/ 2 w 25"/>
                  <a:gd name="T35" fmla="*/ 32 h 46"/>
                  <a:gd name="T36" fmla="*/ 3 w 25"/>
                  <a:gd name="T37" fmla="*/ 32 h 46"/>
                  <a:gd name="T38" fmla="*/ 3 w 25"/>
                  <a:gd name="T39" fmla="*/ 32 h 46"/>
                  <a:gd name="T40" fmla="*/ 3 w 25"/>
                  <a:gd name="T41" fmla="*/ 36 h 46"/>
                  <a:gd name="T42" fmla="*/ 3 w 25"/>
                  <a:gd name="T43" fmla="*/ 35 h 46"/>
                  <a:gd name="T44" fmla="*/ 3 w 25"/>
                  <a:gd name="T45" fmla="*/ 35 h 46"/>
                  <a:gd name="T46" fmla="*/ 3 w 25"/>
                  <a:gd name="T47" fmla="*/ 35 h 46"/>
                  <a:gd name="T48" fmla="*/ 3 w 25"/>
                  <a:gd name="T49" fmla="*/ 35 h 46"/>
                  <a:gd name="T50" fmla="*/ 8 w 25"/>
                  <a:gd name="T51" fmla="*/ 34 h 46"/>
                  <a:gd name="T52" fmla="*/ 8 w 25"/>
                  <a:gd name="T53" fmla="*/ 34 h 46"/>
                  <a:gd name="T54" fmla="*/ 8 w 25"/>
                  <a:gd name="T55" fmla="*/ 34 h 46"/>
                  <a:gd name="T56" fmla="*/ 10 w 25"/>
                  <a:gd name="T57" fmla="*/ 34 h 46"/>
                  <a:gd name="T58" fmla="*/ 10 w 25"/>
                  <a:gd name="T59" fmla="*/ 34 h 46"/>
                  <a:gd name="T60" fmla="*/ 10 w 25"/>
                  <a:gd name="T61" fmla="*/ 34 h 46"/>
                  <a:gd name="T62" fmla="*/ 10 w 25"/>
                  <a:gd name="T63" fmla="*/ 34 h 46"/>
                  <a:gd name="T64" fmla="*/ 10 w 25"/>
                  <a:gd name="T65" fmla="*/ 34 h 46"/>
                  <a:gd name="T66" fmla="*/ 12 w 25"/>
                  <a:gd name="T67" fmla="*/ 37 h 46"/>
                  <a:gd name="T68" fmla="*/ 12 w 25"/>
                  <a:gd name="T69" fmla="*/ 37 h 46"/>
                  <a:gd name="T70" fmla="*/ 12 w 25"/>
                  <a:gd name="T71" fmla="*/ 37 h 46"/>
                  <a:gd name="T72" fmla="*/ 12 w 25"/>
                  <a:gd name="T73" fmla="*/ 37 h 46"/>
                  <a:gd name="T74" fmla="*/ 12 w 25"/>
                  <a:gd name="T75" fmla="*/ 37 h 46"/>
                  <a:gd name="T76" fmla="*/ 12 w 25"/>
                  <a:gd name="T77" fmla="*/ 37 h 46"/>
                  <a:gd name="T78" fmla="*/ 5 w 25"/>
                  <a:gd name="T79" fmla="*/ 46 h 46"/>
                  <a:gd name="T80" fmla="*/ 5 w 25"/>
                  <a:gd name="T81" fmla="*/ 46 h 46"/>
                  <a:gd name="T82" fmla="*/ 15 w 25"/>
                  <a:gd name="T83" fmla="*/ 44 h 46"/>
                  <a:gd name="T84" fmla="*/ 23 w 25"/>
                  <a:gd name="T85" fmla="*/ 44 h 46"/>
                  <a:gd name="T86" fmla="*/ 23 w 25"/>
                  <a:gd name="T87" fmla="*/ 44 h 46"/>
                  <a:gd name="T88" fmla="*/ 23 w 25"/>
                  <a:gd name="T89" fmla="*/ 44 h 46"/>
                  <a:gd name="T90" fmla="*/ 22 w 25"/>
                  <a:gd name="T91" fmla="*/ 44 h 46"/>
                  <a:gd name="T92" fmla="*/ 21 w 25"/>
                  <a:gd name="T93" fmla="*/ 41 h 46"/>
                  <a:gd name="T94" fmla="*/ 21 w 25"/>
                  <a:gd name="T95" fmla="*/ 36 h 46"/>
                  <a:gd name="T96" fmla="*/ 20 w 25"/>
                  <a:gd name="T97" fmla="*/ 29 h 46"/>
                  <a:gd name="T98" fmla="*/ 20 w 25"/>
                  <a:gd name="T99" fmla="*/ 20 h 46"/>
                  <a:gd name="T100" fmla="*/ 20 w 25"/>
                  <a:gd name="T101" fmla="*/ 6 h 46"/>
                  <a:gd name="T102" fmla="*/ 20 w 25"/>
                  <a:gd name="T103" fmla="*/ 7 h 46"/>
                  <a:gd name="T104" fmla="*/ 21 w 25"/>
                  <a:gd name="T105" fmla="*/ 5 h 46"/>
                  <a:gd name="T106" fmla="*/ 21 w 25"/>
                  <a:gd name="T107" fmla="*/ 5 h 46"/>
                  <a:gd name="T108" fmla="*/ 21 w 25"/>
                  <a:gd name="T10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 h="46">
                    <a:moveTo>
                      <a:pt x="21" y="0"/>
                    </a:moveTo>
                    <a:cubicBezTo>
                      <a:pt x="21" y="2"/>
                      <a:pt x="20" y="2"/>
                      <a:pt x="20" y="2"/>
                    </a:cubicBezTo>
                    <a:cubicBezTo>
                      <a:pt x="20" y="2"/>
                      <a:pt x="19" y="2"/>
                      <a:pt x="19" y="2"/>
                    </a:cubicBezTo>
                    <a:cubicBezTo>
                      <a:pt x="19" y="2"/>
                      <a:pt x="19" y="2"/>
                      <a:pt x="19" y="2"/>
                    </a:cubicBezTo>
                    <a:cubicBezTo>
                      <a:pt x="18" y="3"/>
                      <a:pt x="18" y="3"/>
                      <a:pt x="18" y="3"/>
                    </a:cubicBezTo>
                    <a:cubicBezTo>
                      <a:pt x="2" y="7"/>
                      <a:pt x="9" y="8"/>
                      <a:pt x="12" y="8"/>
                    </a:cubicBezTo>
                    <a:cubicBezTo>
                      <a:pt x="13" y="8"/>
                      <a:pt x="13" y="8"/>
                      <a:pt x="13" y="8"/>
                    </a:cubicBezTo>
                    <a:cubicBezTo>
                      <a:pt x="14" y="8"/>
                      <a:pt x="15" y="8"/>
                      <a:pt x="15" y="8"/>
                    </a:cubicBezTo>
                    <a:cubicBezTo>
                      <a:pt x="25" y="8"/>
                      <a:pt x="17" y="13"/>
                      <a:pt x="17" y="13"/>
                    </a:cubicBezTo>
                    <a:cubicBezTo>
                      <a:pt x="7" y="17"/>
                      <a:pt x="14" y="20"/>
                      <a:pt x="14" y="20"/>
                    </a:cubicBezTo>
                    <a:cubicBezTo>
                      <a:pt x="22" y="20"/>
                      <a:pt x="15" y="21"/>
                      <a:pt x="15" y="21"/>
                    </a:cubicBezTo>
                    <a:cubicBezTo>
                      <a:pt x="0" y="24"/>
                      <a:pt x="10" y="25"/>
                      <a:pt x="10" y="25"/>
                    </a:cubicBezTo>
                    <a:cubicBezTo>
                      <a:pt x="11" y="25"/>
                      <a:pt x="11" y="25"/>
                      <a:pt x="12" y="25"/>
                    </a:cubicBezTo>
                    <a:cubicBezTo>
                      <a:pt x="16" y="25"/>
                      <a:pt x="17" y="30"/>
                      <a:pt x="17" y="30"/>
                    </a:cubicBezTo>
                    <a:cubicBezTo>
                      <a:pt x="16" y="28"/>
                      <a:pt x="14" y="28"/>
                      <a:pt x="12" y="28"/>
                    </a:cubicBezTo>
                    <a:cubicBezTo>
                      <a:pt x="10" y="28"/>
                      <a:pt x="8" y="29"/>
                      <a:pt x="6" y="31"/>
                    </a:cubicBezTo>
                    <a:cubicBezTo>
                      <a:pt x="6" y="31"/>
                      <a:pt x="6" y="31"/>
                      <a:pt x="6" y="31"/>
                    </a:cubicBezTo>
                    <a:cubicBezTo>
                      <a:pt x="5" y="31"/>
                      <a:pt x="3" y="32"/>
                      <a:pt x="2" y="32"/>
                    </a:cubicBezTo>
                    <a:cubicBezTo>
                      <a:pt x="3" y="32"/>
                      <a:pt x="3" y="32"/>
                      <a:pt x="3" y="32"/>
                    </a:cubicBezTo>
                    <a:cubicBezTo>
                      <a:pt x="3" y="32"/>
                      <a:pt x="3" y="32"/>
                      <a:pt x="3" y="32"/>
                    </a:cubicBezTo>
                    <a:cubicBezTo>
                      <a:pt x="3" y="33"/>
                      <a:pt x="3" y="34"/>
                      <a:pt x="3" y="36"/>
                    </a:cubicBezTo>
                    <a:cubicBezTo>
                      <a:pt x="3" y="35"/>
                      <a:pt x="3" y="35"/>
                      <a:pt x="3" y="35"/>
                    </a:cubicBezTo>
                    <a:cubicBezTo>
                      <a:pt x="3" y="35"/>
                      <a:pt x="3" y="35"/>
                      <a:pt x="3" y="35"/>
                    </a:cubicBezTo>
                    <a:cubicBezTo>
                      <a:pt x="3" y="35"/>
                      <a:pt x="3" y="35"/>
                      <a:pt x="3" y="35"/>
                    </a:cubicBezTo>
                    <a:cubicBezTo>
                      <a:pt x="3" y="35"/>
                      <a:pt x="3" y="35"/>
                      <a:pt x="3" y="35"/>
                    </a:cubicBezTo>
                    <a:cubicBezTo>
                      <a:pt x="5" y="35"/>
                      <a:pt x="6" y="34"/>
                      <a:pt x="8" y="34"/>
                    </a:cubicBezTo>
                    <a:cubicBezTo>
                      <a:pt x="8" y="34"/>
                      <a:pt x="8" y="34"/>
                      <a:pt x="8" y="34"/>
                    </a:cubicBezTo>
                    <a:cubicBezTo>
                      <a:pt x="8" y="34"/>
                      <a:pt x="8" y="34"/>
                      <a:pt x="8" y="34"/>
                    </a:cubicBezTo>
                    <a:cubicBezTo>
                      <a:pt x="9" y="34"/>
                      <a:pt x="10" y="34"/>
                      <a:pt x="10" y="34"/>
                    </a:cubicBezTo>
                    <a:cubicBezTo>
                      <a:pt x="10" y="34"/>
                      <a:pt x="10" y="34"/>
                      <a:pt x="10" y="34"/>
                    </a:cubicBezTo>
                    <a:cubicBezTo>
                      <a:pt x="10" y="34"/>
                      <a:pt x="10" y="34"/>
                      <a:pt x="10" y="34"/>
                    </a:cubicBezTo>
                    <a:cubicBezTo>
                      <a:pt x="10" y="34"/>
                      <a:pt x="10" y="34"/>
                      <a:pt x="10" y="34"/>
                    </a:cubicBezTo>
                    <a:cubicBezTo>
                      <a:pt x="10" y="34"/>
                      <a:pt x="10" y="34"/>
                      <a:pt x="10" y="34"/>
                    </a:cubicBezTo>
                    <a:cubicBezTo>
                      <a:pt x="12" y="34"/>
                      <a:pt x="13" y="34"/>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1" y="41"/>
                      <a:pt x="7" y="42"/>
                      <a:pt x="5" y="46"/>
                    </a:cubicBezTo>
                    <a:cubicBezTo>
                      <a:pt x="5" y="46"/>
                      <a:pt x="5" y="46"/>
                      <a:pt x="5" y="46"/>
                    </a:cubicBezTo>
                    <a:cubicBezTo>
                      <a:pt x="7" y="44"/>
                      <a:pt x="11" y="44"/>
                      <a:pt x="15" y="44"/>
                    </a:cubicBezTo>
                    <a:cubicBezTo>
                      <a:pt x="19" y="44"/>
                      <a:pt x="23" y="44"/>
                      <a:pt x="23" y="44"/>
                    </a:cubicBezTo>
                    <a:cubicBezTo>
                      <a:pt x="23" y="44"/>
                      <a:pt x="23" y="44"/>
                      <a:pt x="23" y="44"/>
                    </a:cubicBezTo>
                    <a:cubicBezTo>
                      <a:pt x="23" y="44"/>
                      <a:pt x="23" y="44"/>
                      <a:pt x="23" y="44"/>
                    </a:cubicBezTo>
                    <a:cubicBezTo>
                      <a:pt x="23" y="44"/>
                      <a:pt x="22" y="44"/>
                      <a:pt x="22" y="44"/>
                    </a:cubicBezTo>
                    <a:cubicBezTo>
                      <a:pt x="21" y="44"/>
                      <a:pt x="21" y="43"/>
                      <a:pt x="21" y="41"/>
                    </a:cubicBezTo>
                    <a:cubicBezTo>
                      <a:pt x="21" y="41"/>
                      <a:pt x="21" y="39"/>
                      <a:pt x="21" y="36"/>
                    </a:cubicBezTo>
                    <a:cubicBezTo>
                      <a:pt x="20" y="35"/>
                      <a:pt x="20" y="32"/>
                      <a:pt x="20" y="29"/>
                    </a:cubicBezTo>
                    <a:cubicBezTo>
                      <a:pt x="19" y="26"/>
                      <a:pt x="19" y="21"/>
                      <a:pt x="20" y="20"/>
                    </a:cubicBezTo>
                    <a:cubicBezTo>
                      <a:pt x="20" y="20"/>
                      <a:pt x="22" y="6"/>
                      <a:pt x="20" y="6"/>
                    </a:cubicBezTo>
                    <a:cubicBezTo>
                      <a:pt x="20" y="6"/>
                      <a:pt x="20" y="7"/>
                      <a:pt x="20" y="7"/>
                    </a:cubicBezTo>
                    <a:cubicBezTo>
                      <a:pt x="20" y="7"/>
                      <a:pt x="20" y="6"/>
                      <a:pt x="21" y="5"/>
                    </a:cubicBezTo>
                    <a:cubicBezTo>
                      <a:pt x="21" y="5"/>
                      <a:pt x="21" y="5"/>
                      <a:pt x="21" y="5"/>
                    </a:cubicBezTo>
                    <a:cubicBezTo>
                      <a:pt x="22" y="1"/>
                      <a:pt x="21" y="0"/>
                      <a:pt x="2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0" name="Freeform 383"/>
              <p:cNvSpPr>
                <a:spLocks/>
              </p:cNvSpPr>
              <p:nvPr/>
            </p:nvSpPr>
            <p:spPr bwMode="auto">
              <a:xfrm>
                <a:off x="1962" y="809"/>
                <a:ext cx="3" cy="3"/>
              </a:xfrm>
              <a:custGeom>
                <a:avLst/>
                <a:gdLst>
                  <a:gd name="T0" fmla="*/ 2 w 2"/>
                  <a:gd name="T1" fmla="*/ 0 h 2"/>
                  <a:gd name="T2" fmla="*/ 1 w 2"/>
                  <a:gd name="T3" fmla="*/ 0 h 2"/>
                  <a:gd name="T4" fmla="*/ 0 w 2"/>
                  <a:gd name="T5" fmla="*/ 2 h 2"/>
                  <a:gd name="T6" fmla="*/ 0 w 2"/>
                  <a:gd name="T7" fmla="*/ 2 h 2"/>
                  <a:gd name="T8" fmla="*/ 1 w 2"/>
                  <a:gd name="T9" fmla="*/ 2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cubicBezTo>
                      <a:pt x="1" y="0"/>
                      <a:pt x="1" y="0"/>
                      <a:pt x="1" y="0"/>
                    </a:cubicBezTo>
                    <a:cubicBezTo>
                      <a:pt x="1" y="0"/>
                      <a:pt x="1" y="2"/>
                      <a:pt x="0" y="2"/>
                    </a:cubicBezTo>
                    <a:cubicBezTo>
                      <a:pt x="0" y="2"/>
                      <a:pt x="0" y="2"/>
                      <a:pt x="0" y="2"/>
                    </a:cubicBezTo>
                    <a:cubicBezTo>
                      <a:pt x="0" y="2"/>
                      <a:pt x="1" y="2"/>
                      <a:pt x="1" y="2"/>
                    </a:cubicBezTo>
                    <a:cubicBezTo>
                      <a:pt x="1" y="2"/>
                      <a:pt x="2" y="2"/>
                      <a:pt x="2" y="0"/>
                    </a:cubicBezTo>
                    <a:cubicBezTo>
                      <a:pt x="2" y="0"/>
                      <a:pt x="2"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1" name="Freeform 384"/>
              <p:cNvSpPr>
                <a:spLocks noEditPoints="1"/>
              </p:cNvSpPr>
              <p:nvPr/>
            </p:nvSpPr>
            <p:spPr bwMode="auto">
              <a:xfrm>
                <a:off x="1939" y="858"/>
                <a:ext cx="13" cy="18"/>
              </a:xfrm>
              <a:custGeom>
                <a:avLst/>
                <a:gdLst>
                  <a:gd name="T0" fmla="*/ 9 w 9"/>
                  <a:gd name="T1" fmla="*/ 3 h 12"/>
                  <a:gd name="T2" fmla="*/ 9 w 9"/>
                  <a:gd name="T3" fmla="*/ 3 h 12"/>
                  <a:gd name="T4" fmla="*/ 2 w 9"/>
                  <a:gd name="T5" fmla="*/ 12 h 12"/>
                  <a:gd name="T6" fmla="*/ 2 w 9"/>
                  <a:gd name="T7" fmla="*/ 12 h 12"/>
                  <a:gd name="T8" fmla="*/ 9 w 9"/>
                  <a:gd name="T9" fmla="*/ 3 h 12"/>
                  <a:gd name="T10" fmla="*/ 9 w 9"/>
                  <a:gd name="T11" fmla="*/ 3 h 12"/>
                  <a:gd name="T12" fmla="*/ 9 w 9"/>
                  <a:gd name="T13" fmla="*/ 3 h 12"/>
                  <a:gd name="T14" fmla="*/ 9 w 9"/>
                  <a:gd name="T15" fmla="*/ 3 h 12"/>
                  <a:gd name="T16" fmla="*/ 9 w 9"/>
                  <a:gd name="T17" fmla="*/ 3 h 12"/>
                  <a:gd name="T18" fmla="*/ 9 w 9"/>
                  <a:gd name="T19" fmla="*/ 3 h 12"/>
                  <a:gd name="T20" fmla="*/ 9 w 9"/>
                  <a:gd name="T21" fmla="*/ 3 h 12"/>
                  <a:gd name="T22" fmla="*/ 9 w 9"/>
                  <a:gd name="T23" fmla="*/ 3 h 12"/>
                  <a:gd name="T24" fmla="*/ 0 w 9"/>
                  <a:gd name="T25" fmla="*/ 1 h 12"/>
                  <a:gd name="T26" fmla="*/ 0 w 9"/>
                  <a:gd name="T27" fmla="*/ 1 h 12"/>
                  <a:gd name="T28" fmla="*/ 0 w 9"/>
                  <a:gd name="T29" fmla="*/ 1 h 12"/>
                  <a:gd name="T30" fmla="*/ 0 w 9"/>
                  <a:gd name="T31" fmla="*/ 1 h 12"/>
                  <a:gd name="T32" fmla="*/ 0 w 9"/>
                  <a:gd name="T33" fmla="*/ 1 h 12"/>
                  <a:gd name="T34" fmla="*/ 0 w 9"/>
                  <a:gd name="T35" fmla="*/ 1 h 12"/>
                  <a:gd name="T36" fmla="*/ 5 w 9"/>
                  <a:gd name="T37" fmla="*/ 0 h 12"/>
                  <a:gd name="T38" fmla="*/ 5 w 9"/>
                  <a:gd name="T39" fmla="*/ 0 h 12"/>
                  <a:gd name="T40" fmla="*/ 5 w 9"/>
                  <a:gd name="T41" fmla="*/ 0 h 12"/>
                  <a:gd name="T42" fmla="*/ 7 w 9"/>
                  <a:gd name="T43" fmla="*/ 0 h 12"/>
                  <a:gd name="T44" fmla="*/ 5 w 9"/>
                  <a:gd name="T45" fmla="*/ 0 h 12"/>
                  <a:gd name="T46" fmla="*/ 7 w 9"/>
                  <a:gd name="T47" fmla="*/ 0 h 12"/>
                  <a:gd name="T48" fmla="*/ 7 w 9"/>
                  <a:gd name="T49" fmla="*/ 0 h 12"/>
                  <a:gd name="T50" fmla="*/ 7 w 9"/>
                  <a:gd name="T51" fmla="*/ 0 h 12"/>
                  <a:gd name="T52" fmla="*/ 7 w 9"/>
                  <a:gd name="T53" fmla="*/ 0 h 12"/>
                  <a:gd name="T54" fmla="*/ 7 w 9"/>
                  <a:gd name="T5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 h="12">
                    <a:moveTo>
                      <a:pt x="9" y="3"/>
                    </a:moveTo>
                    <a:cubicBezTo>
                      <a:pt x="9" y="3"/>
                      <a:pt x="9" y="3"/>
                      <a:pt x="9" y="3"/>
                    </a:cubicBezTo>
                    <a:cubicBezTo>
                      <a:pt x="8" y="7"/>
                      <a:pt x="4" y="8"/>
                      <a:pt x="2" y="12"/>
                    </a:cubicBezTo>
                    <a:cubicBezTo>
                      <a:pt x="2" y="12"/>
                      <a:pt x="2" y="12"/>
                      <a:pt x="2" y="12"/>
                    </a:cubicBezTo>
                    <a:cubicBezTo>
                      <a:pt x="4" y="8"/>
                      <a:pt x="8" y="7"/>
                      <a:pt x="9" y="3"/>
                    </a:cubicBezTo>
                    <a:cubicBezTo>
                      <a:pt x="9" y="3"/>
                      <a:pt x="9" y="3"/>
                      <a:pt x="9" y="3"/>
                    </a:cubicBezTo>
                    <a:moveTo>
                      <a:pt x="9" y="3"/>
                    </a:moveTo>
                    <a:cubicBezTo>
                      <a:pt x="9" y="3"/>
                      <a:pt x="9" y="3"/>
                      <a:pt x="9" y="3"/>
                    </a:cubicBezTo>
                    <a:cubicBezTo>
                      <a:pt x="9" y="3"/>
                      <a:pt x="9" y="3"/>
                      <a:pt x="9" y="3"/>
                    </a:cubicBezTo>
                    <a:moveTo>
                      <a:pt x="9" y="3"/>
                    </a:moveTo>
                    <a:cubicBezTo>
                      <a:pt x="9" y="3"/>
                      <a:pt x="9" y="3"/>
                      <a:pt x="9" y="3"/>
                    </a:cubicBezTo>
                    <a:cubicBezTo>
                      <a:pt x="9" y="3"/>
                      <a:pt x="9" y="3"/>
                      <a:pt x="9" y="3"/>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5" y="0"/>
                    </a:moveTo>
                    <a:cubicBezTo>
                      <a:pt x="5" y="0"/>
                      <a:pt x="5" y="0"/>
                      <a:pt x="5" y="0"/>
                    </a:cubicBezTo>
                    <a:cubicBezTo>
                      <a:pt x="5" y="0"/>
                      <a:pt x="5" y="0"/>
                      <a:pt x="5" y="0"/>
                    </a:cubicBezTo>
                    <a:moveTo>
                      <a:pt x="7" y="0"/>
                    </a:moveTo>
                    <a:cubicBezTo>
                      <a:pt x="7" y="0"/>
                      <a:pt x="6" y="0"/>
                      <a:pt x="5" y="0"/>
                    </a:cubicBezTo>
                    <a:cubicBezTo>
                      <a:pt x="6" y="0"/>
                      <a:pt x="7" y="0"/>
                      <a:pt x="7" y="0"/>
                    </a:cubicBezTo>
                    <a:moveTo>
                      <a:pt x="7" y="0"/>
                    </a:moveTo>
                    <a:cubicBezTo>
                      <a:pt x="7" y="0"/>
                      <a:pt x="7" y="0"/>
                      <a:pt x="7" y="0"/>
                    </a:cubicBezTo>
                    <a:cubicBezTo>
                      <a:pt x="7" y="0"/>
                      <a:pt x="7" y="0"/>
                      <a:pt x="7" y="0"/>
                    </a:cubicBezTo>
                    <a:cubicBezTo>
                      <a:pt x="7" y="0"/>
                      <a:pt x="7" y="0"/>
                      <a:pt x="7"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2" name="Freeform 385"/>
              <p:cNvSpPr>
                <a:spLocks noEditPoints="1"/>
              </p:cNvSpPr>
              <p:nvPr/>
            </p:nvSpPr>
            <p:spPr bwMode="auto">
              <a:xfrm>
                <a:off x="1971" y="872"/>
                <a:ext cx="3" cy="2"/>
              </a:xfrm>
              <a:custGeom>
                <a:avLst/>
                <a:gdLst>
                  <a:gd name="T0" fmla="*/ 1 w 2"/>
                  <a:gd name="T1" fmla="*/ 1 h 2"/>
                  <a:gd name="T2" fmla="*/ 0 w 2"/>
                  <a:gd name="T3" fmla="*/ 2 h 2"/>
                  <a:gd name="T4" fmla="*/ 1 w 2"/>
                  <a:gd name="T5" fmla="*/ 1 h 2"/>
                  <a:gd name="T6" fmla="*/ 2 w 2"/>
                  <a:gd name="T7" fmla="*/ 0 h 2"/>
                  <a:gd name="T8" fmla="*/ 1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1"/>
                    </a:moveTo>
                    <a:cubicBezTo>
                      <a:pt x="1" y="1"/>
                      <a:pt x="0" y="2"/>
                      <a:pt x="0" y="2"/>
                    </a:cubicBezTo>
                    <a:cubicBezTo>
                      <a:pt x="0" y="2"/>
                      <a:pt x="0" y="1"/>
                      <a:pt x="1" y="1"/>
                    </a:cubicBezTo>
                    <a:moveTo>
                      <a:pt x="2" y="0"/>
                    </a:moveTo>
                    <a:cubicBezTo>
                      <a:pt x="2" y="0"/>
                      <a:pt x="1" y="0"/>
                      <a:pt x="1" y="0"/>
                    </a:cubicBezTo>
                    <a:cubicBezTo>
                      <a:pt x="1" y="0"/>
                      <a:pt x="2" y="0"/>
                      <a:pt x="2" y="0"/>
                    </a:cubicBezTo>
                    <a:cubicBezTo>
                      <a:pt x="2" y="0"/>
                      <a:pt x="2"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3" name="Freeform 386"/>
              <p:cNvSpPr>
                <a:spLocks noEditPoints="1"/>
              </p:cNvSpPr>
              <p:nvPr/>
            </p:nvSpPr>
            <p:spPr bwMode="auto">
              <a:xfrm>
                <a:off x="1953" y="872"/>
                <a:ext cx="21" cy="11"/>
              </a:xfrm>
              <a:custGeom>
                <a:avLst/>
                <a:gdLst>
                  <a:gd name="T0" fmla="*/ 12 w 14"/>
                  <a:gd name="T1" fmla="*/ 2 h 8"/>
                  <a:gd name="T2" fmla="*/ 13 w 14"/>
                  <a:gd name="T3" fmla="*/ 1 h 8"/>
                  <a:gd name="T4" fmla="*/ 12 w 14"/>
                  <a:gd name="T5" fmla="*/ 2 h 8"/>
                  <a:gd name="T6" fmla="*/ 13 w 14"/>
                  <a:gd name="T7" fmla="*/ 0 h 8"/>
                  <a:gd name="T8" fmla="*/ 10 w 14"/>
                  <a:gd name="T9" fmla="*/ 1 h 8"/>
                  <a:gd name="T10" fmla="*/ 10 w 14"/>
                  <a:gd name="T11" fmla="*/ 1 h 8"/>
                  <a:gd name="T12" fmla="*/ 10 w 14"/>
                  <a:gd name="T13" fmla="*/ 1 h 8"/>
                  <a:gd name="T14" fmla="*/ 10 w 14"/>
                  <a:gd name="T15" fmla="*/ 1 h 8"/>
                  <a:gd name="T16" fmla="*/ 10 w 14"/>
                  <a:gd name="T17" fmla="*/ 1 h 8"/>
                  <a:gd name="T18" fmla="*/ 0 w 14"/>
                  <a:gd name="T19" fmla="*/ 7 h 8"/>
                  <a:gd name="T20" fmla="*/ 1 w 14"/>
                  <a:gd name="T21" fmla="*/ 8 h 8"/>
                  <a:gd name="T22" fmla="*/ 11 w 14"/>
                  <a:gd name="T23" fmla="*/ 2 h 8"/>
                  <a:gd name="T24" fmla="*/ 14 w 14"/>
                  <a:gd name="T25" fmla="*/ 0 h 8"/>
                  <a:gd name="T26" fmla="*/ 14 w 14"/>
                  <a:gd name="T27" fmla="*/ 0 h 8"/>
                  <a:gd name="T28" fmla="*/ 14 w 14"/>
                  <a:gd name="T29" fmla="*/ 0 h 8"/>
                  <a:gd name="T30" fmla="*/ 13 w 14"/>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8">
                    <a:moveTo>
                      <a:pt x="12" y="2"/>
                    </a:moveTo>
                    <a:cubicBezTo>
                      <a:pt x="12" y="2"/>
                      <a:pt x="13" y="1"/>
                      <a:pt x="13" y="1"/>
                    </a:cubicBezTo>
                    <a:cubicBezTo>
                      <a:pt x="12" y="1"/>
                      <a:pt x="12" y="2"/>
                      <a:pt x="12" y="2"/>
                    </a:cubicBezTo>
                    <a:moveTo>
                      <a:pt x="13" y="0"/>
                    </a:moveTo>
                    <a:cubicBezTo>
                      <a:pt x="13" y="0"/>
                      <a:pt x="11"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2" y="3"/>
                      <a:pt x="0" y="7"/>
                    </a:cubicBezTo>
                    <a:cubicBezTo>
                      <a:pt x="0" y="7"/>
                      <a:pt x="0" y="8"/>
                      <a:pt x="1" y="8"/>
                    </a:cubicBezTo>
                    <a:cubicBezTo>
                      <a:pt x="3" y="8"/>
                      <a:pt x="6" y="7"/>
                      <a:pt x="11" y="2"/>
                    </a:cubicBezTo>
                    <a:cubicBezTo>
                      <a:pt x="13" y="1"/>
                      <a:pt x="13" y="1"/>
                      <a:pt x="14" y="0"/>
                    </a:cubicBezTo>
                    <a:cubicBezTo>
                      <a:pt x="14" y="0"/>
                      <a:pt x="14" y="0"/>
                      <a:pt x="14" y="0"/>
                    </a:cubicBezTo>
                    <a:cubicBezTo>
                      <a:pt x="14" y="0"/>
                      <a:pt x="14" y="0"/>
                      <a:pt x="14" y="0"/>
                    </a:cubicBezTo>
                    <a:cubicBezTo>
                      <a:pt x="14" y="0"/>
                      <a:pt x="13" y="0"/>
                      <a:pt x="1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4" name="Freeform 387"/>
              <p:cNvSpPr>
                <a:spLocks noEditPoints="1"/>
              </p:cNvSpPr>
              <p:nvPr/>
            </p:nvSpPr>
            <p:spPr bwMode="auto">
              <a:xfrm>
                <a:off x="1968" y="873"/>
                <a:ext cx="14" cy="10"/>
              </a:xfrm>
              <a:custGeom>
                <a:avLst/>
                <a:gdLst>
                  <a:gd name="T0" fmla="*/ 8 w 10"/>
                  <a:gd name="T1" fmla="*/ 2 h 7"/>
                  <a:gd name="T2" fmla="*/ 8 w 10"/>
                  <a:gd name="T3" fmla="*/ 5 h 7"/>
                  <a:gd name="T4" fmla="*/ 9 w 10"/>
                  <a:gd name="T5" fmla="*/ 5 h 7"/>
                  <a:gd name="T6" fmla="*/ 10 w 10"/>
                  <a:gd name="T7" fmla="*/ 4 h 7"/>
                  <a:gd name="T8" fmla="*/ 10 w 10"/>
                  <a:gd name="T9" fmla="*/ 3 h 7"/>
                  <a:gd name="T10" fmla="*/ 8 w 10"/>
                  <a:gd name="T11" fmla="*/ 2 h 7"/>
                  <a:gd name="T12" fmla="*/ 5 w 10"/>
                  <a:gd name="T13" fmla="*/ 0 h 7"/>
                  <a:gd name="T14" fmla="*/ 5 w 10"/>
                  <a:gd name="T15" fmla="*/ 0 h 7"/>
                  <a:gd name="T16" fmla="*/ 1 w 10"/>
                  <a:gd name="T17" fmla="*/ 7 h 7"/>
                  <a:gd name="T18" fmla="*/ 7 w 10"/>
                  <a:gd name="T19" fmla="*/ 1 h 7"/>
                  <a:gd name="T20" fmla="*/ 7 w 10"/>
                  <a:gd name="T21" fmla="*/ 1 h 7"/>
                  <a:gd name="T22" fmla="*/ 5 w 10"/>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7">
                    <a:moveTo>
                      <a:pt x="8" y="2"/>
                    </a:moveTo>
                    <a:cubicBezTo>
                      <a:pt x="9" y="2"/>
                      <a:pt x="9" y="3"/>
                      <a:pt x="8" y="5"/>
                    </a:cubicBezTo>
                    <a:cubicBezTo>
                      <a:pt x="8" y="5"/>
                      <a:pt x="8" y="5"/>
                      <a:pt x="9" y="5"/>
                    </a:cubicBezTo>
                    <a:cubicBezTo>
                      <a:pt x="9" y="5"/>
                      <a:pt x="10" y="5"/>
                      <a:pt x="10" y="4"/>
                    </a:cubicBezTo>
                    <a:cubicBezTo>
                      <a:pt x="10" y="3"/>
                      <a:pt x="10" y="3"/>
                      <a:pt x="10" y="3"/>
                    </a:cubicBezTo>
                    <a:cubicBezTo>
                      <a:pt x="8" y="2"/>
                      <a:pt x="8" y="2"/>
                      <a:pt x="8" y="2"/>
                    </a:cubicBezTo>
                    <a:moveTo>
                      <a:pt x="5" y="0"/>
                    </a:moveTo>
                    <a:cubicBezTo>
                      <a:pt x="5" y="0"/>
                      <a:pt x="5" y="0"/>
                      <a:pt x="5" y="0"/>
                    </a:cubicBezTo>
                    <a:cubicBezTo>
                      <a:pt x="5" y="0"/>
                      <a:pt x="0" y="6"/>
                      <a:pt x="1" y="7"/>
                    </a:cubicBezTo>
                    <a:cubicBezTo>
                      <a:pt x="1" y="7"/>
                      <a:pt x="5" y="3"/>
                      <a:pt x="7" y="1"/>
                    </a:cubicBezTo>
                    <a:cubicBezTo>
                      <a:pt x="7" y="1"/>
                      <a:pt x="7" y="1"/>
                      <a:pt x="7" y="1"/>
                    </a:cubicBezTo>
                    <a:cubicBezTo>
                      <a:pt x="5" y="0"/>
                      <a:pt x="5" y="0"/>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5" name="Freeform 388"/>
              <p:cNvSpPr>
                <a:spLocks noEditPoints="1"/>
              </p:cNvSpPr>
              <p:nvPr/>
            </p:nvSpPr>
            <p:spPr bwMode="auto">
              <a:xfrm>
                <a:off x="1934" y="770"/>
                <a:ext cx="29" cy="38"/>
              </a:xfrm>
              <a:custGeom>
                <a:avLst/>
                <a:gdLst>
                  <a:gd name="T0" fmla="*/ 4 w 20"/>
                  <a:gd name="T1" fmla="*/ 23 h 26"/>
                  <a:gd name="T2" fmla="*/ 3 w 20"/>
                  <a:gd name="T3" fmla="*/ 26 h 26"/>
                  <a:gd name="T4" fmla="*/ 3 w 20"/>
                  <a:gd name="T5" fmla="*/ 26 h 26"/>
                  <a:gd name="T6" fmla="*/ 3 w 20"/>
                  <a:gd name="T7" fmla="*/ 26 h 26"/>
                  <a:gd name="T8" fmla="*/ 4 w 20"/>
                  <a:gd name="T9" fmla="*/ 25 h 26"/>
                  <a:gd name="T10" fmla="*/ 4 w 20"/>
                  <a:gd name="T11" fmla="*/ 25 h 26"/>
                  <a:gd name="T12" fmla="*/ 4 w 20"/>
                  <a:gd name="T13" fmla="*/ 23 h 26"/>
                  <a:gd name="T14" fmla="*/ 9 w 20"/>
                  <a:gd name="T15" fmla="*/ 19 h 26"/>
                  <a:gd name="T16" fmla="*/ 6 w 20"/>
                  <a:gd name="T17" fmla="*/ 21 h 26"/>
                  <a:gd name="T18" fmla="*/ 6 w 20"/>
                  <a:gd name="T19" fmla="*/ 23 h 26"/>
                  <a:gd name="T20" fmla="*/ 6 w 20"/>
                  <a:gd name="T21" fmla="*/ 25 h 26"/>
                  <a:gd name="T22" fmla="*/ 9 w 20"/>
                  <a:gd name="T23" fmla="*/ 24 h 26"/>
                  <a:gd name="T24" fmla="*/ 9 w 20"/>
                  <a:gd name="T25" fmla="*/ 19 h 26"/>
                  <a:gd name="T26" fmla="*/ 12 w 20"/>
                  <a:gd name="T27" fmla="*/ 18 h 26"/>
                  <a:gd name="T28" fmla="*/ 11 w 20"/>
                  <a:gd name="T29" fmla="*/ 18 h 26"/>
                  <a:gd name="T30" fmla="*/ 11 w 20"/>
                  <a:gd name="T31" fmla="*/ 23 h 26"/>
                  <a:gd name="T32" fmla="*/ 12 w 20"/>
                  <a:gd name="T33" fmla="*/ 23 h 26"/>
                  <a:gd name="T34" fmla="*/ 12 w 20"/>
                  <a:gd name="T35" fmla="*/ 18 h 26"/>
                  <a:gd name="T36" fmla="*/ 15 w 20"/>
                  <a:gd name="T37" fmla="*/ 15 h 26"/>
                  <a:gd name="T38" fmla="*/ 14 w 20"/>
                  <a:gd name="T39" fmla="*/ 17 h 26"/>
                  <a:gd name="T40" fmla="*/ 14 w 20"/>
                  <a:gd name="T41" fmla="*/ 17 h 26"/>
                  <a:gd name="T42" fmla="*/ 14 w 20"/>
                  <a:gd name="T43" fmla="*/ 21 h 26"/>
                  <a:gd name="T44" fmla="*/ 14 w 20"/>
                  <a:gd name="T45" fmla="*/ 23 h 26"/>
                  <a:gd name="T46" fmla="*/ 14 w 20"/>
                  <a:gd name="T47" fmla="*/ 23 h 26"/>
                  <a:gd name="T48" fmla="*/ 16 w 20"/>
                  <a:gd name="T49" fmla="*/ 23 h 26"/>
                  <a:gd name="T50" fmla="*/ 16 w 20"/>
                  <a:gd name="T51" fmla="*/ 19 h 26"/>
                  <a:gd name="T52" fmla="*/ 15 w 20"/>
                  <a:gd name="T53" fmla="*/ 15 h 26"/>
                  <a:gd name="T54" fmla="*/ 5 w 20"/>
                  <a:gd name="T55" fmla="*/ 0 h 26"/>
                  <a:gd name="T56" fmla="*/ 10 w 20"/>
                  <a:gd name="T57" fmla="*/ 8 h 26"/>
                  <a:gd name="T58" fmla="*/ 13 w 20"/>
                  <a:gd name="T59" fmla="*/ 10 h 26"/>
                  <a:gd name="T60" fmla="*/ 8 w 20"/>
                  <a:gd name="T61" fmla="*/ 13 h 26"/>
                  <a:gd name="T62" fmla="*/ 10 w 20"/>
                  <a:gd name="T63" fmla="*/ 14 h 26"/>
                  <a:gd name="T64" fmla="*/ 10 w 20"/>
                  <a:gd name="T65" fmla="*/ 15 h 26"/>
                  <a:gd name="T66" fmla="*/ 13 w 20"/>
                  <a:gd name="T67" fmla="*/ 14 h 26"/>
                  <a:gd name="T68" fmla="*/ 14 w 20"/>
                  <a:gd name="T69" fmla="*/ 14 h 26"/>
                  <a:gd name="T70" fmla="*/ 17 w 20"/>
                  <a:gd name="T71" fmla="*/ 15 h 26"/>
                  <a:gd name="T72" fmla="*/ 17 w 20"/>
                  <a:gd name="T73" fmla="*/ 23 h 26"/>
                  <a:gd name="T74" fmla="*/ 18 w 20"/>
                  <a:gd name="T75" fmla="*/ 24 h 26"/>
                  <a:gd name="T76" fmla="*/ 18 w 20"/>
                  <a:gd name="T77" fmla="*/ 17 h 26"/>
                  <a:gd name="T78" fmla="*/ 19 w 20"/>
                  <a:gd name="T79" fmla="*/ 15 h 26"/>
                  <a:gd name="T80" fmla="*/ 20 w 20"/>
                  <a:gd name="T81" fmla="*/ 15 h 26"/>
                  <a:gd name="T82" fmla="*/ 20 w 20"/>
                  <a:gd name="T83" fmla="*/ 15 h 26"/>
                  <a:gd name="T84" fmla="*/ 20 w 20"/>
                  <a:gd name="T85" fmla="*/ 16 h 26"/>
                  <a:gd name="T86" fmla="*/ 18 w 20"/>
                  <a:gd name="T87" fmla="*/ 8 h 26"/>
                  <a:gd name="T88" fmla="*/ 6 w 20"/>
                  <a:gd name="T89" fmla="*/ 1 h 26"/>
                  <a:gd name="T90" fmla="*/ 5 w 20"/>
                  <a:gd name="T9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 h="26">
                    <a:moveTo>
                      <a:pt x="4" y="23"/>
                    </a:moveTo>
                    <a:cubicBezTo>
                      <a:pt x="2" y="25"/>
                      <a:pt x="2" y="25"/>
                      <a:pt x="3" y="26"/>
                    </a:cubicBezTo>
                    <a:cubicBezTo>
                      <a:pt x="3" y="26"/>
                      <a:pt x="3" y="26"/>
                      <a:pt x="3" y="26"/>
                    </a:cubicBezTo>
                    <a:cubicBezTo>
                      <a:pt x="3" y="26"/>
                      <a:pt x="3" y="26"/>
                      <a:pt x="3" y="26"/>
                    </a:cubicBezTo>
                    <a:cubicBezTo>
                      <a:pt x="4" y="26"/>
                      <a:pt x="4" y="26"/>
                      <a:pt x="4" y="25"/>
                    </a:cubicBezTo>
                    <a:cubicBezTo>
                      <a:pt x="4" y="25"/>
                      <a:pt x="4" y="25"/>
                      <a:pt x="4" y="25"/>
                    </a:cubicBezTo>
                    <a:cubicBezTo>
                      <a:pt x="4" y="24"/>
                      <a:pt x="4" y="23"/>
                      <a:pt x="4" y="23"/>
                    </a:cubicBezTo>
                    <a:moveTo>
                      <a:pt x="9" y="19"/>
                    </a:moveTo>
                    <a:cubicBezTo>
                      <a:pt x="8" y="20"/>
                      <a:pt x="7" y="21"/>
                      <a:pt x="6" y="21"/>
                    </a:cubicBezTo>
                    <a:cubicBezTo>
                      <a:pt x="6" y="22"/>
                      <a:pt x="6" y="23"/>
                      <a:pt x="6" y="23"/>
                    </a:cubicBezTo>
                    <a:cubicBezTo>
                      <a:pt x="6" y="24"/>
                      <a:pt x="6" y="24"/>
                      <a:pt x="6" y="25"/>
                    </a:cubicBezTo>
                    <a:cubicBezTo>
                      <a:pt x="7" y="24"/>
                      <a:pt x="8" y="24"/>
                      <a:pt x="9" y="24"/>
                    </a:cubicBezTo>
                    <a:cubicBezTo>
                      <a:pt x="9" y="22"/>
                      <a:pt x="9" y="21"/>
                      <a:pt x="9" y="19"/>
                    </a:cubicBezTo>
                    <a:moveTo>
                      <a:pt x="12" y="18"/>
                    </a:moveTo>
                    <a:cubicBezTo>
                      <a:pt x="12" y="18"/>
                      <a:pt x="12" y="18"/>
                      <a:pt x="11" y="18"/>
                    </a:cubicBezTo>
                    <a:cubicBezTo>
                      <a:pt x="11" y="20"/>
                      <a:pt x="11" y="22"/>
                      <a:pt x="11" y="23"/>
                    </a:cubicBezTo>
                    <a:cubicBezTo>
                      <a:pt x="11" y="23"/>
                      <a:pt x="12" y="23"/>
                      <a:pt x="12" y="23"/>
                    </a:cubicBezTo>
                    <a:cubicBezTo>
                      <a:pt x="12" y="21"/>
                      <a:pt x="12" y="19"/>
                      <a:pt x="12" y="18"/>
                    </a:cubicBezTo>
                    <a:moveTo>
                      <a:pt x="15" y="15"/>
                    </a:moveTo>
                    <a:cubicBezTo>
                      <a:pt x="15" y="16"/>
                      <a:pt x="14" y="17"/>
                      <a:pt x="14" y="17"/>
                    </a:cubicBezTo>
                    <a:cubicBezTo>
                      <a:pt x="14" y="17"/>
                      <a:pt x="14" y="17"/>
                      <a:pt x="14" y="17"/>
                    </a:cubicBezTo>
                    <a:cubicBezTo>
                      <a:pt x="14" y="19"/>
                      <a:pt x="14" y="21"/>
                      <a:pt x="14" y="21"/>
                    </a:cubicBezTo>
                    <a:cubicBezTo>
                      <a:pt x="14" y="22"/>
                      <a:pt x="14" y="22"/>
                      <a:pt x="14" y="23"/>
                    </a:cubicBezTo>
                    <a:cubicBezTo>
                      <a:pt x="14" y="23"/>
                      <a:pt x="14" y="23"/>
                      <a:pt x="14" y="23"/>
                    </a:cubicBezTo>
                    <a:cubicBezTo>
                      <a:pt x="15" y="23"/>
                      <a:pt x="15" y="23"/>
                      <a:pt x="16" y="23"/>
                    </a:cubicBezTo>
                    <a:cubicBezTo>
                      <a:pt x="16" y="21"/>
                      <a:pt x="16" y="19"/>
                      <a:pt x="16" y="19"/>
                    </a:cubicBezTo>
                    <a:cubicBezTo>
                      <a:pt x="16" y="16"/>
                      <a:pt x="15" y="15"/>
                      <a:pt x="15" y="15"/>
                    </a:cubicBezTo>
                    <a:moveTo>
                      <a:pt x="5" y="0"/>
                    </a:moveTo>
                    <a:cubicBezTo>
                      <a:pt x="0" y="0"/>
                      <a:pt x="10" y="8"/>
                      <a:pt x="10" y="8"/>
                    </a:cubicBezTo>
                    <a:cubicBezTo>
                      <a:pt x="9" y="10"/>
                      <a:pt x="13" y="10"/>
                      <a:pt x="13" y="10"/>
                    </a:cubicBezTo>
                    <a:cubicBezTo>
                      <a:pt x="10" y="12"/>
                      <a:pt x="9" y="13"/>
                      <a:pt x="8" y="13"/>
                    </a:cubicBezTo>
                    <a:cubicBezTo>
                      <a:pt x="9" y="14"/>
                      <a:pt x="10" y="14"/>
                      <a:pt x="10" y="14"/>
                    </a:cubicBezTo>
                    <a:cubicBezTo>
                      <a:pt x="10" y="14"/>
                      <a:pt x="10" y="15"/>
                      <a:pt x="10" y="15"/>
                    </a:cubicBezTo>
                    <a:cubicBezTo>
                      <a:pt x="11" y="14"/>
                      <a:pt x="12" y="14"/>
                      <a:pt x="13" y="14"/>
                    </a:cubicBezTo>
                    <a:cubicBezTo>
                      <a:pt x="13" y="14"/>
                      <a:pt x="13" y="14"/>
                      <a:pt x="14" y="14"/>
                    </a:cubicBezTo>
                    <a:cubicBezTo>
                      <a:pt x="15" y="14"/>
                      <a:pt x="16" y="14"/>
                      <a:pt x="17" y="15"/>
                    </a:cubicBezTo>
                    <a:cubicBezTo>
                      <a:pt x="17" y="15"/>
                      <a:pt x="18" y="15"/>
                      <a:pt x="17" y="23"/>
                    </a:cubicBezTo>
                    <a:cubicBezTo>
                      <a:pt x="17" y="23"/>
                      <a:pt x="18" y="24"/>
                      <a:pt x="18" y="24"/>
                    </a:cubicBezTo>
                    <a:cubicBezTo>
                      <a:pt x="18" y="19"/>
                      <a:pt x="18" y="17"/>
                      <a:pt x="18" y="17"/>
                    </a:cubicBezTo>
                    <a:cubicBezTo>
                      <a:pt x="18" y="15"/>
                      <a:pt x="18" y="15"/>
                      <a:pt x="19" y="15"/>
                    </a:cubicBezTo>
                    <a:cubicBezTo>
                      <a:pt x="19" y="15"/>
                      <a:pt x="20" y="15"/>
                      <a:pt x="20" y="15"/>
                    </a:cubicBezTo>
                    <a:cubicBezTo>
                      <a:pt x="20" y="15"/>
                      <a:pt x="20" y="15"/>
                      <a:pt x="20" y="15"/>
                    </a:cubicBezTo>
                    <a:cubicBezTo>
                      <a:pt x="20" y="15"/>
                      <a:pt x="20" y="15"/>
                      <a:pt x="20" y="16"/>
                    </a:cubicBezTo>
                    <a:cubicBezTo>
                      <a:pt x="20" y="13"/>
                      <a:pt x="19" y="11"/>
                      <a:pt x="18" y="8"/>
                    </a:cubicBezTo>
                    <a:cubicBezTo>
                      <a:pt x="14" y="1"/>
                      <a:pt x="6" y="1"/>
                      <a:pt x="6" y="1"/>
                    </a:cubicBezTo>
                    <a:cubicBezTo>
                      <a:pt x="6" y="0"/>
                      <a:pt x="5" y="0"/>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6" name="Freeform 389"/>
              <p:cNvSpPr>
                <a:spLocks/>
              </p:cNvSpPr>
              <p:nvPr/>
            </p:nvSpPr>
            <p:spPr bwMode="auto">
              <a:xfrm>
                <a:off x="1939" y="8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7" name="Freeform 390"/>
              <p:cNvSpPr>
                <a:spLocks noEditPoints="1"/>
              </p:cNvSpPr>
              <p:nvPr/>
            </p:nvSpPr>
            <p:spPr bwMode="auto">
              <a:xfrm>
                <a:off x="1940" y="789"/>
                <a:ext cx="10" cy="17"/>
              </a:xfrm>
              <a:custGeom>
                <a:avLst/>
                <a:gdLst>
                  <a:gd name="T0" fmla="*/ 2 w 7"/>
                  <a:gd name="T1" fmla="*/ 8 h 12"/>
                  <a:gd name="T2" fmla="*/ 0 w 7"/>
                  <a:gd name="T3" fmla="*/ 10 h 12"/>
                  <a:gd name="T4" fmla="*/ 0 w 7"/>
                  <a:gd name="T5" fmla="*/ 12 h 12"/>
                  <a:gd name="T6" fmla="*/ 0 w 7"/>
                  <a:gd name="T7" fmla="*/ 12 h 12"/>
                  <a:gd name="T8" fmla="*/ 2 w 7"/>
                  <a:gd name="T9" fmla="*/ 12 h 12"/>
                  <a:gd name="T10" fmla="*/ 2 w 7"/>
                  <a:gd name="T11" fmla="*/ 10 h 12"/>
                  <a:gd name="T12" fmla="*/ 2 w 7"/>
                  <a:gd name="T13" fmla="*/ 8 h 12"/>
                  <a:gd name="T14" fmla="*/ 7 w 7"/>
                  <a:gd name="T15" fmla="*/ 5 h 12"/>
                  <a:gd name="T16" fmla="*/ 5 w 7"/>
                  <a:gd name="T17" fmla="*/ 6 h 12"/>
                  <a:gd name="T18" fmla="*/ 5 w 7"/>
                  <a:gd name="T19" fmla="*/ 11 h 12"/>
                  <a:gd name="T20" fmla="*/ 7 w 7"/>
                  <a:gd name="T21" fmla="*/ 10 h 12"/>
                  <a:gd name="T22" fmla="*/ 7 w 7"/>
                  <a:gd name="T23" fmla="*/ 5 h 12"/>
                  <a:gd name="T24" fmla="*/ 4 w 7"/>
                  <a:gd name="T25" fmla="*/ 0 h 12"/>
                  <a:gd name="T26" fmla="*/ 4 w 7"/>
                  <a:gd name="T27" fmla="*/ 2 h 12"/>
                  <a:gd name="T28" fmla="*/ 6 w 7"/>
                  <a:gd name="T29" fmla="*/ 2 h 12"/>
                  <a:gd name="T30" fmla="*/ 6 w 7"/>
                  <a:gd name="T31" fmla="*/ 2 h 12"/>
                  <a:gd name="T32" fmla="*/ 6 w 7"/>
                  <a:gd name="T33" fmla="*/ 1 h 12"/>
                  <a:gd name="T34" fmla="*/ 4 w 7"/>
                  <a:gd name="T3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2">
                    <a:moveTo>
                      <a:pt x="2" y="8"/>
                    </a:moveTo>
                    <a:cubicBezTo>
                      <a:pt x="2" y="9"/>
                      <a:pt x="1" y="9"/>
                      <a:pt x="0" y="10"/>
                    </a:cubicBezTo>
                    <a:cubicBezTo>
                      <a:pt x="0" y="10"/>
                      <a:pt x="0" y="11"/>
                      <a:pt x="0" y="12"/>
                    </a:cubicBezTo>
                    <a:cubicBezTo>
                      <a:pt x="0" y="12"/>
                      <a:pt x="0" y="12"/>
                      <a:pt x="0" y="12"/>
                    </a:cubicBezTo>
                    <a:cubicBezTo>
                      <a:pt x="1" y="12"/>
                      <a:pt x="1" y="12"/>
                      <a:pt x="2" y="12"/>
                    </a:cubicBezTo>
                    <a:cubicBezTo>
                      <a:pt x="2" y="11"/>
                      <a:pt x="2" y="11"/>
                      <a:pt x="2" y="10"/>
                    </a:cubicBezTo>
                    <a:cubicBezTo>
                      <a:pt x="2" y="10"/>
                      <a:pt x="2" y="9"/>
                      <a:pt x="2" y="8"/>
                    </a:cubicBezTo>
                    <a:moveTo>
                      <a:pt x="7" y="5"/>
                    </a:moveTo>
                    <a:cubicBezTo>
                      <a:pt x="6" y="6"/>
                      <a:pt x="6" y="6"/>
                      <a:pt x="5" y="6"/>
                    </a:cubicBezTo>
                    <a:cubicBezTo>
                      <a:pt x="5" y="8"/>
                      <a:pt x="5" y="9"/>
                      <a:pt x="5" y="11"/>
                    </a:cubicBezTo>
                    <a:cubicBezTo>
                      <a:pt x="6" y="10"/>
                      <a:pt x="6" y="10"/>
                      <a:pt x="7" y="10"/>
                    </a:cubicBezTo>
                    <a:cubicBezTo>
                      <a:pt x="7" y="9"/>
                      <a:pt x="7" y="7"/>
                      <a:pt x="7" y="5"/>
                    </a:cubicBezTo>
                    <a:moveTo>
                      <a:pt x="4" y="0"/>
                    </a:moveTo>
                    <a:cubicBezTo>
                      <a:pt x="3" y="2"/>
                      <a:pt x="3" y="2"/>
                      <a:pt x="4" y="2"/>
                    </a:cubicBezTo>
                    <a:cubicBezTo>
                      <a:pt x="5" y="2"/>
                      <a:pt x="6" y="2"/>
                      <a:pt x="6" y="2"/>
                    </a:cubicBezTo>
                    <a:cubicBezTo>
                      <a:pt x="6" y="2"/>
                      <a:pt x="6" y="2"/>
                      <a:pt x="6" y="2"/>
                    </a:cubicBezTo>
                    <a:cubicBezTo>
                      <a:pt x="6" y="2"/>
                      <a:pt x="6" y="1"/>
                      <a:pt x="6" y="1"/>
                    </a:cubicBezTo>
                    <a:cubicBezTo>
                      <a:pt x="6" y="1"/>
                      <a:pt x="5" y="1"/>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8" name="Freeform 391"/>
              <p:cNvSpPr>
                <a:spLocks noEditPoints="1"/>
              </p:cNvSpPr>
              <p:nvPr/>
            </p:nvSpPr>
            <p:spPr bwMode="auto">
              <a:xfrm>
                <a:off x="1952" y="790"/>
                <a:ext cx="9" cy="13"/>
              </a:xfrm>
              <a:custGeom>
                <a:avLst/>
                <a:gdLst>
                  <a:gd name="T0" fmla="*/ 2 w 6"/>
                  <a:gd name="T1" fmla="*/ 3 h 9"/>
                  <a:gd name="T2" fmla="*/ 0 w 6"/>
                  <a:gd name="T3" fmla="*/ 4 h 9"/>
                  <a:gd name="T4" fmla="*/ 0 w 6"/>
                  <a:gd name="T5" fmla="*/ 9 h 9"/>
                  <a:gd name="T6" fmla="*/ 2 w 6"/>
                  <a:gd name="T7" fmla="*/ 9 h 9"/>
                  <a:gd name="T8" fmla="*/ 2 w 6"/>
                  <a:gd name="T9" fmla="*/ 7 h 9"/>
                  <a:gd name="T10" fmla="*/ 2 w 6"/>
                  <a:gd name="T11" fmla="*/ 3 h 9"/>
                  <a:gd name="T12" fmla="*/ 2 w 6"/>
                  <a:gd name="T13" fmla="*/ 0 h 9"/>
                  <a:gd name="T14" fmla="*/ 1 w 6"/>
                  <a:gd name="T15" fmla="*/ 0 h 9"/>
                  <a:gd name="T16" fmla="*/ 1 w 6"/>
                  <a:gd name="T17" fmla="*/ 0 h 9"/>
                  <a:gd name="T18" fmla="*/ 3 w 6"/>
                  <a:gd name="T19" fmla="*/ 1 h 9"/>
                  <a:gd name="T20" fmla="*/ 4 w 6"/>
                  <a:gd name="T21" fmla="*/ 5 h 9"/>
                  <a:gd name="T22" fmla="*/ 4 w 6"/>
                  <a:gd name="T23" fmla="*/ 9 h 9"/>
                  <a:gd name="T24" fmla="*/ 5 w 6"/>
                  <a:gd name="T25" fmla="*/ 9 h 9"/>
                  <a:gd name="T26" fmla="*/ 5 w 6"/>
                  <a:gd name="T27" fmla="*/ 1 h 9"/>
                  <a:gd name="T28" fmla="*/ 2 w 6"/>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9">
                    <a:moveTo>
                      <a:pt x="2" y="3"/>
                    </a:moveTo>
                    <a:cubicBezTo>
                      <a:pt x="1" y="3"/>
                      <a:pt x="1" y="3"/>
                      <a:pt x="0" y="4"/>
                    </a:cubicBezTo>
                    <a:cubicBezTo>
                      <a:pt x="0" y="5"/>
                      <a:pt x="0" y="7"/>
                      <a:pt x="0" y="9"/>
                    </a:cubicBezTo>
                    <a:cubicBezTo>
                      <a:pt x="1" y="9"/>
                      <a:pt x="1" y="9"/>
                      <a:pt x="2" y="9"/>
                    </a:cubicBezTo>
                    <a:cubicBezTo>
                      <a:pt x="2" y="8"/>
                      <a:pt x="2" y="8"/>
                      <a:pt x="2" y="7"/>
                    </a:cubicBezTo>
                    <a:cubicBezTo>
                      <a:pt x="2" y="7"/>
                      <a:pt x="2" y="5"/>
                      <a:pt x="2" y="3"/>
                    </a:cubicBezTo>
                    <a:moveTo>
                      <a:pt x="2" y="0"/>
                    </a:moveTo>
                    <a:cubicBezTo>
                      <a:pt x="1" y="0"/>
                      <a:pt x="1" y="0"/>
                      <a:pt x="1" y="0"/>
                    </a:cubicBezTo>
                    <a:cubicBezTo>
                      <a:pt x="1" y="0"/>
                      <a:pt x="1" y="0"/>
                      <a:pt x="1" y="0"/>
                    </a:cubicBezTo>
                    <a:cubicBezTo>
                      <a:pt x="3" y="0"/>
                      <a:pt x="3" y="1"/>
                      <a:pt x="3" y="1"/>
                    </a:cubicBezTo>
                    <a:cubicBezTo>
                      <a:pt x="3" y="1"/>
                      <a:pt x="4" y="2"/>
                      <a:pt x="4" y="5"/>
                    </a:cubicBezTo>
                    <a:cubicBezTo>
                      <a:pt x="4" y="5"/>
                      <a:pt x="4" y="7"/>
                      <a:pt x="4" y="9"/>
                    </a:cubicBezTo>
                    <a:cubicBezTo>
                      <a:pt x="4" y="9"/>
                      <a:pt x="5" y="9"/>
                      <a:pt x="5" y="9"/>
                    </a:cubicBezTo>
                    <a:cubicBezTo>
                      <a:pt x="6" y="1"/>
                      <a:pt x="5" y="1"/>
                      <a:pt x="5" y="1"/>
                    </a:cubicBezTo>
                    <a:cubicBezTo>
                      <a:pt x="4" y="0"/>
                      <a:pt x="3"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9" name="Freeform 392"/>
              <p:cNvSpPr>
                <a:spLocks noEditPoints="1"/>
              </p:cNvSpPr>
              <p:nvPr/>
            </p:nvSpPr>
            <p:spPr bwMode="auto">
              <a:xfrm>
                <a:off x="1961" y="793"/>
                <a:ext cx="4" cy="15"/>
              </a:xfrm>
              <a:custGeom>
                <a:avLst/>
                <a:gdLst>
                  <a:gd name="T0" fmla="*/ 3 w 3"/>
                  <a:gd name="T1" fmla="*/ 3 h 10"/>
                  <a:gd name="T2" fmla="*/ 3 w 3"/>
                  <a:gd name="T3" fmla="*/ 8 h 10"/>
                  <a:gd name="T4" fmla="*/ 3 w 3"/>
                  <a:gd name="T5" fmla="*/ 3 h 10"/>
                  <a:gd name="T6" fmla="*/ 3 w 3"/>
                  <a:gd name="T7" fmla="*/ 3 h 10"/>
                  <a:gd name="T8" fmla="*/ 1 w 3"/>
                  <a:gd name="T9" fmla="*/ 0 h 10"/>
                  <a:gd name="T10" fmla="*/ 1 w 3"/>
                  <a:gd name="T11" fmla="*/ 1 h 10"/>
                  <a:gd name="T12" fmla="*/ 1 w 3"/>
                  <a:gd name="T13" fmla="*/ 5 h 10"/>
                  <a:gd name="T14" fmla="*/ 1 w 3"/>
                  <a:gd name="T15" fmla="*/ 8 h 10"/>
                  <a:gd name="T16" fmla="*/ 1 w 3"/>
                  <a:gd name="T17" fmla="*/ 10 h 10"/>
                  <a:gd name="T18" fmla="*/ 2 w 3"/>
                  <a:gd name="T19" fmla="*/ 10 h 10"/>
                  <a:gd name="T20" fmla="*/ 2 w 3"/>
                  <a:gd name="T21" fmla="*/ 9 h 10"/>
                  <a:gd name="T22" fmla="*/ 2 w 3"/>
                  <a:gd name="T23" fmla="*/ 2 h 10"/>
                  <a:gd name="T24" fmla="*/ 1 w 3"/>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0">
                    <a:moveTo>
                      <a:pt x="3" y="3"/>
                    </a:moveTo>
                    <a:cubicBezTo>
                      <a:pt x="3" y="4"/>
                      <a:pt x="3" y="7"/>
                      <a:pt x="3" y="8"/>
                    </a:cubicBezTo>
                    <a:cubicBezTo>
                      <a:pt x="3" y="7"/>
                      <a:pt x="3" y="5"/>
                      <a:pt x="3" y="3"/>
                    </a:cubicBezTo>
                    <a:cubicBezTo>
                      <a:pt x="3" y="3"/>
                      <a:pt x="3" y="3"/>
                      <a:pt x="3" y="3"/>
                    </a:cubicBezTo>
                    <a:moveTo>
                      <a:pt x="1" y="0"/>
                    </a:moveTo>
                    <a:cubicBezTo>
                      <a:pt x="1" y="0"/>
                      <a:pt x="1" y="1"/>
                      <a:pt x="1" y="1"/>
                    </a:cubicBezTo>
                    <a:cubicBezTo>
                      <a:pt x="0" y="2"/>
                      <a:pt x="1" y="5"/>
                      <a:pt x="1" y="5"/>
                    </a:cubicBezTo>
                    <a:cubicBezTo>
                      <a:pt x="1" y="6"/>
                      <a:pt x="1" y="7"/>
                      <a:pt x="1" y="8"/>
                    </a:cubicBezTo>
                    <a:cubicBezTo>
                      <a:pt x="1" y="9"/>
                      <a:pt x="1" y="10"/>
                      <a:pt x="1" y="10"/>
                    </a:cubicBezTo>
                    <a:cubicBezTo>
                      <a:pt x="1" y="10"/>
                      <a:pt x="1" y="10"/>
                      <a:pt x="2" y="10"/>
                    </a:cubicBezTo>
                    <a:cubicBezTo>
                      <a:pt x="2" y="10"/>
                      <a:pt x="2" y="10"/>
                      <a:pt x="2" y="9"/>
                    </a:cubicBezTo>
                    <a:cubicBezTo>
                      <a:pt x="2" y="6"/>
                      <a:pt x="2" y="2"/>
                      <a:pt x="2" y="2"/>
                    </a:cubicBezTo>
                    <a:cubicBezTo>
                      <a:pt x="2" y="1"/>
                      <a:pt x="2"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80" name="Freeform 393"/>
              <p:cNvSpPr>
                <a:spLocks/>
              </p:cNvSpPr>
              <p:nvPr/>
            </p:nvSpPr>
            <p:spPr bwMode="auto">
              <a:xfrm>
                <a:off x="1961" y="792"/>
                <a:ext cx="4" cy="14"/>
              </a:xfrm>
              <a:custGeom>
                <a:avLst/>
                <a:gdLst>
                  <a:gd name="T0" fmla="*/ 1 w 3"/>
                  <a:gd name="T1" fmla="*/ 0 h 10"/>
                  <a:gd name="T2" fmla="*/ 0 w 3"/>
                  <a:gd name="T3" fmla="*/ 2 h 10"/>
                  <a:gd name="T4" fmla="*/ 0 w 3"/>
                  <a:gd name="T5" fmla="*/ 9 h 10"/>
                  <a:gd name="T6" fmla="*/ 1 w 3"/>
                  <a:gd name="T7" fmla="*/ 9 h 10"/>
                  <a:gd name="T8" fmla="*/ 1 w 3"/>
                  <a:gd name="T9" fmla="*/ 6 h 10"/>
                  <a:gd name="T10" fmla="*/ 1 w 3"/>
                  <a:gd name="T11" fmla="*/ 2 h 10"/>
                  <a:gd name="T12" fmla="*/ 1 w 3"/>
                  <a:gd name="T13" fmla="*/ 1 h 10"/>
                  <a:gd name="T14" fmla="*/ 2 w 3"/>
                  <a:gd name="T15" fmla="*/ 3 h 10"/>
                  <a:gd name="T16" fmla="*/ 2 w 3"/>
                  <a:gd name="T17" fmla="*/ 10 h 10"/>
                  <a:gd name="T18" fmla="*/ 3 w 3"/>
                  <a:gd name="T19" fmla="*/ 9 h 10"/>
                  <a:gd name="T20" fmla="*/ 3 w 3"/>
                  <a:gd name="T21" fmla="*/ 4 h 10"/>
                  <a:gd name="T22" fmla="*/ 2 w 3"/>
                  <a:gd name="T23" fmla="*/ 1 h 10"/>
                  <a:gd name="T24" fmla="*/ 2 w 3"/>
                  <a:gd name="T25" fmla="*/ 0 h 10"/>
                  <a:gd name="T26" fmla="*/ 2 w 3"/>
                  <a:gd name="T27" fmla="*/ 0 h 10"/>
                  <a:gd name="T28" fmla="*/ 1 w 3"/>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10">
                    <a:moveTo>
                      <a:pt x="1" y="0"/>
                    </a:moveTo>
                    <a:cubicBezTo>
                      <a:pt x="0" y="0"/>
                      <a:pt x="0" y="0"/>
                      <a:pt x="0" y="2"/>
                    </a:cubicBezTo>
                    <a:cubicBezTo>
                      <a:pt x="0" y="2"/>
                      <a:pt x="0" y="4"/>
                      <a:pt x="0" y="9"/>
                    </a:cubicBezTo>
                    <a:cubicBezTo>
                      <a:pt x="0" y="9"/>
                      <a:pt x="0" y="9"/>
                      <a:pt x="1" y="9"/>
                    </a:cubicBezTo>
                    <a:cubicBezTo>
                      <a:pt x="1" y="8"/>
                      <a:pt x="1" y="7"/>
                      <a:pt x="1" y="6"/>
                    </a:cubicBezTo>
                    <a:cubicBezTo>
                      <a:pt x="1" y="6"/>
                      <a:pt x="0" y="3"/>
                      <a:pt x="1" y="2"/>
                    </a:cubicBezTo>
                    <a:cubicBezTo>
                      <a:pt x="1" y="2"/>
                      <a:pt x="1" y="1"/>
                      <a:pt x="1" y="1"/>
                    </a:cubicBezTo>
                    <a:cubicBezTo>
                      <a:pt x="2" y="1"/>
                      <a:pt x="2" y="2"/>
                      <a:pt x="2" y="3"/>
                    </a:cubicBezTo>
                    <a:cubicBezTo>
                      <a:pt x="2" y="3"/>
                      <a:pt x="2" y="7"/>
                      <a:pt x="2" y="10"/>
                    </a:cubicBezTo>
                    <a:cubicBezTo>
                      <a:pt x="2" y="10"/>
                      <a:pt x="2" y="10"/>
                      <a:pt x="3" y="9"/>
                    </a:cubicBezTo>
                    <a:cubicBezTo>
                      <a:pt x="3" y="8"/>
                      <a:pt x="3" y="5"/>
                      <a:pt x="3" y="4"/>
                    </a:cubicBezTo>
                    <a:cubicBezTo>
                      <a:pt x="3" y="3"/>
                      <a:pt x="3" y="2"/>
                      <a:pt x="2" y="1"/>
                    </a:cubicBezTo>
                    <a:cubicBezTo>
                      <a:pt x="2" y="0"/>
                      <a:pt x="2" y="0"/>
                      <a:pt x="2" y="0"/>
                    </a:cubicBezTo>
                    <a:cubicBezTo>
                      <a:pt x="2" y="0"/>
                      <a:pt x="2" y="0"/>
                      <a:pt x="2" y="0"/>
                    </a:cubicBezTo>
                    <a:cubicBezTo>
                      <a:pt x="2"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81" name="Freeform 394"/>
              <p:cNvSpPr>
                <a:spLocks/>
              </p:cNvSpPr>
              <p:nvPr/>
            </p:nvSpPr>
            <p:spPr bwMode="auto">
              <a:xfrm>
                <a:off x="1911" y="790"/>
                <a:ext cx="35" cy="66"/>
              </a:xfrm>
              <a:custGeom>
                <a:avLst/>
                <a:gdLst>
                  <a:gd name="T0" fmla="*/ 24 w 24"/>
                  <a:gd name="T1" fmla="*/ 30 h 45"/>
                  <a:gd name="T2" fmla="*/ 23 w 24"/>
                  <a:gd name="T3" fmla="*/ 34 h 45"/>
                  <a:gd name="T4" fmla="*/ 21 w 24"/>
                  <a:gd name="T5" fmla="*/ 37 h 45"/>
                  <a:gd name="T6" fmla="*/ 19 w 24"/>
                  <a:gd name="T7" fmla="*/ 39 h 45"/>
                  <a:gd name="T8" fmla="*/ 15 w 24"/>
                  <a:gd name="T9" fmla="*/ 40 h 45"/>
                  <a:gd name="T10" fmla="*/ 15 w 24"/>
                  <a:gd name="T11" fmla="*/ 43 h 45"/>
                  <a:gd name="T12" fmla="*/ 15 w 24"/>
                  <a:gd name="T13" fmla="*/ 45 h 45"/>
                  <a:gd name="T14" fmla="*/ 14 w 24"/>
                  <a:gd name="T15" fmla="*/ 45 h 45"/>
                  <a:gd name="T16" fmla="*/ 10 w 24"/>
                  <a:gd name="T17" fmla="*/ 45 h 45"/>
                  <a:gd name="T18" fmla="*/ 9 w 24"/>
                  <a:gd name="T19" fmla="*/ 45 h 45"/>
                  <a:gd name="T20" fmla="*/ 9 w 24"/>
                  <a:gd name="T21" fmla="*/ 43 h 45"/>
                  <a:gd name="T22" fmla="*/ 9 w 24"/>
                  <a:gd name="T23" fmla="*/ 41 h 45"/>
                  <a:gd name="T24" fmla="*/ 3 w 24"/>
                  <a:gd name="T25" fmla="*/ 40 h 45"/>
                  <a:gd name="T26" fmla="*/ 0 w 24"/>
                  <a:gd name="T27" fmla="*/ 39 h 45"/>
                  <a:gd name="T28" fmla="*/ 0 w 24"/>
                  <a:gd name="T29" fmla="*/ 38 h 45"/>
                  <a:gd name="T30" fmla="*/ 0 w 24"/>
                  <a:gd name="T31" fmla="*/ 36 h 45"/>
                  <a:gd name="T32" fmla="*/ 1 w 24"/>
                  <a:gd name="T33" fmla="*/ 34 h 45"/>
                  <a:gd name="T34" fmla="*/ 1 w 24"/>
                  <a:gd name="T35" fmla="*/ 33 h 45"/>
                  <a:gd name="T36" fmla="*/ 2 w 24"/>
                  <a:gd name="T37" fmla="*/ 33 h 45"/>
                  <a:gd name="T38" fmla="*/ 2 w 24"/>
                  <a:gd name="T39" fmla="*/ 34 h 45"/>
                  <a:gd name="T40" fmla="*/ 5 w 24"/>
                  <a:gd name="T41" fmla="*/ 34 h 45"/>
                  <a:gd name="T42" fmla="*/ 10 w 24"/>
                  <a:gd name="T43" fmla="*/ 35 h 45"/>
                  <a:gd name="T44" fmla="*/ 15 w 24"/>
                  <a:gd name="T45" fmla="*/ 34 h 45"/>
                  <a:gd name="T46" fmla="*/ 17 w 24"/>
                  <a:gd name="T47" fmla="*/ 31 h 45"/>
                  <a:gd name="T48" fmla="*/ 15 w 24"/>
                  <a:gd name="T49" fmla="*/ 27 h 45"/>
                  <a:gd name="T50" fmla="*/ 10 w 24"/>
                  <a:gd name="T51" fmla="*/ 25 h 45"/>
                  <a:gd name="T52" fmla="*/ 7 w 24"/>
                  <a:gd name="T53" fmla="*/ 23 h 45"/>
                  <a:gd name="T54" fmla="*/ 4 w 24"/>
                  <a:gd name="T55" fmla="*/ 21 h 45"/>
                  <a:gd name="T56" fmla="*/ 1 w 24"/>
                  <a:gd name="T57" fmla="*/ 18 h 45"/>
                  <a:gd name="T58" fmla="*/ 1 w 24"/>
                  <a:gd name="T59" fmla="*/ 14 h 45"/>
                  <a:gd name="T60" fmla="*/ 3 w 24"/>
                  <a:gd name="T61" fmla="*/ 8 h 45"/>
                  <a:gd name="T62" fmla="*/ 10 w 24"/>
                  <a:gd name="T63" fmla="*/ 5 h 45"/>
                  <a:gd name="T64" fmla="*/ 10 w 24"/>
                  <a:gd name="T65" fmla="*/ 2 h 45"/>
                  <a:gd name="T66" fmla="*/ 10 w 24"/>
                  <a:gd name="T67" fmla="*/ 0 h 45"/>
                  <a:gd name="T68" fmla="*/ 12 w 24"/>
                  <a:gd name="T69" fmla="*/ 0 h 45"/>
                  <a:gd name="T70" fmla="*/ 15 w 24"/>
                  <a:gd name="T71" fmla="*/ 0 h 45"/>
                  <a:gd name="T72" fmla="*/ 16 w 24"/>
                  <a:gd name="T73" fmla="*/ 0 h 45"/>
                  <a:gd name="T74" fmla="*/ 16 w 24"/>
                  <a:gd name="T75" fmla="*/ 2 h 45"/>
                  <a:gd name="T76" fmla="*/ 16 w 24"/>
                  <a:gd name="T77" fmla="*/ 4 h 45"/>
                  <a:gd name="T78" fmla="*/ 20 w 24"/>
                  <a:gd name="T79" fmla="*/ 5 h 45"/>
                  <a:gd name="T80" fmla="*/ 22 w 24"/>
                  <a:gd name="T81" fmla="*/ 5 h 45"/>
                  <a:gd name="T82" fmla="*/ 22 w 24"/>
                  <a:gd name="T83" fmla="*/ 6 h 45"/>
                  <a:gd name="T84" fmla="*/ 22 w 24"/>
                  <a:gd name="T85" fmla="*/ 8 h 45"/>
                  <a:gd name="T86" fmla="*/ 21 w 24"/>
                  <a:gd name="T87" fmla="*/ 10 h 45"/>
                  <a:gd name="T88" fmla="*/ 20 w 24"/>
                  <a:gd name="T89" fmla="*/ 11 h 45"/>
                  <a:gd name="T90" fmla="*/ 17 w 24"/>
                  <a:gd name="T91" fmla="*/ 10 h 45"/>
                  <a:gd name="T92" fmla="*/ 14 w 24"/>
                  <a:gd name="T93" fmla="*/ 10 h 45"/>
                  <a:gd name="T94" fmla="*/ 9 w 24"/>
                  <a:gd name="T95" fmla="*/ 11 h 45"/>
                  <a:gd name="T96" fmla="*/ 8 w 24"/>
                  <a:gd name="T97" fmla="*/ 14 h 45"/>
                  <a:gd name="T98" fmla="*/ 9 w 24"/>
                  <a:gd name="T99" fmla="*/ 17 h 45"/>
                  <a:gd name="T100" fmla="*/ 14 w 24"/>
                  <a:gd name="T101" fmla="*/ 19 h 45"/>
                  <a:gd name="T102" fmla="*/ 21 w 24"/>
                  <a:gd name="T103" fmla="*/ 24 h 45"/>
                  <a:gd name="T104" fmla="*/ 24 w 24"/>
                  <a:gd name="T105" fmla="*/ 3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 h="45">
                    <a:moveTo>
                      <a:pt x="24" y="30"/>
                    </a:moveTo>
                    <a:cubicBezTo>
                      <a:pt x="24" y="32"/>
                      <a:pt x="24" y="33"/>
                      <a:pt x="23" y="34"/>
                    </a:cubicBezTo>
                    <a:cubicBezTo>
                      <a:pt x="23" y="36"/>
                      <a:pt x="22" y="37"/>
                      <a:pt x="21" y="37"/>
                    </a:cubicBezTo>
                    <a:cubicBezTo>
                      <a:pt x="21" y="38"/>
                      <a:pt x="20" y="39"/>
                      <a:pt x="19" y="39"/>
                    </a:cubicBezTo>
                    <a:cubicBezTo>
                      <a:pt x="18" y="40"/>
                      <a:pt x="16" y="40"/>
                      <a:pt x="15" y="40"/>
                    </a:cubicBezTo>
                    <a:cubicBezTo>
                      <a:pt x="15" y="43"/>
                      <a:pt x="15" y="43"/>
                      <a:pt x="15" y="43"/>
                    </a:cubicBezTo>
                    <a:cubicBezTo>
                      <a:pt x="15" y="44"/>
                      <a:pt x="15" y="44"/>
                      <a:pt x="15" y="45"/>
                    </a:cubicBezTo>
                    <a:cubicBezTo>
                      <a:pt x="15" y="45"/>
                      <a:pt x="14" y="45"/>
                      <a:pt x="14" y="45"/>
                    </a:cubicBezTo>
                    <a:cubicBezTo>
                      <a:pt x="10" y="45"/>
                      <a:pt x="10" y="45"/>
                      <a:pt x="10" y="45"/>
                    </a:cubicBezTo>
                    <a:cubicBezTo>
                      <a:pt x="10" y="45"/>
                      <a:pt x="9" y="45"/>
                      <a:pt x="9" y="45"/>
                    </a:cubicBezTo>
                    <a:cubicBezTo>
                      <a:pt x="9" y="44"/>
                      <a:pt x="9" y="44"/>
                      <a:pt x="9" y="43"/>
                    </a:cubicBezTo>
                    <a:cubicBezTo>
                      <a:pt x="9" y="41"/>
                      <a:pt x="9" y="41"/>
                      <a:pt x="9" y="41"/>
                    </a:cubicBezTo>
                    <a:cubicBezTo>
                      <a:pt x="6" y="41"/>
                      <a:pt x="4" y="40"/>
                      <a:pt x="3" y="40"/>
                    </a:cubicBezTo>
                    <a:cubicBezTo>
                      <a:pt x="2" y="40"/>
                      <a:pt x="1" y="39"/>
                      <a:pt x="0" y="39"/>
                    </a:cubicBezTo>
                    <a:cubicBezTo>
                      <a:pt x="0" y="39"/>
                      <a:pt x="0" y="38"/>
                      <a:pt x="0" y="38"/>
                    </a:cubicBezTo>
                    <a:cubicBezTo>
                      <a:pt x="0" y="37"/>
                      <a:pt x="0" y="36"/>
                      <a:pt x="0" y="36"/>
                    </a:cubicBezTo>
                    <a:cubicBezTo>
                      <a:pt x="0" y="35"/>
                      <a:pt x="0" y="34"/>
                      <a:pt x="1" y="34"/>
                    </a:cubicBezTo>
                    <a:cubicBezTo>
                      <a:pt x="1" y="33"/>
                      <a:pt x="1" y="33"/>
                      <a:pt x="1" y="33"/>
                    </a:cubicBezTo>
                    <a:cubicBezTo>
                      <a:pt x="2" y="33"/>
                      <a:pt x="2" y="33"/>
                      <a:pt x="2" y="33"/>
                    </a:cubicBezTo>
                    <a:cubicBezTo>
                      <a:pt x="2" y="34"/>
                      <a:pt x="2" y="34"/>
                      <a:pt x="2" y="34"/>
                    </a:cubicBezTo>
                    <a:cubicBezTo>
                      <a:pt x="3" y="34"/>
                      <a:pt x="4" y="34"/>
                      <a:pt x="5" y="34"/>
                    </a:cubicBezTo>
                    <a:cubicBezTo>
                      <a:pt x="6" y="35"/>
                      <a:pt x="8" y="35"/>
                      <a:pt x="10" y="35"/>
                    </a:cubicBezTo>
                    <a:cubicBezTo>
                      <a:pt x="12" y="35"/>
                      <a:pt x="13" y="35"/>
                      <a:pt x="15" y="34"/>
                    </a:cubicBezTo>
                    <a:cubicBezTo>
                      <a:pt x="16" y="33"/>
                      <a:pt x="17" y="32"/>
                      <a:pt x="17" y="31"/>
                    </a:cubicBezTo>
                    <a:cubicBezTo>
                      <a:pt x="17" y="29"/>
                      <a:pt x="16" y="28"/>
                      <a:pt x="15" y="27"/>
                    </a:cubicBezTo>
                    <a:cubicBezTo>
                      <a:pt x="14" y="27"/>
                      <a:pt x="13" y="26"/>
                      <a:pt x="10" y="25"/>
                    </a:cubicBezTo>
                    <a:cubicBezTo>
                      <a:pt x="9" y="24"/>
                      <a:pt x="8" y="24"/>
                      <a:pt x="7" y="23"/>
                    </a:cubicBezTo>
                    <a:cubicBezTo>
                      <a:pt x="6" y="22"/>
                      <a:pt x="5" y="22"/>
                      <a:pt x="4" y="21"/>
                    </a:cubicBezTo>
                    <a:cubicBezTo>
                      <a:pt x="3" y="20"/>
                      <a:pt x="2" y="19"/>
                      <a:pt x="1" y="18"/>
                    </a:cubicBezTo>
                    <a:cubicBezTo>
                      <a:pt x="1" y="17"/>
                      <a:pt x="1" y="15"/>
                      <a:pt x="1" y="14"/>
                    </a:cubicBezTo>
                    <a:cubicBezTo>
                      <a:pt x="1" y="12"/>
                      <a:pt x="1" y="10"/>
                      <a:pt x="3" y="8"/>
                    </a:cubicBezTo>
                    <a:cubicBezTo>
                      <a:pt x="4" y="6"/>
                      <a:pt x="7" y="5"/>
                      <a:pt x="10" y="5"/>
                    </a:cubicBezTo>
                    <a:cubicBezTo>
                      <a:pt x="10" y="2"/>
                      <a:pt x="10" y="2"/>
                      <a:pt x="10" y="2"/>
                    </a:cubicBezTo>
                    <a:cubicBezTo>
                      <a:pt x="10" y="1"/>
                      <a:pt x="10" y="0"/>
                      <a:pt x="10" y="0"/>
                    </a:cubicBezTo>
                    <a:cubicBezTo>
                      <a:pt x="10" y="0"/>
                      <a:pt x="11" y="0"/>
                      <a:pt x="12" y="0"/>
                    </a:cubicBezTo>
                    <a:cubicBezTo>
                      <a:pt x="15" y="0"/>
                      <a:pt x="15" y="0"/>
                      <a:pt x="15" y="0"/>
                    </a:cubicBezTo>
                    <a:cubicBezTo>
                      <a:pt x="16" y="0"/>
                      <a:pt x="16" y="0"/>
                      <a:pt x="16" y="0"/>
                    </a:cubicBezTo>
                    <a:cubicBezTo>
                      <a:pt x="16" y="0"/>
                      <a:pt x="16" y="1"/>
                      <a:pt x="16" y="2"/>
                    </a:cubicBezTo>
                    <a:cubicBezTo>
                      <a:pt x="16" y="4"/>
                      <a:pt x="16" y="4"/>
                      <a:pt x="16" y="4"/>
                    </a:cubicBezTo>
                    <a:cubicBezTo>
                      <a:pt x="18" y="4"/>
                      <a:pt x="19" y="5"/>
                      <a:pt x="20" y="5"/>
                    </a:cubicBezTo>
                    <a:cubicBezTo>
                      <a:pt x="20" y="5"/>
                      <a:pt x="21" y="5"/>
                      <a:pt x="22" y="5"/>
                    </a:cubicBezTo>
                    <a:cubicBezTo>
                      <a:pt x="22" y="5"/>
                      <a:pt x="22" y="6"/>
                      <a:pt x="22" y="6"/>
                    </a:cubicBezTo>
                    <a:cubicBezTo>
                      <a:pt x="22" y="7"/>
                      <a:pt x="22" y="8"/>
                      <a:pt x="22" y="8"/>
                    </a:cubicBezTo>
                    <a:cubicBezTo>
                      <a:pt x="22" y="9"/>
                      <a:pt x="21" y="9"/>
                      <a:pt x="21" y="10"/>
                    </a:cubicBezTo>
                    <a:cubicBezTo>
                      <a:pt x="21" y="11"/>
                      <a:pt x="20" y="11"/>
                      <a:pt x="20" y="11"/>
                    </a:cubicBezTo>
                    <a:cubicBezTo>
                      <a:pt x="20" y="11"/>
                      <a:pt x="19" y="10"/>
                      <a:pt x="17" y="10"/>
                    </a:cubicBezTo>
                    <a:cubicBezTo>
                      <a:pt x="16" y="10"/>
                      <a:pt x="15" y="10"/>
                      <a:pt x="14" y="10"/>
                    </a:cubicBezTo>
                    <a:cubicBezTo>
                      <a:pt x="12" y="10"/>
                      <a:pt x="10" y="10"/>
                      <a:pt x="9" y="11"/>
                    </a:cubicBezTo>
                    <a:cubicBezTo>
                      <a:pt x="8" y="12"/>
                      <a:pt x="8" y="12"/>
                      <a:pt x="8" y="14"/>
                    </a:cubicBezTo>
                    <a:cubicBezTo>
                      <a:pt x="8" y="15"/>
                      <a:pt x="8" y="16"/>
                      <a:pt x="9" y="17"/>
                    </a:cubicBezTo>
                    <a:cubicBezTo>
                      <a:pt x="10" y="17"/>
                      <a:pt x="12" y="18"/>
                      <a:pt x="14" y="19"/>
                    </a:cubicBezTo>
                    <a:cubicBezTo>
                      <a:pt x="17" y="20"/>
                      <a:pt x="20" y="22"/>
                      <a:pt x="21" y="24"/>
                    </a:cubicBezTo>
                    <a:cubicBezTo>
                      <a:pt x="23" y="26"/>
                      <a:pt x="24" y="28"/>
                      <a:pt x="24" y="3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82" name="Freeform 395"/>
              <p:cNvSpPr>
                <a:spLocks/>
              </p:cNvSpPr>
              <p:nvPr/>
            </p:nvSpPr>
            <p:spPr bwMode="auto">
              <a:xfrm>
                <a:off x="851" y="1362"/>
                <a:ext cx="36" cy="24"/>
              </a:xfrm>
              <a:custGeom>
                <a:avLst/>
                <a:gdLst>
                  <a:gd name="T0" fmla="*/ 21 w 25"/>
                  <a:gd name="T1" fmla="*/ 17 h 17"/>
                  <a:gd name="T2" fmla="*/ 22 w 25"/>
                  <a:gd name="T3" fmla="*/ 11 h 17"/>
                  <a:gd name="T4" fmla="*/ 24 w 25"/>
                  <a:gd name="T5" fmla="*/ 4 h 17"/>
                  <a:gd name="T6" fmla="*/ 18 w 25"/>
                  <a:gd name="T7" fmla="*/ 2 h 17"/>
                  <a:gd name="T8" fmla="*/ 12 w 25"/>
                  <a:gd name="T9" fmla="*/ 0 h 17"/>
                  <a:gd name="T10" fmla="*/ 11 w 25"/>
                  <a:gd name="T11" fmla="*/ 3 h 17"/>
                  <a:gd name="T12" fmla="*/ 9 w 25"/>
                  <a:gd name="T13" fmla="*/ 2 h 17"/>
                  <a:gd name="T14" fmla="*/ 7 w 25"/>
                  <a:gd name="T15" fmla="*/ 2 h 17"/>
                  <a:gd name="T16" fmla="*/ 1 w 25"/>
                  <a:gd name="T17" fmla="*/ 11 h 17"/>
                  <a:gd name="T18" fmla="*/ 1 w 25"/>
                  <a:gd name="T19" fmla="*/ 16 h 17"/>
                  <a:gd name="T20" fmla="*/ 6 w 25"/>
                  <a:gd name="T21" fmla="*/ 17 h 17"/>
                  <a:gd name="T22" fmla="*/ 21 w 25"/>
                  <a:gd name="T2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7">
                    <a:moveTo>
                      <a:pt x="21" y="17"/>
                    </a:moveTo>
                    <a:cubicBezTo>
                      <a:pt x="21" y="17"/>
                      <a:pt x="24" y="16"/>
                      <a:pt x="22" y="11"/>
                    </a:cubicBezTo>
                    <a:cubicBezTo>
                      <a:pt x="22" y="11"/>
                      <a:pt x="25" y="8"/>
                      <a:pt x="24" y="4"/>
                    </a:cubicBezTo>
                    <a:cubicBezTo>
                      <a:pt x="24" y="4"/>
                      <a:pt x="21" y="1"/>
                      <a:pt x="18" y="2"/>
                    </a:cubicBezTo>
                    <a:cubicBezTo>
                      <a:pt x="18" y="2"/>
                      <a:pt x="11" y="1"/>
                      <a:pt x="12" y="0"/>
                    </a:cubicBezTo>
                    <a:cubicBezTo>
                      <a:pt x="12" y="0"/>
                      <a:pt x="11" y="2"/>
                      <a:pt x="11" y="3"/>
                    </a:cubicBezTo>
                    <a:cubicBezTo>
                      <a:pt x="9" y="2"/>
                      <a:pt x="9" y="2"/>
                      <a:pt x="9" y="2"/>
                    </a:cubicBezTo>
                    <a:cubicBezTo>
                      <a:pt x="9" y="2"/>
                      <a:pt x="8" y="1"/>
                      <a:pt x="7" y="2"/>
                    </a:cubicBezTo>
                    <a:cubicBezTo>
                      <a:pt x="1" y="11"/>
                      <a:pt x="1" y="11"/>
                      <a:pt x="1" y="11"/>
                    </a:cubicBezTo>
                    <a:cubicBezTo>
                      <a:pt x="1" y="11"/>
                      <a:pt x="0" y="15"/>
                      <a:pt x="1" y="16"/>
                    </a:cubicBezTo>
                    <a:cubicBezTo>
                      <a:pt x="1" y="16"/>
                      <a:pt x="3" y="17"/>
                      <a:pt x="6" y="17"/>
                    </a:cubicBezTo>
                    <a:cubicBezTo>
                      <a:pt x="21" y="17"/>
                      <a:pt x="21" y="17"/>
                      <a:pt x="21" y="17"/>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83" name="Freeform 396"/>
              <p:cNvSpPr>
                <a:spLocks/>
              </p:cNvSpPr>
              <p:nvPr/>
            </p:nvSpPr>
            <p:spPr bwMode="auto">
              <a:xfrm>
                <a:off x="865" y="1365"/>
                <a:ext cx="3" cy="17"/>
              </a:xfrm>
              <a:custGeom>
                <a:avLst/>
                <a:gdLst>
                  <a:gd name="T0" fmla="*/ 1 w 2"/>
                  <a:gd name="T1" fmla="*/ 10 h 12"/>
                  <a:gd name="T2" fmla="*/ 2 w 2"/>
                  <a:gd name="T3" fmla="*/ 0 h 12"/>
                  <a:gd name="T4" fmla="*/ 2 w 2"/>
                  <a:gd name="T5" fmla="*/ 12 h 12"/>
                  <a:gd name="T6" fmla="*/ 1 w 2"/>
                  <a:gd name="T7" fmla="*/ 10 h 12"/>
                </a:gdLst>
                <a:ahLst/>
                <a:cxnLst>
                  <a:cxn ang="0">
                    <a:pos x="T0" y="T1"/>
                  </a:cxn>
                  <a:cxn ang="0">
                    <a:pos x="T2" y="T3"/>
                  </a:cxn>
                  <a:cxn ang="0">
                    <a:pos x="T4" y="T5"/>
                  </a:cxn>
                  <a:cxn ang="0">
                    <a:pos x="T6" y="T7"/>
                  </a:cxn>
                </a:cxnLst>
                <a:rect l="0" t="0" r="r" b="b"/>
                <a:pathLst>
                  <a:path w="2" h="12">
                    <a:moveTo>
                      <a:pt x="1" y="10"/>
                    </a:moveTo>
                    <a:cubicBezTo>
                      <a:pt x="1" y="10"/>
                      <a:pt x="0" y="1"/>
                      <a:pt x="2" y="0"/>
                    </a:cubicBezTo>
                    <a:cubicBezTo>
                      <a:pt x="2" y="0"/>
                      <a:pt x="1" y="10"/>
                      <a:pt x="2" y="12"/>
                    </a:cubicBezTo>
                    <a:cubicBezTo>
                      <a:pt x="1" y="10"/>
                      <a:pt x="1" y="10"/>
                      <a:pt x="1" y="1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84" name="Freeform 397"/>
              <p:cNvSpPr>
                <a:spLocks noEditPoints="1"/>
              </p:cNvSpPr>
              <p:nvPr/>
            </p:nvSpPr>
            <p:spPr bwMode="auto">
              <a:xfrm>
                <a:off x="874" y="1366"/>
                <a:ext cx="12" cy="20"/>
              </a:xfrm>
              <a:custGeom>
                <a:avLst/>
                <a:gdLst>
                  <a:gd name="T0" fmla="*/ 5 w 8"/>
                  <a:gd name="T1" fmla="*/ 8 h 14"/>
                  <a:gd name="T2" fmla="*/ 4 w 8"/>
                  <a:gd name="T3" fmla="*/ 11 h 14"/>
                  <a:gd name="T4" fmla="*/ 6 w 8"/>
                  <a:gd name="T5" fmla="*/ 14 h 14"/>
                  <a:gd name="T6" fmla="*/ 5 w 8"/>
                  <a:gd name="T7" fmla="*/ 8 h 14"/>
                  <a:gd name="T8" fmla="*/ 7 w 8"/>
                  <a:gd name="T9" fmla="*/ 1 h 14"/>
                  <a:gd name="T10" fmla="*/ 6 w 8"/>
                  <a:gd name="T11" fmla="*/ 6 h 14"/>
                  <a:gd name="T12" fmla="*/ 0 w 8"/>
                  <a:gd name="T13" fmla="*/ 9 h 14"/>
                  <a:gd name="T14" fmla="*/ 0 w 8"/>
                  <a:gd name="T15" fmla="*/ 9 h 14"/>
                  <a:gd name="T16" fmla="*/ 1 w 8"/>
                  <a:gd name="T17" fmla="*/ 10 h 14"/>
                  <a:gd name="T18" fmla="*/ 5 w 8"/>
                  <a:gd name="T19" fmla="*/ 8 h 14"/>
                  <a:gd name="T20" fmla="*/ 5 w 8"/>
                  <a:gd name="T21" fmla="*/ 8 h 14"/>
                  <a:gd name="T22" fmla="*/ 7 w 8"/>
                  <a:gd name="T23" fmla="*/ 1 h 14"/>
                  <a:gd name="T24" fmla="*/ 7 w 8"/>
                  <a:gd name="T25" fmla="*/ 0 h 14"/>
                  <a:gd name="T26" fmla="*/ 7 w 8"/>
                  <a:gd name="T27" fmla="*/ 1 h 14"/>
                  <a:gd name="T28" fmla="*/ 7 w 8"/>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4">
                    <a:moveTo>
                      <a:pt x="5" y="8"/>
                    </a:moveTo>
                    <a:cubicBezTo>
                      <a:pt x="5" y="8"/>
                      <a:pt x="8" y="11"/>
                      <a:pt x="4" y="11"/>
                    </a:cubicBezTo>
                    <a:cubicBezTo>
                      <a:pt x="4" y="12"/>
                      <a:pt x="5" y="13"/>
                      <a:pt x="6" y="14"/>
                    </a:cubicBezTo>
                    <a:cubicBezTo>
                      <a:pt x="8" y="12"/>
                      <a:pt x="5" y="8"/>
                      <a:pt x="5" y="8"/>
                    </a:cubicBezTo>
                    <a:moveTo>
                      <a:pt x="7" y="1"/>
                    </a:moveTo>
                    <a:cubicBezTo>
                      <a:pt x="7" y="3"/>
                      <a:pt x="6" y="6"/>
                      <a:pt x="6" y="6"/>
                    </a:cubicBezTo>
                    <a:cubicBezTo>
                      <a:pt x="0" y="9"/>
                      <a:pt x="0" y="9"/>
                      <a:pt x="0" y="9"/>
                    </a:cubicBezTo>
                    <a:cubicBezTo>
                      <a:pt x="0" y="9"/>
                      <a:pt x="0" y="9"/>
                      <a:pt x="0" y="9"/>
                    </a:cubicBezTo>
                    <a:cubicBezTo>
                      <a:pt x="0" y="9"/>
                      <a:pt x="1" y="9"/>
                      <a:pt x="1" y="10"/>
                    </a:cubicBezTo>
                    <a:cubicBezTo>
                      <a:pt x="5" y="8"/>
                      <a:pt x="5" y="8"/>
                      <a:pt x="5" y="8"/>
                    </a:cubicBezTo>
                    <a:cubicBezTo>
                      <a:pt x="5" y="8"/>
                      <a:pt x="5" y="8"/>
                      <a:pt x="5" y="8"/>
                    </a:cubicBezTo>
                    <a:cubicBezTo>
                      <a:pt x="8" y="5"/>
                      <a:pt x="8" y="2"/>
                      <a:pt x="7" y="1"/>
                    </a:cubicBezTo>
                    <a:moveTo>
                      <a:pt x="7" y="0"/>
                    </a:moveTo>
                    <a:cubicBezTo>
                      <a:pt x="7" y="0"/>
                      <a:pt x="7" y="1"/>
                      <a:pt x="7" y="1"/>
                    </a:cubicBezTo>
                    <a:cubicBezTo>
                      <a:pt x="7" y="1"/>
                      <a:pt x="7" y="0"/>
                      <a:pt x="7"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85" name="Freeform 398"/>
              <p:cNvSpPr>
                <a:spLocks noEditPoints="1"/>
              </p:cNvSpPr>
              <p:nvPr/>
            </p:nvSpPr>
            <p:spPr bwMode="auto">
              <a:xfrm>
                <a:off x="852" y="1366"/>
                <a:ext cx="15" cy="16"/>
              </a:xfrm>
              <a:custGeom>
                <a:avLst/>
                <a:gdLst>
                  <a:gd name="T0" fmla="*/ 9 w 10"/>
                  <a:gd name="T1" fmla="*/ 3 h 11"/>
                  <a:gd name="T2" fmla="*/ 9 w 10"/>
                  <a:gd name="T3" fmla="*/ 2 h 11"/>
                  <a:gd name="T4" fmla="*/ 9 w 10"/>
                  <a:gd name="T5" fmla="*/ 3 h 11"/>
                  <a:gd name="T6" fmla="*/ 9 w 10"/>
                  <a:gd name="T7" fmla="*/ 10 h 11"/>
                  <a:gd name="T8" fmla="*/ 7 w 10"/>
                  <a:gd name="T9" fmla="*/ 10 h 11"/>
                  <a:gd name="T10" fmla="*/ 6 w 10"/>
                  <a:gd name="T11" fmla="*/ 8 h 11"/>
                  <a:gd name="T12" fmla="*/ 9 w 10"/>
                  <a:gd name="T13" fmla="*/ 3 h 11"/>
                  <a:gd name="T14" fmla="*/ 10 w 10"/>
                  <a:gd name="T15" fmla="*/ 0 h 11"/>
                  <a:gd name="T16" fmla="*/ 5 w 10"/>
                  <a:gd name="T17" fmla="*/ 6 h 11"/>
                  <a:gd name="T18" fmla="*/ 8 w 10"/>
                  <a:gd name="T19" fmla="*/ 11 h 11"/>
                  <a:gd name="T20" fmla="*/ 10 w 10"/>
                  <a:gd name="T21" fmla="*/ 10 h 11"/>
                  <a:gd name="T22" fmla="*/ 10 w 10"/>
                  <a:gd name="T23" fmla="*/ 0 h 11"/>
                  <a:gd name="T24" fmla="*/ 10 w 10"/>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1">
                    <a:moveTo>
                      <a:pt x="9" y="3"/>
                    </a:moveTo>
                    <a:cubicBezTo>
                      <a:pt x="9" y="2"/>
                      <a:pt x="9" y="2"/>
                      <a:pt x="9" y="2"/>
                    </a:cubicBezTo>
                    <a:cubicBezTo>
                      <a:pt x="9" y="2"/>
                      <a:pt x="9" y="2"/>
                      <a:pt x="9" y="3"/>
                    </a:cubicBezTo>
                    <a:cubicBezTo>
                      <a:pt x="9" y="5"/>
                      <a:pt x="9" y="10"/>
                      <a:pt x="9" y="10"/>
                    </a:cubicBezTo>
                    <a:cubicBezTo>
                      <a:pt x="8" y="10"/>
                      <a:pt x="7" y="10"/>
                      <a:pt x="7" y="10"/>
                    </a:cubicBezTo>
                    <a:cubicBezTo>
                      <a:pt x="5" y="10"/>
                      <a:pt x="6" y="8"/>
                      <a:pt x="6" y="8"/>
                    </a:cubicBezTo>
                    <a:cubicBezTo>
                      <a:pt x="8" y="7"/>
                      <a:pt x="9" y="5"/>
                      <a:pt x="9" y="3"/>
                    </a:cubicBezTo>
                    <a:moveTo>
                      <a:pt x="10" y="0"/>
                    </a:moveTo>
                    <a:cubicBezTo>
                      <a:pt x="5" y="6"/>
                      <a:pt x="5" y="6"/>
                      <a:pt x="5" y="6"/>
                    </a:cubicBezTo>
                    <a:cubicBezTo>
                      <a:pt x="0" y="9"/>
                      <a:pt x="4" y="10"/>
                      <a:pt x="8" y="11"/>
                    </a:cubicBezTo>
                    <a:cubicBezTo>
                      <a:pt x="8" y="10"/>
                      <a:pt x="9" y="10"/>
                      <a:pt x="10" y="10"/>
                    </a:cubicBezTo>
                    <a:cubicBezTo>
                      <a:pt x="9" y="6"/>
                      <a:pt x="10" y="0"/>
                      <a:pt x="10" y="0"/>
                    </a:cubicBezTo>
                    <a:cubicBezTo>
                      <a:pt x="10" y="0"/>
                      <a:pt x="10" y="0"/>
                      <a:pt x="1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86" name="Freeform 399"/>
              <p:cNvSpPr>
                <a:spLocks noEditPoints="1"/>
              </p:cNvSpPr>
              <p:nvPr/>
            </p:nvSpPr>
            <p:spPr bwMode="auto">
              <a:xfrm>
                <a:off x="870" y="1365"/>
                <a:ext cx="14" cy="14"/>
              </a:xfrm>
              <a:custGeom>
                <a:avLst/>
                <a:gdLst>
                  <a:gd name="T0" fmla="*/ 4 w 10"/>
                  <a:gd name="T1" fmla="*/ 4 h 10"/>
                  <a:gd name="T2" fmla="*/ 4 w 10"/>
                  <a:gd name="T3" fmla="*/ 2 h 10"/>
                  <a:gd name="T4" fmla="*/ 6 w 10"/>
                  <a:gd name="T5" fmla="*/ 2 h 10"/>
                  <a:gd name="T6" fmla="*/ 2 w 10"/>
                  <a:gd name="T7" fmla="*/ 10 h 10"/>
                  <a:gd name="T8" fmla="*/ 5 w 10"/>
                  <a:gd name="T9" fmla="*/ 4 h 10"/>
                  <a:gd name="T10" fmla="*/ 4 w 10"/>
                  <a:gd name="T11" fmla="*/ 4 h 10"/>
                  <a:gd name="T12" fmla="*/ 5 w 10"/>
                  <a:gd name="T13" fmla="*/ 0 h 10"/>
                  <a:gd name="T14" fmla="*/ 3 w 10"/>
                  <a:gd name="T15" fmla="*/ 1 h 10"/>
                  <a:gd name="T16" fmla="*/ 0 w 10"/>
                  <a:gd name="T17" fmla="*/ 10 h 10"/>
                  <a:gd name="T18" fmla="*/ 1 w 10"/>
                  <a:gd name="T19" fmla="*/ 10 h 10"/>
                  <a:gd name="T20" fmla="*/ 2 w 10"/>
                  <a:gd name="T21" fmla="*/ 10 h 10"/>
                  <a:gd name="T22" fmla="*/ 7 w 10"/>
                  <a:gd name="T23" fmla="*/ 4 h 10"/>
                  <a:gd name="T24" fmla="*/ 5 w 10"/>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0">
                    <a:moveTo>
                      <a:pt x="4" y="4"/>
                    </a:moveTo>
                    <a:cubicBezTo>
                      <a:pt x="1" y="2"/>
                      <a:pt x="3" y="2"/>
                      <a:pt x="4" y="2"/>
                    </a:cubicBezTo>
                    <a:cubicBezTo>
                      <a:pt x="5" y="2"/>
                      <a:pt x="6" y="2"/>
                      <a:pt x="6" y="2"/>
                    </a:cubicBezTo>
                    <a:cubicBezTo>
                      <a:pt x="10" y="3"/>
                      <a:pt x="2" y="10"/>
                      <a:pt x="2" y="10"/>
                    </a:cubicBezTo>
                    <a:cubicBezTo>
                      <a:pt x="7" y="4"/>
                      <a:pt x="5" y="4"/>
                      <a:pt x="5" y="4"/>
                    </a:cubicBezTo>
                    <a:cubicBezTo>
                      <a:pt x="5" y="4"/>
                      <a:pt x="4" y="4"/>
                      <a:pt x="4" y="4"/>
                    </a:cubicBezTo>
                    <a:moveTo>
                      <a:pt x="5" y="0"/>
                    </a:moveTo>
                    <a:cubicBezTo>
                      <a:pt x="4" y="0"/>
                      <a:pt x="3" y="1"/>
                      <a:pt x="3" y="1"/>
                    </a:cubicBezTo>
                    <a:cubicBezTo>
                      <a:pt x="2" y="1"/>
                      <a:pt x="1" y="7"/>
                      <a:pt x="0" y="10"/>
                    </a:cubicBezTo>
                    <a:cubicBezTo>
                      <a:pt x="0" y="10"/>
                      <a:pt x="1" y="10"/>
                      <a:pt x="1" y="10"/>
                    </a:cubicBezTo>
                    <a:cubicBezTo>
                      <a:pt x="1" y="10"/>
                      <a:pt x="2" y="10"/>
                      <a:pt x="2" y="10"/>
                    </a:cubicBezTo>
                    <a:cubicBezTo>
                      <a:pt x="8" y="4"/>
                      <a:pt x="7" y="4"/>
                      <a:pt x="7" y="4"/>
                    </a:cubicBezTo>
                    <a:cubicBezTo>
                      <a:pt x="8" y="1"/>
                      <a:pt x="7" y="0"/>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87" name="Freeform 400"/>
              <p:cNvSpPr>
                <a:spLocks/>
              </p:cNvSpPr>
              <p:nvPr/>
            </p:nvSpPr>
            <p:spPr bwMode="auto">
              <a:xfrm>
                <a:off x="875" y="1378"/>
                <a:ext cx="11" cy="4"/>
              </a:xfrm>
              <a:custGeom>
                <a:avLst/>
                <a:gdLst>
                  <a:gd name="T0" fmla="*/ 4 w 7"/>
                  <a:gd name="T1" fmla="*/ 0 h 3"/>
                  <a:gd name="T2" fmla="*/ 0 w 7"/>
                  <a:gd name="T3" fmla="*/ 2 h 3"/>
                  <a:gd name="T4" fmla="*/ 3 w 7"/>
                  <a:gd name="T5" fmla="*/ 3 h 3"/>
                  <a:gd name="T6" fmla="*/ 4 w 7"/>
                  <a:gd name="T7" fmla="*/ 0 h 3"/>
                  <a:gd name="T8" fmla="*/ 4 w 7"/>
                  <a:gd name="T9" fmla="*/ 0 h 3"/>
                  <a:gd name="T10" fmla="*/ 4 w 7"/>
                  <a:gd name="T11" fmla="*/ 0 h 3"/>
                  <a:gd name="T12" fmla="*/ 4 w 7"/>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7" h="3">
                    <a:moveTo>
                      <a:pt x="4" y="0"/>
                    </a:moveTo>
                    <a:cubicBezTo>
                      <a:pt x="0" y="2"/>
                      <a:pt x="0" y="2"/>
                      <a:pt x="0" y="2"/>
                    </a:cubicBezTo>
                    <a:cubicBezTo>
                      <a:pt x="1" y="2"/>
                      <a:pt x="2" y="3"/>
                      <a:pt x="3" y="3"/>
                    </a:cubicBezTo>
                    <a:cubicBezTo>
                      <a:pt x="7" y="3"/>
                      <a:pt x="4" y="0"/>
                      <a:pt x="4" y="0"/>
                    </a:cubicBezTo>
                    <a:cubicBezTo>
                      <a:pt x="4" y="0"/>
                      <a:pt x="4" y="0"/>
                      <a:pt x="4" y="0"/>
                    </a:cubicBezTo>
                    <a:cubicBezTo>
                      <a:pt x="4" y="0"/>
                      <a:pt x="4" y="0"/>
                      <a:pt x="4" y="0"/>
                    </a:cubicBezTo>
                    <a:cubicBezTo>
                      <a:pt x="4"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88" name="Freeform 401"/>
              <p:cNvSpPr>
                <a:spLocks/>
              </p:cNvSpPr>
              <p:nvPr/>
            </p:nvSpPr>
            <p:spPr bwMode="auto">
              <a:xfrm>
                <a:off x="820" y="1378"/>
                <a:ext cx="96" cy="119"/>
              </a:xfrm>
              <a:custGeom>
                <a:avLst/>
                <a:gdLst>
                  <a:gd name="T0" fmla="*/ 28 w 66"/>
                  <a:gd name="T1" fmla="*/ 5 h 82"/>
                  <a:gd name="T2" fmla="*/ 14 w 66"/>
                  <a:gd name="T3" fmla="*/ 22 h 82"/>
                  <a:gd name="T4" fmla="*/ 14 w 66"/>
                  <a:gd name="T5" fmla="*/ 29 h 82"/>
                  <a:gd name="T6" fmla="*/ 15 w 66"/>
                  <a:gd name="T7" fmla="*/ 34 h 82"/>
                  <a:gd name="T8" fmla="*/ 13 w 66"/>
                  <a:gd name="T9" fmla="*/ 40 h 82"/>
                  <a:gd name="T10" fmla="*/ 13 w 66"/>
                  <a:gd name="T11" fmla="*/ 44 h 82"/>
                  <a:gd name="T12" fmla="*/ 13 w 66"/>
                  <a:gd name="T13" fmla="*/ 47 h 82"/>
                  <a:gd name="T14" fmla="*/ 13 w 66"/>
                  <a:gd name="T15" fmla="*/ 49 h 82"/>
                  <a:gd name="T16" fmla="*/ 13 w 66"/>
                  <a:gd name="T17" fmla="*/ 51 h 82"/>
                  <a:gd name="T18" fmla="*/ 12 w 66"/>
                  <a:gd name="T19" fmla="*/ 57 h 82"/>
                  <a:gd name="T20" fmla="*/ 10 w 66"/>
                  <a:gd name="T21" fmla="*/ 70 h 82"/>
                  <a:gd name="T22" fmla="*/ 9 w 66"/>
                  <a:gd name="T23" fmla="*/ 74 h 82"/>
                  <a:gd name="T24" fmla="*/ 3 w 66"/>
                  <a:gd name="T25" fmla="*/ 78 h 82"/>
                  <a:gd name="T26" fmla="*/ 20 w 66"/>
                  <a:gd name="T27" fmla="*/ 81 h 82"/>
                  <a:gd name="T28" fmla="*/ 46 w 66"/>
                  <a:gd name="T29" fmla="*/ 80 h 82"/>
                  <a:gd name="T30" fmla="*/ 57 w 66"/>
                  <a:gd name="T31" fmla="*/ 79 h 82"/>
                  <a:gd name="T32" fmla="*/ 65 w 66"/>
                  <a:gd name="T33" fmla="*/ 76 h 82"/>
                  <a:gd name="T34" fmla="*/ 64 w 66"/>
                  <a:gd name="T35" fmla="*/ 73 h 82"/>
                  <a:gd name="T36" fmla="*/ 60 w 66"/>
                  <a:gd name="T37" fmla="*/ 70 h 82"/>
                  <a:gd name="T38" fmla="*/ 56 w 66"/>
                  <a:gd name="T39" fmla="*/ 71 h 82"/>
                  <a:gd name="T40" fmla="*/ 56 w 66"/>
                  <a:gd name="T41" fmla="*/ 67 h 82"/>
                  <a:gd name="T42" fmla="*/ 54 w 66"/>
                  <a:gd name="T43" fmla="*/ 64 h 82"/>
                  <a:gd name="T44" fmla="*/ 55 w 66"/>
                  <a:gd name="T45" fmla="*/ 51 h 82"/>
                  <a:gd name="T46" fmla="*/ 55 w 66"/>
                  <a:gd name="T47" fmla="*/ 42 h 82"/>
                  <a:gd name="T48" fmla="*/ 55 w 66"/>
                  <a:gd name="T49" fmla="*/ 39 h 82"/>
                  <a:gd name="T50" fmla="*/ 55 w 66"/>
                  <a:gd name="T51" fmla="*/ 33 h 82"/>
                  <a:gd name="T52" fmla="*/ 56 w 66"/>
                  <a:gd name="T53" fmla="*/ 25 h 82"/>
                  <a:gd name="T54" fmla="*/ 50 w 66"/>
                  <a:gd name="T55" fmla="*/ 15 h 82"/>
                  <a:gd name="T56" fmla="*/ 37 w 66"/>
                  <a:gd name="T57" fmla="*/ 1 h 82"/>
                  <a:gd name="T58" fmla="*/ 28 w 66"/>
                  <a:gd name="T59" fmla="*/ 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6" h="82">
                    <a:moveTo>
                      <a:pt x="28" y="5"/>
                    </a:moveTo>
                    <a:cubicBezTo>
                      <a:pt x="28" y="5"/>
                      <a:pt x="15" y="7"/>
                      <a:pt x="14" y="22"/>
                    </a:cubicBezTo>
                    <a:cubicBezTo>
                      <a:pt x="14" y="29"/>
                      <a:pt x="14" y="29"/>
                      <a:pt x="14" y="29"/>
                    </a:cubicBezTo>
                    <a:cubicBezTo>
                      <a:pt x="14" y="29"/>
                      <a:pt x="13" y="33"/>
                      <a:pt x="15" y="34"/>
                    </a:cubicBezTo>
                    <a:cubicBezTo>
                      <a:pt x="15" y="34"/>
                      <a:pt x="15" y="35"/>
                      <a:pt x="13" y="40"/>
                    </a:cubicBezTo>
                    <a:cubicBezTo>
                      <a:pt x="13" y="40"/>
                      <a:pt x="13" y="41"/>
                      <a:pt x="13" y="44"/>
                    </a:cubicBezTo>
                    <a:cubicBezTo>
                      <a:pt x="13" y="47"/>
                      <a:pt x="13" y="47"/>
                      <a:pt x="13" y="47"/>
                    </a:cubicBezTo>
                    <a:cubicBezTo>
                      <a:pt x="13" y="47"/>
                      <a:pt x="13" y="48"/>
                      <a:pt x="13" y="49"/>
                    </a:cubicBezTo>
                    <a:cubicBezTo>
                      <a:pt x="13" y="49"/>
                      <a:pt x="14" y="50"/>
                      <a:pt x="13" y="51"/>
                    </a:cubicBezTo>
                    <a:cubicBezTo>
                      <a:pt x="13" y="51"/>
                      <a:pt x="12" y="51"/>
                      <a:pt x="12" y="57"/>
                    </a:cubicBezTo>
                    <a:cubicBezTo>
                      <a:pt x="12" y="57"/>
                      <a:pt x="11" y="68"/>
                      <a:pt x="10" y="70"/>
                    </a:cubicBezTo>
                    <a:cubicBezTo>
                      <a:pt x="10" y="70"/>
                      <a:pt x="8" y="71"/>
                      <a:pt x="9" y="74"/>
                    </a:cubicBezTo>
                    <a:cubicBezTo>
                      <a:pt x="9" y="74"/>
                      <a:pt x="0" y="74"/>
                      <a:pt x="3" y="78"/>
                    </a:cubicBezTo>
                    <a:cubicBezTo>
                      <a:pt x="3" y="78"/>
                      <a:pt x="14" y="82"/>
                      <a:pt x="20" y="81"/>
                    </a:cubicBezTo>
                    <a:cubicBezTo>
                      <a:pt x="20" y="81"/>
                      <a:pt x="43" y="80"/>
                      <a:pt x="46" y="80"/>
                    </a:cubicBezTo>
                    <a:cubicBezTo>
                      <a:pt x="57" y="79"/>
                      <a:pt x="57" y="79"/>
                      <a:pt x="57" y="79"/>
                    </a:cubicBezTo>
                    <a:cubicBezTo>
                      <a:pt x="57" y="79"/>
                      <a:pt x="63" y="76"/>
                      <a:pt x="65" y="76"/>
                    </a:cubicBezTo>
                    <a:cubicBezTo>
                      <a:pt x="65" y="76"/>
                      <a:pt x="66" y="74"/>
                      <a:pt x="64" y="73"/>
                    </a:cubicBezTo>
                    <a:cubicBezTo>
                      <a:pt x="64" y="73"/>
                      <a:pt x="60" y="71"/>
                      <a:pt x="60" y="70"/>
                    </a:cubicBezTo>
                    <a:cubicBezTo>
                      <a:pt x="60" y="70"/>
                      <a:pt x="58" y="70"/>
                      <a:pt x="56" y="71"/>
                    </a:cubicBezTo>
                    <a:cubicBezTo>
                      <a:pt x="56" y="71"/>
                      <a:pt x="55" y="69"/>
                      <a:pt x="56" y="67"/>
                    </a:cubicBezTo>
                    <a:cubicBezTo>
                      <a:pt x="54" y="64"/>
                      <a:pt x="54" y="64"/>
                      <a:pt x="54" y="64"/>
                    </a:cubicBezTo>
                    <a:cubicBezTo>
                      <a:pt x="54" y="64"/>
                      <a:pt x="53" y="56"/>
                      <a:pt x="55" y="51"/>
                    </a:cubicBezTo>
                    <a:cubicBezTo>
                      <a:pt x="55" y="51"/>
                      <a:pt x="56" y="44"/>
                      <a:pt x="55" y="42"/>
                    </a:cubicBezTo>
                    <a:cubicBezTo>
                      <a:pt x="55" y="42"/>
                      <a:pt x="54" y="40"/>
                      <a:pt x="55" y="39"/>
                    </a:cubicBezTo>
                    <a:cubicBezTo>
                      <a:pt x="55" y="39"/>
                      <a:pt x="56" y="38"/>
                      <a:pt x="55" y="33"/>
                    </a:cubicBezTo>
                    <a:cubicBezTo>
                      <a:pt x="55" y="33"/>
                      <a:pt x="55" y="25"/>
                      <a:pt x="56" y="25"/>
                    </a:cubicBezTo>
                    <a:cubicBezTo>
                      <a:pt x="56" y="25"/>
                      <a:pt x="56" y="20"/>
                      <a:pt x="50" y="15"/>
                    </a:cubicBezTo>
                    <a:cubicBezTo>
                      <a:pt x="50" y="15"/>
                      <a:pt x="41" y="2"/>
                      <a:pt x="37" y="1"/>
                    </a:cubicBezTo>
                    <a:cubicBezTo>
                      <a:pt x="37" y="1"/>
                      <a:pt x="30" y="0"/>
                      <a:pt x="28" y="5"/>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89" name="Freeform 402"/>
              <p:cNvSpPr>
                <a:spLocks/>
              </p:cNvSpPr>
              <p:nvPr/>
            </p:nvSpPr>
            <p:spPr bwMode="auto">
              <a:xfrm>
                <a:off x="842" y="1386"/>
                <a:ext cx="19" cy="13"/>
              </a:xfrm>
              <a:custGeom>
                <a:avLst/>
                <a:gdLst>
                  <a:gd name="T0" fmla="*/ 13 w 13"/>
                  <a:gd name="T1" fmla="*/ 0 h 9"/>
                  <a:gd name="T2" fmla="*/ 12 w 13"/>
                  <a:gd name="T3" fmla="*/ 0 h 9"/>
                  <a:gd name="T4" fmla="*/ 5 w 13"/>
                  <a:gd name="T5" fmla="*/ 4 h 9"/>
                  <a:gd name="T6" fmla="*/ 2 w 13"/>
                  <a:gd name="T7" fmla="*/ 9 h 9"/>
                  <a:gd name="T8" fmla="*/ 13 w 13"/>
                  <a:gd name="T9" fmla="*/ 0 h 9"/>
                </a:gdLst>
                <a:ahLst/>
                <a:cxnLst>
                  <a:cxn ang="0">
                    <a:pos x="T0" y="T1"/>
                  </a:cxn>
                  <a:cxn ang="0">
                    <a:pos x="T2" y="T3"/>
                  </a:cxn>
                  <a:cxn ang="0">
                    <a:pos x="T4" y="T5"/>
                  </a:cxn>
                  <a:cxn ang="0">
                    <a:pos x="T6" y="T7"/>
                  </a:cxn>
                  <a:cxn ang="0">
                    <a:pos x="T8" y="T9"/>
                  </a:cxn>
                </a:cxnLst>
                <a:rect l="0" t="0" r="r" b="b"/>
                <a:pathLst>
                  <a:path w="13" h="9">
                    <a:moveTo>
                      <a:pt x="13" y="0"/>
                    </a:moveTo>
                    <a:cubicBezTo>
                      <a:pt x="12" y="0"/>
                      <a:pt x="12" y="0"/>
                      <a:pt x="12" y="0"/>
                    </a:cubicBezTo>
                    <a:cubicBezTo>
                      <a:pt x="8" y="1"/>
                      <a:pt x="5" y="4"/>
                      <a:pt x="5" y="4"/>
                    </a:cubicBezTo>
                    <a:cubicBezTo>
                      <a:pt x="0" y="9"/>
                      <a:pt x="2" y="9"/>
                      <a:pt x="2" y="9"/>
                    </a:cubicBezTo>
                    <a:cubicBezTo>
                      <a:pt x="6" y="8"/>
                      <a:pt x="13" y="0"/>
                      <a:pt x="1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90" name="Freeform 403"/>
              <p:cNvSpPr>
                <a:spLocks/>
              </p:cNvSpPr>
              <p:nvPr/>
            </p:nvSpPr>
            <p:spPr bwMode="auto">
              <a:xfrm>
                <a:off x="854" y="1413"/>
                <a:ext cx="1"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91" name="Freeform 404"/>
              <p:cNvSpPr>
                <a:spLocks/>
              </p:cNvSpPr>
              <p:nvPr/>
            </p:nvSpPr>
            <p:spPr bwMode="auto">
              <a:xfrm>
                <a:off x="874" y="1468"/>
                <a:ext cx="3" cy="4"/>
              </a:xfrm>
              <a:custGeom>
                <a:avLst/>
                <a:gdLst>
                  <a:gd name="T0" fmla="*/ 1 w 2"/>
                  <a:gd name="T1" fmla="*/ 3 h 3"/>
                  <a:gd name="T2" fmla="*/ 2 w 2"/>
                  <a:gd name="T3" fmla="*/ 2 h 3"/>
                  <a:gd name="T4" fmla="*/ 2 w 2"/>
                  <a:gd name="T5" fmla="*/ 0 h 3"/>
                  <a:gd name="T6" fmla="*/ 2 w 2"/>
                  <a:gd name="T7" fmla="*/ 0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1" y="3"/>
                      <a:pt x="1" y="3"/>
                      <a:pt x="2" y="2"/>
                    </a:cubicBezTo>
                    <a:cubicBezTo>
                      <a:pt x="2" y="1"/>
                      <a:pt x="2" y="0"/>
                      <a:pt x="2" y="0"/>
                    </a:cubicBezTo>
                    <a:cubicBezTo>
                      <a:pt x="2" y="0"/>
                      <a:pt x="2" y="0"/>
                      <a:pt x="2" y="0"/>
                    </a:cubicBezTo>
                    <a:cubicBezTo>
                      <a:pt x="1" y="0"/>
                      <a:pt x="0" y="1"/>
                      <a:pt x="1" y="3"/>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92" name="Freeform 405"/>
              <p:cNvSpPr>
                <a:spLocks/>
              </p:cNvSpPr>
              <p:nvPr/>
            </p:nvSpPr>
            <p:spPr bwMode="auto">
              <a:xfrm>
                <a:off x="854" y="1388"/>
                <a:ext cx="13" cy="14"/>
              </a:xfrm>
              <a:custGeom>
                <a:avLst/>
                <a:gdLst>
                  <a:gd name="T0" fmla="*/ 7 w 9"/>
                  <a:gd name="T1" fmla="*/ 0 h 10"/>
                  <a:gd name="T2" fmla="*/ 2 w 9"/>
                  <a:gd name="T3" fmla="*/ 6 h 10"/>
                  <a:gd name="T4" fmla="*/ 4 w 9"/>
                  <a:gd name="T5" fmla="*/ 6 h 10"/>
                  <a:gd name="T6" fmla="*/ 7 w 9"/>
                  <a:gd name="T7" fmla="*/ 0 h 10"/>
                </a:gdLst>
                <a:ahLst/>
                <a:cxnLst>
                  <a:cxn ang="0">
                    <a:pos x="T0" y="T1"/>
                  </a:cxn>
                  <a:cxn ang="0">
                    <a:pos x="T2" y="T3"/>
                  </a:cxn>
                  <a:cxn ang="0">
                    <a:pos x="T4" y="T5"/>
                  </a:cxn>
                  <a:cxn ang="0">
                    <a:pos x="T6" y="T7"/>
                  </a:cxn>
                </a:cxnLst>
                <a:rect l="0" t="0" r="r" b="b"/>
                <a:pathLst>
                  <a:path w="9" h="10">
                    <a:moveTo>
                      <a:pt x="7" y="0"/>
                    </a:moveTo>
                    <a:cubicBezTo>
                      <a:pt x="7" y="0"/>
                      <a:pt x="9" y="10"/>
                      <a:pt x="2" y="6"/>
                    </a:cubicBezTo>
                    <a:cubicBezTo>
                      <a:pt x="2" y="6"/>
                      <a:pt x="0" y="4"/>
                      <a:pt x="4" y="6"/>
                    </a:cubicBezTo>
                    <a:cubicBezTo>
                      <a:pt x="4" y="6"/>
                      <a:pt x="8" y="7"/>
                      <a:pt x="7"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grpSp>
        <p:pic>
          <p:nvPicPr>
            <p:cNvPr id="10" name="Picture 40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4" y="1380"/>
              <a:ext cx="16" cy="11"/>
            </a:xfrm>
            <a:prstGeom prst="rect">
              <a:avLst/>
            </a:prstGeom>
            <a:grpFill/>
            <a:ln w="9525">
              <a:noFill/>
              <a:miter lim="800000"/>
              <a:headEnd/>
              <a:tailEnd/>
            </a:ln>
            <a:extLst/>
          </p:spPr>
        </p:pic>
        <p:sp>
          <p:nvSpPr>
            <p:cNvPr id="11" name="Freeform 408"/>
            <p:cNvSpPr>
              <a:spLocks/>
            </p:cNvSpPr>
            <p:nvPr/>
          </p:nvSpPr>
          <p:spPr bwMode="auto">
            <a:xfrm>
              <a:off x="864" y="1379"/>
              <a:ext cx="27" cy="13"/>
            </a:xfrm>
            <a:custGeom>
              <a:avLst/>
              <a:gdLst>
                <a:gd name="T0" fmla="*/ 5 w 19"/>
                <a:gd name="T1" fmla="*/ 0 h 9"/>
                <a:gd name="T2" fmla="*/ 8 w 19"/>
                <a:gd name="T3" fmla="*/ 6 h 9"/>
                <a:gd name="T4" fmla="*/ 0 w 19"/>
                <a:gd name="T5" fmla="*/ 5 h 9"/>
                <a:gd name="T6" fmla="*/ 5 w 19"/>
                <a:gd name="T7" fmla="*/ 0 h 9"/>
              </a:gdLst>
              <a:ahLst/>
              <a:cxnLst>
                <a:cxn ang="0">
                  <a:pos x="T0" y="T1"/>
                </a:cxn>
                <a:cxn ang="0">
                  <a:pos x="T2" y="T3"/>
                </a:cxn>
                <a:cxn ang="0">
                  <a:pos x="T4" y="T5"/>
                </a:cxn>
                <a:cxn ang="0">
                  <a:pos x="T6" y="T7"/>
                </a:cxn>
              </a:cxnLst>
              <a:rect l="0" t="0" r="r" b="b"/>
              <a:pathLst>
                <a:path w="19" h="9">
                  <a:moveTo>
                    <a:pt x="5" y="0"/>
                  </a:moveTo>
                  <a:cubicBezTo>
                    <a:pt x="5" y="0"/>
                    <a:pt x="17" y="7"/>
                    <a:pt x="8" y="6"/>
                  </a:cubicBezTo>
                  <a:cubicBezTo>
                    <a:pt x="0" y="5"/>
                    <a:pt x="0" y="5"/>
                    <a:pt x="0" y="5"/>
                  </a:cubicBezTo>
                  <a:cubicBezTo>
                    <a:pt x="0" y="5"/>
                    <a:pt x="19" y="9"/>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 name="Freeform 409"/>
            <p:cNvSpPr>
              <a:spLocks/>
            </p:cNvSpPr>
            <p:nvPr/>
          </p:nvSpPr>
          <p:spPr bwMode="auto">
            <a:xfrm>
              <a:off x="871" y="1367"/>
              <a:ext cx="13" cy="12"/>
            </a:xfrm>
            <a:custGeom>
              <a:avLst/>
              <a:gdLst>
                <a:gd name="T0" fmla="*/ 3 w 9"/>
                <a:gd name="T1" fmla="*/ 0 h 8"/>
                <a:gd name="T2" fmla="*/ 3 w 9"/>
                <a:gd name="T3" fmla="*/ 2 h 8"/>
                <a:gd name="T4" fmla="*/ 4 w 9"/>
                <a:gd name="T5" fmla="*/ 2 h 8"/>
                <a:gd name="T6" fmla="*/ 1 w 9"/>
                <a:gd name="T7" fmla="*/ 8 h 8"/>
                <a:gd name="T8" fmla="*/ 5 w 9"/>
                <a:gd name="T9" fmla="*/ 0 h 8"/>
                <a:gd name="T10" fmla="*/ 3 w 9"/>
                <a:gd name="T11" fmla="*/ 0 h 8"/>
              </a:gdLst>
              <a:ahLst/>
              <a:cxnLst>
                <a:cxn ang="0">
                  <a:pos x="T0" y="T1"/>
                </a:cxn>
                <a:cxn ang="0">
                  <a:pos x="T2" y="T3"/>
                </a:cxn>
                <a:cxn ang="0">
                  <a:pos x="T4" y="T5"/>
                </a:cxn>
                <a:cxn ang="0">
                  <a:pos x="T6" y="T7"/>
                </a:cxn>
                <a:cxn ang="0">
                  <a:pos x="T8" y="T9"/>
                </a:cxn>
                <a:cxn ang="0">
                  <a:pos x="T10" y="T11"/>
                </a:cxn>
              </a:cxnLst>
              <a:rect l="0" t="0" r="r" b="b"/>
              <a:pathLst>
                <a:path w="9" h="8">
                  <a:moveTo>
                    <a:pt x="3" y="0"/>
                  </a:moveTo>
                  <a:cubicBezTo>
                    <a:pt x="2" y="0"/>
                    <a:pt x="0" y="0"/>
                    <a:pt x="3" y="2"/>
                  </a:cubicBezTo>
                  <a:cubicBezTo>
                    <a:pt x="3" y="2"/>
                    <a:pt x="4" y="2"/>
                    <a:pt x="4" y="2"/>
                  </a:cubicBezTo>
                  <a:cubicBezTo>
                    <a:pt x="4" y="2"/>
                    <a:pt x="6" y="2"/>
                    <a:pt x="1" y="8"/>
                  </a:cubicBezTo>
                  <a:cubicBezTo>
                    <a:pt x="1" y="8"/>
                    <a:pt x="9" y="1"/>
                    <a:pt x="5" y="0"/>
                  </a:cubicBezTo>
                  <a:cubicBezTo>
                    <a:pt x="5" y="0"/>
                    <a:pt x="4"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3" name="Freeform 410"/>
            <p:cNvSpPr>
              <a:spLocks noEditPoints="1"/>
            </p:cNvSpPr>
            <p:nvPr/>
          </p:nvSpPr>
          <p:spPr bwMode="auto">
            <a:xfrm>
              <a:off x="859" y="1369"/>
              <a:ext cx="6" cy="12"/>
            </a:xfrm>
            <a:custGeom>
              <a:avLst/>
              <a:gdLst>
                <a:gd name="T0" fmla="*/ 4 w 4"/>
                <a:gd name="T1" fmla="*/ 1 h 8"/>
                <a:gd name="T2" fmla="*/ 1 w 4"/>
                <a:gd name="T3" fmla="*/ 6 h 8"/>
                <a:gd name="T4" fmla="*/ 2 w 4"/>
                <a:gd name="T5" fmla="*/ 8 h 8"/>
                <a:gd name="T6" fmla="*/ 4 w 4"/>
                <a:gd name="T7" fmla="*/ 8 h 8"/>
                <a:gd name="T8" fmla="*/ 4 w 4"/>
                <a:gd name="T9" fmla="*/ 1 h 8"/>
                <a:gd name="T10" fmla="*/ 4 w 4"/>
                <a:gd name="T11" fmla="*/ 0 h 8"/>
                <a:gd name="T12" fmla="*/ 4 w 4"/>
                <a:gd name="T13" fmla="*/ 1 h 8"/>
                <a:gd name="T14" fmla="*/ 4 w 4"/>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4" y="1"/>
                  </a:moveTo>
                  <a:cubicBezTo>
                    <a:pt x="4" y="3"/>
                    <a:pt x="3" y="5"/>
                    <a:pt x="1" y="6"/>
                  </a:cubicBezTo>
                  <a:cubicBezTo>
                    <a:pt x="1" y="6"/>
                    <a:pt x="0" y="8"/>
                    <a:pt x="2" y="8"/>
                  </a:cubicBezTo>
                  <a:cubicBezTo>
                    <a:pt x="2" y="8"/>
                    <a:pt x="3" y="8"/>
                    <a:pt x="4" y="8"/>
                  </a:cubicBezTo>
                  <a:cubicBezTo>
                    <a:pt x="4" y="8"/>
                    <a:pt x="4" y="3"/>
                    <a:pt x="4" y="1"/>
                  </a:cubicBezTo>
                  <a:moveTo>
                    <a:pt x="4" y="0"/>
                  </a:moveTo>
                  <a:cubicBezTo>
                    <a:pt x="4" y="0"/>
                    <a:pt x="4" y="0"/>
                    <a:pt x="4" y="1"/>
                  </a:cubicBezTo>
                  <a:cubicBezTo>
                    <a:pt x="4"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 name="Freeform 411"/>
            <p:cNvSpPr>
              <a:spLocks/>
            </p:cNvSpPr>
            <p:nvPr/>
          </p:nvSpPr>
          <p:spPr bwMode="auto">
            <a:xfrm>
              <a:off x="848" y="1372"/>
              <a:ext cx="11" cy="11"/>
            </a:xfrm>
            <a:custGeom>
              <a:avLst/>
              <a:gdLst>
                <a:gd name="T0" fmla="*/ 8 w 8"/>
                <a:gd name="T1" fmla="*/ 0 h 8"/>
                <a:gd name="T2" fmla="*/ 4 w 8"/>
                <a:gd name="T3" fmla="*/ 7 h 8"/>
                <a:gd name="T4" fmla="*/ 8 w 8"/>
                <a:gd name="T5" fmla="*/ 7 h 8"/>
                <a:gd name="T6" fmla="*/ 8 w 8"/>
                <a:gd name="T7" fmla="*/ 0 h 8"/>
              </a:gdLst>
              <a:ahLst/>
              <a:cxnLst>
                <a:cxn ang="0">
                  <a:pos x="T0" y="T1"/>
                </a:cxn>
                <a:cxn ang="0">
                  <a:pos x="T2" y="T3"/>
                </a:cxn>
                <a:cxn ang="0">
                  <a:pos x="T4" y="T5"/>
                </a:cxn>
                <a:cxn ang="0">
                  <a:pos x="T6" y="T7"/>
                </a:cxn>
              </a:cxnLst>
              <a:rect l="0" t="0" r="r" b="b"/>
              <a:pathLst>
                <a:path w="8" h="8">
                  <a:moveTo>
                    <a:pt x="8" y="0"/>
                  </a:moveTo>
                  <a:cubicBezTo>
                    <a:pt x="8" y="0"/>
                    <a:pt x="3" y="4"/>
                    <a:pt x="4" y="7"/>
                  </a:cubicBezTo>
                  <a:cubicBezTo>
                    <a:pt x="4" y="7"/>
                    <a:pt x="4" y="7"/>
                    <a:pt x="8" y="7"/>
                  </a:cubicBezTo>
                  <a:cubicBezTo>
                    <a:pt x="8" y="7"/>
                    <a:pt x="0" y="8"/>
                    <a:pt x="8"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5" name="Freeform 412"/>
            <p:cNvSpPr>
              <a:spLocks/>
            </p:cNvSpPr>
            <p:nvPr/>
          </p:nvSpPr>
          <p:spPr bwMode="auto">
            <a:xfrm>
              <a:off x="820" y="1397"/>
              <a:ext cx="57" cy="96"/>
            </a:xfrm>
            <a:custGeom>
              <a:avLst/>
              <a:gdLst>
                <a:gd name="T0" fmla="*/ 22 w 39"/>
                <a:gd name="T1" fmla="*/ 0 h 66"/>
                <a:gd name="T2" fmla="*/ 17 w 39"/>
                <a:gd name="T3" fmla="*/ 9 h 66"/>
                <a:gd name="T4" fmla="*/ 27 w 39"/>
                <a:gd name="T5" fmla="*/ 15 h 66"/>
                <a:gd name="T6" fmla="*/ 17 w 39"/>
                <a:gd name="T7" fmla="*/ 17 h 66"/>
                <a:gd name="T8" fmla="*/ 17 w 39"/>
                <a:gd name="T9" fmla="*/ 22 h 66"/>
                <a:gd name="T10" fmla="*/ 15 w 39"/>
                <a:gd name="T11" fmla="*/ 37 h 66"/>
                <a:gd name="T12" fmla="*/ 19 w 39"/>
                <a:gd name="T13" fmla="*/ 40 h 66"/>
                <a:gd name="T14" fmla="*/ 12 w 39"/>
                <a:gd name="T15" fmla="*/ 59 h 66"/>
                <a:gd name="T16" fmla="*/ 10 w 39"/>
                <a:gd name="T17" fmla="*/ 62 h 66"/>
                <a:gd name="T18" fmla="*/ 4 w 39"/>
                <a:gd name="T19" fmla="*/ 64 h 66"/>
                <a:gd name="T20" fmla="*/ 10 w 39"/>
                <a:gd name="T21" fmla="*/ 61 h 66"/>
                <a:gd name="T22" fmla="*/ 10 w 39"/>
                <a:gd name="T23" fmla="*/ 58 h 66"/>
                <a:gd name="T24" fmla="*/ 13 w 39"/>
                <a:gd name="T25" fmla="*/ 39 h 66"/>
                <a:gd name="T26" fmla="*/ 13 w 39"/>
                <a:gd name="T27" fmla="*/ 36 h 66"/>
                <a:gd name="T28" fmla="*/ 13 w 39"/>
                <a:gd name="T29" fmla="*/ 27 h 66"/>
                <a:gd name="T30" fmla="*/ 15 w 39"/>
                <a:gd name="T31" fmla="*/ 22 h 66"/>
                <a:gd name="T32" fmla="*/ 22 w 39"/>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66">
                  <a:moveTo>
                    <a:pt x="22" y="0"/>
                  </a:moveTo>
                  <a:cubicBezTo>
                    <a:pt x="17" y="9"/>
                    <a:pt x="17" y="9"/>
                    <a:pt x="17" y="9"/>
                  </a:cubicBezTo>
                  <a:cubicBezTo>
                    <a:pt x="17" y="9"/>
                    <a:pt x="18" y="10"/>
                    <a:pt x="27" y="15"/>
                  </a:cubicBezTo>
                  <a:cubicBezTo>
                    <a:pt x="27" y="15"/>
                    <a:pt x="31" y="18"/>
                    <a:pt x="17" y="17"/>
                  </a:cubicBezTo>
                  <a:cubicBezTo>
                    <a:pt x="17" y="17"/>
                    <a:pt x="15" y="18"/>
                    <a:pt x="17" y="22"/>
                  </a:cubicBezTo>
                  <a:cubicBezTo>
                    <a:pt x="15" y="37"/>
                    <a:pt x="15" y="37"/>
                    <a:pt x="15" y="37"/>
                  </a:cubicBezTo>
                  <a:cubicBezTo>
                    <a:pt x="15" y="37"/>
                    <a:pt x="39" y="42"/>
                    <a:pt x="19" y="40"/>
                  </a:cubicBezTo>
                  <a:cubicBezTo>
                    <a:pt x="19" y="40"/>
                    <a:pt x="17" y="36"/>
                    <a:pt x="12" y="59"/>
                  </a:cubicBezTo>
                  <a:cubicBezTo>
                    <a:pt x="12" y="59"/>
                    <a:pt x="26" y="66"/>
                    <a:pt x="10" y="62"/>
                  </a:cubicBezTo>
                  <a:cubicBezTo>
                    <a:pt x="10" y="62"/>
                    <a:pt x="4" y="63"/>
                    <a:pt x="4" y="64"/>
                  </a:cubicBezTo>
                  <a:cubicBezTo>
                    <a:pt x="4" y="64"/>
                    <a:pt x="0" y="63"/>
                    <a:pt x="10" y="61"/>
                  </a:cubicBezTo>
                  <a:cubicBezTo>
                    <a:pt x="10" y="61"/>
                    <a:pt x="8" y="61"/>
                    <a:pt x="10" y="58"/>
                  </a:cubicBezTo>
                  <a:cubicBezTo>
                    <a:pt x="10" y="58"/>
                    <a:pt x="13" y="40"/>
                    <a:pt x="13" y="39"/>
                  </a:cubicBezTo>
                  <a:cubicBezTo>
                    <a:pt x="13" y="39"/>
                    <a:pt x="18" y="39"/>
                    <a:pt x="13" y="36"/>
                  </a:cubicBezTo>
                  <a:cubicBezTo>
                    <a:pt x="13" y="36"/>
                    <a:pt x="15" y="29"/>
                    <a:pt x="13" y="27"/>
                  </a:cubicBezTo>
                  <a:cubicBezTo>
                    <a:pt x="15" y="22"/>
                    <a:pt x="15" y="22"/>
                    <a:pt x="15" y="22"/>
                  </a:cubicBezTo>
                  <a:cubicBezTo>
                    <a:pt x="15" y="22"/>
                    <a:pt x="11" y="13"/>
                    <a:pt x="2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 name="Freeform 413"/>
            <p:cNvSpPr>
              <a:spLocks/>
            </p:cNvSpPr>
            <p:nvPr/>
          </p:nvSpPr>
          <p:spPr bwMode="auto">
            <a:xfrm>
              <a:off x="842" y="1408"/>
              <a:ext cx="7" cy="23"/>
            </a:xfrm>
            <a:custGeom>
              <a:avLst/>
              <a:gdLst>
                <a:gd name="T0" fmla="*/ 2 w 5"/>
                <a:gd name="T1" fmla="*/ 5 h 16"/>
                <a:gd name="T2" fmla="*/ 3 w 5"/>
                <a:gd name="T3" fmla="*/ 5 h 16"/>
                <a:gd name="T4" fmla="*/ 2 w 5"/>
                <a:gd name="T5" fmla="*/ 2 h 16"/>
                <a:gd name="T6" fmla="*/ 1 w 5"/>
                <a:gd name="T7" fmla="*/ 2 h 16"/>
                <a:gd name="T8" fmla="*/ 0 w 5"/>
                <a:gd name="T9" fmla="*/ 5 h 16"/>
                <a:gd name="T10" fmla="*/ 1 w 5"/>
                <a:gd name="T11" fmla="*/ 9 h 16"/>
                <a:gd name="T12" fmla="*/ 1 w 5"/>
                <a:gd name="T13" fmla="*/ 13 h 16"/>
                <a:gd name="T14" fmla="*/ 0 w 5"/>
                <a:gd name="T15" fmla="*/ 11 h 16"/>
                <a:gd name="T16" fmla="*/ 0 w 5"/>
                <a:gd name="T17" fmla="*/ 12 h 16"/>
                <a:gd name="T18" fmla="*/ 1 w 5"/>
                <a:gd name="T19" fmla="*/ 15 h 16"/>
                <a:gd name="T20" fmla="*/ 1 w 5"/>
                <a:gd name="T21" fmla="*/ 14 h 16"/>
                <a:gd name="T22" fmla="*/ 3 w 5"/>
                <a:gd name="T23" fmla="*/ 10 h 16"/>
                <a:gd name="T24" fmla="*/ 1 w 5"/>
                <a:gd name="T25" fmla="*/ 5 h 16"/>
                <a:gd name="T26" fmla="*/ 2 w 5"/>
                <a:gd name="T27"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6">
                  <a:moveTo>
                    <a:pt x="2" y="5"/>
                  </a:moveTo>
                  <a:cubicBezTo>
                    <a:pt x="3" y="5"/>
                    <a:pt x="3" y="5"/>
                    <a:pt x="3" y="5"/>
                  </a:cubicBezTo>
                  <a:cubicBezTo>
                    <a:pt x="3" y="5"/>
                    <a:pt x="4" y="2"/>
                    <a:pt x="2" y="2"/>
                  </a:cubicBezTo>
                  <a:cubicBezTo>
                    <a:pt x="2" y="2"/>
                    <a:pt x="2" y="0"/>
                    <a:pt x="1" y="2"/>
                  </a:cubicBezTo>
                  <a:cubicBezTo>
                    <a:pt x="1" y="2"/>
                    <a:pt x="0" y="3"/>
                    <a:pt x="0" y="5"/>
                  </a:cubicBezTo>
                  <a:cubicBezTo>
                    <a:pt x="0" y="5"/>
                    <a:pt x="0" y="8"/>
                    <a:pt x="1" y="9"/>
                  </a:cubicBezTo>
                  <a:cubicBezTo>
                    <a:pt x="1" y="9"/>
                    <a:pt x="4" y="12"/>
                    <a:pt x="1" y="13"/>
                  </a:cubicBezTo>
                  <a:cubicBezTo>
                    <a:pt x="0" y="11"/>
                    <a:pt x="0" y="11"/>
                    <a:pt x="0" y="11"/>
                  </a:cubicBezTo>
                  <a:cubicBezTo>
                    <a:pt x="0" y="11"/>
                    <a:pt x="0" y="10"/>
                    <a:pt x="0" y="12"/>
                  </a:cubicBezTo>
                  <a:cubicBezTo>
                    <a:pt x="1" y="15"/>
                    <a:pt x="1" y="15"/>
                    <a:pt x="1" y="15"/>
                  </a:cubicBezTo>
                  <a:cubicBezTo>
                    <a:pt x="1" y="15"/>
                    <a:pt x="2" y="16"/>
                    <a:pt x="1" y="14"/>
                  </a:cubicBezTo>
                  <a:cubicBezTo>
                    <a:pt x="1" y="14"/>
                    <a:pt x="5" y="13"/>
                    <a:pt x="3" y="10"/>
                  </a:cubicBezTo>
                  <a:cubicBezTo>
                    <a:pt x="3" y="10"/>
                    <a:pt x="0" y="6"/>
                    <a:pt x="1" y="5"/>
                  </a:cubicBezTo>
                  <a:cubicBezTo>
                    <a:pt x="1" y="5"/>
                    <a:pt x="2" y="1"/>
                    <a:pt x="2" y="5"/>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 name="Freeform 414"/>
            <p:cNvSpPr>
              <a:spLocks/>
            </p:cNvSpPr>
            <p:nvPr/>
          </p:nvSpPr>
          <p:spPr bwMode="auto">
            <a:xfrm>
              <a:off x="848" y="1411"/>
              <a:ext cx="6" cy="18"/>
            </a:xfrm>
            <a:custGeom>
              <a:avLst/>
              <a:gdLst>
                <a:gd name="T0" fmla="*/ 0 w 4"/>
                <a:gd name="T1" fmla="*/ 2 h 12"/>
                <a:gd name="T2" fmla="*/ 0 w 4"/>
                <a:gd name="T3" fmla="*/ 3 h 12"/>
                <a:gd name="T4" fmla="*/ 2 w 4"/>
                <a:gd name="T5" fmla="*/ 2 h 12"/>
                <a:gd name="T6" fmla="*/ 2 w 4"/>
                <a:gd name="T7" fmla="*/ 9 h 12"/>
                <a:gd name="T8" fmla="*/ 2 w 4"/>
                <a:gd name="T9" fmla="*/ 12 h 12"/>
                <a:gd name="T10" fmla="*/ 1 w 4"/>
                <a:gd name="T11" fmla="*/ 12 h 12"/>
                <a:gd name="T12" fmla="*/ 3 w 4"/>
                <a:gd name="T13" fmla="*/ 12 h 12"/>
                <a:gd name="T14" fmla="*/ 4 w 4"/>
                <a:gd name="T15" fmla="*/ 1 h 12"/>
                <a:gd name="T16" fmla="*/ 3 w 4"/>
                <a:gd name="T17" fmla="*/ 0 h 12"/>
                <a:gd name="T18" fmla="*/ 0 w 4"/>
                <a:gd name="T19"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2">
                  <a:moveTo>
                    <a:pt x="0" y="2"/>
                  </a:moveTo>
                  <a:cubicBezTo>
                    <a:pt x="0" y="3"/>
                    <a:pt x="0" y="3"/>
                    <a:pt x="0" y="3"/>
                  </a:cubicBezTo>
                  <a:cubicBezTo>
                    <a:pt x="2" y="2"/>
                    <a:pt x="2" y="2"/>
                    <a:pt x="2" y="2"/>
                  </a:cubicBezTo>
                  <a:cubicBezTo>
                    <a:pt x="2" y="2"/>
                    <a:pt x="2" y="7"/>
                    <a:pt x="2" y="9"/>
                  </a:cubicBezTo>
                  <a:cubicBezTo>
                    <a:pt x="2" y="12"/>
                    <a:pt x="2" y="12"/>
                    <a:pt x="2" y="12"/>
                  </a:cubicBezTo>
                  <a:cubicBezTo>
                    <a:pt x="1" y="12"/>
                    <a:pt x="1" y="12"/>
                    <a:pt x="1" y="12"/>
                  </a:cubicBezTo>
                  <a:cubicBezTo>
                    <a:pt x="3" y="12"/>
                    <a:pt x="3" y="12"/>
                    <a:pt x="3" y="12"/>
                  </a:cubicBezTo>
                  <a:cubicBezTo>
                    <a:pt x="3" y="12"/>
                    <a:pt x="4" y="4"/>
                    <a:pt x="4" y="1"/>
                  </a:cubicBezTo>
                  <a:cubicBezTo>
                    <a:pt x="3" y="0"/>
                    <a:pt x="3" y="0"/>
                    <a:pt x="3" y="0"/>
                  </a:cubicBezTo>
                  <a:cubicBezTo>
                    <a:pt x="0" y="2"/>
                    <a:pt x="0" y="2"/>
                    <a:pt x="0" y="2"/>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 name="Freeform 415"/>
            <p:cNvSpPr>
              <a:spLocks/>
            </p:cNvSpPr>
            <p:nvPr/>
          </p:nvSpPr>
          <p:spPr bwMode="auto">
            <a:xfrm>
              <a:off x="874" y="1426"/>
              <a:ext cx="3" cy="4"/>
            </a:xfrm>
            <a:custGeom>
              <a:avLst/>
              <a:gdLst>
                <a:gd name="T0" fmla="*/ 1 w 3"/>
                <a:gd name="T1" fmla="*/ 0 h 4"/>
                <a:gd name="T2" fmla="*/ 0 w 3"/>
                <a:gd name="T3" fmla="*/ 4 h 4"/>
                <a:gd name="T4" fmla="*/ 1 w 3"/>
                <a:gd name="T5" fmla="*/ 4 h 4"/>
                <a:gd name="T6" fmla="*/ 3 w 3"/>
                <a:gd name="T7" fmla="*/ 0 h 4"/>
                <a:gd name="T8" fmla="*/ 1 w 3"/>
                <a:gd name="T9" fmla="*/ 0 h 4"/>
              </a:gdLst>
              <a:ahLst/>
              <a:cxnLst>
                <a:cxn ang="0">
                  <a:pos x="T0" y="T1"/>
                </a:cxn>
                <a:cxn ang="0">
                  <a:pos x="T2" y="T3"/>
                </a:cxn>
                <a:cxn ang="0">
                  <a:pos x="T4" y="T5"/>
                </a:cxn>
                <a:cxn ang="0">
                  <a:pos x="T6" y="T7"/>
                </a:cxn>
                <a:cxn ang="0">
                  <a:pos x="T8" y="T9"/>
                </a:cxn>
              </a:cxnLst>
              <a:rect l="0" t="0" r="r" b="b"/>
              <a:pathLst>
                <a:path w="3" h="4">
                  <a:moveTo>
                    <a:pt x="1" y="0"/>
                  </a:moveTo>
                  <a:lnTo>
                    <a:pt x="0" y="4"/>
                  </a:lnTo>
                  <a:lnTo>
                    <a:pt x="1" y="4"/>
                  </a:lnTo>
                  <a:lnTo>
                    <a:pt x="3" y="0"/>
                  </a:lnTo>
                  <a:lnTo>
                    <a:pt x="1"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9" name="Freeform 416"/>
            <p:cNvSpPr>
              <a:spLocks/>
            </p:cNvSpPr>
            <p:nvPr/>
          </p:nvSpPr>
          <p:spPr bwMode="auto">
            <a:xfrm>
              <a:off x="874" y="1426"/>
              <a:ext cx="3" cy="4"/>
            </a:xfrm>
            <a:custGeom>
              <a:avLst/>
              <a:gdLst>
                <a:gd name="T0" fmla="*/ 1 w 3"/>
                <a:gd name="T1" fmla="*/ 0 h 4"/>
                <a:gd name="T2" fmla="*/ 0 w 3"/>
                <a:gd name="T3" fmla="*/ 4 h 4"/>
                <a:gd name="T4" fmla="*/ 1 w 3"/>
                <a:gd name="T5" fmla="*/ 4 h 4"/>
                <a:gd name="T6" fmla="*/ 3 w 3"/>
                <a:gd name="T7" fmla="*/ 0 h 4"/>
                <a:gd name="T8" fmla="*/ 1 w 3"/>
                <a:gd name="T9" fmla="*/ 0 h 4"/>
              </a:gdLst>
              <a:ahLst/>
              <a:cxnLst>
                <a:cxn ang="0">
                  <a:pos x="T0" y="T1"/>
                </a:cxn>
                <a:cxn ang="0">
                  <a:pos x="T2" y="T3"/>
                </a:cxn>
                <a:cxn ang="0">
                  <a:pos x="T4" y="T5"/>
                </a:cxn>
                <a:cxn ang="0">
                  <a:pos x="T6" y="T7"/>
                </a:cxn>
                <a:cxn ang="0">
                  <a:pos x="T8" y="T9"/>
                </a:cxn>
              </a:cxnLst>
              <a:rect l="0" t="0" r="r" b="b"/>
              <a:pathLst>
                <a:path w="3" h="4">
                  <a:moveTo>
                    <a:pt x="1" y="0"/>
                  </a:moveTo>
                  <a:lnTo>
                    <a:pt x="0" y="4"/>
                  </a:lnTo>
                  <a:lnTo>
                    <a:pt x="1" y="4"/>
                  </a:lnTo>
                  <a:lnTo>
                    <a:pt x="3" y="0"/>
                  </a:lnTo>
                  <a:lnTo>
                    <a:pt x="1" y="0"/>
                  </a:ln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0" name="Freeform 417"/>
            <p:cNvSpPr>
              <a:spLocks noEditPoints="1"/>
            </p:cNvSpPr>
            <p:nvPr/>
          </p:nvSpPr>
          <p:spPr bwMode="auto">
            <a:xfrm>
              <a:off x="854" y="1411"/>
              <a:ext cx="11" cy="18"/>
            </a:xfrm>
            <a:custGeom>
              <a:avLst/>
              <a:gdLst>
                <a:gd name="T0" fmla="*/ 4 w 8"/>
                <a:gd name="T1" fmla="*/ 1 h 12"/>
                <a:gd name="T2" fmla="*/ 1 w 8"/>
                <a:gd name="T3" fmla="*/ 4 h 12"/>
                <a:gd name="T4" fmla="*/ 0 w 8"/>
                <a:gd name="T5" fmla="*/ 9 h 12"/>
                <a:gd name="T6" fmla="*/ 2 w 8"/>
                <a:gd name="T7" fmla="*/ 12 h 12"/>
                <a:gd name="T8" fmla="*/ 4 w 8"/>
                <a:gd name="T9" fmla="*/ 12 h 12"/>
                <a:gd name="T10" fmla="*/ 7 w 8"/>
                <a:gd name="T11" fmla="*/ 9 h 12"/>
                <a:gd name="T12" fmla="*/ 7 w 8"/>
                <a:gd name="T13" fmla="*/ 3 h 12"/>
                <a:gd name="T14" fmla="*/ 4 w 8"/>
                <a:gd name="T15" fmla="*/ 1 h 12"/>
                <a:gd name="T16" fmla="*/ 5 w 8"/>
                <a:gd name="T17" fmla="*/ 10 h 12"/>
                <a:gd name="T18" fmla="*/ 2 w 8"/>
                <a:gd name="T19" fmla="*/ 9 h 12"/>
                <a:gd name="T20" fmla="*/ 3 w 8"/>
                <a:gd name="T21" fmla="*/ 3 h 12"/>
                <a:gd name="T22" fmla="*/ 5 w 8"/>
                <a:gd name="T23" fmla="*/ 3 h 12"/>
                <a:gd name="T24" fmla="*/ 5 w 8"/>
                <a:gd name="T25"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2">
                  <a:moveTo>
                    <a:pt x="4" y="1"/>
                  </a:moveTo>
                  <a:cubicBezTo>
                    <a:pt x="1" y="1"/>
                    <a:pt x="1" y="4"/>
                    <a:pt x="1" y="4"/>
                  </a:cubicBezTo>
                  <a:cubicBezTo>
                    <a:pt x="0" y="9"/>
                    <a:pt x="0" y="9"/>
                    <a:pt x="0" y="9"/>
                  </a:cubicBezTo>
                  <a:cubicBezTo>
                    <a:pt x="0" y="12"/>
                    <a:pt x="2" y="12"/>
                    <a:pt x="2" y="12"/>
                  </a:cubicBezTo>
                  <a:cubicBezTo>
                    <a:pt x="4" y="12"/>
                    <a:pt x="4" y="12"/>
                    <a:pt x="4" y="12"/>
                  </a:cubicBezTo>
                  <a:cubicBezTo>
                    <a:pt x="6" y="12"/>
                    <a:pt x="7" y="9"/>
                    <a:pt x="7" y="9"/>
                  </a:cubicBezTo>
                  <a:cubicBezTo>
                    <a:pt x="6" y="8"/>
                    <a:pt x="7" y="3"/>
                    <a:pt x="7" y="3"/>
                  </a:cubicBezTo>
                  <a:cubicBezTo>
                    <a:pt x="8" y="0"/>
                    <a:pt x="4" y="1"/>
                    <a:pt x="4" y="1"/>
                  </a:cubicBezTo>
                  <a:moveTo>
                    <a:pt x="5" y="10"/>
                  </a:moveTo>
                  <a:cubicBezTo>
                    <a:pt x="5" y="10"/>
                    <a:pt x="3" y="12"/>
                    <a:pt x="2" y="9"/>
                  </a:cubicBezTo>
                  <a:cubicBezTo>
                    <a:pt x="3" y="3"/>
                    <a:pt x="3" y="3"/>
                    <a:pt x="3" y="3"/>
                  </a:cubicBezTo>
                  <a:cubicBezTo>
                    <a:pt x="3" y="3"/>
                    <a:pt x="4" y="1"/>
                    <a:pt x="5" y="3"/>
                  </a:cubicBezTo>
                  <a:cubicBezTo>
                    <a:pt x="5" y="3"/>
                    <a:pt x="4" y="9"/>
                    <a:pt x="5" y="1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1" name="Freeform 418"/>
            <p:cNvSpPr>
              <a:spLocks noEditPoints="1"/>
            </p:cNvSpPr>
            <p:nvPr/>
          </p:nvSpPr>
          <p:spPr bwMode="auto">
            <a:xfrm>
              <a:off x="864" y="1411"/>
              <a:ext cx="10" cy="19"/>
            </a:xfrm>
            <a:custGeom>
              <a:avLst/>
              <a:gdLst>
                <a:gd name="T0" fmla="*/ 7 w 7"/>
                <a:gd name="T1" fmla="*/ 2 h 13"/>
                <a:gd name="T2" fmla="*/ 5 w 7"/>
                <a:gd name="T3" fmla="*/ 1 h 13"/>
                <a:gd name="T4" fmla="*/ 1 w 7"/>
                <a:gd name="T5" fmla="*/ 4 h 13"/>
                <a:gd name="T6" fmla="*/ 3 w 7"/>
                <a:gd name="T7" fmla="*/ 12 h 13"/>
                <a:gd name="T8" fmla="*/ 7 w 7"/>
                <a:gd name="T9" fmla="*/ 9 h 13"/>
                <a:gd name="T10" fmla="*/ 7 w 7"/>
                <a:gd name="T11" fmla="*/ 2 h 13"/>
                <a:gd name="T12" fmla="*/ 4 w 7"/>
                <a:gd name="T13" fmla="*/ 11 h 13"/>
                <a:gd name="T14" fmla="*/ 3 w 7"/>
                <a:gd name="T15" fmla="*/ 6 h 13"/>
                <a:gd name="T16" fmla="*/ 5 w 7"/>
                <a:gd name="T17" fmla="*/ 1 h 13"/>
                <a:gd name="T18" fmla="*/ 5 w 7"/>
                <a:gd name="T19" fmla="*/ 5 h 13"/>
                <a:gd name="T20" fmla="*/ 4 w 7"/>
                <a:gd name="T21"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3">
                  <a:moveTo>
                    <a:pt x="7" y="2"/>
                  </a:moveTo>
                  <a:cubicBezTo>
                    <a:pt x="7" y="2"/>
                    <a:pt x="7" y="0"/>
                    <a:pt x="5" y="1"/>
                  </a:cubicBezTo>
                  <a:cubicBezTo>
                    <a:pt x="5" y="1"/>
                    <a:pt x="2" y="1"/>
                    <a:pt x="1" y="4"/>
                  </a:cubicBezTo>
                  <a:cubicBezTo>
                    <a:pt x="1" y="4"/>
                    <a:pt x="0" y="13"/>
                    <a:pt x="3" y="12"/>
                  </a:cubicBezTo>
                  <a:cubicBezTo>
                    <a:pt x="3" y="12"/>
                    <a:pt x="7" y="13"/>
                    <a:pt x="7" y="9"/>
                  </a:cubicBezTo>
                  <a:cubicBezTo>
                    <a:pt x="7" y="2"/>
                    <a:pt x="7" y="2"/>
                    <a:pt x="7" y="2"/>
                  </a:cubicBezTo>
                  <a:moveTo>
                    <a:pt x="4" y="11"/>
                  </a:moveTo>
                  <a:cubicBezTo>
                    <a:pt x="4" y="11"/>
                    <a:pt x="2" y="12"/>
                    <a:pt x="3" y="6"/>
                  </a:cubicBezTo>
                  <a:cubicBezTo>
                    <a:pt x="3" y="6"/>
                    <a:pt x="2" y="1"/>
                    <a:pt x="5" y="1"/>
                  </a:cubicBezTo>
                  <a:cubicBezTo>
                    <a:pt x="5" y="1"/>
                    <a:pt x="5" y="1"/>
                    <a:pt x="5" y="5"/>
                  </a:cubicBezTo>
                  <a:cubicBezTo>
                    <a:pt x="5" y="5"/>
                    <a:pt x="6" y="11"/>
                    <a:pt x="4" y="11"/>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2" name="Freeform 419"/>
            <p:cNvSpPr>
              <a:spLocks noEditPoints="1"/>
            </p:cNvSpPr>
            <p:nvPr/>
          </p:nvSpPr>
          <p:spPr bwMode="auto">
            <a:xfrm>
              <a:off x="878" y="1410"/>
              <a:ext cx="10" cy="20"/>
            </a:xfrm>
            <a:custGeom>
              <a:avLst/>
              <a:gdLst>
                <a:gd name="T0" fmla="*/ 5 w 7"/>
                <a:gd name="T1" fmla="*/ 2 h 14"/>
                <a:gd name="T2" fmla="*/ 2 w 7"/>
                <a:gd name="T3" fmla="*/ 1 h 14"/>
                <a:gd name="T4" fmla="*/ 0 w 7"/>
                <a:gd name="T5" fmla="*/ 4 h 14"/>
                <a:gd name="T6" fmla="*/ 0 w 7"/>
                <a:gd name="T7" fmla="*/ 11 h 14"/>
                <a:gd name="T8" fmla="*/ 2 w 7"/>
                <a:gd name="T9" fmla="*/ 13 h 14"/>
                <a:gd name="T10" fmla="*/ 5 w 7"/>
                <a:gd name="T11" fmla="*/ 11 h 14"/>
                <a:gd name="T12" fmla="*/ 5 w 7"/>
                <a:gd name="T13" fmla="*/ 2 h 14"/>
                <a:gd name="T14" fmla="*/ 2 w 7"/>
                <a:gd name="T15" fmla="*/ 12 h 14"/>
                <a:gd name="T16" fmla="*/ 2 w 7"/>
                <a:gd name="T17" fmla="*/ 9 h 14"/>
                <a:gd name="T18" fmla="*/ 2 w 7"/>
                <a:gd name="T19" fmla="*/ 3 h 14"/>
                <a:gd name="T20" fmla="*/ 4 w 7"/>
                <a:gd name="T21" fmla="*/ 4 h 14"/>
                <a:gd name="T22" fmla="*/ 2 w 7"/>
                <a:gd name="T23"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4">
                  <a:moveTo>
                    <a:pt x="5" y="2"/>
                  </a:moveTo>
                  <a:cubicBezTo>
                    <a:pt x="5" y="2"/>
                    <a:pt x="3" y="0"/>
                    <a:pt x="2" y="1"/>
                  </a:cubicBezTo>
                  <a:cubicBezTo>
                    <a:pt x="2" y="1"/>
                    <a:pt x="0" y="1"/>
                    <a:pt x="0" y="4"/>
                  </a:cubicBezTo>
                  <a:cubicBezTo>
                    <a:pt x="0" y="4"/>
                    <a:pt x="1" y="7"/>
                    <a:pt x="0" y="11"/>
                  </a:cubicBezTo>
                  <a:cubicBezTo>
                    <a:pt x="0" y="11"/>
                    <a:pt x="0" y="14"/>
                    <a:pt x="2" y="13"/>
                  </a:cubicBezTo>
                  <a:cubicBezTo>
                    <a:pt x="2" y="13"/>
                    <a:pt x="5" y="14"/>
                    <a:pt x="5" y="11"/>
                  </a:cubicBezTo>
                  <a:cubicBezTo>
                    <a:pt x="5" y="11"/>
                    <a:pt x="7" y="2"/>
                    <a:pt x="5" y="2"/>
                  </a:cubicBezTo>
                  <a:moveTo>
                    <a:pt x="2" y="12"/>
                  </a:moveTo>
                  <a:cubicBezTo>
                    <a:pt x="2" y="12"/>
                    <a:pt x="1" y="12"/>
                    <a:pt x="2" y="9"/>
                  </a:cubicBezTo>
                  <a:cubicBezTo>
                    <a:pt x="2" y="9"/>
                    <a:pt x="2" y="3"/>
                    <a:pt x="2" y="3"/>
                  </a:cubicBezTo>
                  <a:cubicBezTo>
                    <a:pt x="2" y="3"/>
                    <a:pt x="3" y="1"/>
                    <a:pt x="4" y="4"/>
                  </a:cubicBezTo>
                  <a:cubicBezTo>
                    <a:pt x="4" y="4"/>
                    <a:pt x="5" y="13"/>
                    <a:pt x="2" y="12"/>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3" name="Freeform 420"/>
            <p:cNvSpPr>
              <a:spLocks noEditPoints="1"/>
            </p:cNvSpPr>
            <p:nvPr/>
          </p:nvSpPr>
          <p:spPr bwMode="auto">
            <a:xfrm>
              <a:off x="887" y="1410"/>
              <a:ext cx="7" cy="20"/>
            </a:xfrm>
            <a:custGeom>
              <a:avLst/>
              <a:gdLst>
                <a:gd name="T0" fmla="*/ 5 w 5"/>
                <a:gd name="T1" fmla="*/ 2 h 14"/>
                <a:gd name="T2" fmla="*/ 1 w 5"/>
                <a:gd name="T3" fmla="*/ 2 h 14"/>
                <a:gd name="T4" fmla="*/ 0 w 5"/>
                <a:gd name="T5" fmla="*/ 11 h 14"/>
                <a:gd name="T6" fmla="*/ 3 w 5"/>
                <a:gd name="T7" fmla="*/ 14 h 14"/>
                <a:gd name="T8" fmla="*/ 5 w 5"/>
                <a:gd name="T9" fmla="*/ 10 h 14"/>
                <a:gd name="T10" fmla="*/ 5 w 5"/>
                <a:gd name="T11" fmla="*/ 2 h 14"/>
                <a:gd name="T12" fmla="*/ 3 w 5"/>
                <a:gd name="T13" fmla="*/ 12 h 14"/>
                <a:gd name="T14" fmla="*/ 2 w 5"/>
                <a:gd name="T15" fmla="*/ 7 h 14"/>
                <a:gd name="T16" fmla="*/ 3 w 5"/>
                <a:gd name="T17" fmla="*/ 2 h 14"/>
                <a:gd name="T18" fmla="*/ 4 w 5"/>
                <a:gd name="T19" fmla="*/ 6 h 14"/>
                <a:gd name="T20" fmla="*/ 3 w 5"/>
                <a:gd name="T21"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4">
                  <a:moveTo>
                    <a:pt x="5" y="2"/>
                  </a:moveTo>
                  <a:cubicBezTo>
                    <a:pt x="2" y="0"/>
                    <a:pt x="1" y="2"/>
                    <a:pt x="1" y="2"/>
                  </a:cubicBezTo>
                  <a:cubicBezTo>
                    <a:pt x="1" y="3"/>
                    <a:pt x="0" y="11"/>
                    <a:pt x="0" y="11"/>
                  </a:cubicBezTo>
                  <a:cubicBezTo>
                    <a:pt x="0" y="14"/>
                    <a:pt x="3" y="14"/>
                    <a:pt x="3" y="14"/>
                  </a:cubicBezTo>
                  <a:cubicBezTo>
                    <a:pt x="5" y="14"/>
                    <a:pt x="5" y="10"/>
                    <a:pt x="5" y="10"/>
                  </a:cubicBezTo>
                  <a:cubicBezTo>
                    <a:pt x="5" y="2"/>
                    <a:pt x="5" y="2"/>
                    <a:pt x="5" y="2"/>
                  </a:cubicBezTo>
                  <a:moveTo>
                    <a:pt x="3" y="12"/>
                  </a:moveTo>
                  <a:cubicBezTo>
                    <a:pt x="3" y="12"/>
                    <a:pt x="2" y="12"/>
                    <a:pt x="2" y="7"/>
                  </a:cubicBezTo>
                  <a:cubicBezTo>
                    <a:pt x="2" y="7"/>
                    <a:pt x="2" y="2"/>
                    <a:pt x="3" y="2"/>
                  </a:cubicBezTo>
                  <a:cubicBezTo>
                    <a:pt x="3" y="2"/>
                    <a:pt x="4" y="2"/>
                    <a:pt x="4" y="6"/>
                  </a:cubicBezTo>
                  <a:cubicBezTo>
                    <a:pt x="4" y="6"/>
                    <a:pt x="5" y="13"/>
                    <a:pt x="3" y="12"/>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4" name="Freeform 421"/>
            <p:cNvSpPr>
              <a:spLocks noEditPoints="1"/>
            </p:cNvSpPr>
            <p:nvPr/>
          </p:nvSpPr>
          <p:spPr bwMode="auto">
            <a:xfrm>
              <a:off x="894" y="1411"/>
              <a:ext cx="6" cy="22"/>
            </a:xfrm>
            <a:custGeom>
              <a:avLst/>
              <a:gdLst>
                <a:gd name="T0" fmla="*/ 3 w 4"/>
                <a:gd name="T1" fmla="*/ 4 h 15"/>
                <a:gd name="T2" fmla="*/ 2 w 4"/>
                <a:gd name="T3" fmla="*/ 1 h 15"/>
                <a:gd name="T4" fmla="*/ 1 w 4"/>
                <a:gd name="T5" fmla="*/ 3 h 15"/>
                <a:gd name="T6" fmla="*/ 0 w 4"/>
                <a:gd name="T7" fmla="*/ 11 h 15"/>
                <a:gd name="T8" fmla="*/ 3 w 4"/>
                <a:gd name="T9" fmla="*/ 13 h 15"/>
                <a:gd name="T10" fmla="*/ 3 w 4"/>
                <a:gd name="T11" fmla="*/ 9 h 15"/>
                <a:gd name="T12" fmla="*/ 3 w 4"/>
                <a:gd name="T13" fmla="*/ 4 h 15"/>
                <a:gd name="T14" fmla="*/ 2 w 4"/>
                <a:gd name="T15" fmla="*/ 12 h 15"/>
                <a:gd name="T16" fmla="*/ 2 w 4"/>
                <a:gd name="T17" fmla="*/ 6 h 15"/>
                <a:gd name="T18" fmla="*/ 2 w 4"/>
                <a:gd name="T19" fmla="*/ 3 h 15"/>
                <a:gd name="T20" fmla="*/ 3 w 4"/>
                <a:gd name="T21" fmla="*/ 4 h 15"/>
                <a:gd name="T22" fmla="*/ 2 w 4"/>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5">
                  <a:moveTo>
                    <a:pt x="3" y="4"/>
                  </a:moveTo>
                  <a:cubicBezTo>
                    <a:pt x="3" y="4"/>
                    <a:pt x="3" y="1"/>
                    <a:pt x="2" y="1"/>
                  </a:cubicBezTo>
                  <a:cubicBezTo>
                    <a:pt x="2" y="1"/>
                    <a:pt x="1" y="0"/>
                    <a:pt x="1" y="3"/>
                  </a:cubicBezTo>
                  <a:cubicBezTo>
                    <a:pt x="1" y="3"/>
                    <a:pt x="1" y="6"/>
                    <a:pt x="0" y="11"/>
                  </a:cubicBezTo>
                  <a:cubicBezTo>
                    <a:pt x="0" y="11"/>
                    <a:pt x="1" y="15"/>
                    <a:pt x="3" y="13"/>
                  </a:cubicBezTo>
                  <a:cubicBezTo>
                    <a:pt x="3" y="13"/>
                    <a:pt x="4" y="12"/>
                    <a:pt x="3" y="9"/>
                  </a:cubicBezTo>
                  <a:cubicBezTo>
                    <a:pt x="3" y="9"/>
                    <a:pt x="3" y="5"/>
                    <a:pt x="3" y="4"/>
                  </a:cubicBezTo>
                  <a:moveTo>
                    <a:pt x="2" y="12"/>
                  </a:moveTo>
                  <a:cubicBezTo>
                    <a:pt x="2" y="12"/>
                    <a:pt x="1" y="12"/>
                    <a:pt x="2" y="6"/>
                  </a:cubicBezTo>
                  <a:cubicBezTo>
                    <a:pt x="2" y="6"/>
                    <a:pt x="1" y="3"/>
                    <a:pt x="2" y="3"/>
                  </a:cubicBezTo>
                  <a:cubicBezTo>
                    <a:pt x="2" y="3"/>
                    <a:pt x="2" y="2"/>
                    <a:pt x="3" y="4"/>
                  </a:cubicBezTo>
                  <a:cubicBezTo>
                    <a:pt x="3" y="4"/>
                    <a:pt x="3" y="12"/>
                    <a:pt x="2" y="12"/>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5" name="Freeform 422"/>
            <p:cNvSpPr>
              <a:spLocks/>
            </p:cNvSpPr>
            <p:nvPr/>
          </p:nvSpPr>
          <p:spPr bwMode="auto">
            <a:xfrm>
              <a:off x="877" y="1466"/>
              <a:ext cx="14" cy="18"/>
            </a:xfrm>
            <a:custGeom>
              <a:avLst/>
              <a:gdLst>
                <a:gd name="T0" fmla="*/ 8 w 10"/>
                <a:gd name="T1" fmla="*/ 5 h 12"/>
                <a:gd name="T2" fmla="*/ 0 w 10"/>
                <a:gd name="T3" fmla="*/ 3 h 12"/>
                <a:gd name="T4" fmla="*/ 2 w 10"/>
                <a:gd name="T5" fmla="*/ 12 h 12"/>
                <a:gd name="T6" fmla="*/ 8 w 10"/>
                <a:gd name="T7" fmla="*/ 5 h 12"/>
              </a:gdLst>
              <a:ahLst/>
              <a:cxnLst>
                <a:cxn ang="0">
                  <a:pos x="T0" y="T1"/>
                </a:cxn>
                <a:cxn ang="0">
                  <a:pos x="T2" y="T3"/>
                </a:cxn>
                <a:cxn ang="0">
                  <a:pos x="T4" y="T5"/>
                </a:cxn>
                <a:cxn ang="0">
                  <a:pos x="T6" y="T7"/>
                </a:cxn>
              </a:cxnLst>
              <a:rect l="0" t="0" r="r" b="b"/>
              <a:pathLst>
                <a:path w="10" h="12">
                  <a:moveTo>
                    <a:pt x="8" y="5"/>
                  </a:moveTo>
                  <a:cubicBezTo>
                    <a:pt x="10" y="0"/>
                    <a:pt x="3" y="3"/>
                    <a:pt x="0" y="3"/>
                  </a:cubicBezTo>
                  <a:cubicBezTo>
                    <a:pt x="0" y="7"/>
                    <a:pt x="1" y="11"/>
                    <a:pt x="2" y="12"/>
                  </a:cubicBezTo>
                  <a:cubicBezTo>
                    <a:pt x="3" y="9"/>
                    <a:pt x="7" y="8"/>
                    <a:pt x="8" y="5"/>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6" name="Freeform 423"/>
            <p:cNvSpPr>
              <a:spLocks noEditPoints="1"/>
            </p:cNvSpPr>
            <p:nvPr/>
          </p:nvSpPr>
          <p:spPr bwMode="auto">
            <a:xfrm>
              <a:off x="897" y="1434"/>
              <a:ext cx="5" cy="48"/>
            </a:xfrm>
            <a:custGeom>
              <a:avLst/>
              <a:gdLst>
                <a:gd name="T0" fmla="*/ 1 w 3"/>
                <a:gd name="T1" fmla="*/ 26 h 33"/>
                <a:gd name="T2" fmla="*/ 2 w 3"/>
                <a:gd name="T3" fmla="*/ 30 h 33"/>
                <a:gd name="T4" fmla="*/ 2 w 3"/>
                <a:gd name="T5" fmla="*/ 33 h 33"/>
                <a:gd name="T6" fmla="*/ 3 w 3"/>
                <a:gd name="T7" fmla="*/ 33 h 33"/>
                <a:gd name="T8" fmla="*/ 1 w 3"/>
                <a:gd name="T9" fmla="*/ 26 h 33"/>
                <a:gd name="T10" fmla="*/ 1 w 3"/>
                <a:gd name="T11" fmla="*/ 26 h 33"/>
                <a:gd name="T12" fmla="*/ 1 w 3"/>
                <a:gd name="T13" fmla="*/ 26 h 33"/>
                <a:gd name="T14" fmla="*/ 1 w 3"/>
                <a:gd name="T15" fmla="*/ 0 h 33"/>
                <a:gd name="T16" fmla="*/ 0 w 3"/>
                <a:gd name="T17" fmla="*/ 1 h 33"/>
                <a:gd name="T18" fmla="*/ 1 w 3"/>
                <a:gd name="T19" fmla="*/ 1 h 33"/>
                <a:gd name="T20" fmla="*/ 1 w 3"/>
                <a:gd name="T21" fmla="*/ 12 h 33"/>
                <a:gd name="T22" fmla="*/ 0 w 3"/>
                <a:gd name="T23" fmla="*/ 20 h 33"/>
                <a:gd name="T24" fmla="*/ 1 w 3"/>
                <a:gd name="T25" fmla="*/ 13 h 33"/>
                <a:gd name="T26" fmla="*/ 1 w 3"/>
                <a:gd name="T2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33">
                  <a:moveTo>
                    <a:pt x="1" y="26"/>
                  </a:moveTo>
                  <a:cubicBezTo>
                    <a:pt x="1" y="28"/>
                    <a:pt x="2" y="30"/>
                    <a:pt x="2" y="30"/>
                  </a:cubicBezTo>
                  <a:cubicBezTo>
                    <a:pt x="1" y="32"/>
                    <a:pt x="1" y="33"/>
                    <a:pt x="2" y="33"/>
                  </a:cubicBezTo>
                  <a:cubicBezTo>
                    <a:pt x="3" y="33"/>
                    <a:pt x="3" y="33"/>
                    <a:pt x="3" y="33"/>
                  </a:cubicBezTo>
                  <a:cubicBezTo>
                    <a:pt x="2" y="26"/>
                    <a:pt x="1" y="26"/>
                    <a:pt x="1" y="26"/>
                  </a:cubicBezTo>
                  <a:cubicBezTo>
                    <a:pt x="1" y="26"/>
                    <a:pt x="1" y="26"/>
                    <a:pt x="1" y="26"/>
                  </a:cubicBezTo>
                  <a:cubicBezTo>
                    <a:pt x="1" y="26"/>
                    <a:pt x="1" y="26"/>
                    <a:pt x="1" y="26"/>
                  </a:cubicBezTo>
                  <a:moveTo>
                    <a:pt x="1" y="0"/>
                  </a:moveTo>
                  <a:cubicBezTo>
                    <a:pt x="1" y="1"/>
                    <a:pt x="0" y="1"/>
                    <a:pt x="0" y="1"/>
                  </a:cubicBezTo>
                  <a:cubicBezTo>
                    <a:pt x="0" y="1"/>
                    <a:pt x="0" y="1"/>
                    <a:pt x="1" y="1"/>
                  </a:cubicBezTo>
                  <a:cubicBezTo>
                    <a:pt x="2" y="1"/>
                    <a:pt x="1" y="12"/>
                    <a:pt x="1" y="12"/>
                  </a:cubicBezTo>
                  <a:cubicBezTo>
                    <a:pt x="0" y="13"/>
                    <a:pt x="0" y="17"/>
                    <a:pt x="0" y="20"/>
                  </a:cubicBezTo>
                  <a:cubicBezTo>
                    <a:pt x="0" y="17"/>
                    <a:pt x="1" y="13"/>
                    <a:pt x="1" y="13"/>
                  </a:cubicBezTo>
                  <a:cubicBezTo>
                    <a:pt x="2" y="9"/>
                    <a:pt x="1" y="1"/>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7" name="Freeform 424"/>
            <p:cNvSpPr>
              <a:spLocks/>
            </p:cNvSpPr>
            <p:nvPr/>
          </p:nvSpPr>
          <p:spPr bwMode="auto">
            <a:xfrm>
              <a:off x="907" y="1479"/>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8" name="Freeform 425"/>
            <p:cNvSpPr>
              <a:spLocks noEditPoints="1"/>
            </p:cNvSpPr>
            <p:nvPr/>
          </p:nvSpPr>
          <p:spPr bwMode="auto">
            <a:xfrm>
              <a:off x="902" y="1479"/>
              <a:ext cx="13" cy="8"/>
            </a:xfrm>
            <a:custGeom>
              <a:avLst/>
              <a:gdLst>
                <a:gd name="T0" fmla="*/ 4 w 9"/>
                <a:gd name="T1" fmla="*/ 1 h 5"/>
                <a:gd name="T2" fmla="*/ 4 w 9"/>
                <a:gd name="T3" fmla="*/ 1 h 5"/>
                <a:gd name="T4" fmla="*/ 4 w 9"/>
                <a:gd name="T5" fmla="*/ 1 h 5"/>
                <a:gd name="T6" fmla="*/ 6 w 9"/>
                <a:gd name="T7" fmla="*/ 3 h 5"/>
                <a:gd name="T8" fmla="*/ 7 w 9"/>
                <a:gd name="T9" fmla="*/ 3 h 5"/>
                <a:gd name="T10" fmla="*/ 8 w 9"/>
                <a:gd name="T11" fmla="*/ 4 h 5"/>
                <a:gd name="T12" fmla="*/ 9 w 9"/>
                <a:gd name="T13" fmla="*/ 5 h 5"/>
                <a:gd name="T14" fmla="*/ 9 w 9"/>
                <a:gd name="T15" fmla="*/ 5 h 5"/>
                <a:gd name="T16" fmla="*/ 5 w 9"/>
                <a:gd name="T17" fmla="*/ 2 h 5"/>
                <a:gd name="T18" fmla="*/ 4 w 9"/>
                <a:gd name="T19" fmla="*/ 1 h 5"/>
                <a:gd name="T20" fmla="*/ 4 w 9"/>
                <a:gd name="T21" fmla="*/ 1 h 5"/>
                <a:gd name="T22" fmla="*/ 4 w 9"/>
                <a:gd name="T23" fmla="*/ 1 h 5"/>
                <a:gd name="T24" fmla="*/ 4 w 9"/>
                <a:gd name="T25" fmla="*/ 1 h 5"/>
                <a:gd name="T26" fmla="*/ 2 w 9"/>
                <a:gd name="T27" fmla="*/ 1 h 5"/>
                <a:gd name="T28" fmla="*/ 0 w 9"/>
                <a:gd name="T29" fmla="*/ 2 h 5"/>
                <a:gd name="T30" fmla="*/ 3 w 9"/>
                <a:gd name="T31" fmla="*/ 1 h 5"/>
                <a:gd name="T32" fmla="*/ 2 w 9"/>
                <a:gd name="T33" fmla="*/ 1 h 5"/>
                <a:gd name="T34" fmla="*/ 4 w 9"/>
                <a:gd name="T35" fmla="*/ 0 h 5"/>
                <a:gd name="T36" fmla="*/ 4 w 9"/>
                <a:gd name="T37" fmla="*/ 1 h 5"/>
                <a:gd name="T38" fmla="*/ 3 w 9"/>
                <a:gd name="T39" fmla="*/ 1 h 5"/>
                <a:gd name="T40" fmla="*/ 4 w 9"/>
                <a:gd name="T41" fmla="*/ 1 h 5"/>
                <a:gd name="T42" fmla="*/ 4 w 9"/>
                <a:gd name="T43" fmla="*/ 1 h 5"/>
                <a:gd name="T44" fmla="*/ 4 w 9"/>
                <a:gd name="T45" fmla="*/ 1 h 5"/>
                <a:gd name="T46" fmla="*/ 4 w 9"/>
                <a:gd name="T47" fmla="*/ 1 h 5"/>
                <a:gd name="T48" fmla="*/ 4 w 9"/>
                <a:gd name="T49" fmla="*/ 0 h 5"/>
                <a:gd name="T50" fmla="*/ 4 w 9"/>
                <a:gd name="T5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5">
                  <a:moveTo>
                    <a:pt x="4" y="1"/>
                  </a:moveTo>
                  <a:cubicBezTo>
                    <a:pt x="4" y="1"/>
                    <a:pt x="4" y="1"/>
                    <a:pt x="4" y="1"/>
                  </a:cubicBezTo>
                  <a:cubicBezTo>
                    <a:pt x="4" y="1"/>
                    <a:pt x="4" y="1"/>
                    <a:pt x="4" y="1"/>
                  </a:cubicBezTo>
                  <a:cubicBezTo>
                    <a:pt x="6" y="3"/>
                    <a:pt x="6" y="3"/>
                    <a:pt x="6" y="3"/>
                  </a:cubicBezTo>
                  <a:cubicBezTo>
                    <a:pt x="6" y="3"/>
                    <a:pt x="7" y="3"/>
                    <a:pt x="7" y="3"/>
                  </a:cubicBezTo>
                  <a:cubicBezTo>
                    <a:pt x="8" y="4"/>
                    <a:pt x="8" y="4"/>
                    <a:pt x="8" y="4"/>
                  </a:cubicBezTo>
                  <a:cubicBezTo>
                    <a:pt x="9" y="5"/>
                    <a:pt x="9" y="5"/>
                    <a:pt x="9" y="5"/>
                  </a:cubicBezTo>
                  <a:cubicBezTo>
                    <a:pt x="9" y="5"/>
                    <a:pt x="9" y="5"/>
                    <a:pt x="9" y="5"/>
                  </a:cubicBezTo>
                  <a:cubicBezTo>
                    <a:pt x="9" y="5"/>
                    <a:pt x="8" y="2"/>
                    <a:pt x="5" y="2"/>
                  </a:cubicBezTo>
                  <a:cubicBezTo>
                    <a:pt x="5" y="2"/>
                    <a:pt x="5" y="1"/>
                    <a:pt x="4" y="1"/>
                  </a:cubicBezTo>
                  <a:moveTo>
                    <a:pt x="4" y="1"/>
                  </a:moveTo>
                  <a:cubicBezTo>
                    <a:pt x="4" y="1"/>
                    <a:pt x="4" y="1"/>
                    <a:pt x="4" y="1"/>
                  </a:cubicBezTo>
                  <a:cubicBezTo>
                    <a:pt x="4" y="1"/>
                    <a:pt x="4" y="1"/>
                    <a:pt x="4" y="1"/>
                  </a:cubicBezTo>
                  <a:moveTo>
                    <a:pt x="2" y="1"/>
                  </a:moveTo>
                  <a:cubicBezTo>
                    <a:pt x="2" y="1"/>
                    <a:pt x="1" y="1"/>
                    <a:pt x="0" y="2"/>
                  </a:cubicBezTo>
                  <a:cubicBezTo>
                    <a:pt x="1" y="1"/>
                    <a:pt x="2" y="1"/>
                    <a:pt x="3" y="1"/>
                  </a:cubicBezTo>
                  <a:cubicBezTo>
                    <a:pt x="3" y="1"/>
                    <a:pt x="3" y="1"/>
                    <a:pt x="2" y="1"/>
                  </a:cubicBezTo>
                  <a:moveTo>
                    <a:pt x="4" y="0"/>
                  </a:moveTo>
                  <a:cubicBezTo>
                    <a:pt x="4" y="1"/>
                    <a:pt x="4" y="1"/>
                    <a:pt x="4" y="1"/>
                  </a:cubicBezTo>
                  <a:cubicBezTo>
                    <a:pt x="3" y="1"/>
                    <a:pt x="3" y="1"/>
                    <a:pt x="3" y="1"/>
                  </a:cubicBezTo>
                  <a:cubicBezTo>
                    <a:pt x="4" y="1"/>
                    <a:pt x="4" y="1"/>
                    <a:pt x="4" y="1"/>
                  </a:cubicBezTo>
                  <a:cubicBezTo>
                    <a:pt x="4" y="1"/>
                    <a:pt x="4" y="1"/>
                    <a:pt x="4" y="1"/>
                  </a:cubicBezTo>
                  <a:cubicBezTo>
                    <a:pt x="4" y="1"/>
                    <a:pt x="4" y="1"/>
                    <a:pt x="4" y="1"/>
                  </a:cubicBezTo>
                  <a:cubicBezTo>
                    <a:pt x="4" y="1"/>
                    <a:pt x="4" y="1"/>
                    <a:pt x="4" y="1"/>
                  </a:cubicBezTo>
                  <a:cubicBezTo>
                    <a:pt x="4" y="1"/>
                    <a:pt x="4" y="1"/>
                    <a:pt x="4" y="0"/>
                  </a:cubicBezTo>
                  <a:cubicBezTo>
                    <a:pt x="4"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29" name="Freeform 426"/>
            <p:cNvSpPr>
              <a:spLocks noEditPoints="1"/>
            </p:cNvSpPr>
            <p:nvPr/>
          </p:nvSpPr>
          <p:spPr bwMode="auto">
            <a:xfrm>
              <a:off x="896" y="1404"/>
              <a:ext cx="4" cy="14"/>
            </a:xfrm>
            <a:custGeom>
              <a:avLst/>
              <a:gdLst>
                <a:gd name="T0" fmla="*/ 2 w 3"/>
                <a:gd name="T1" fmla="*/ 9 h 10"/>
                <a:gd name="T2" fmla="*/ 2 w 3"/>
                <a:gd name="T3" fmla="*/ 9 h 10"/>
                <a:gd name="T4" fmla="*/ 2 w 3"/>
                <a:gd name="T5" fmla="*/ 10 h 10"/>
                <a:gd name="T6" fmla="*/ 2 w 3"/>
                <a:gd name="T7" fmla="*/ 9 h 10"/>
                <a:gd name="T8" fmla="*/ 0 w 3"/>
                <a:gd name="T9" fmla="*/ 0 h 10"/>
                <a:gd name="T10" fmla="*/ 2 w 3"/>
                <a:gd name="T11" fmla="*/ 7 h 10"/>
                <a:gd name="T12" fmla="*/ 2 w 3"/>
                <a:gd name="T13" fmla="*/ 9 h 10"/>
                <a:gd name="T14" fmla="*/ 3 w 3"/>
                <a:gd name="T15" fmla="*/ 6 h 10"/>
                <a:gd name="T16" fmla="*/ 0 w 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9"/>
                  </a:moveTo>
                  <a:cubicBezTo>
                    <a:pt x="2" y="9"/>
                    <a:pt x="2" y="9"/>
                    <a:pt x="2" y="9"/>
                  </a:cubicBezTo>
                  <a:cubicBezTo>
                    <a:pt x="2" y="10"/>
                    <a:pt x="2" y="10"/>
                    <a:pt x="2" y="10"/>
                  </a:cubicBezTo>
                  <a:cubicBezTo>
                    <a:pt x="2" y="10"/>
                    <a:pt x="2" y="9"/>
                    <a:pt x="2" y="9"/>
                  </a:cubicBezTo>
                  <a:moveTo>
                    <a:pt x="0" y="0"/>
                  </a:moveTo>
                  <a:cubicBezTo>
                    <a:pt x="1" y="3"/>
                    <a:pt x="1" y="5"/>
                    <a:pt x="2" y="7"/>
                  </a:cubicBezTo>
                  <a:cubicBezTo>
                    <a:pt x="2" y="7"/>
                    <a:pt x="2" y="8"/>
                    <a:pt x="2" y="9"/>
                  </a:cubicBezTo>
                  <a:cubicBezTo>
                    <a:pt x="3" y="7"/>
                    <a:pt x="3" y="6"/>
                    <a:pt x="3" y="6"/>
                  </a:cubicBezTo>
                  <a:cubicBezTo>
                    <a:pt x="2" y="4"/>
                    <a:pt x="1" y="2"/>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0" name="Freeform 427"/>
            <p:cNvSpPr>
              <a:spLocks/>
            </p:cNvSpPr>
            <p:nvPr/>
          </p:nvSpPr>
          <p:spPr bwMode="auto">
            <a:xfrm>
              <a:off x="899" y="1414"/>
              <a:ext cx="0" cy="3"/>
            </a:xfrm>
            <a:custGeom>
              <a:avLst/>
              <a:gdLst>
                <a:gd name="T0" fmla="*/ 0 h 2"/>
                <a:gd name="T1" fmla="*/ 2 h 2"/>
                <a:gd name="T2" fmla="*/ 2 h 2"/>
                <a:gd name="T3" fmla="*/ 2 h 2"/>
                <a:gd name="T4" fmla="*/ 0 h 2"/>
              </a:gdLst>
              <a:ahLst/>
              <a:cxnLst>
                <a:cxn ang="0">
                  <a:pos x="0" y="T0"/>
                </a:cxn>
                <a:cxn ang="0">
                  <a:pos x="0" y="T1"/>
                </a:cxn>
                <a:cxn ang="0">
                  <a:pos x="0" y="T2"/>
                </a:cxn>
                <a:cxn ang="0">
                  <a:pos x="0" y="T3"/>
                </a:cxn>
                <a:cxn ang="0">
                  <a:pos x="0" y="T4"/>
                </a:cxn>
              </a:cxnLst>
              <a:rect l="0" t="0" r="r" b="b"/>
              <a:pathLst>
                <a:path h="2">
                  <a:moveTo>
                    <a:pt x="0" y="0"/>
                  </a:moveTo>
                  <a:cubicBezTo>
                    <a:pt x="0" y="1"/>
                    <a:pt x="0" y="2"/>
                    <a:pt x="0" y="2"/>
                  </a:cubicBezTo>
                  <a:cubicBezTo>
                    <a:pt x="0" y="2"/>
                    <a:pt x="0" y="2"/>
                    <a:pt x="0" y="2"/>
                  </a:cubicBezTo>
                  <a:cubicBezTo>
                    <a:pt x="0" y="2"/>
                    <a:pt x="0" y="2"/>
                    <a:pt x="0" y="2"/>
                  </a:cubicBezTo>
                  <a:cubicBezTo>
                    <a:pt x="0" y="1"/>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1" name="Rectangle 428"/>
            <p:cNvSpPr>
              <a:spLocks noChangeArrowheads="1"/>
            </p:cNvSpPr>
            <p:nvPr/>
          </p:nvSpPr>
          <p:spPr bwMode="auto">
            <a:xfrm>
              <a:off x="881" y="1386"/>
              <a:ext cx="1" cy="1"/>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2" name="Freeform 429"/>
            <p:cNvSpPr>
              <a:spLocks/>
            </p:cNvSpPr>
            <p:nvPr/>
          </p:nvSpPr>
          <p:spPr bwMode="auto">
            <a:xfrm>
              <a:off x="881" y="138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3" name="Freeform 430"/>
            <p:cNvSpPr>
              <a:spLocks/>
            </p:cNvSpPr>
            <p:nvPr/>
          </p:nvSpPr>
          <p:spPr bwMode="auto">
            <a:xfrm>
              <a:off x="820" y="1487"/>
              <a:ext cx="100" cy="10"/>
            </a:xfrm>
            <a:custGeom>
              <a:avLst/>
              <a:gdLst>
                <a:gd name="T0" fmla="*/ 65 w 69"/>
                <a:gd name="T1" fmla="*/ 0 h 7"/>
                <a:gd name="T2" fmla="*/ 65 w 69"/>
                <a:gd name="T3" fmla="*/ 1 h 7"/>
                <a:gd name="T4" fmla="*/ 65 w 69"/>
                <a:gd name="T5" fmla="*/ 1 h 7"/>
                <a:gd name="T6" fmla="*/ 57 w 69"/>
                <a:gd name="T7" fmla="*/ 4 h 7"/>
                <a:gd name="T8" fmla="*/ 46 w 69"/>
                <a:gd name="T9" fmla="*/ 5 h 7"/>
                <a:gd name="T10" fmla="*/ 42 w 69"/>
                <a:gd name="T11" fmla="*/ 5 h 7"/>
                <a:gd name="T12" fmla="*/ 20 w 69"/>
                <a:gd name="T13" fmla="*/ 6 h 7"/>
                <a:gd name="T14" fmla="*/ 17 w 69"/>
                <a:gd name="T15" fmla="*/ 6 h 7"/>
                <a:gd name="T16" fmla="*/ 3 w 69"/>
                <a:gd name="T17" fmla="*/ 3 h 7"/>
                <a:gd name="T18" fmla="*/ 3 w 69"/>
                <a:gd name="T19" fmla="*/ 2 h 7"/>
                <a:gd name="T20" fmla="*/ 2 w 69"/>
                <a:gd name="T21" fmla="*/ 2 h 7"/>
                <a:gd name="T22" fmla="*/ 5 w 69"/>
                <a:gd name="T23" fmla="*/ 5 h 7"/>
                <a:gd name="T24" fmla="*/ 17 w 69"/>
                <a:gd name="T25" fmla="*/ 7 h 7"/>
                <a:gd name="T26" fmla="*/ 21 w 69"/>
                <a:gd name="T27" fmla="*/ 7 h 7"/>
                <a:gd name="T28" fmla="*/ 46 w 69"/>
                <a:gd name="T29" fmla="*/ 6 h 7"/>
                <a:gd name="T30" fmla="*/ 59 w 69"/>
                <a:gd name="T31" fmla="*/ 4 h 7"/>
                <a:gd name="T32" fmla="*/ 67 w 69"/>
                <a:gd name="T33" fmla="*/ 1 h 7"/>
                <a:gd name="T34" fmla="*/ 65 w 69"/>
                <a:gd name="T35" fmla="*/ 1 h 7"/>
                <a:gd name="T36" fmla="*/ 65 w 69"/>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7">
                  <a:moveTo>
                    <a:pt x="65" y="0"/>
                  </a:moveTo>
                  <a:cubicBezTo>
                    <a:pt x="65" y="1"/>
                    <a:pt x="65" y="1"/>
                    <a:pt x="65" y="1"/>
                  </a:cubicBezTo>
                  <a:cubicBezTo>
                    <a:pt x="65" y="1"/>
                    <a:pt x="65" y="1"/>
                    <a:pt x="65" y="1"/>
                  </a:cubicBezTo>
                  <a:cubicBezTo>
                    <a:pt x="62" y="1"/>
                    <a:pt x="57" y="4"/>
                    <a:pt x="57" y="4"/>
                  </a:cubicBezTo>
                  <a:cubicBezTo>
                    <a:pt x="46" y="5"/>
                    <a:pt x="46" y="5"/>
                    <a:pt x="46" y="5"/>
                  </a:cubicBezTo>
                  <a:cubicBezTo>
                    <a:pt x="45" y="5"/>
                    <a:pt x="44" y="5"/>
                    <a:pt x="42" y="5"/>
                  </a:cubicBezTo>
                  <a:cubicBezTo>
                    <a:pt x="34" y="5"/>
                    <a:pt x="20" y="6"/>
                    <a:pt x="20" y="6"/>
                  </a:cubicBezTo>
                  <a:cubicBezTo>
                    <a:pt x="19" y="6"/>
                    <a:pt x="18" y="6"/>
                    <a:pt x="17" y="6"/>
                  </a:cubicBezTo>
                  <a:cubicBezTo>
                    <a:pt x="12" y="6"/>
                    <a:pt x="3" y="3"/>
                    <a:pt x="3" y="3"/>
                  </a:cubicBezTo>
                  <a:cubicBezTo>
                    <a:pt x="3" y="3"/>
                    <a:pt x="3" y="2"/>
                    <a:pt x="3" y="2"/>
                  </a:cubicBezTo>
                  <a:cubicBezTo>
                    <a:pt x="2" y="2"/>
                    <a:pt x="2" y="2"/>
                    <a:pt x="2" y="2"/>
                  </a:cubicBezTo>
                  <a:cubicBezTo>
                    <a:pt x="2" y="2"/>
                    <a:pt x="0" y="3"/>
                    <a:pt x="5" y="5"/>
                  </a:cubicBezTo>
                  <a:cubicBezTo>
                    <a:pt x="5" y="5"/>
                    <a:pt x="11" y="7"/>
                    <a:pt x="17" y="7"/>
                  </a:cubicBezTo>
                  <a:cubicBezTo>
                    <a:pt x="18" y="7"/>
                    <a:pt x="19" y="7"/>
                    <a:pt x="21" y="7"/>
                  </a:cubicBezTo>
                  <a:cubicBezTo>
                    <a:pt x="21" y="7"/>
                    <a:pt x="43" y="6"/>
                    <a:pt x="46" y="6"/>
                  </a:cubicBezTo>
                  <a:cubicBezTo>
                    <a:pt x="46" y="6"/>
                    <a:pt x="55" y="6"/>
                    <a:pt x="59" y="4"/>
                  </a:cubicBezTo>
                  <a:cubicBezTo>
                    <a:pt x="59" y="4"/>
                    <a:pt x="69" y="1"/>
                    <a:pt x="67" y="1"/>
                  </a:cubicBezTo>
                  <a:cubicBezTo>
                    <a:pt x="66" y="1"/>
                    <a:pt x="66" y="1"/>
                    <a:pt x="65" y="1"/>
                  </a:cubicBezTo>
                  <a:cubicBezTo>
                    <a:pt x="65" y="0"/>
                    <a:pt x="65" y="0"/>
                    <a:pt x="6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4" name="Freeform 431"/>
            <p:cNvSpPr>
              <a:spLocks noEditPoints="1"/>
            </p:cNvSpPr>
            <p:nvPr/>
          </p:nvSpPr>
          <p:spPr bwMode="auto">
            <a:xfrm>
              <a:off x="824" y="1386"/>
              <a:ext cx="91" cy="109"/>
            </a:xfrm>
            <a:custGeom>
              <a:avLst/>
              <a:gdLst>
                <a:gd name="T0" fmla="*/ 53 w 62"/>
                <a:gd name="T1" fmla="*/ 66 h 75"/>
                <a:gd name="T2" fmla="*/ 36 w 62"/>
                <a:gd name="T3" fmla="*/ 58 h 75"/>
                <a:gd name="T4" fmla="*/ 42 w 62"/>
                <a:gd name="T5" fmla="*/ 57 h 75"/>
                <a:gd name="T6" fmla="*/ 44 w 62"/>
                <a:gd name="T7" fmla="*/ 60 h 75"/>
                <a:gd name="T8" fmla="*/ 42 w 62"/>
                <a:gd name="T9" fmla="*/ 57 h 75"/>
                <a:gd name="T10" fmla="*/ 51 w 62"/>
                <a:gd name="T11" fmla="*/ 58 h 75"/>
                <a:gd name="T12" fmla="*/ 49 w 62"/>
                <a:gd name="T13" fmla="*/ 26 h 75"/>
                <a:gd name="T14" fmla="*/ 50 w 62"/>
                <a:gd name="T15" fmla="*/ 27 h 75"/>
                <a:gd name="T16" fmla="*/ 39 w 62"/>
                <a:gd name="T17" fmla="*/ 28 h 75"/>
                <a:gd name="T18" fmla="*/ 43 w 62"/>
                <a:gd name="T19" fmla="*/ 25 h 75"/>
                <a:gd name="T20" fmla="*/ 43 w 62"/>
                <a:gd name="T21" fmla="*/ 30 h 75"/>
                <a:gd name="T22" fmla="*/ 29 w 62"/>
                <a:gd name="T23" fmla="*/ 46 h 75"/>
                <a:gd name="T24" fmla="*/ 34 w 62"/>
                <a:gd name="T25" fmla="*/ 67 h 75"/>
                <a:gd name="T26" fmla="*/ 27 w 62"/>
                <a:gd name="T27" fmla="*/ 69 h 75"/>
                <a:gd name="T28" fmla="*/ 11 w 62"/>
                <a:gd name="T29" fmla="*/ 74 h 75"/>
                <a:gd name="T30" fmla="*/ 17 w 62"/>
                <a:gd name="T31" fmla="*/ 75 h 75"/>
                <a:gd name="T32" fmla="*/ 62 w 62"/>
                <a:gd name="T33" fmla="*/ 70 h 75"/>
                <a:gd name="T34" fmla="*/ 60 w 62"/>
                <a:gd name="T35" fmla="*/ 70 h 75"/>
                <a:gd name="T36" fmla="*/ 59 w 62"/>
                <a:gd name="T37" fmla="*/ 66 h 75"/>
                <a:gd name="T38" fmla="*/ 57 w 62"/>
                <a:gd name="T39" fmla="*/ 65 h 75"/>
                <a:gd name="T40" fmla="*/ 45 w 62"/>
                <a:gd name="T41" fmla="*/ 71 h 75"/>
                <a:gd name="T42" fmla="*/ 38 w 62"/>
                <a:gd name="T43" fmla="*/ 67 h 75"/>
                <a:gd name="T44" fmla="*/ 36 w 62"/>
                <a:gd name="T45" fmla="*/ 56 h 75"/>
                <a:gd name="T46" fmla="*/ 39 w 62"/>
                <a:gd name="T47" fmla="*/ 55 h 75"/>
                <a:gd name="T48" fmla="*/ 43 w 62"/>
                <a:gd name="T49" fmla="*/ 50 h 75"/>
                <a:gd name="T50" fmla="*/ 48 w 62"/>
                <a:gd name="T51" fmla="*/ 39 h 75"/>
                <a:gd name="T52" fmla="*/ 49 w 62"/>
                <a:gd name="T53" fmla="*/ 31 h 75"/>
                <a:gd name="T54" fmla="*/ 48 w 62"/>
                <a:gd name="T55" fmla="*/ 25 h 75"/>
                <a:gd name="T56" fmla="*/ 46 w 62"/>
                <a:gd name="T57" fmla="*/ 30 h 75"/>
                <a:gd name="T58" fmla="*/ 45 w 62"/>
                <a:gd name="T59" fmla="*/ 25 h 75"/>
                <a:gd name="T60" fmla="*/ 47 w 62"/>
                <a:gd name="T61" fmla="*/ 25 h 75"/>
                <a:gd name="T62" fmla="*/ 33 w 62"/>
                <a:gd name="T63" fmla="*/ 29 h 75"/>
                <a:gd name="T64" fmla="*/ 36 w 62"/>
                <a:gd name="T65" fmla="*/ 27 h 75"/>
                <a:gd name="T66" fmla="*/ 36 w 62"/>
                <a:gd name="T67" fmla="*/ 27 h 75"/>
                <a:gd name="T68" fmla="*/ 51 w 62"/>
                <a:gd name="T69" fmla="*/ 26 h 75"/>
                <a:gd name="T70" fmla="*/ 51 w 62"/>
                <a:gd name="T71" fmla="*/ 33 h 75"/>
                <a:gd name="T72" fmla="*/ 39 w 62"/>
                <a:gd name="T73" fmla="*/ 23 h 75"/>
                <a:gd name="T74" fmla="*/ 35 w 62"/>
                <a:gd name="T75" fmla="*/ 21 h 75"/>
                <a:gd name="T76" fmla="*/ 37 w 62"/>
                <a:gd name="T77" fmla="*/ 19 h 75"/>
                <a:gd name="T78" fmla="*/ 45 w 62"/>
                <a:gd name="T79" fmla="*/ 20 h 75"/>
                <a:gd name="T80" fmla="*/ 40 w 62"/>
                <a:gd name="T81" fmla="*/ 18 h 75"/>
                <a:gd name="T82" fmla="*/ 41 w 62"/>
                <a:gd name="T83" fmla="*/ 20 h 75"/>
                <a:gd name="T84" fmla="*/ 20 w 62"/>
                <a:gd name="T85" fmla="*/ 18 h 75"/>
                <a:gd name="T86" fmla="*/ 42 w 62"/>
                <a:gd name="T87" fmla="*/ 18 h 75"/>
                <a:gd name="T88" fmla="*/ 43 w 62"/>
                <a:gd name="T89" fmla="*/ 21 h 75"/>
                <a:gd name="T90" fmla="*/ 26 w 62"/>
                <a:gd name="T91" fmla="*/ 9 h 75"/>
                <a:gd name="T92" fmla="*/ 39 w 62"/>
                <a:gd name="T93" fmla="*/ 15 h 75"/>
                <a:gd name="T94" fmla="*/ 26 w 62"/>
                <a:gd name="T95" fmla="*/ 9 h 75"/>
                <a:gd name="T96" fmla="*/ 25 w 62"/>
                <a:gd name="T97" fmla="*/ 9 h 75"/>
                <a:gd name="T98" fmla="*/ 19 w 62"/>
                <a:gd name="T99" fmla="*/ 17 h 75"/>
                <a:gd name="T100" fmla="*/ 16 w 62"/>
                <a:gd name="T101" fmla="*/ 16 h 75"/>
                <a:gd name="T102" fmla="*/ 22 w 62"/>
                <a:gd name="T103" fmla="*/ 18 h 75"/>
                <a:gd name="T104" fmla="*/ 27 w 62"/>
                <a:gd name="T105" fmla="*/ 19 h 75"/>
                <a:gd name="T106" fmla="*/ 40 w 62"/>
                <a:gd name="T107" fmla="*/ 15 h 75"/>
                <a:gd name="T108" fmla="*/ 45 w 62"/>
                <a:gd name="T109" fmla="*/ 14 h 75"/>
                <a:gd name="T110" fmla="*/ 49 w 62"/>
                <a:gd name="T111" fmla="*/ 12 h 75"/>
                <a:gd name="T112" fmla="*/ 32 w 62"/>
                <a:gd name="T113" fmla="*/ 1 h 75"/>
                <a:gd name="T114" fmla="*/ 26 w 62"/>
                <a:gd name="T11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 h="75">
                  <a:moveTo>
                    <a:pt x="53" y="66"/>
                  </a:moveTo>
                  <a:cubicBezTo>
                    <a:pt x="53" y="66"/>
                    <a:pt x="53" y="66"/>
                    <a:pt x="53" y="66"/>
                  </a:cubicBezTo>
                  <a:cubicBezTo>
                    <a:pt x="53" y="66"/>
                    <a:pt x="53" y="66"/>
                    <a:pt x="53" y="66"/>
                  </a:cubicBezTo>
                  <a:cubicBezTo>
                    <a:pt x="53" y="66"/>
                    <a:pt x="53" y="66"/>
                    <a:pt x="53" y="66"/>
                  </a:cubicBezTo>
                  <a:cubicBezTo>
                    <a:pt x="53" y="66"/>
                    <a:pt x="53" y="66"/>
                    <a:pt x="53" y="66"/>
                  </a:cubicBezTo>
                  <a:moveTo>
                    <a:pt x="36" y="58"/>
                  </a:moveTo>
                  <a:cubicBezTo>
                    <a:pt x="36" y="58"/>
                    <a:pt x="36" y="58"/>
                    <a:pt x="36" y="58"/>
                  </a:cubicBezTo>
                  <a:cubicBezTo>
                    <a:pt x="36" y="58"/>
                    <a:pt x="36" y="58"/>
                    <a:pt x="36" y="58"/>
                  </a:cubicBezTo>
                  <a:moveTo>
                    <a:pt x="41" y="57"/>
                  </a:moveTo>
                  <a:cubicBezTo>
                    <a:pt x="39" y="57"/>
                    <a:pt x="38" y="58"/>
                    <a:pt x="36" y="58"/>
                  </a:cubicBezTo>
                  <a:cubicBezTo>
                    <a:pt x="38" y="58"/>
                    <a:pt x="39" y="57"/>
                    <a:pt x="41" y="57"/>
                  </a:cubicBezTo>
                  <a:moveTo>
                    <a:pt x="42" y="57"/>
                  </a:moveTo>
                  <a:cubicBezTo>
                    <a:pt x="41" y="57"/>
                    <a:pt x="41" y="57"/>
                    <a:pt x="41" y="57"/>
                  </a:cubicBezTo>
                  <a:cubicBezTo>
                    <a:pt x="41" y="57"/>
                    <a:pt x="41" y="57"/>
                    <a:pt x="42" y="57"/>
                  </a:cubicBezTo>
                  <a:moveTo>
                    <a:pt x="42" y="57"/>
                  </a:moveTo>
                  <a:cubicBezTo>
                    <a:pt x="44" y="57"/>
                    <a:pt x="45" y="57"/>
                    <a:pt x="44" y="60"/>
                  </a:cubicBezTo>
                  <a:cubicBezTo>
                    <a:pt x="45" y="57"/>
                    <a:pt x="44" y="57"/>
                    <a:pt x="42" y="57"/>
                  </a:cubicBezTo>
                  <a:moveTo>
                    <a:pt x="42" y="57"/>
                  </a:moveTo>
                  <a:cubicBezTo>
                    <a:pt x="42" y="57"/>
                    <a:pt x="42" y="57"/>
                    <a:pt x="42" y="57"/>
                  </a:cubicBezTo>
                  <a:cubicBezTo>
                    <a:pt x="42" y="57"/>
                    <a:pt x="42" y="57"/>
                    <a:pt x="42" y="57"/>
                  </a:cubicBezTo>
                  <a:cubicBezTo>
                    <a:pt x="42" y="57"/>
                    <a:pt x="42" y="57"/>
                    <a:pt x="42" y="57"/>
                  </a:cubicBezTo>
                  <a:moveTo>
                    <a:pt x="50" y="53"/>
                  </a:moveTo>
                  <a:cubicBezTo>
                    <a:pt x="50" y="56"/>
                    <a:pt x="51" y="58"/>
                    <a:pt x="51" y="59"/>
                  </a:cubicBezTo>
                  <a:cubicBezTo>
                    <a:pt x="51" y="59"/>
                    <a:pt x="51" y="58"/>
                    <a:pt x="51" y="58"/>
                  </a:cubicBezTo>
                  <a:cubicBezTo>
                    <a:pt x="51" y="58"/>
                    <a:pt x="51" y="58"/>
                    <a:pt x="51" y="58"/>
                  </a:cubicBezTo>
                  <a:cubicBezTo>
                    <a:pt x="51" y="58"/>
                    <a:pt x="51" y="58"/>
                    <a:pt x="51" y="58"/>
                  </a:cubicBezTo>
                  <a:cubicBezTo>
                    <a:pt x="51" y="58"/>
                    <a:pt x="51" y="56"/>
                    <a:pt x="50" y="53"/>
                  </a:cubicBezTo>
                  <a:moveTo>
                    <a:pt x="49" y="26"/>
                  </a:moveTo>
                  <a:cubicBezTo>
                    <a:pt x="49" y="29"/>
                    <a:pt x="50" y="29"/>
                    <a:pt x="50" y="29"/>
                  </a:cubicBezTo>
                  <a:cubicBezTo>
                    <a:pt x="50" y="29"/>
                    <a:pt x="50" y="28"/>
                    <a:pt x="50" y="27"/>
                  </a:cubicBezTo>
                  <a:cubicBezTo>
                    <a:pt x="50" y="27"/>
                    <a:pt x="50" y="27"/>
                    <a:pt x="50" y="27"/>
                  </a:cubicBezTo>
                  <a:cubicBezTo>
                    <a:pt x="50" y="27"/>
                    <a:pt x="50" y="27"/>
                    <a:pt x="50" y="27"/>
                  </a:cubicBezTo>
                  <a:cubicBezTo>
                    <a:pt x="50" y="27"/>
                    <a:pt x="50" y="27"/>
                    <a:pt x="49" y="26"/>
                  </a:cubicBezTo>
                  <a:moveTo>
                    <a:pt x="41" y="25"/>
                  </a:moveTo>
                  <a:cubicBezTo>
                    <a:pt x="40" y="26"/>
                    <a:pt x="40" y="26"/>
                    <a:pt x="39" y="26"/>
                  </a:cubicBezTo>
                  <a:cubicBezTo>
                    <a:pt x="38" y="28"/>
                    <a:pt x="39" y="28"/>
                    <a:pt x="39" y="28"/>
                  </a:cubicBezTo>
                  <a:cubicBezTo>
                    <a:pt x="39" y="28"/>
                    <a:pt x="39" y="28"/>
                    <a:pt x="40" y="28"/>
                  </a:cubicBezTo>
                  <a:cubicBezTo>
                    <a:pt x="40" y="28"/>
                    <a:pt x="41" y="27"/>
                    <a:pt x="41" y="25"/>
                  </a:cubicBezTo>
                  <a:moveTo>
                    <a:pt x="44" y="25"/>
                  </a:moveTo>
                  <a:cubicBezTo>
                    <a:pt x="43" y="25"/>
                    <a:pt x="43" y="25"/>
                    <a:pt x="43" y="25"/>
                  </a:cubicBezTo>
                  <a:cubicBezTo>
                    <a:pt x="43" y="26"/>
                    <a:pt x="42" y="27"/>
                    <a:pt x="42" y="27"/>
                  </a:cubicBezTo>
                  <a:cubicBezTo>
                    <a:pt x="42" y="28"/>
                    <a:pt x="42" y="28"/>
                    <a:pt x="42" y="28"/>
                  </a:cubicBezTo>
                  <a:cubicBezTo>
                    <a:pt x="43" y="28"/>
                    <a:pt x="43" y="28"/>
                    <a:pt x="43" y="28"/>
                  </a:cubicBezTo>
                  <a:cubicBezTo>
                    <a:pt x="43" y="30"/>
                    <a:pt x="43" y="30"/>
                    <a:pt x="43" y="30"/>
                  </a:cubicBezTo>
                  <a:cubicBezTo>
                    <a:pt x="43" y="30"/>
                    <a:pt x="43" y="30"/>
                    <a:pt x="42" y="30"/>
                  </a:cubicBezTo>
                  <a:cubicBezTo>
                    <a:pt x="42" y="30"/>
                    <a:pt x="40" y="30"/>
                    <a:pt x="38" y="33"/>
                  </a:cubicBezTo>
                  <a:cubicBezTo>
                    <a:pt x="36" y="34"/>
                    <a:pt x="20" y="41"/>
                    <a:pt x="29" y="46"/>
                  </a:cubicBezTo>
                  <a:cubicBezTo>
                    <a:pt x="29" y="46"/>
                    <a:pt x="29" y="46"/>
                    <a:pt x="29" y="46"/>
                  </a:cubicBezTo>
                  <a:cubicBezTo>
                    <a:pt x="29" y="46"/>
                    <a:pt x="40" y="46"/>
                    <a:pt x="30" y="57"/>
                  </a:cubicBezTo>
                  <a:cubicBezTo>
                    <a:pt x="30" y="57"/>
                    <a:pt x="20" y="68"/>
                    <a:pt x="27" y="68"/>
                  </a:cubicBezTo>
                  <a:cubicBezTo>
                    <a:pt x="28" y="68"/>
                    <a:pt x="30" y="67"/>
                    <a:pt x="32" y="67"/>
                  </a:cubicBezTo>
                  <a:cubicBezTo>
                    <a:pt x="34" y="67"/>
                    <a:pt x="34" y="67"/>
                    <a:pt x="34" y="67"/>
                  </a:cubicBezTo>
                  <a:cubicBezTo>
                    <a:pt x="34" y="67"/>
                    <a:pt x="34" y="67"/>
                    <a:pt x="34" y="67"/>
                  </a:cubicBezTo>
                  <a:cubicBezTo>
                    <a:pt x="34" y="67"/>
                    <a:pt x="34" y="67"/>
                    <a:pt x="34" y="67"/>
                  </a:cubicBezTo>
                  <a:cubicBezTo>
                    <a:pt x="34" y="67"/>
                    <a:pt x="30" y="69"/>
                    <a:pt x="27" y="69"/>
                  </a:cubicBezTo>
                  <a:cubicBezTo>
                    <a:pt x="27" y="69"/>
                    <a:pt x="27" y="69"/>
                    <a:pt x="27" y="69"/>
                  </a:cubicBezTo>
                  <a:cubicBezTo>
                    <a:pt x="27" y="69"/>
                    <a:pt x="26" y="69"/>
                    <a:pt x="26" y="69"/>
                  </a:cubicBezTo>
                  <a:cubicBezTo>
                    <a:pt x="25" y="69"/>
                    <a:pt x="19" y="69"/>
                    <a:pt x="18" y="73"/>
                  </a:cubicBezTo>
                  <a:cubicBezTo>
                    <a:pt x="18" y="73"/>
                    <a:pt x="17" y="75"/>
                    <a:pt x="14" y="75"/>
                  </a:cubicBezTo>
                  <a:cubicBezTo>
                    <a:pt x="13" y="75"/>
                    <a:pt x="12" y="75"/>
                    <a:pt x="11" y="74"/>
                  </a:cubicBezTo>
                  <a:cubicBezTo>
                    <a:pt x="0" y="71"/>
                    <a:pt x="0" y="71"/>
                    <a:pt x="0" y="71"/>
                  </a:cubicBezTo>
                  <a:cubicBezTo>
                    <a:pt x="0" y="71"/>
                    <a:pt x="0" y="72"/>
                    <a:pt x="0" y="72"/>
                  </a:cubicBezTo>
                  <a:cubicBezTo>
                    <a:pt x="0" y="72"/>
                    <a:pt x="9" y="75"/>
                    <a:pt x="14" y="75"/>
                  </a:cubicBezTo>
                  <a:cubicBezTo>
                    <a:pt x="15" y="75"/>
                    <a:pt x="16" y="75"/>
                    <a:pt x="17" y="75"/>
                  </a:cubicBezTo>
                  <a:cubicBezTo>
                    <a:pt x="17" y="75"/>
                    <a:pt x="31" y="74"/>
                    <a:pt x="39" y="74"/>
                  </a:cubicBezTo>
                  <a:cubicBezTo>
                    <a:pt x="41" y="74"/>
                    <a:pt x="42" y="74"/>
                    <a:pt x="43" y="74"/>
                  </a:cubicBezTo>
                  <a:cubicBezTo>
                    <a:pt x="54" y="73"/>
                    <a:pt x="54" y="73"/>
                    <a:pt x="54" y="73"/>
                  </a:cubicBezTo>
                  <a:cubicBezTo>
                    <a:pt x="54" y="73"/>
                    <a:pt x="59" y="70"/>
                    <a:pt x="62" y="70"/>
                  </a:cubicBezTo>
                  <a:cubicBezTo>
                    <a:pt x="62" y="70"/>
                    <a:pt x="62" y="70"/>
                    <a:pt x="62" y="70"/>
                  </a:cubicBezTo>
                  <a:cubicBezTo>
                    <a:pt x="62" y="70"/>
                    <a:pt x="62" y="70"/>
                    <a:pt x="62" y="69"/>
                  </a:cubicBezTo>
                  <a:cubicBezTo>
                    <a:pt x="62" y="69"/>
                    <a:pt x="62" y="69"/>
                    <a:pt x="62" y="69"/>
                  </a:cubicBezTo>
                  <a:cubicBezTo>
                    <a:pt x="61" y="70"/>
                    <a:pt x="61" y="70"/>
                    <a:pt x="60" y="70"/>
                  </a:cubicBezTo>
                  <a:cubicBezTo>
                    <a:pt x="60" y="70"/>
                    <a:pt x="60" y="70"/>
                    <a:pt x="60" y="70"/>
                  </a:cubicBezTo>
                  <a:cubicBezTo>
                    <a:pt x="61" y="68"/>
                    <a:pt x="60" y="67"/>
                    <a:pt x="60" y="67"/>
                  </a:cubicBezTo>
                  <a:cubicBezTo>
                    <a:pt x="59" y="67"/>
                    <a:pt x="59" y="67"/>
                    <a:pt x="59" y="67"/>
                  </a:cubicBezTo>
                  <a:cubicBezTo>
                    <a:pt x="59" y="66"/>
                    <a:pt x="59" y="66"/>
                    <a:pt x="59" y="66"/>
                  </a:cubicBezTo>
                  <a:cubicBezTo>
                    <a:pt x="57" y="68"/>
                    <a:pt x="54" y="72"/>
                    <a:pt x="54" y="72"/>
                  </a:cubicBezTo>
                  <a:cubicBezTo>
                    <a:pt x="53" y="71"/>
                    <a:pt x="57" y="66"/>
                    <a:pt x="57" y="66"/>
                  </a:cubicBezTo>
                  <a:cubicBezTo>
                    <a:pt x="57" y="65"/>
                    <a:pt x="57" y="65"/>
                    <a:pt x="57" y="65"/>
                  </a:cubicBezTo>
                  <a:cubicBezTo>
                    <a:pt x="57" y="65"/>
                    <a:pt x="57" y="65"/>
                    <a:pt x="57" y="65"/>
                  </a:cubicBezTo>
                  <a:cubicBezTo>
                    <a:pt x="57" y="65"/>
                    <a:pt x="56" y="65"/>
                    <a:pt x="56" y="65"/>
                  </a:cubicBezTo>
                  <a:cubicBezTo>
                    <a:pt x="56" y="65"/>
                    <a:pt x="55" y="66"/>
                    <a:pt x="54" y="67"/>
                  </a:cubicBezTo>
                  <a:cubicBezTo>
                    <a:pt x="50" y="70"/>
                    <a:pt x="47" y="71"/>
                    <a:pt x="46" y="71"/>
                  </a:cubicBezTo>
                  <a:cubicBezTo>
                    <a:pt x="45" y="71"/>
                    <a:pt x="45" y="71"/>
                    <a:pt x="45" y="71"/>
                  </a:cubicBezTo>
                  <a:cubicBezTo>
                    <a:pt x="46" y="68"/>
                    <a:pt x="53" y="66"/>
                    <a:pt x="53" y="66"/>
                  </a:cubicBezTo>
                  <a:cubicBezTo>
                    <a:pt x="53" y="66"/>
                    <a:pt x="49" y="65"/>
                    <a:pt x="46" y="65"/>
                  </a:cubicBezTo>
                  <a:cubicBezTo>
                    <a:pt x="43" y="65"/>
                    <a:pt x="39" y="66"/>
                    <a:pt x="38" y="67"/>
                  </a:cubicBezTo>
                  <a:cubicBezTo>
                    <a:pt x="38" y="67"/>
                    <a:pt x="38" y="67"/>
                    <a:pt x="38" y="67"/>
                  </a:cubicBezTo>
                  <a:cubicBezTo>
                    <a:pt x="38" y="67"/>
                    <a:pt x="38" y="67"/>
                    <a:pt x="38" y="67"/>
                  </a:cubicBezTo>
                  <a:cubicBezTo>
                    <a:pt x="37" y="66"/>
                    <a:pt x="36" y="62"/>
                    <a:pt x="36" y="58"/>
                  </a:cubicBezTo>
                  <a:cubicBezTo>
                    <a:pt x="35" y="59"/>
                    <a:pt x="35" y="59"/>
                    <a:pt x="35" y="59"/>
                  </a:cubicBezTo>
                  <a:cubicBezTo>
                    <a:pt x="34" y="57"/>
                    <a:pt x="35" y="56"/>
                    <a:pt x="36" y="56"/>
                  </a:cubicBezTo>
                  <a:cubicBezTo>
                    <a:pt x="36" y="56"/>
                    <a:pt x="36" y="56"/>
                    <a:pt x="36" y="56"/>
                  </a:cubicBezTo>
                  <a:cubicBezTo>
                    <a:pt x="36" y="56"/>
                    <a:pt x="36" y="56"/>
                    <a:pt x="36" y="56"/>
                  </a:cubicBezTo>
                  <a:cubicBezTo>
                    <a:pt x="36" y="56"/>
                    <a:pt x="36" y="56"/>
                    <a:pt x="36" y="56"/>
                  </a:cubicBezTo>
                  <a:cubicBezTo>
                    <a:pt x="36" y="55"/>
                    <a:pt x="38" y="55"/>
                    <a:pt x="39" y="55"/>
                  </a:cubicBezTo>
                  <a:cubicBezTo>
                    <a:pt x="39" y="55"/>
                    <a:pt x="39" y="55"/>
                    <a:pt x="39" y="55"/>
                  </a:cubicBezTo>
                  <a:cubicBezTo>
                    <a:pt x="40" y="53"/>
                    <a:pt x="42" y="52"/>
                    <a:pt x="44" y="52"/>
                  </a:cubicBezTo>
                  <a:cubicBezTo>
                    <a:pt x="45" y="52"/>
                    <a:pt x="47" y="52"/>
                    <a:pt x="48" y="54"/>
                  </a:cubicBezTo>
                  <a:cubicBezTo>
                    <a:pt x="48" y="54"/>
                    <a:pt x="47" y="50"/>
                    <a:pt x="43" y="50"/>
                  </a:cubicBezTo>
                  <a:cubicBezTo>
                    <a:pt x="43" y="50"/>
                    <a:pt x="42" y="50"/>
                    <a:pt x="42" y="50"/>
                  </a:cubicBezTo>
                  <a:cubicBezTo>
                    <a:pt x="42" y="50"/>
                    <a:pt x="34" y="48"/>
                    <a:pt x="46" y="46"/>
                  </a:cubicBezTo>
                  <a:cubicBezTo>
                    <a:pt x="46" y="46"/>
                    <a:pt x="52" y="45"/>
                    <a:pt x="45" y="45"/>
                  </a:cubicBezTo>
                  <a:cubicBezTo>
                    <a:pt x="45" y="45"/>
                    <a:pt x="40" y="43"/>
                    <a:pt x="48" y="39"/>
                  </a:cubicBezTo>
                  <a:cubicBezTo>
                    <a:pt x="48" y="39"/>
                    <a:pt x="54" y="35"/>
                    <a:pt x="47" y="35"/>
                  </a:cubicBezTo>
                  <a:cubicBezTo>
                    <a:pt x="46" y="35"/>
                    <a:pt x="46" y="35"/>
                    <a:pt x="45" y="35"/>
                  </a:cubicBezTo>
                  <a:cubicBezTo>
                    <a:pt x="45" y="35"/>
                    <a:pt x="44" y="35"/>
                    <a:pt x="44" y="35"/>
                  </a:cubicBezTo>
                  <a:cubicBezTo>
                    <a:pt x="41" y="35"/>
                    <a:pt x="35" y="35"/>
                    <a:pt x="49" y="31"/>
                  </a:cubicBezTo>
                  <a:cubicBezTo>
                    <a:pt x="49" y="31"/>
                    <a:pt x="49" y="31"/>
                    <a:pt x="49" y="30"/>
                  </a:cubicBezTo>
                  <a:cubicBezTo>
                    <a:pt x="49" y="30"/>
                    <a:pt x="48" y="28"/>
                    <a:pt x="48" y="28"/>
                  </a:cubicBezTo>
                  <a:cubicBezTo>
                    <a:pt x="49" y="27"/>
                    <a:pt x="49" y="26"/>
                    <a:pt x="49" y="26"/>
                  </a:cubicBezTo>
                  <a:cubicBezTo>
                    <a:pt x="49" y="25"/>
                    <a:pt x="48" y="25"/>
                    <a:pt x="48" y="25"/>
                  </a:cubicBezTo>
                  <a:cubicBezTo>
                    <a:pt x="48" y="25"/>
                    <a:pt x="48" y="25"/>
                    <a:pt x="48" y="26"/>
                  </a:cubicBezTo>
                  <a:cubicBezTo>
                    <a:pt x="48" y="26"/>
                    <a:pt x="48" y="30"/>
                    <a:pt x="47" y="30"/>
                  </a:cubicBezTo>
                  <a:cubicBezTo>
                    <a:pt x="47" y="30"/>
                    <a:pt x="47" y="30"/>
                    <a:pt x="46" y="30"/>
                  </a:cubicBezTo>
                  <a:cubicBezTo>
                    <a:pt x="46" y="30"/>
                    <a:pt x="46" y="30"/>
                    <a:pt x="46" y="30"/>
                  </a:cubicBezTo>
                  <a:cubicBezTo>
                    <a:pt x="45" y="30"/>
                    <a:pt x="43" y="29"/>
                    <a:pt x="43" y="27"/>
                  </a:cubicBezTo>
                  <a:cubicBezTo>
                    <a:pt x="43" y="27"/>
                    <a:pt x="44" y="26"/>
                    <a:pt x="44" y="25"/>
                  </a:cubicBezTo>
                  <a:moveTo>
                    <a:pt x="45" y="25"/>
                  </a:moveTo>
                  <a:cubicBezTo>
                    <a:pt x="45" y="25"/>
                    <a:pt x="45" y="25"/>
                    <a:pt x="45" y="25"/>
                  </a:cubicBezTo>
                  <a:cubicBezTo>
                    <a:pt x="45" y="28"/>
                    <a:pt x="46" y="28"/>
                    <a:pt x="46" y="28"/>
                  </a:cubicBezTo>
                  <a:cubicBezTo>
                    <a:pt x="46" y="28"/>
                    <a:pt x="46" y="28"/>
                    <a:pt x="46" y="28"/>
                  </a:cubicBezTo>
                  <a:cubicBezTo>
                    <a:pt x="46" y="28"/>
                    <a:pt x="46" y="28"/>
                    <a:pt x="46" y="28"/>
                  </a:cubicBezTo>
                  <a:cubicBezTo>
                    <a:pt x="47" y="28"/>
                    <a:pt x="47" y="27"/>
                    <a:pt x="47" y="25"/>
                  </a:cubicBezTo>
                  <a:cubicBezTo>
                    <a:pt x="47" y="25"/>
                    <a:pt x="46" y="25"/>
                    <a:pt x="45" y="25"/>
                  </a:cubicBezTo>
                  <a:moveTo>
                    <a:pt x="37" y="24"/>
                  </a:moveTo>
                  <a:cubicBezTo>
                    <a:pt x="36" y="25"/>
                    <a:pt x="35" y="26"/>
                    <a:pt x="34" y="27"/>
                  </a:cubicBezTo>
                  <a:cubicBezTo>
                    <a:pt x="34" y="28"/>
                    <a:pt x="33" y="28"/>
                    <a:pt x="33" y="29"/>
                  </a:cubicBezTo>
                  <a:cubicBezTo>
                    <a:pt x="32" y="30"/>
                    <a:pt x="32" y="31"/>
                    <a:pt x="32" y="32"/>
                  </a:cubicBezTo>
                  <a:cubicBezTo>
                    <a:pt x="39" y="30"/>
                    <a:pt x="39" y="30"/>
                    <a:pt x="39" y="30"/>
                  </a:cubicBezTo>
                  <a:cubicBezTo>
                    <a:pt x="37" y="29"/>
                    <a:pt x="37" y="28"/>
                    <a:pt x="37" y="27"/>
                  </a:cubicBezTo>
                  <a:cubicBezTo>
                    <a:pt x="37" y="27"/>
                    <a:pt x="37" y="27"/>
                    <a:pt x="36" y="27"/>
                  </a:cubicBezTo>
                  <a:cubicBezTo>
                    <a:pt x="35" y="30"/>
                    <a:pt x="35" y="30"/>
                    <a:pt x="35" y="30"/>
                  </a:cubicBezTo>
                  <a:cubicBezTo>
                    <a:pt x="34" y="30"/>
                    <a:pt x="34" y="30"/>
                    <a:pt x="34" y="30"/>
                  </a:cubicBezTo>
                  <a:cubicBezTo>
                    <a:pt x="35" y="27"/>
                    <a:pt x="35" y="27"/>
                    <a:pt x="35" y="27"/>
                  </a:cubicBezTo>
                  <a:cubicBezTo>
                    <a:pt x="36" y="27"/>
                    <a:pt x="36" y="27"/>
                    <a:pt x="36" y="27"/>
                  </a:cubicBezTo>
                  <a:cubicBezTo>
                    <a:pt x="35" y="27"/>
                    <a:pt x="35" y="26"/>
                    <a:pt x="37" y="25"/>
                  </a:cubicBezTo>
                  <a:cubicBezTo>
                    <a:pt x="37" y="24"/>
                    <a:pt x="37" y="24"/>
                    <a:pt x="37" y="24"/>
                  </a:cubicBezTo>
                  <a:moveTo>
                    <a:pt x="51" y="22"/>
                  </a:moveTo>
                  <a:cubicBezTo>
                    <a:pt x="51" y="23"/>
                    <a:pt x="51" y="25"/>
                    <a:pt x="51" y="26"/>
                  </a:cubicBezTo>
                  <a:cubicBezTo>
                    <a:pt x="51" y="26"/>
                    <a:pt x="51" y="26"/>
                    <a:pt x="51" y="26"/>
                  </a:cubicBezTo>
                  <a:cubicBezTo>
                    <a:pt x="51" y="27"/>
                    <a:pt x="51" y="28"/>
                    <a:pt x="51" y="28"/>
                  </a:cubicBezTo>
                  <a:cubicBezTo>
                    <a:pt x="52" y="28"/>
                    <a:pt x="52" y="29"/>
                    <a:pt x="51" y="33"/>
                  </a:cubicBezTo>
                  <a:cubicBezTo>
                    <a:pt x="51" y="33"/>
                    <a:pt x="51" y="33"/>
                    <a:pt x="51" y="33"/>
                  </a:cubicBezTo>
                  <a:cubicBezTo>
                    <a:pt x="52" y="31"/>
                    <a:pt x="52" y="28"/>
                    <a:pt x="51" y="22"/>
                  </a:cubicBezTo>
                  <a:moveTo>
                    <a:pt x="41" y="21"/>
                  </a:moveTo>
                  <a:cubicBezTo>
                    <a:pt x="41" y="21"/>
                    <a:pt x="40" y="22"/>
                    <a:pt x="39" y="23"/>
                  </a:cubicBezTo>
                  <a:cubicBezTo>
                    <a:pt x="39" y="23"/>
                    <a:pt x="39" y="23"/>
                    <a:pt x="39" y="23"/>
                  </a:cubicBezTo>
                  <a:cubicBezTo>
                    <a:pt x="40" y="23"/>
                    <a:pt x="40" y="23"/>
                    <a:pt x="41" y="22"/>
                  </a:cubicBezTo>
                  <a:cubicBezTo>
                    <a:pt x="41" y="22"/>
                    <a:pt x="41" y="21"/>
                    <a:pt x="41" y="21"/>
                  </a:cubicBezTo>
                  <a:moveTo>
                    <a:pt x="37" y="19"/>
                  </a:moveTo>
                  <a:cubicBezTo>
                    <a:pt x="37" y="20"/>
                    <a:pt x="36" y="20"/>
                    <a:pt x="35" y="21"/>
                  </a:cubicBezTo>
                  <a:cubicBezTo>
                    <a:pt x="35" y="21"/>
                    <a:pt x="34" y="22"/>
                    <a:pt x="36" y="22"/>
                  </a:cubicBezTo>
                  <a:cubicBezTo>
                    <a:pt x="36" y="22"/>
                    <a:pt x="37" y="22"/>
                    <a:pt x="37" y="22"/>
                  </a:cubicBezTo>
                  <a:cubicBezTo>
                    <a:pt x="37" y="21"/>
                    <a:pt x="37" y="20"/>
                    <a:pt x="37" y="20"/>
                  </a:cubicBezTo>
                  <a:cubicBezTo>
                    <a:pt x="37" y="20"/>
                    <a:pt x="37" y="19"/>
                    <a:pt x="37" y="19"/>
                  </a:cubicBezTo>
                  <a:moveTo>
                    <a:pt x="46" y="18"/>
                  </a:moveTo>
                  <a:cubicBezTo>
                    <a:pt x="46" y="18"/>
                    <a:pt x="46" y="18"/>
                    <a:pt x="46" y="18"/>
                  </a:cubicBezTo>
                  <a:cubicBezTo>
                    <a:pt x="46" y="18"/>
                    <a:pt x="46" y="18"/>
                    <a:pt x="46" y="18"/>
                  </a:cubicBezTo>
                  <a:cubicBezTo>
                    <a:pt x="45" y="18"/>
                    <a:pt x="45" y="19"/>
                    <a:pt x="45" y="20"/>
                  </a:cubicBezTo>
                  <a:cubicBezTo>
                    <a:pt x="45" y="20"/>
                    <a:pt x="45" y="20"/>
                    <a:pt x="46" y="20"/>
                  </a:cubicBezTo>
                  <a:cubicBezTo>
                    <a:pt x="46" y="20"/>
                    <a:pt x="46" y="19"/>
                    <a:pt x="46" y="18"/>
                  </a:cubicBezTo>
                  <a:cubicBezTo>
                    <a:pt x="46" y="18"/>
                    <a:pt x="46" y="18"/>
                    <a:pt x="46" y="18"/>
                  </a:cubicBezTo>
                  <a:moveTo>
                    <a:pt x="40" y="18"/>
                  </a:moveTo>
                  <a:cubicBezTo>
                    <a:pt x="39" y="18"/>
                    <a:pt x="39" y="19"/>
                    <a:pt x="39" y="19"/>
                  </a:cubicBezTo>
                  <a:cubicBezTo>
                    <a:pt x="39" y="19"/>
                    <a:pt x="39" y="20"/>
                    <a:pt x="39" y="21"/>
                  </a:cubicBezTo>
                  <a:cubicBezTo>
                    <a:pt x="39" y="21"/>
                    <a:pt x="40" y="21"/>
                    <a:pt x="40" y="21"/>
                  </a:cubicBezTo>
                  <a:cubicBezTo>
                    <a:pt x="41" y="20"/>
                    <a:pt x="41" y="20"/>
                    <a:pt x="41" y="20"/>
                  </a:cubicBezTo>
                  <a:cubicBezTo>
                    <a:pt x="41" y="20"/>
                    <a:pt x="41" y="20"/>
                    <a:pt x="41" y="20"/>
                  </a:cubicBezTo>
                  <a:cubicBezTo>
                    <a:pt x="41" y="19"/>
                    <a:pt x="40" y="18"/>
                    <a:pt x="40" y="18"/>
                  </a:cubicBezTo>
                  <a:moveTo>
                    <a:pt x="20" y="18"/>
                  </a:moveTo>
                  <a:cubicBezTo>
                    <a:pt x="20" y="18"/>
                    <a:pt x="20" y="18"/>
                    <a:pt x="20" y="18"/>
                  </a:cubicBezTo>
                  <a:cubicBezTo>
                    <a:pt x="20" y="18"/>
                    <a:pt x="20" y="18"/>
                    <a:pt x="20" y="18"/>
                  </a:cubicBezTo>
                  <a:cubicBezTo>
                    <a:pt x="20" y="18"/>
                    <a:pt x="20" y="18"/>
                    <a:pt x="20" y="18"/>
                  </a:cubicBezTo>
                  <a:moveTo>
                    <a:pt x="44" y="18"/>
                  </a:moveTo>
                  <a:cubicBezTo>
                    <a:pt x="44" y="18"/>
                    <a:pt x="43" y="18"/>
                    <a:pt x="42" y="18"/>
                  </a:cubicBezTo>
                  <a:cubicBezTo>
                    <a:pt x="43" y="18"/>
                    <a:pt x="43" y="19"/>
                    <a:pt x="43" y="20"/>
                  </a:cubicBezTo>
                  <a:cubicBezTo>
                    <a:pt x="43" y="20"/>
                    <a:pt x="43" y="20"/>
                    <a:pt x="43" y="20"/>
                  </a:cubicBezTo>
                  <a:cubicBezTo>
                    <a:pt x="43" y="20"/>
                    <a:pt x="43" y="20"/>
                    <a:pt x="43" y="20"/>
                  </a:cubicBezTo>
                  <a:cubicBezTo>
                    <a:pt x="43" y="20"/>
                    <a:pt x="43" y="21"/>
                    <a:pt x="43" y="21"/>
                  </a:cubicBezTo>
                  <a:cubicBezTo>
                    <a:pt x="43" y="21"/>
                    <a:pt x="44" y="21"/>
                    <a:pt x="44" y="20"/>
                  </a:cubicBezTo>
                  <a:cubicBezTo>
                    <a:pt x="44" y="19"/>
                    <a:pt x="44" y="19"/>
                    <a:pt x="44" y="18"/>
                  </a:cubicBezTo>
                  <a:cubicBezTo>
                    <a:pt x="44" y="18"/>
                    <a:pt x="44" y="18"/>
                    <a:pt x="44" y="18"/>
                  </a:cubicBezTo>
                  <a:moveTo>
                    <a:pt x="26" y="9"/>
                  </a:moveTo>
                  <a:cubicBezTo>
                    <a:pt x="26" y="9"/>
                    <a:pt x="28" y="9"/>
                    <a:pt x="28" y="5"/>
                  </a:cubicBezTo>
                  <a:cubicBezTo>
                    <a:pt x="33" y="14"/>
                    <a:pt x="33" y="14"/>
                    <a:pt x="33" y="14"/>
                  </a:cubicBezTo>
                  <a:cubicBezTo>
                    <a:pt x="33" y="14"/>
                    <a:pt x="38" y="13"/>
                    <a:pt x="41" y="13"/>
                  </a:cubicBezTo>
                  <a:cubicBezTo>
                    <a:pt x="42" y="13"/>
                    <a:pt x="43" y="14"/>
                    <a:pt x="39" y="15"/>
                  </a:cubicBezTo>
                  <a:cubicBezTo>
                    <a:pt x="39" y="15"/>
                    <a:pt x="39" y="14"/>
                    <a:pt x="38" y="14"/>
                  </a:cubicBezTo>
                  <a:cubicBezTo>
                    <a:pt x="37" y="14"/>
                    <a:pt x="33" y="15"/>
                    <a:pt x="29" y="19"/>
                  </a:cubicBezTo>
                  <a:cubicBezTo>
                    <a:pt x="29" y="19"/>
                    <a:pt x="29" y="9"/>
                    <a:pt x="26" y="9"/>
                  </a:cubicBezTo>
                  <a:cubicBezTo>
                    <a:pt x="26" y="9"/>
                    <a:pt x="26" y="9"/>
                    <a:pt x="26" y="9"/>
                  </a:cubicBezTo>
                  <a:cubicBezTo>
                    <a:pt x="26" y="9"/>
                    <a:pt x="26" y="9"/>
                    <a:pt x="26" y="9"/>
                  </a:cubicBezTo>
                  <a:cubicBezTo>
                    <a:pt x="26" y="9"/>
                    <a:pt x="26" y="9"/>
                    <a:pt x="26" y="9"/>
                  </a:cubicBezTo>
                  <a:moveTo>
                    <a:pt x="26" y="0"/>
                  </a:moveTo>
                  <a:cubicBezTo>
                    <a:pt x="26" y="0"/>
                    <a:pt x="29" y="9"/>
                    <a:pt x="25" y="9"/>
                  </a:cubicBezTo>
                  <a:cubicBezTo>
                    <a:pt x="24" y="9"/>
                    <a:pt x="23" y="8"/>
                    <a:pt x="21" y="7"/>
                  </a:cubicBezTo>
                  <a:cubicBezTo>
                    <a:pt x="21" y="7"/>
                    <a:pt x="21" y="7"/>
                    <a:pt x="20" y="7"/>
                  </a:cubicBezTo>
                  <a:cubicBezTo>
                    <a:pt x="20" y="7"/>
                    <a:pt x="18" y="8"/>
                    <a:pt x="15" y="16"/>
                  </a:cubicBezTo>
                  <a:cubicBezTo>
                    <a:pt x="15" y="16"/>
                    <a:pt x="16" y="17"/>
                    <a:pt x="19" y="17"/>
                  </a:cubicBezTo>
                  <a:cubicBezTo>
                    <a:pt x="19" y="17"/>
                    <a:pt x="19" y="17"/>
                    <a:pt x="19" y="17"/>
                  </a:cubicBezTo>
                  <a:cubicBezTo>
                    <a:pt x="20" y="18"/>
                    <a:pt x="20" y="18"/>
                    <a:pt x="20" y="18"/>
                  </a:cubicBezTo>
                  <a:cubicBezTo>
                    <a:pt x="20" y="17"/>
                    <a:pt x="19" y="15"/>
                    <a:pt x="18" y="15"/>
                  </a:cubicBezTo>
                  <a:cubicBezTo>
                    <a:pt x="17" y="15"/>
                    <a:pt x="17" y="15"/>
                    <a:pt x="16" y="16"/>
                  </a:cubicBezTo>
                  <a:cubicBezTo>
                    <a:pt x="16" y="16"/>
                    <a:pt x="19" y="7"/>
                    <a:pt x="20" y="7"/>
                  </a:cubicBezTo>
                  <a:cubicBezTo>
                    <a:pt x="20" y="7"/>
                    <a:pt x="20" y="7"/>
                    <a:pt x="20" y="7"/>
                  </a:cubicBezTo>
                  <a:cubicBezTo>
                    <a:pt x="21" y="18"/>
                    <a:pt x="21" y="18"/>
                    <a:pt x="21" y="18"/>
                  </a:cubicBezTo>
                  <a:cubicBezTo>
                    <a:pt x="21" y="18"/>
                    <a:pt x="21" y="18"/>
                    <a:pt x="22" y="18"/>
                  </a:cubicBezTo>
                  <a:cubicBezTo>
                    <a:pt x="22" y="18"/>
                    <a:pt x="23" y="18"/>
                    <a:pt x="24" y="18"/>
                  </a:cubicBezTo>
                  <a:cubicBezTo>
                    <a:pt x="24" y="18"/>
                    <a:pt x="24" y="18"/>
                    <a:pt x="24" y="18"/>
                  </a:cubicBezTo>
                  <a:cubicBezTo>
                    <a:pt x="24" y="18"/>
                    <a:pt x="24" y="18"/>
                    <a:pt x="24" y="18"/>
                  </a:cubicBezTo>
                  <a:cubicBezTo>
                    <a:pt x="25" y="18"/>
                    <a:pt x="27" y="18"/>
                    <a:pt x="27" y="19"/>
                  </a:cubicBezTo>
                  <a:cubicBezTo>
                    <a:pt x="28" y="20"/>
                    <a:pt x="28" y="20"/>
                    <a:pt x="29" y="20"/>
                  </a:cubicBezTo>
                  <a:cubicBezTo>
                    <a:pt x="29" y="18"/>
                    <a:pt x="31" y="18"/>
                    <a:pt x="32" y="18"/>
                  </a:cubicBezTo>
                  <a:cubicBezTo>
                    <a:pt x="34" y="16"/>
                    <a:pt x="37" y="15"/>
                    <a:pt x="39" y="15"/>
                  </a:cubicBezTo>
                  <a:cubicBezTo>
                    <a:pt x="40" y="15"/>
                    <a:pt x="40" y="15"/>
                    <a:pt x="40" y="15"/>
                  </a:cubicBezTo>
                  <a:cubicBezTo>
                    <a:pt x="40" y="15"/>
                    <a:pt x="41" y="15"/>
                    <a:pt x="41" y="15"/>
                  </a:cubicBezTo>
                  <a:cubicBezTo>
                    <a:pt x="41" y="15"/>
                    <a:pt x="42" y="15"/>
                    <a:pt x="40" y="17"/>
                  </a:cubicBezTo>
                  <a:cubicBezTo>
                    <a:pt x="40" y="17"/>
                    <a:pt x="40" y="17"/>
                    <a:pt x="40" y="17"/>
                  </a:cubicBezTo>
                  <a:cubicBezTo>
                    <a:pt x="41" y="16"/>
                    <a:pt x="42" y="15"/>
                    <a:pt x="45" y="14"/>
                  </a:cubicBezTo>
                  <a:cubicBezTo>
                    <a:pt x="45" y="14"/>
                    <a:pt x="41" y="14"/>
                    <a:pt x="42" y="12"/>
                  </a:cubicBezTo>
                  <a:cubicBezTo>
                    <a:pt x="42" y="12"/>
                    <a:pt x="34" y="6"/>
                    <a:pt x="38" y="6"/>
                  </a:cubicBezTo>
                  <a:cubicBezTo>
                    <a:pt x="38" y="6"/>
                    <a:pt x="38" y="6"/>
                    <a:pt x="39" y="6"/>
                  </a:cubicBezTo>
                  <a:cubicBezTo>
                    <a:pt x="39" y="6"/>
                    <a:pt x="45" y="6"/>
                    <a:pt x="49" y="12"/>
                  </a:cubicBezTo>
                  <a:cubicBezTo>
                    <a:pt x="49" y="12"/>
                    <a:pt x="49" y="11"/>
                    <a:pt x="48" y="10"/>
                  </a:cubicBezTo>
                  <a:cubicBezTo>
                    <a:pt x="48" y="10"/>
                    <a:pt x="42" y="3"/>
                    <a:pt x="39" y="0"/>
                  </a:cubicBezTo>
                  <a:cubicBezTo>
                    <a:pt x="39" y="1"/>
                    <a:pt x="38" y="2"/>
                    <a:pt x="36" y="2"/>
                  </a:cubicBezTo>
                  <a:cubicBezTo>
                    <a:pt x="35" y="2"/>
                    <a:pt x="34" y="2"/>
                    <a:pt x="32" y="1"/>
                  </a:cubicBezTo>
                  <a:cubicBezTo>
                    <a:pt x="32" y="1"/>
                    <a:pt x="30" y="1"/>
                    <a:pt x="28" y="0"/>
                  </a:cubicBezTo>
                  <a:cubicBezTo>
                    <a:pt x="28" y="0"/>
                    <a:pt x="27" y="0"/>
                    <a:pt x="27" y="0"/>
                  </a:cubicBezTo>
                  <a:cubicBezTo>
                    <a:pt x="27" y="0"/>
                    <a:pt x="27" y="0"/>
                    <a:pt x="27" y="0"/>
                  </a:cubicBezTo>
                  <a:cubicBezTo>
                    <a:pt x="27" y="0"/>
                    <a:pt x="27" y="0"/>
                    <a:pt x="2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5" name="Freeform 432"/>
            <p:cNvSpPr>
              <a:spLocks/>
            </p:cNvSpPr>
            <p:nvPr/>
          </p:nvSpPr>
          <p:spPr bwMode="auto">
            <a:xfrm>
              <a:off x="848" y="1397"/>
              <a:ext cx="7" cy="16"/>
            </a:xfrm>
            <a:custGeom>
              <a:avLst/>
              <a:gdLst>
                <a:gd name="T0" fmla="*/ 4 w 5"/>
                <a:gd name="T1" fmla="*/ 0 h 11"/>
                <a:gd name="T2" fmla="*/ 0 w 5"/>
                <a:gd name="T3" fmla="*/ 9 h 11"/>
                <a:gd name="T4" fmla="*/ 2 w 5"/>
                <a:gd name="T5" fmla="*/ 8 h 11"/>
                <a:gd name="T6" fmla="*/ 4 w 5"/>
                <a:gd name="T7" fmla="*/ 11 h 11"/>
                <a:gd name="T8" fmla="*/ 4 w 5"/>
                <a:gd name="T9" fmla="*/ 11 h 11"/>
                <a:gd name="T10" fmla="*/ 4 w 5"/>
                <a:gd name="T11" fmla="*/ 11 h 11"/>
                <a:gd name="T12" fmla="*/ 4 w 5"/>
                <a:gd name="T13" fmla="*/ 11 h 11"/>
                <a:gd name="T14" fmla="*/ 5 w 5"/>
                <a:gd name="T15" fmla="*/ 11 h 11"/>
                <a:gd name="T16" fmla="*/ 4 w 5"/>
                <a:gd name="T17" fmla="*/ 0 h 11"/>
                <a:gd name="T18" fmla="*/ 4 w 5"/>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1">
                  <a:moveTo>
                    <a:pt x="4" y="0"/>
                  </a:moveTo>
                  <a:cubicBezTo>
                    <a:pt x="3" y="0"/>
                    <a:pt x="0" y="9"/>
                    <a:pt x="0" y="9"/>
                  </a:cubicBezTo>
                  <a:cubicBezTo>
                    <a:pt x="1" y="8"/>
                    <a:pt x="1" y="8"/>
                    <a:pt x="2" y="8"/>
                  </a:cubicBezTo>
                  <a:cubicBezTo>
                    <a:pt x="3" y="8"/>
                    <a:pt x="4" y="10"/>
                    <a:pt x="4" y="11"/>
                  </a:cubicBezTo>
                  <a:cubicBezTo>
                    <a:pt x="4" y="11"/>
                    <a:pt x="4" y="11"/>
                    <a:pt x="4" y="11"/>
                  </a:cubicBezTo>
                  <a:cubicBezTo>
                    <a:pt x="4" y="11"/>
                    <a:pt x="4" y="11"/>
                    <a:pt x="4" y="11"/>
                  </a:cubicBezTo>
                  <a:cubicBezTo>
                    <a:pt x="4" y="11"/>
                    <a:pt x="4" y="11"/>
                    <a:pt x="4" y="11"/>
                  </a:cubicBezTo>
                  <a:cubicBezTo>
                    <a:pt x="4" y="11"/>
                    <a:pt x="4" y="11"/>
                    <a:pt x="5" y="11"/>
                  </a:cubicBezTo>
                  <a:cubicBezTo>
                    <a:pt x="4" y="0"/>
                    <a:pt x="4" y="0"/>
                    <a:pt x="4" y="0"/>
                  </a:cubicBezTo>
                  <a:cubicBezTo>
                    <a:pt x="4"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6" name="Freeform 433"/>
            <p:cNvSpPr>
              <a:spLocks noEditPoints="1"/>
            </p:cNvSpPr>
            <p:nvPr/>
          </p:nvSpPr>
          <p:spPr bwMode="auto">
            <a:xfrm>
              <a:off x="862" y="1394"/>
              <a:ext cx="25" cy="20"/>
            </a:xfrm>
            <a:custGeom>
              <a:avLst/>
              <a:gdLst>
                <a:gd name="T0" fmla="*/ 0 w 17"/>
                <a:gd name="T1" fmla="*/ 4 h 14"/>
                <a:gd name="T2" fmla="*/ 0 w 17"/>
                <a:gd name="T3" fmla="*/ 4 h 14"/>
                <a:gd name="T4" fmla="*/ 0 w 17"/>
                <a:gd name="T5" fmla="*/ 4 h 14"/>
                <a:gd name="T6" fmla="*/ 2 w 17"/>
                <a:gd name="T7" fmla="*/ 0 h 14"/>
                <a:gd name="T8" fmla="*/ 0 w 17"/>
                <a:gd name="T9" fmla="*/ 4 h 14"/>
                <a:gd name="T10" fmla="*/ 0 w 17"/>
                <a:gd name="T11" fmla="*/ 4 h 14"/>
                <a:gd name="T12" fmla="*/ 3 w 17"/>
                <a:gd name="T13" fmla="*/ 14 h 14"/>
                <a:gd name="T14" fmla="*/ 12 w 17"/>
                <a:gd name="T15" fmla="*/ 9 h 14"/>
                <a:gd name="T16" fmla="*/ 13 w 17"/>
                <a:gd name="T17" fmla="*/ 10 h 14"/>
                <a:gd name="T18" fmla="*/ 15 w 17"/>
                <a:gd name="T19" fmla="*/ 8 h 14"/>
                <a:gd name="T20" fmla="*/ 7 w 17"/>
                <a:gd name="T21" fmla="*/ 9 h 14"/>
                <a:gd name="T22" fmla="*/ 2 w 17"/>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4">
                  <a:moveTo>
                    <a:pt x="0" y="4"/>
                  </a:moveTo>
                  <a:cubicBezTo>
                    <a:pt x="0" y="4"/>
                    <a:pt x="0" y="4"/>
                    <a:pt x="0" y="4"/>
                  </a:cubicBezTo>
                  <a:cubicBezTo>
                    <a:pt x="0" y="4"/>
                    <a:pt x="0" y="4"/>
                    <a:pt x="0" y="4"/>
                  </a:cubicBezTo>
                  <a:moveTo>
                    <a:pt x="2" y="0"/>
                  </a:moveTo>
                  <a:cubicBezTo>
                    <a:pt x="2" y="4"/>
                    <a:pt x="0" y="4"/>
                    <a:pt x="0" y="4"/>
                  </a:cubicBezTo>
                  <a:cubicBezTo>
                    <a:pt x="0" y="4"/>
                    <a:pt x="0" y="4"/>
                    <a:pt x="0" y="4"/>
                  </a:cubicBezTo>
                  <a:cubicBezTo>
                    <a:pt x="3" y="4"/>
                    <a:pt x="3" y="14"/>
                    <a:pt x="3" y="14"/>
                  </a:cubicBezTo>
                  <a:cubicBezTo>
                    <a:pt x="7" y="10"/>
                    <a:pt x="11" y="9"/>
                    <a:pt x="12" y="9"/>
                  </a:cubicBezTo>
                  <a:cubicBezTo>
                    <a:pt x="13" y="9"/>
                    <a:pt x="13" y="10"/>
                    <a:pt x="13" y="10"/>
                  </a:cubicBezTo>
                  <a:cubicBezTo>
                    <a:pt x="17" y="9"/>
                    <a:pt x="16" y="8"/>
                    <a:pt x="15" y="8"/>
                  </a:cubicBezTo>
                  <a:cubicBezTo>
                    <a:pt x="12" y="8"/>
                    <a:pt x="7" y="9"/>
                    <a:pt x="7" y="9"/>
                  </a:cubicBezTo>
                  <a:cubicBezTo>
                    <a:pt x="2" y="0"/>
                    <a:pt x="2"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7" name="Freeform 434"/>
            <p:cNvSpPr>
              <a:spLocks/>
            </p:cNvSpPr>
            <p:nvPr/>
          </p:nvSpPr>
          <p:spPr bwMode="auto">
            <a:xfrm>
              <a:off x="874" y="1468"/>
              <a:ext cx="3" cy="4"/>
            </a:xfrm>
            <a:custGeom>
              <a:avLst/>
              <a:gdLst>
                <a:gd name="T0" fmla="*/ 2 w 2"/>
                <a:gd name="T1" fmla="*/ 0 h 3"/>
                <a:gd name="T2" fmla="*/ 1 w 2"/>
                <a:gd name="T3" fmla="*/ 3 h 3"/>
                <a:gd name="T4" fmla="*/ 2 w 2"/>
                <a:gd name="T5" fmla="*/ 2 h 3"/>
                <a:gd name="T6" fmla="*/ 2 w 2"/>
                <a:gd name="T7" fmla="*/ 2 h 3"/>
                <a:gd name="T8" fmla="*/ 2 w 2"/>
                <a:gd name="T9" fmla="*/ 2 h 3"/>
                <a:gd name="T10" fmla="*/ 2 w 2"/>
                <a:gd name="T11" fmla="*/ 2 h 3"/>
                <a:gd name="T12" fmla="*/ 2 w 2"/>
                <a:gd name="T13" fmla="*/ 2 h 3"/>
                <a:gd name="T14" fmla="*/ 2 w 2"/>
                <a:gd name="T15" fmla="*/ 0 h 3"/>
                <a:gd name="T16" fmla="*/ 2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2" y="0"/>
                  </a:moveTo>
                  <a:cubicBezTo>
                    <a:pt x="1" y="0"/>
                    <a:pt x="0" y="1"/>
                    <a:pt x="1" y="3"/>
                  </a:cubicBezTo>
                  <a:cubicBezTo>
                    <a:pt x="1" y="3"/>
                    <a:pt x="1" y="3"/>
                    <a:pt x="2" y="2"/>
                  </a:cubicBezTo>
                  <a:cubicBezTo>
                    <a:pt x="2" y="2"/>
                    <a:pt x="2" y="2"/>
                    <a:pt x="2" y="2"/>
                  </a:cubicBezTo>
                  <a:cubicBezTo>
                    <a:pt x="2" y="2"/>
                    <a:pt x="2" y="2"/>
                    <a:pt x="2" y="2"/>
                  </a:cubicBezTo>
                  <a:cubicBezTo>
                    <a:pt x="2" y="2"/>
                    <a:pt x="2" y="2"/>
                    <a:pt x="2" y="2"/>
                  </a:cubicBezTo>
                  <a:cubicBezTo>
                    <a:pt x="2" y="2"/>
                    <a:pt x="2" y="2"/>
                    <a:pt x="2" y="2"/>
                  </a:cubicBezTo>
                  <a:cubicBezTo>
                    <a:pt x="2" y="1"/>
                    <a:pt x="2" y="0"/>
                    <a:pt x="2" y="0"/>
                  </a:cubicBezTo>
                  <a:cubicBezTo>
                    <a:pt x="2" y="0"/>
                    <a:pt x="2"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39" name="Freeform 436"/>
            <p:cNvSpPr>
              <a:spLocks/>
            </p:cNvSpPr>
            <p:nvPr/>
          </p:nvSpPr>
          <p:spPr bwMode="auto">
            <a:xfrm>
              <a:off x="864" y="1386"/>
              <a:ext cx="1"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0" name="Freeform 437"/>
            <p:cNvSpPr>
              <a:spLocks/>
            </p:cNvSpPr>
            <p:nvPr/>
          </p:nvSpPr>
          <p:spPr bwMode="auto">
            <a:xfrm>
              <a:off x="852" y="1411"/>
              <a:ext cx="2" cy="2"/>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1"/>
                    <a:pt x="1" y="1"/>
                    <a:pt x="1" y="1"/>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1" name="Freeform 438"/>
            <p:cNvSpPr>
              <a:spLocks/>
            </p:cNvSpPr>
            <p:nvPr/>
          </p:nvSpPr>
          <p:spPr bwMode="auto">
            <a:xfrm>
              <a:off x="874" y="1426"/>
              <a:ext cx="3" cy="4"/>
            </a:xfrm>
            <a:custGeom>
              <a:avLst/>
              <a:gdLst>
                <a:gd name="T0" fmla="*/ 1 w 2"/>
                <a:gd name="T1" fmla="*/ 0 h 3"/>
                <a:gd name="T2" fmla="*/ 0 w 2"/>
                <a:gd name="T3" fmla="*/ 3 h 3"/>
                <a:gd name="T4" fmla="*/ 1 w 2"/>
                <a:gd name="T5" fmla="*/ 3 h 3"/>
                <a:gd name="T6" fmla="*/ 2 w 2"/>
                <a:gd name="T7" fmla="*/ 0 h 3"/>
                <a:gd name="T8" fmla="*/ 2 w 2"/>
                <a:gd name="T9" fmla="*/ 0 h 3"/>
                <a:gd name="T10" fmla="*/ 2 w 2"/>
                <a:gd name="T11" fmla="*/ 0 h 3"/>
                <a:gd name="T12" fmla="*/ 2 w 2"/>
                <a:gd name="T13" fmla="*/ 0 h 3"/>
                <a:gd name="T14" fmla="*/ 1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0"/>
                  </a:moveTo>
                  <a:cubicBezTo>
                    <a:pt x="0" y="3"/>
                    <a:pt x="0" y="3"/>
                    <a:pt x="0" y="3"/>
                  </a:cubicBezTo>
                  <a:cubicBezTo>
                    <a:pt x="1" y="3"/>
                    <a:pt x="1" y="3"/>
                    <a:pt x="1" y="3"/>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2" name="Freeform 439"/>
            <p:cNvSpPr>
              <a:spLocks/>
            </p:cNvSpPr>
            <p:nvPr/>
          </p:nvSpPr>
          <p:spPr bwMode="auto">
            <a:xfrm>
              <a:off x="856" y="1413"/>
              <a:ext cx="8" cy="1"/>
            </a:xfrm>
            <a:custGeom>
              <a:avLst/>
              <a:gdLst>
                <a:gd name="T0" fmla="*/ 2 w 5"/>
                <a:gd name="T1" fmla="*/ 0 h 1"/>
                <a:gd name="T2" fmla="*/ 2 w 5"/>
                <a:gd name="T3" fmla="*/ 0 h 1"/>
                <a:gd name="T4" fmla="*/ 2 w 5"/>
                <a:gd name="T5" fmla="*/ 0 h 1"/>
                <a:gd name="T6" fmla="*/ 0 w 5"/>
                <a:gd name="T7" fmla="*/ 0 h 1"/>
                <a:gd name="T8" fmla="*/ 5 w 5"/>
                <a:gd name="T9" fmla="*/ 1 h 1"/>
                <a:gd name="T10" fmla="*/ 2 w 5"/>
                <a:gd name="T11" fmla="*/ 0 h 1"/>
              </a:gdLst>
              <a:ahLst/>
              <a:cxnLst>
                <a:cxn ang="0">
                  <a:pos x="T0" y="T1"/>
                </a:cxn>
                <a:cxn ang="0">
                  <a:pos x="T2" y="T3"/>
                </a:cxn>
                <a:cxn ang="0">
                  <a:pos x="T4" y="T5"/>
                </a:cxn>
                <a:cxn ang="0">
                  <a:pos x="T6" y="T7"/>
                </a:cxn>
                <a:cxn ang="0">
                  <a:pos x="T8" y="T9"/>
                </a:cxn>
                <a:cxn ang="0">
                  <a:pos x="T10" y="T11"/>
                </a:cxn>
              </a:cxnLst>
              <a:rect l="0" t="0" r="r" b="b"/>
              <a:pathLst>
                <a:path w="5" h="1">
                  <a:moveTo>
                    <a:pt x="2" y="0"/>
                  </a:moveTo>
                  <a:cubicBezTo>
                    <a:pt x="2" y="0"/>
                    <a:pt x="2" y="0"/>
                    <a:pt x="2" y="0"/>
                  </a:cubicBezTo>
                  <a:cubicBezTo>
                    <a:pt x="2" y="0"/>
                    <a:pt x="2" y="0"/>
                    <a:pt x="2" y="0"/>
                  </a:cubicBezTo>
                  <a:cubicBezTo>
                    <a:pt x="1" y="0"/>
                    <a:pt x="0" y="0"/>
                    <a:pt x="0" y="0"/>
                  </a:cubicBezTo>
                  <a:cubicBezTo>
                    <a:pt x="2" y="1"/>
                    <a:pt x="3" y="1"/>
                    <a:pt x="5" y="1"/>
                  </a:cubicBezTo>
                  <a:cubicBezTo>
                    <a:pt x="5" y="0"/>
                    <a:pt x="3"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3" name="Freeform 440"/>
            <p:cNvSpPr>
              <a:spLocks noEditPoints="1"/>
            </p:cNvSpPr>
            <p:nvPr/>
          </p:nvSpPr>
          <p:spPr bwMode="auto">
            <a:xfrm>
              <a:off x="867" y="1413"/>
              <a:ext cx="7" cy="16"/>
            </a:xfrm>
            <a:custGeom>
              <a:avLst/>
              <a:gdLst>
                <a:gd name="T0" fmla="*/ 5 w 5"/>
                <a:gd name="T1" fmla="*/ 9 h 11"/>
                <a:gd name="T2" fmla="*/ 4 w 5"/>
                <a:gd name="T3" fmla="*/ 11 h 11"/>
                <a:gd name="T4" fmla="*/ 5 w 5"/>
                <a:gd name="T5" fmla="*/ 9 h 11"/>
                <a:gd name="T6" fmla="*/ 3 w 5"/>
                <a:gd name="T7" fmla="*/ 0 h 11"/>
                <a:gd name="T8" fmla="*/ 0 w 5"/>
                <a:gd name="T9" fmla="*/ 2 h 11"/>
                <a:gd name="T10" fmla="*/ 0 w 5"/>
                <a:gd name="T11" fmla="*/ 2 h 11"/>
                <a:gd name="T12" fmla="*/ 3 w 5"/>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9"/>
                  </a:moveTo>
                  <a:cubicBezTo>
                    <a:pt x="5" y="10"/>
                    <a:pt x="4" y="10"/>
                    <a:pt x="4" y="11"/>
                  </a:cubicBezTo>
                  <a:cubicBezTo>
                    <a:pt x="4" y="10"/>
                    <a:pt x="5" y="10"/>
                    <a:pt x="5" y="9"/>
                  </a:cubicBezTo>
                  <a:moveTo>
                    <a:pt x="3" y="0"/>
                  </a:moveTo>
                  <a:cubicBezTo>
                    <a:pt x="2" y="0"/>
                    <a:pt x="0" y="0"/>
                    <a:pt x="0" y="2"/>
                  </a:cubicBezTo>
                  <a:cubicBezTo>
                    <a:pt x="0" y="2"/>
                    <a:pt x="0" y="2"/>
                    <a:pt x="0" y="2"/>
                  </a:cubicBezTo>
                  <a:cubicBezTo>
                    <a:pt x="0" y="2"/>
                    <a:pt x="1" y="1"/>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4" name="Freeform 441"/>
            <p:cNvSpPr>
              <a:spLocks noEditPoints="1"/>
            </p:cNvSpPr>
            <p:nvPr/>
          </p:nvSpPr>
          <p:spPr bwMode="auto">
            <a:xfrm>
              <a:off x="878" y="1411"/>
              <a:ext cx="9" cy="19"/>
            </a:xfrm>
            <a:custGeom>
              <a:avLst/>
              <a:gdLst>
                <a:gd name="T0" fmla="*/ 6 w 6"/>
                <a:gd name="T1" fmla="*/ 8 h 13"/>
                <a:gd name="T2" fmla="*/ 4 w 6"/>
                <a:gd name="T3" fmla="*/ 8 h 13"/>
                <a:gd name="T4" fmla="*/ 3 w 6"/>
                <a:gd name="T5" fmla="*/ 11 h 13"/>
                <a:gd name="T6" fmla="*/ 2 w 6"/>
                <a:gd name="T7" fmla="*/ 11 h 13"/>
                <a:gd name="T8" fmla="*/ 2 w 6"/>
                <a:gd name="T9" fmla="*/ 9 h 13"/>
                <a:gd name="T10" fmla="*/ 0 w 6"/>
                <a:gd name="T11" fmla="*/ 10 h 13"/>
                <a:gd name="T12" fmla="*/ 2 w 6"/>
                <a:gd name="T13" fmla="*/ 13 h 13"/>
                <a:gd name="T14" fmla="*/ 5 w 6"/>
                <a:gd name="T15" fmla="*/ 11 h 13"/>
                <a:gd name="T16" fmla="*/ 5 w 6"/>
                <a:gd name="T17" fmla="*/ 10 h 13"/>
                <a:gd name="T18" fmla="*/ 6 w 6"/>
                <a:gd name="T19" fmla="*/ 8 h 13"/>
                <a:gd name="T20" fmla="*/ 2 w 6"/>
                <a:gd name="T21" fmla="*/ 6 h 13"/>
                <a:gd name="T22" fmla="*/ 0 w 6"/>
                <a:gd name="T23" fmla="*/ 7 h 13"/>
                <a:gd name="T24" fmla="*/ 0 w 6"/>
                <a:gd name="T25" fmla="*/ 8 h 13"/>
                <a:gd name="T26" fmla="*/ 2 w 6"/>
                <a:gd name="T27" fmla="*/ 6 h 13"/>
                <a:gd name="T28" fmla="*/ 2 w 6"/>
                <a:gd name="T29" fmla="*/ 6 h 13"/>
                <a:gd name="T30" fmla="*/ 6 w 6"/>
                <a:gd name="T31" fmla="*/ 3 h 13"/>
                <a:gd name="T32" fmla="*/ 4 w 6"/>
                <a:gd name="T33" fmla="*/ 4 h 13"/>
                <a:gd name="T34" fmla="*/ 4 w 6"/>
                <a:gd name="T35" fmla="*/ 5 h 13"/>
                <a:gd name="T36" fmla="*/ 6 w 6"/>
                <a:gd name="T37" fmla="*/ 4 h 13"/>
                <a:gd name="T38" fmla="*/ 6 w 6"/>
                <a:gd name="T39" fmla="*/ 3 h 13"/>
                <a:gd name="T40" fmla="*/ 3 w 6"/>
                <a:gd name="T41" fmla="*/ 0 h 13"/>
                <a:gd name="T42" fmla="*/ 0 w 6"/>
                <a:gd name="T43" fmla="*/ 2 h 13"/>
                <a:gd name="T44" fmla="*/ 0 w 6"/>
                <a:gd name="T45" fmla="*/ 3 h 13"/>
                <a:gd name="T46" fmla="*/ 0 w 6"/>
                <a:gd name="T47" fmla="*/ 5 h 13"/>
                <a:gd name="T48" fmla="*/ 2 w 6"/>
                <a:gd name="T49" fmla="*/ 4 h 13"/>
                <a:gd name="T50" fmla="*/ 2 w 6"/>
                <a:gd name="T51" fmla="*/ 2 h 13"/>
                <a:gd name="T52" fmla="*/ 3 w 6"/>
                <a:gd name="T53" fmla="*/ 1 h 13"/>
                <a:gd name="T54" fmla="*/ 4 w 6"/>
                <a:gd name="T55" fmla="*/ 3 h 13"/>
                <a:gd name="T56" fmla="*/ 4 w 6"/>
                <a:gd name="T57" fmla="*/ 3 h 13"/>
                <a:gd name="T58" fmla="*/ 6 w 6"/>
                <a:gd name="T59" fmla="*/ 3 h 13"/>
                <a:gd name="T60" fmla="*/ 5 w 6"/>
                <a:gd name="T61" fmla="*/ 1 h 13"/>
                <a:gd name="T62" fmla="*/ 5 w 6"/>
                <a:gd name="T63" fmla="*/ 1 h 13"/>
                <a:gd name="T64" fmla="*/ 4 w 6"/>
                <a:gd name="T65" fmla="*/ 1 h 13"/>
                <a:gd name="T66" fmla="*/ 3 w 6"/>
                <a:gd name="T67" fmla="*/ 0 h 13"/>
                <a:gd name="T68" fmla="*/ 3 w 6"/>
                <a:gd name="T6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 h="13">
                  <a:moveTo>
                    <a:pt x="6" y="8"/>
                  </a:moveTo>
                  <a:cubicBezTo>
                    <a:pt x="5" y="8"/>
                    <a:pt x="5" y="8"/>
                    <a:pt x="4" y="8"/>
                  </a:cubicBezTo>
                  <a:cubicBezTo>
                    <a:pt x="4" y="10"/>
                    <a:pt x="3" y="11"/>
                    <a:pt x="3" y="11"/>
                  </a:cubicBezTo>
                  <a:cubicBezTo>
                    <a:pt x="2" y="11"/>
                    <a:pt x="2" y="11"/>
                    <a:pt x="2" y="11"/>
                  </a:cubicBezTo>
                  <a:cubicBezTo>
                    <a:pt x="2" y="11"/>
                    <a:pt x="1" y="11"/>
                    <a:pt x="2" y="9"/>
                  </a:cubicBezTo>
                  <a:cubicBezTo>
                    <a:pt x="1" y="10"/>
                    <a:pt x="1" y="10"/>
                    <a:pt x="0" y="10"/>
                  </a:cubicBezTo>
                  <a:cubicBezTo>
                    <a:pt x="0" y="11"/>
                    <a:pt x="0" y="12"/>
                    <a:pt x="2" y="13"/>
                  </a:cubicBezTo>
                  <a:cubicBezTo>
                    <a:pt x="5" y="11"/>
                    <a:pt x="5" y="11"/>
                    <a:pt x="5" y="11"/>
                  </a:cubicBezTo>
                  <a:cubicBezTo>
                    <a:pt x="5" y="11"/>
                    <a:pt x="5" y="11"/>
                    <a:pt x="5" y="10"/>
                  </a:cubicBezTo>
                  <a:cubicBezTo>
                    <a:pt x="5" y="10"/>
                    <a:pt x="6" y="9"/>
                    <a:pt x="6" y="8"/>
                  </a:cubicBezTo>
                  <a:moveTo>
                    <a:pt x="2" y="6"/>
                  </a:moveTo>
                  <a:cubicBezTo>
                    <a:pt x="1" y="6"/>
                    <a:pt x="1" y="7"/>
                    <a:pt x="0" y="7"/>
                  </a:cubicBezTo>
                  <a:cubicBezTo>
                    <a:pt x="0" y="7"/>
                    <a:pt x="0" y="7"/>
                    <a:pt x="0" y="8"/>
                  </a:cubicBezTo>
                  <a:cubicBezTo>
                    <a:pt x="1" y="7"/>
                    <a:pt x="1" y="7"/>
                    <a:pt x="2" y="6"/>
                  </a:cubicBezTo>
                  <a:cubicBezTo>
                    <a:pt x="2" y="6"/>
                    <a:pt x="2" y="6"/>
                    <a:pt x="2" y="6"/>
                  </a:cubicBezTo>
                  <a:moveTo>
                    <a:pt x="6" y="3"/>
                  </a:moveTo>
                  <a:cubicBezTo>
                    <a:pt x="6" y="3"/>
                    <a:pt x="5" y="3"/>
                    <a:pt x="4" y="4"/>
                  </a:cubicBezTo>
                  <a:cubicBezTo>
                    <a:pt x="4" y="4"/>
                    <a:pt x="4" y="5"/>
                    <a:pt x="4" y="5"/>
                  </a:cubicBezTo>
                  <a:cubicBezTo>
                    <a:pt x="5" y="5"/>
                    <a:pt x="5" y="4"/>
                    <a:pt x="6" y="4"/>
                  </a:cubicBezTo>
                  <a:cubicBezTo>
                    <a:pt x="6" y="4"/>
                    <a:pt x="6" y="3"/>
                    <a:pt x="6" y="3"/>
                  </a:cubicBezTo>
                  <a:moveTo>
                    <a:pt x="3" y="0"/>
                  </a:moveTo>
                  <a:cubicBezTo>
                    <a:pt x="2" y="0"/>
                    <a:pt x="1" y="1"/>
                    <a:pt x="0" y="2"/>
                  </a:cubicBezTo>
                  <a:cubicBezTo>
                    <a:pt x="0" y="2"/>
                    <a:pt x="0" y="3"/>
                    <a:pt x="0" y="3"/>
                  </a:cubicBezTo>
                  <a:cubicBezTo>
                    <a:pt x="0" y="3"/>
                    <a:pt x="0" y="4"/>
                    <a:pt x="0" y="5"/>
                  </a:cubicBezTo>
                  <a:cubicBezTo>
                    <a:pt x="1" y="5"/>
                    <a:pt x="1" y="5"/>
                    <a:pt x="2" y="4"/>
                  </a:cubicBezTo>
                  <a:cubicBezTo>
                    <a:pt x="2" y="3"/>
                    <a:pt x="2" y="2"/>
                    <a:pt x="2" y="2"/>
                  </a:cubicBezTo>
                  <a:cubicBezTo>
                    <a:pt x="2" y="2"/>
                    <a:pt x="2" y="1"/>
                    <a:pt x="3" y="1"/>
                  </a:cubicBezTo>
                  <a:cubicBezTo>
                    <a:pt x="3" y="1"/>
                    <a:pt x="4" y="2"/>
                    <a:pt x="4" y="3"/>
                  </a:cubicBezTo>
                  <a:cubicBezTo>
                    <a:pt x="4" y="3"/>
                    <a:pt x="4" y="3"/>
                    <a:pt x="4" y="3"/>
                  </a:cubicBezTo>
                  <a:cubicBezTo>
                    <a:pt x="6" y="3"/>
                    <a:pt x="6" y="3"/>
                    <a:pt x="6" y="3"/>
                  </a:cubicBezTo>
                  <a:cubicBezTo>
                    <a:pt x="6" y="2"/>
                    <a:pt x="6" y="1"/>
                    <a:pt x="5" y="1"/>
                  </a:cubicBezTo>
                  <a:cubicBezTo>
                    <a:pt x="5" y="1"/>
                    <a:pt x="5" y="1"/>
                    <a:pt x="5" y="1"/>
                  </a:cubicBezTo>
                  <a:cubicBezTo>
                    <a:pt x="5" y="1"/>
                    <a:pt x="4" y="1"/>
                    <a:pt x="4" y="1"/>
                  </a:cubicBezTo>
                  <a:cubicBezTo>
                    <a:pt x="3" y="1"/>
                    <a:pt x="2" y="1"/>
                    <a:pt x="3" y="0"/>
                  </a:cubicBezTo>
                  <a:cubicBezTo>
                    <a:pt x="3" y="0"/>
                    <a:pt x="3"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5" name="Freeform 442"/>
            <p:cNvSpPr>
              <a:spLocks noEditPoints="1"/>
            </p:cNvSpPr>
            <p:nvPr/>
          </p:nvSpPr>
          <p:spPr bwMode="auto">
            <a:xfrm>
              <a:off x="887" y="1411"/>
              <a:ext cx="7" cy="19"/>
            </a:xfrm>
            <a:custGeom>
              <a:avLst/>
              <a:gdLst>
                <a:gd name="T0" fmla="*/ 2 w 5"/>
                <a:gd name="T1" fmla="*/ 8 h 13"/>
                <a:gd name="T2" fmla="*/ 1 w 5"/>
                <a:gd name="T3" fmla="*/ 8 h 13"/>
                <a:gd name="T4" fmla="*/ 0 w 5"/>
                <a:gd name="T5" fmla="*/ 10 h 13"/>
                <a:gd name="T6" fmla="*/ 3 w 5"/>
                <a:gd name="T7" fmla="*/ 13 h 13"/>
                <a:gd name="T8" fmla="*/ 3 w 5"/>
                <a:gd name="T9" fmla="*/ 13 h 13"/>
                <a:gd name="T10" fmla="*/ 4 w 5"/>
                <a:gd name="T11" fmla="*/ 13 h 13"/>
                <a:gd name="T12" fmla="*/ 5 w 5"/>
                <a:gd name="T13" fmla="*/ 9 h 13"/>
                <a:gd name="T14" fmla="*/ 5 w 5"/>
                <a:gd name="T15" fmla="*/ 8 h 13"/>
                <a:gd name="T16" fmla="*/ 4 w 5"/>
                <a:gd name="T17" fmla="*/ 8 h 13"/>
                <a:gd name="T18" fmla="*/ 3 w 5"/>
                <a:gd name="T19" fmla="*/ 11 h 13"/>
                <a:gd name="T20" fmla="*/ 3 w 5"/>
                <a:gd name="T21" fmla="*/ 11 h 13"/>
                <a:gd name="T22" fmla="*/ 3 w 5"/>
                <a:gd name="T23" fmla="*/ 11 h 13"/>
                <a:gd name="T24" fmla="*/ 2 w 5"/>
                <a:gd name="T25" fmla="*/ 8 h 13"/>
                <a:gd name="T26" fmla="*/ 2 w 5"/>
                <a:gd name="T27" fmla="*/ 0 h 13"/>
                <a:gd name="T28" fmla="*/ 1 w 5"/>
                <a:gd name="T29" fmla="*/ 1 h 13"/>
                <a:gd name="T30" fmla="*/ 1 w 5"/>
                <a:gd name="T31" fmla="*/ 1 h 13"/>
                <a:gd name="T32" fmla="*/ 1 w 5"/>
                <a:gd name="T33" fmla="*/ 3 h 13"/>
                <a:gd name="T34" fmla="*/ 2 w 5"/>
                <a:gd name="T35" fmla="*/ 3 h 13"/>
                <a:gd name="T36" fmla="*/ 3 w 5"/>
                <a:gd name="T37" fmla="*/ 1 h 13"/>
                <a:gd name="T38" fmla="*/ 3 w 5"/>
                <a:gd name="T39" fmla="*/ 1 h 13"/>
                <a:gd name="T40" fmla="*/ 3 w 5"/>
                <a:gd name="T41" fmla="*/ 1 h 13"/>
                <a:gd name="T42" fmla="*/ 3 w 5"/>
                <a:gd name="T43" fmla="*/ 1 h 13"/>
                <a:gd name="T44" fmla="*/ 2 w 5"/>
                <a:gd name="T4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 h="13">
                  <a:moveTo>
                    <a:pt x="2" y="8"/>
                  </a:moveTo>
                  <a:cubicBezTo>
                    <a:pt x="2" y="8"/>
                    <a:pt x="1" y="8"/>
                    <a:pt x="1" y="8"/>
                  </a:cubicBezTo>
                  <a:cubicBezTo>
                    <a:pt x="1" y="9"/>
                    <a:pt x="0" y="10"/>
                    <a:pt x="0" y="10"/>
                  </a:cubicBezTo>
                  <a:cubicBezTo>
                    <a:pt x="0" y="12"/>
                    <a:pt x="2" y="13"/>
                    <a:pt x="3" y="13"/>
                  </a:cubicBezTo>
                  <a:cubicBezTo>
                    <a:pt x="3" y="13"/>
                    <a:pt x="3" y="13"/>
                    <a:pt x="3" y="13"/>
                  </a:cubicBezTo>
                  <a:cubicBezTo>
                    <a:pt x="4" y="13"/>
                    <a:pt x="4" y="13"/>
                    <a:pt x="4" y="13"/>
                  </a:cubicBezTo>
                  <a:cubicBezTo>
                    <a:pt x="5" y="13"/>
                    <a:pt x="5" y="9"/>
                    <a:pt x="5" y="9"/>
                  </a:cubicBezTo>
                  <a:cubicBezTo>
                    <a:pt x="5" y="8"/>
                    <a:pt x="5" y="8"/>
                    <a:pt x="5" y="8"/>
                  </a:cubicBezTo>
                  <a:cubicBezTo>
                    <a:pt x="5" y="8"/>
                    <a:pt x="4" y="8"/>
                    <a:pt x="4" y="8"/>
                  </a:cubicBezTo>
                  <a:cubicBezTo>
                    <a:pt x="4" y="10"/>
                    <a:pt x="4" y="11"/>
                    <a:pt x="3" y="11"/>
                  </a:cubicBezTo>
                  <a:cubicBezTo>
                    <a:pt x="3" y="11"/>
                    <a:pt x="3" y="11"/>
                    <a:pt x="3" y="11"/>
                  </a:cubicBezTo>
                  <a:cubicBezTo>
                    <a:pt x="3" y="11"/>
                    <a:pt x="3" y="11"/>
                    <a:pt x="3" y="11"/>
                  </a:cubicBezTo>
                  <a:cubicBezTo>
                    <a:pt x="3" y="11"/>
                    <a:pt x="2" y="11"/>
                    <a:pt x="2" y="8"/>
                  </a:cubicBezTo>
                  <a:moveTo>
                    <a:pt x="2" y="0"/>
                  </a:moveTo>
                  <a:cubicBezTo>
                    <a:pt x="2" y="0"/>
                    <a:pt x="2" y="1"/>
                    <a:pt x="1" y="1"/>
                  </a:cubicBezTo>
                  <a:cubicBezTo>
                    <a:pt x="1" y="1"/>
                    <a:pt x="1" y="1"/>
                    <a:pt x="1" y="1"/>
                  </a:cubicBezTo>
                  <a:cubicBezTo>
                    <a:pt x="1" y="2"/>
                    <a:pt x="1" y="2"/>
                    <a:pt x="1" y="3"/>
                  </a:cubicBezTo>
                  <a:cubicBezTo>
                    <a:pt x="1" y="3"/>
                    <a:pt x="2" y="3"/>
                    <a:pt x="2" y="3"/>
                  </a:cubicBezTo>
                  <a:cubicBezTo>
                    <a:pt x="2" y="2"/>
                    <a:pt x="2" y="1"/>
                    <a:pt x="3" y="1"/>
                  </a:cubicBezTo>
                  <a:cubicBezTo>
                    <a:pt x="3" y="1"/>
                    <a:pt x="3" y="1"/>
                    <a:pt x="3" y="1"/>
                  </a:cubicBezTo>
                  <a:cubicBezTo>
                    <a:pt x="3" y="1"/>
                    <a:pt x="3" y="1"/>
                    <a:pt x="3" y="1"/>
                  </a:cubicBezTo>
                  <a:cubicBezTo>
                    <a:pt x="3" y="1"/>
                    <a:pt x="3" y="1"/>
                    <a:pt x="3" y="1"/>
                  </a:cubicBezTo>
                  <a:cubicBezTo>
                    <a:pt x="3" y="1"/>
                    <a:pt x="3"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6" name="Freeform 443"/>
            <p:cNvSpPr>
              <a:spLocks/>
            </p:cNvSpPr>
            <p:nvPr/>
          </p:nvSpPr>
          <p:spPr bwMode="auto">
            <a:xfrm>
              <a:off x="894" y="1424"/>
              <a:ext cx="5" cy="6"/>
            </a:xfrm>
            <a:custGeom>
              <a:avLst/>
              <a:gdLst>
                <a:gd name="T0" fmla="*/ 1 w 3"/>
                <a:gd name="T1" fmla="*/ 0 h 4"/>
                <a:gd name="T2" fmla="*/ 0 w 3"/>
                <a:gd name="T3" fmla="*/ 2 h 4"/>
                <a:gd name="T4" fmla="*/ 1 w 3"/>
                <a:gd name="T5" fmla="*/ 4 h 4"/>
                <a:gd name="T6" fmla="*/ 2 w 3"/>
                <a:gd name="T7" fmla="*/ 2 h 4"/>
                <a:gd name="T8" fmla="*/ 3 w 3"/>
                <a:gd name="T9" fmla="*/ 2 h 4"/>
                <a:gd name="T10" fmla="*/ 3 w 3"/>
                <a:gd name="T11" fmla="*/ 2 h 4"/>
                <a:gd name="T12" fmla="*/ 3 w 3"/>
                <a:gd name="T13" fmla="*/ 0 h 4"/>
                <a:gd name="T14" fmla="*/ 3 w 3"/>
                <a:gd name="T15" fmla="*/ 0 h 4"/>
                <a:gd name="T16" fmla="*/ 2 w 3"/>
                <a:gd name="T17" fmla="*/ 1 h 4"/>
                <a:gd name="T18" fmla="*/ 2 w 3"/>
                <a:gd name="T19" fmla="*/ 3 h 4"/>
                <a:gd name="T20" fmla="*/ 1 w 3"/>
                <a:gd name="T21" fmla="*/ 0 h 4"/>
                <a:gd name="T22" fmla="*/ 1 w 3"/>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1" y="0"/>
                  </a:moveTo>
                  <a:cubicBezTo>
                    <a:pt x="1" y="0"/>
                    <a:pt x="1" y="1"/>
                    <a:pt x="0" y="2"/>
                  </a:cubicBezTo>
                  <a:cubicBezTo>
                    <a:pt x="0" y="2"/>
                    <a:pt x="1" y="4"/>
                    <a:pt x="1" y="4"/>
                  </a:cubicBezTo>
                  <a:cubicBezTo>
                    <a:pt x="2" y="4"/>
                    <a:pt x="3" y="3"/>
                    <a:pt x="2" y="2"/>
                  </a:cubicBezTo>
                  <a:cubicBezTo>
                    <a:pt x="2" y="2"/>
                    <a:pt x="3" y="2"/>
                    <a:pt x="3" y="2"/>
                  </a:cubicBezTo>
                  <a:cubicBezTo>
                    <a:pt x="3" y="2"/>
                    <a:pt x="3" y="2"/>
                    <a:pt x="3" y="2"/>
                  </a:cubicBezTo>
                  <a:cubicBezTo>
                    <a:pt x="3" y="2"/>
                    <a:pt x="3" y="1"/>
                    <a:pt x="3" y="0"/>
                  </a:cubicBezTo>
                  <a:cubicBezTo>
                    <a:pt x="3" y="0"/>
                    <a:pt x="3" y="0"/>
                    <a:pt x="3" y="0"/>
                  </a:cubicBezTo>
                  <a:cubicBezTo>
                    <a:pt x="3" y="0"/>
                    <a:pt x="3" y="1"/>
                    <a:pt x="2" y="1"/>
                  </a:cubicBezTo>
                  <a:cubicBezTo>
                    <a:pt x="2" y="2"/>
                    <a:pt x="2" y="3"/>
                    <a:pt x="2" y="3"/>
                  </a:cubicBezTo>
                  <a:cubicBezTo>
                    <a:pt x="2" y="3"/>
                    <a:pt x="1" y="3"/>
                    <a:pt x="1"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7" name="Freeform 444"/>
            <p:cNvSpPr>
              <a:spLocks/>
            </p:cNvSpPr>
            <p:nvPr/>
          </p:nvSpPr>
          <p:spPr bwMode="auto">
            <a:xfrm>
              <a:off x="877" y="1469"/>
              <a:ext cx="13" cy="15"/>
            </a:xfrm>
            <a:custGeom>
              <a:avLst/>
              <a:gdLst>
                <a:gd name="T0" fmla="*/ 6 w 9"/>
                <a:gd name="T1" fmla="*/ 0 h 10"/>
                <a:gd name="T2" fmla="*/ 6 w 9"/>
                <a:gd name="T3" fmla="*/ 0 h 10"/>
                <a:gd name="T4" fmla="*/ 6 w 9"/>
                <a:gd name="T5" fmla="*/ 0 h 10"/>
                <a:gd name="T6" fmla="*/ 5 w 9"/>
                <a:gd name="T7" fmla="*/ 0 h 10"/>
                <a:gd name="T8" fmla="*/ 5 w 9"/>
                <a:gd name="T9" fmla="*/ 0 h 10"/>
                <a:gd name="T10" fmla="*/ 0 w 9"/>
                <a:gd name="T11" fmla="*/ 1 h 10"/>
                <a:gd name="T12" fmla="*/ 0 w 9"/>
                <a:gd name="T13" fmla="*/ 1 h 10"/>
                <a:gd name="T14" fmla="*/ 0 w 9"/>
                <a:gd name="T15" fmla="*/ 1 h 10"/>
                <a:gd name="T16" fmla="*/ 0 w 9"/>
                <a:gd name="T17" fmla="*/ 1 h 10"/>
                <a:gd name="T18" fmla="*/ 0 w 9"/>
                <a:gd name="T19" fmla="*/ 1 h 10"/>
                <a:gd name="T20" fmla="*/ 0 w 9"/>
                <a:gd name="T21" fmla="*/ 1 h 10"/>
                <a:gd name="T22" fmla="*/ 0 w 9"/>
                <a:gd name="T23" fmla="*/ 1 h 10"/>
                <a:gd name="T24" fmla="*/ 2 w 9"/>
                <a:gd name="T25" fmla="*/ 10 h 10"/>
                <a:gd name="T26" fmla="*/ 2 w 9"/>
                <a:gd name="T27" fmla="*/ 10 h 10"/>
                <a:gd name="T28" fmla="*/ 8 w 9"/>
                <a:gd name="T29" fmla="*/ 3 h 10"/>
                <a:gd name="T30" fmla="*/ 8 w 9"/>
                <a:gd name="T31" fmla="*/ 3 h 10"/>
                <a:gd name="T32" fmla="*/ 6 w 9"/>
                <a:gd name="T33" fmla="*/ 0 h 10"/>
                <a:gd name="T34" fmla="*/ 6 w 9"/>
                <a:gd name="T3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10">
                  <a:moveTo>
                    <a:pt x="6" y="0"/>
                  </a:moveTo>
                  <a:cubicBezTo>
                    <a:pt x="6" y="0"/>
                    <a:pt x="6" y="0"/>
                    <a:pt x="6" y="0"/>
                  </a:cubicBezTo>
                  <a:cubicBezTo>
                    <a:pt x="6" y="0"/>
                    <a:pt x="6" y="0"/>
                    <a:pt x="6" y="0"/>
                  </a:cubicBezTo>
                  <a:cubicBezTo>
                    <a:pt x="5" y="0"/>
                    <a:pt x="5" y="0"/>
                    <a:pt x="5" y="0"/>
                  </a:cubicBezTo>
                  <a:cubicBezTo>
                    <a:pt x="5" y="0"/>
                    <a:pt x="5" y="0"/>
                    <a:pt x="5" y="0"/>
                  </a:cubicBezTo>
                  <a:cubicBezTo>
                    <a:pt x="3" y="0"/>
                    <a:pt x="2"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5"/>
                    <a:pt x="1" y="9"/>
                    <a:pt x="2" y="10"/>
                  </a:cubicBezTo>
                  <a:cubicBezTo>
                    <a:pt x="2" y="10"/>
                    <a:pt x="2" y="10"/>
                    <a:pt x="2" y="10"/>
                  </a:cubicBezTo>
                  <a:cubicBezTo>
                    <a:pt x="3" y="7"/>
                    <a:pt x="7" y="6"/>
                    <a:pt x="8" y="3"/>
                  </a:cubicBezTo>
                  <a:cubicBezTo>
                    <a:pt x="8" y="3"/>
                    <a:pt x="8" y="3"/>
                    <a:pt x="8" y="3"/>
                  </a:cubicBezTo>
                  <a:cubicBezTo>
                    <a:pt x="9" y="0"/>
                    <a:pt x="8" y="0"/>
                    <a:pt x="6" y="0"/>
                  </a:cubicBezTo>
                  <a:cubicBezTo>
                    <a:pt x="6" y="0"/>
                    <a:pt x="6" y="0"/>
                    <a:pt x="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8" name="Freeform 445"/>
            <p:cNvSpPr>
              <a:spLocks/>
            </p:cNvSpPr>
            <p:nvPr/>
          </p:nvSpPr>
          <p:spPr bwMode="auto">
            <a:xfrm>
              <a:off x="874" y="1427"/>
              <a:ext cx="29" cy="57"/>
            </a:xfrm>
            <a:custGeom>
              <a:avLst/>
              <a:gdLst>
                <a:gd name="T0" fmla="*/ 17 w 20"/>
                <a:gd name="T1" fmla="*/ 0 h 39"/>
                <a:gd name="T2" fmla="*/ 17 w 20"/>
                <a:gd name="T3" fmla="*/ 2 h 39"/>
                <a:gd name="T4" fmla="*/ 16 w 20"/>
                <a:gd name="T5" fmla="*/ 2 h 39"/>
                <a:gd name="T6" fmla="*/ 15 w 20"/>
                <a:gd name="T7" fmla="*/ 2 h 39"/>
                <a:gd name="T8" fmla="*/ 15 w 20"/>
                <a:gd name="T9" fmla="*/ 3 h 39"/>
                <a:gd name="T10" fmla="*/ 10 w 20"/>
                <a:gd name="T11" fmla="*/ 7 h 39"/>
                <a:gd name="T12" fmla="*/ 11 w 20"/>
                <a:gd name="T13" fmla="*/ 7 h 39"/>
                <a:gd name="T14" fmla="*/ 13 w 20"/>
                <a:gd name="T15" fmla="*/ 7 h 39"/>
                <a:gd name="T16" fmla="*/ 14 w 20"/>
                <a:gd name="T17" fmla="*/ 11 h 39"/>
                <a:gd name="T18" fmla="*/ 11 w 20"/>
                <a:gd name="T19" fmla="*/ 17 h 39"/>
                <a:gd name="T20" fmla="*/ 12 w 20"/>
                <a:gd name="T21" fmla="*/ 18 h 39"/>
                <a:gd name="T22" fmla="*/ 8 w 20"/>
                <a:gd name="T23" fmla="*/ 22 h 39"/>
                <a:gd name="T24" fmla="*/ 9 w 20"/>
                <a:gd name="T25" fmla="*/ 22 h 39"/>
                <a:gd name="T26" fmla="*/ 14 w 20"/>
                <a:gd name="T27" fmla="*/ 26 h 39"/>
                <a:gd name="T28" fmla="*/ 10 w 20"/>
                <a:gd name="T29" fmla="*/ 24 h 39"/>
                <a:gd name="T30" fmla="*/ 5 w 20"/>
                <a:gd name="T31" fmla="*/ 27 h 39"/>
                <a:gd name="T32" fmla="*/ 5 w 20"/>
                <a:gd name="T33" fmla="*/ 27 h 39"/>
                <a:gd name="T34" fmla="*/ 2 w 20"/>
                <a:gd name="T35" fmla="*/ 28 h 39"/>
                <a:gd name="T36" fmla="*/ 2 w 20"/>
                <a:gd name="T37" fmla="*/ 28 h 39"/>
                <a:gd name="T38" fmla="*/ 2 w 20"/>
                <a:gd name="T39" fmla="*/ 28 h 39"/>
                <a:gd name="T40" fmla="*/ 2 w 20"/>
                <a:gd name="T41" fmla="*/ 30 h 39"/>
                <a:gd name="T42" fmla="*/ 2 w 20"/>
                <a:gd name="T43" fmla="*/ 30 h 39"/>
                <a:gd name="T44" fmla="*/ 2 w 20"/>
                <a:gd name="T45" fmla="*/ 30 h 39"/>
                <a:gd name="T46" fmla="*/ 2 w 20"/>
                <a:gd name="T47" fmla="*/ 30 h 39"/>
                <a:gd name="T48" fmla="*/ 2 w 20"/>
                <a:gd name="T49" fmla="*/ 30 h 39"/>
                <a:gd name="T50" fmla="*/ 7 w 20"/>
                <a:gd name="T51" fmla="*/ 29 h 39"/>
                <a:gd name="T52" fmla="*/ 7 w 20"/>
                <a:gd name="T53" fmla="*/ 29 h 39"/>
                <a:gd name="T54" fmla="*/ 8 w 20"/>
                <a:gd name="T55" fmla="*/ 29 h 39"/>
                <a:gd name="T56" fmla="*/ 8 w 20"/>
                <a:gd name="T57" fmla="*/ 29 h 39"/>
                <a:gd name="T58" fmla="*/ 8 w 20"/>
                <a:gd name="T59" fmla="*/ 29 h 39"/>
                <a:gd name="T60" fmla="*/ 8 w 20"/>
                <a:gd name="T61" fmla="*/ 29 h 39"/>
                <a:gd name="T62" fmla="*/ 8 w 20"/>
                <a:gd name="T63" fmla="*/ 29 h 39"/>
                <a:gd name="T64" fmla="*/ 8 w 20"/>
                <a:gd name="T65" fmla="*/ 29 h 39"/>
                <a:gd name="T66" fmla="*/ 10 w 20"/>
                <a:gd name="T67" fmla="*/ 32 h 39"/>
                <a:gd name="T68" fmla="*/ 10 w 20"/>
                <a:gd name="T69" fmla="*/ 32 h 39"/>
                <a:gd name="T70" fmla="*/ 4 w 20"/>
                <a:gd name="T71" fmla="*/ 39 h 39"/>
                <a:gd name="T72" fmla="*/ 4 w 20"/>
                <a:gd name="T73" fmla="*/ 39 h 39"/>
                <a:gd name="T74" fmla="*/ 12 w 20"/>
                <a:gd name="T75" fmla="*/ 37 h 39"/>
                <a:gd name="T76" fmla="*/ 19 w 20"/>
                <a:gd name="T77" fmla="*/ 38 h 39"/>
                <a:gd name="T78" fmla="*/ 19 w 20"/>
                <a:gd name="T79" fmla="*/ 38 h 39"/>
                <a:gd name="T80" fmla="*/ 19 w 20"/>
                <a:gd name="T81" fmla="*/ 38 h 39"/>
                <a:gd name="T82" fmla="*/ 18 w 20"/>
                <a:gd name="T83" fmla="*/ 38 h 39"/>
                <a:gd name="T84" fmla="*/ 18 w 20"/>
                <a:gd name="T85" fmla="*/ 35 h 39"/>
                <a:gd name="T86" fmla="*/ 17 w 20"/>
                <a:gd name="T87" fmla="*/ 31 h 39"/>
                <a:gd name="T88" fmla="*/ 16 w 20"/>
                <a:gd name="T89" fmla="*/ 25 h 39"/>
                <a:gd name="T90" fmla="*/ 17 w 20"/>
                <a:gd name="T91" fmla="*/ 17 h 39"/>
                <a:gd name="T92" fmla="*/ 17 w 20"/>
                <a:gd name="T93" fmla="*/ 6 h 39"/>
                <a:gd name="T94" fmla="*/ 16 w 20"/>
                <a:gd name="T95" fmla="*/ 6 h 39"/>
                <a:gd name="T96" fmla="*/ 17 w 20"/>
                <a:gd name="T97" fmla="*/ 5 h 39"/>
                <a:gd name="T98" fmla="*/ 17 w 20"/>
                <a:gd name="T99" fmla="*/ 5 h 39"/>
                <a:gd name="T100" fmla="*/ 17 w 20"/>
                <a:gd name="T10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 h="39">
                  <a:moveTo>
                    <a:pt x="17" y="0"/>
                  </a:moveTo>
                  <a:cubicBezTo>
                    <a:pt x="17" y="2"/>
                    <a:pt x="17" y="2"/>
                    <a:pt x="17" y="2"/>
                  </a:cubicBezTo>
                  <a:cubicBezTo>
                    <a:pt x="16" y="2"/>
                    <a:pt x="16" y="2"/>
                    <a:pt x="16" y="2"/>
                  </a:cubicBezTo>
                  <a:cubicBezTo>
                    <a:pt x="16" y="2"/>
                    <a:pt x="16" y="2"/>
                    <a:pt x="15" y="2"/>
                  </a:cubicBezTo>
                  <a:cubicBezTo>
                    <a:pt x="15" y="3"/>
                    <a:pt x="15" y="3"/>
                    <a:pt x="15" y="3"/>
                  </a:cubicBezTo>
                  <a:cubicBezTo>
                    <a:pt x="1" y="7"/>
                    <a:pt x="7" y="7"/>
                    <a:pt x="10" y="7"/>
                  </a:cubicBezTo>
                  <a:cubicBezTo>
                    <a:pt x="10" y="7"/>
                    <a:pt x="11" y="7"/>
                    <a:pt x="11" y="7"/>
                  </a:cubicBezTo>
                  <a:cubicBezTo>
                    <a:pt x="12" y="7"/>
                    <a:pt x="12" y="7"/>
                    <a:pt x="13" y="7"/>
                  </a:cubicBezTo>
                  <a:cubicBezTo>
                    <a:pt x="20" y="7"/>
                    <a:pt x="14" y="11"/>
                    <a:pt x="14" y="11"/>
                  </a:cubicBezTo>
                  <a:cubicBezTo>
                    <a:pt x="6" y="15"/>
                    <a:pt x="11" y="17"/>
                    <a:pt x="11" y="17"/>
                  </a:cubicBezTo>
                  <a:cubicBezTo>
                    <a:pt x="18" y="17"/>
                    <a:pt x="12" y="18"/>
                    <a:pt x="12" y="18"/>
                  </a:cubicBezTo>
                  <a:cubicBezTo>
                    <a:pt x="0" y="20"/>
                    <a:pt x="8" y="22"/>
                    <a:pt x="8" y="22"/>
                  </a:cubicBezTo>
                  <a:cubicBezTo>
                    <a:pt x="8" y="22"/>
                    <a:pt x="9" y="22"/>
                    <a:pt x="9" y="22"/>
                  </a:cubicBezTo>
                  <a:cubicBezTo>
                    <a:pt x="13" y="22"/>
                    <a:pt x="14" y="26"/>
                    <a:pt x="14" y="26"/>
                  </a:cubicBezTo>
                  <a:cubicBezTo>
                    <a:pt x="13" y="24"/>
                    <a:pt x="11" y="24"/>
                    <a:pt x="10" y="24"/>
                  </a:cubicBezTo>
                  <a:cubicBezTo>
                    <a:pt x="8" y="24"/>
                    <a:pt x="6" y="25"/>
                    <a:pt x="5" y="27"/>
                  </a:cubicBezTo>
                  <a:cubicBezTo>
                    <a:pt x="5" y="27"/>
                    <a:pt x="5" y="27"/>
                    <a:pt x="5" y="27"/>
                  </a:cubicBezTo>
                  <a:cubicBezTo>
                    <a:pt x="4" y="27"/>
                    <a:pt x="2" y="27"/>
                    <a:pt x="2" y="28"/>
                  </a:cubicBezTo>
                  <a:cubicBezTo>
                    <a:pt x="2" y="28"/>
                    <a:pt x="2" y="28"/>
                    <a:pt x="2" y="28"/>
                  </a:cubicBezTo>
                  <a:cubicBezTo>
                    <a:pt x="2" y="28"/>
                    <a:pt x="2" y="28"/>
                    <a:pt x="2" y="28"/>
                  </a:cubicBezTo>
                  <a:cubicBezTo>
                    <a:pt x="2" y="28"/>
                    <a:pt x="2" y="29"/>
                    <a:pt x="2" y="30"/>
                  </a:cubicBezTo>
                  <a:cubicBezTo>
                    <a:pt x="2" y="30"/>
                    <a:pt x="2" y="30"/>
                    <a:pt x="2" y="30"/>
                  </a:cubicBezTo>
                  <a:cubicBezTo>
                    <a:pt x="2" y="30"/>
                    <a:pt x="2" y="30"/>
                    <a:pt x="2" y="30"/>
                  </a:cubicBezTo>
                  <a:cubicBezTo>
                    <a:pt x="2" y="30"/>
                    <a:pt x="2" y="30"/>
                    <a:pt x="2" y="30"/>
                  </a:cubicBezTo>
                  <a:cubicBezTo>
                    <a:pt x="2" y="30"/>
                    <a:pt x="2" y="30"/>
                    <a:pt x="2" y="30"/>
                  </a:cubicBezTo>
                  <a:cubicBezTo>
                    <a:pt x="4" y="30"/>
                    <a:pt x="5" y="29"/>
                    <a:pt x="7" y="29"/>
                  </a:cubicBezTo>
                  <a:cubicBezTo>
                    <a:pt x="7" y="29"/>
                    <a:pt x="7" y="29"/>
                    <a:pt x="7" y="29"/>
                  </a:cubicBezTo>
                  <a:cubicBezTo>
                    <a:pt x="7" y="29"/>
                    <a:pt x="7" y="29"/>
                    <a:pt x="8" y="29"/>
                  </a:cubicBezTo>
                  <a:cubicBezTo>
                    <a:pt x="8" y="29"/>
                    <a:pt x="8" y="29"/>
                    <a:pt x="8" y="29"/>
                  </a:cubicBezTo>
                  <a:cubicBezTo>
                    <a:pt x="8" y="29"/>
                    <a:pt x="8" y="29"/>
                    <a:pt x="8" y="29"/>
                  </a:cubicBezTo>
                  <a:cubicBezTo>
                    <a:pt x="8" y="29"/>
                    <a:pt x="8" y="29"/>
                    <a:pt x="8" y="29"/>
                  </a:cubicBezTo>
                  <a:cubicBezTo>
                    <a:pt x="8" y="29"/>
                    <a:pt x="8" y="29"/>
                    <a:pt x="8" y="29"/>
                  </a:cubicBezTo>
                  <a:cubicBezTo>
                    <a:pt x="8" y="29"/>
                    <a:pt x="8" y="29"/>
                    <a:pt x="8" y="29"/>
                  </a:cubicBezTo>
                  <a:cubicBezTo>
                    <a:pt x="10" y="29"/>
                    <a:pt x="11" y="29"/>
                    <a:pt x="10" y="32"/>
                  </a:cubicBezTo>
                  <a:cubicBezTo>
                    <a:pt x="10" y="32"/>
                    <a:pt x="10" y="32"/>
                    <a:pt x="10" y="32"/>
                  </a:cubicBezTo>
                  <a:cubicBezTo>
                    <a:pt x="9" y="35"/>
                    <a:pt x="5" y="36"/>
                    <a:pt x="4" y="39"/>
                  </a:cubicBezTo>
                  <a:cubicBezTo>
                    <a:pt x="4" y="39"/>
                    <a:pt x="4" y="39"/>
                    <a:pt x="4" y="39"/>
                  </a:cubicBezTo>
                  <a:cubicBezTo>
                    <a:pt x="5" y="38"/>
                    <a:pt x="9" y="37"/>
                    <a:pt x="12" y="37"/>
                  </a:cubicBezTo>
                  <a:cubicBezTo>
                    <a:pt x="15" y="37"/>
                    <a:pt x="19" y="38"/>
                    <a:pt x="19" y="38"/>
                  </a:cubicBezTo>
                  <a:cubicBezTo>
                    <a:pt x="19" y="38"/>
                    <a:pt x="19" y="38"/>
                    <a:pt x="19" y="38"/>
                  </a:cubicBezTo>
                  <a:cubicBezTo>
                    <a:pt x="19" y="38"/>
                    <a:pt x="19" y="38"/>
                    <a:pt x="19" y="38"/>
                  </a:cubicBezTo>
                  <a:cubicBezTo>
                    <a:pt x="19" y="38"/>
                    <a:pt x="19" y="38"/>
                    <a:pt x="18" y="38"/>
                  </a:cubicBezTo>
                  <a:cubicBezTo>
                    <a:pt x="17" y="38"/>
                    <a:pt x="17" y="37"/>
                    <a:pt x="18" y="35"/>
                  </a:cubicBezTo>
                  <a:cubicBezTo>
                    <a:pt x="18" y="35"/>
                    <a:pt x="17" y="33"/>
                    <a:pt x="17" y="31"/>
                  </a:cubicBezTo>
                  <a:cubicBezTo>
                    <a:pt x="17" y="30"/>
                    <a:pt x="16" y="28"/>
                    <a:pt x="16" y="25"/>
                  </a:cubicBezTo>
                  <a:cubicBezTo>
                    <a:pt x="16" y="22"/>
                    <a:pt x="16" y="18"/>
                    <a:pt x="17" y="17"/>
                  </a:cubicBezTo>
                  <a:cubicBezTo>
                    <a:pt x="17" y="17"/>
                    <a:pt x="18" y="6"/>
                    <a:pt x="17" y="6"/>
                  </a:cubicBezTo>
                  <a:cubicBezTo>
                    <a:pt x="16" y="6"/>
                    <a:pt x="16" y="6"/>
                    <a:pt x="16" y="6"/>
                  </a:cubicBezTo>
                  <a:cubicBezTo>
                    <a:pt x="16" y="6"/>
                    <a:pt x="17" y="6"/>
                    <a:pt x="17" y="5"/>
                  </a:cubicBezTo>
                  <a:cubicBezTo>
                    <a:pt x="17" y="5"/>
                    <a:pt x="17" y="5"/>
                    <a:pt x="17" y="5"/>
                  </a:cubicBezTo>
                  <a:cubicBezTo>
                    <a:pt x="18" y="1"/>
                    <a:pt x="18" y="0"/>
                    <a:pt x="17"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49" name="Freeform 446"/>
            <p:cNvSpPr>
              <a:spLocks/>
            </p:cNvSpPr>
            <p:nvPr/>
          </p:nvSpPr>
          <p:spPr bwMode="auto">
            <a:xfrm>
              <a:off x="896" y="1427"/>
              <a:ext cx="3" cy="3"/>
            </a:xfrm>
            <a:custGeom>
              <a:avLst/>
              <a:gdLst>
                <a:gd name="T0" fmla="*/ 2 w 2"/>
                <a:gd name="T1" fmla="*/ 0 h 2"/>
                <a:gd name="T2" fmla="*/ 1 w 2"/>
                <a:gd name="T3" fmla="*/ 0 h 2"/>
                <a:gd name="T4" fmla="*/ 0 w 2"/>
                <a:gd name="T5" fmla="*/ 2 h 2"/>
                <a:gd name="T6" fmla="*/ 1 w 2"/>
                <a:gd name="T7" fmla="*/ 2 h 2"/>
                <a:gd name="T8" fmla="*/ 2 w 2"/>
                <a:gd name="T9" fmla="*/ 2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cubicBezTo>
                    <a:pt x="2" y="0"/>
                    <a:pt x="1" y="0"/>
                    <a:pt x="1" y="0"/>
                  </a:cubicBezTo>
                  <a:cubicBezTo>
                    <a:pt x="2" y="1"/>
                    <a:pt x="1" y="2"/>
                    <a:pt x="0" y="2"/>
                  </a:cubicBezTo>
                  <a:cubicBezTo>
                    <a:pt x="1" y="2"/>
                    <a:pt x="1" y="2"/>
                    <a:pt x="1" y="2"/>
                  </a:cubicBezTo>
                  <a:cubicBezTo>
                    <a:pt x="1" y="2"/>
                    <a:pt x="1" y="2"/>
                    <a:pt x="2" y="2"/>
                  </a:cubicBezTo>
                  <a:cubicBezTo>
                    <a:pt x="2" y="2"/>
                    <a:pt x="2" y="2"/>
                    <a:pt x="2" y="0"/>
                  </a:cubicBezTo>
                  <a:cubicBezTo>
                    <a:pt x="2" y="0"/>
                    <a:pt x="2"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0" name="Freeform 447"/>
            <p:cNvSpPr>
              <a:spLocks noEditPoints="1"/>
            </p:cNvSpPr>
            <p:nvPr/>
          </p:nvSpPr>
          <p:spPr bwMode="auto">
            <a:xfrm>
              <a:off x="877" y="1469"/>
              <a:ext cx="11" cy="15"/>
            </a:xfrm>
            <a:custGeom>
              <a:avLst/>
              <a:gdLst>
                <a:gd name="T0" fmla="*/ 8 w 8"/>
                <a:gd name="T1" fmla="*/ 3 h 10"/>
                <a:gd name="T2" fmla="*/ 8 w 8"/>
                <a:gd name="T3" fmla="*/ 3 h 10"/>
                <a:gd name="T4" fmla="*/ 2 w 8"/>
                <a:gd name="T5" fmla="*/ 10 h 10"/>
                <a:gd name="T6" fmla="*/ 2 w 8"/>
                <a:gd name="T7" fmla="*/ 10 h 10"/>
                <a:gd name="T8" fmla="*/ 8 w 8"/>
                <a:gd name="T9" fmla="*/ 3 h 10"/>
                <a:gd name="T10" fmla="*/ 8 w 8"/>
                <a:gd name="T11" fmla="*/ 3 h 10"/>
                <a:gd name="T12" fmla="*/ 0 w 8"/>
                <a:gd name="T13" fmla="*/ 1 h 10"/>
                <a:gd name="T14" fmla="*/ 0 w 8"/>
                <a:gd name="T15" fmla="*/ 1 h 10"/>
                <a:gd name="T16" fmla="*/ 0 w 8"/>
                <a:gd name="T17" fmla="*/ 1 h 10"/>
                <a:gd name="T18" fmla="*/ 0 w 8"/>
                <a:gd name="T19" fmla="*/ 1 h 10"/>
                <a:gd name="T20" fmla="*/ 0 w 8"/>
                <a:gd name="T21" fmla="*/ 1 h 10"/>
                <a:gd name="T22" fmla="*/ 0 w 8"/>
                <a:gd name="T23" fmla="*/ 1 h 10"/>
                <a:gd name="T24" fmla="*/ 5 w 8"/>
                <a:gd name="T25" fmla="*/ 0 h 10"/>
                <a:gd name="T26" fmla="*/ 5 w 8"/>
                <a:gd name="T27" fmla="*/ 0 h 10"/>
                <a:gd name="T28" fmla="*/ 5 w 8"/>
                <a:gd name="T29" fmla="*/ 0 h 10"/>
                <a:gd name="T30" fmla="*/ 6 w 8"/>
                <a:gd name="T31" fmla="*/ 0 h 10"/>
                <a:gd name="T32" fmla="*/ 6 w 8"/>
                <a:gd name="T33" fmla="*/ 0 h 10"/>
                <a:gd name="T34" fmla="*/ 6 w 8"/>
                <a:gd name="T35" fmla="*/ 0 h 10"/>
                <a:gd name="T36" fmla="*/ 6 w 8"/>
                <a:gd name="T37" fmla="*/ 0 h 10"/>
                <a:gd name="T38" fmla="*/ 6 w 8"/>
                <a:gd name="T39" fmla="*/ 0 h 10"/>
                <a:gd name="T40" fmla="*/ 6 w 8"/>
                <a:gd name="T41" fmla="*/ 0 h 10"/>
                <a:gd name="T42" fmla="*/ 6 w 8"/>
                <a:gd name="T4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 h="10">
                  <a:moveTo>
                    <a:pt x="8" y="3"/>
                  </a:moveTo>
                  <a:cubicBezTo>
                    <a:pt x="8" y="3"/>
                    <a:pt x="8" y="3"/>
                    <a:pt x="8" y="3"/>
                  </a:cubicBezTo>
                  <a:cubicBezTo>
                    <a:pt x="7" y="6"/>
                    <a:pt x="3" y="7"/>
                    <a:pt x="2" y="10"/>
                  </a:cubicBezTo>
                  <a:cubicBezTo>
                    <a:pt x="2" y="10"/>
                    <a:pt x="2" y="10"/>
                    <a:pt x="2" y="10"/>
                  </a:cubicBezTo>
                  <a:cubicBezTo>
                    <a:pt x="3" y="7"/>
                    <a:pt x="7" y="6"/>
                    <a:pt x="8" y="3"/>
                  </a:cubicBezTo>
                  <a:cubicBezTo>
                    <a:pt x="8" y="3"/>
                    <a:pt x="8" y="3"/>
                    <a:pt x="8" y="3"/>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5" y="0"/>
                  </a:moveTo>
                  <a:cubicBezTo>
                    <a:pt x="5" y="0"/>
                    <a:pt x="5" y="0"/>
                    <a:pt x="5" y="0"/>
                  </a:cubicBezTo>
                  <a:cubicBezTo>
                    <a:pt x="5" y="0"/>
                    <a:pt x="5" y="0"/>
                    <a:pt x="5" y="0"/>
                  </a:cubicBezTo>
                  <a:moveTo>
                    <a:pt x="6" y="0"/>
                  </a:moveTo>
                  <a:cubicBezTo>
                    <a:pt x="6" y="0"/>
                    <a:pt x="6" y="0"/>
                    <a:pt x="6" y="0"/>
                  </a:cubicBezTo>
                  <a:cubicBezTo>
                    <a:pt x="6" y="0"/>
                    <a:pt x="6" y="0"/>
                    <a:pt x="6" y="0"/>
                  </a:cubicBezTo>
                  <a:moveTo>
                    <a:pt x="6" y="0"/>
                  </a:moveTo>
                  <a:cubicBezTo>
                    <a:pt x="6" y="0"/>
                    <a:pt x="6" y="0"/>
                    <a:pt x="6" y="0"/>
                  </a:cubicBezTo>
                  <a:cubicBezTo>
                    <a:pt x="6" y="0"/>
                    <a:pt x="6" y="0"/>
                    <a:pt x="6" y="0"/>
                  </a:cubicBezTo>
                  <a:cubicBezTo>
                    <a:pt x="6" y="0"/>
                    <a:pt x="6" y="0"/>
                    <a:pt x="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1" name="Freeform 448"/>
            <p:cNvSpPr>
              <a:spLocks noEditPoints="1"/>
            </p:cNvSpPr>
            <p:nvPr/>
          </p:nvSpPr>
          <p:spPr bwMode="auto">
            <a:xfrm>
              <a:off x="903" y="1479"/>
              <a:ext cx="3" cy="3"/>
            </a:xfrm>
            <a:custGeom>
              <a:avLst/>
              <a:gdLst>
                <a:gd name="T0" fmla="*/ 2 w 2"/>
                <a:gd name="T1" fmla="*/ 1 h 2"/>
                <a:gd name="T2" fmla="*/ 0 w 2"/>
                <a:gd name="T3" fmla="*/ 2 h 2"/>
                <a:gd name="T4" fmla="*/ 2 w 2"/>
                <a:gd name="T5" fmla="*/ 1 h 2"/>
                <a:gd name="T6" fmla="*/ 2 w 2"/>
                <a:gd name="T7" fmla="*/ 0 h 2"/>
                <a:gd name="T8" fmla="*/ 2 w 2"/>
                <a:gd name="T9" fmla="*/ 1 h 2"/>
                <a:gd name="T10" fmla="*/ 2 w 2"/>
                <a:gd name="T11" fmla="*/ 1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1"/>
                  </a:moveTo>
                  <a:cubicBezTo>
                    <a:pt x="1" y="2"/>
                    <a:pt x="0" y="2"/>
                    <a:pt x="0" y="2"/>
                  </a:cubicBezTo>
                  <a:cubicBezTo>
                    <a:pt x="0" y="2"/>
                    <a:pt x="1" y="2"/>
                    <a:pt x="2" y="1"/>
                  </a:cubicBezTo>
                  <a:moveTo>
                    <a:pt x="2" y="0"/>
                  </a:moveTo>
                  <a:cubicBezTo>
                    <a:pt x="2" y="0"/>
                    <a:pt x="2" y="0"/>
                    <a:pt x="2" y="1"/>
                  </a:cubicBezTo>
                  <a:cubicBezTo>
                    <a:pt x="2" y="1"/>
                    <a:pt x="2" y="1"/>
                    <a:pt x="2" y="1"/>
                  </a:cubicBezTo>
                  <a:cubicBezTo>
                    <a:pt x="2" y="0"/>
                    <a:pt x="2"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2" name="Freeform 449"/>
            <p:cNvSpPr>
              <a:spLocks noEditPoints="1"/>
            </p:cNvSpPr>
            <p:nvPr/>
          </p:nvSpPr>
          <p:spPr bwMode="auto">
            <a:xfrm>
              <a:off x="890" y="1481"/>
              <a:ext cx="17" cy="9"/>
            </a:xfrm>
            <a:custGeom>
              <a:avLst/>
              <a:gdLst>
                <a:gd name="T0" fmla="*/ 9 w 12"/>
                <a:gd name="T1" fmla="*/ 1 h 6"/>
                <a:gd name="T2" fmla="*/ 11 w 12"/>
                <a:gd name="T3" fmla="*/ 0 h 6"/>
                <a:gd name="T4" fmla="*/ 9 w 12"/>
                <a:gd name="T5" fmla="*/ 1 h 6"/>
                <a:gd name="T6" fmla="*/ 11 w 12"/>
                <a:gd name="T7" fmla="*/ 0 h 6"/>
                <a:gd name="T8" fmla="*/ 8 w 12"/>
                <a:gd name="T9" fmla="*/ 1 h 6"/>
                <a:gd name="T10" fmla="*/ 8 w 12"/>
                <a:gd name="T11" fmla="*/ 1 h 6"/>
                <a:gd name="T12" fmla="*/ 8 w 12"/>
                <a:gd name="T13" fmla="*/ 1 h 6"/>
                <a:gd name="T14" fmla="*/ 8 w 12"/>
                <a:gd name="T15" fmla="*/ 1 h 6"/>
                <a:gd name="T16" fmla="*/ 8 w 12"/>
                <a:gd name="T17" fmla="*/ 1 h 6"/>
                <a:gd name="T18" fmla="*/ 0 w 12"/>
                <a:gd name="T19" fmla="*/ 6 h 6"/>
                <a:gd name="T20" fmla="*/ 1 w 12"/>
                <a:gd name="T21" fmla="*/ 6 h 6"/>
                <a:gd name="T22" fmla="*/ 9 w 12"/>
                <a:gd name="T23" fmla="*/ 2 h 6"/>
                <a:gd name="T24" fmla="*/ 11 w 12"/>
                <a:gd name="T25" fmla="*/ 0 h 6"/>
                <a:gd name="T26" fmla="*/ 12 w 12"/>
                <a:gd name="T27" fmla="*/ 0 h 6"/>
                <a:gd name="T28" fmla="*/ 11 w 12"/>
                <a:gd name="T29" fmla="*/ 0 h 6"/>
                <a:gd name="T30" fmla="*/ 11 w 12"/>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6">
                  <a:moveTo>
                    <a:pt x="9" y="1"/>
                  </a:moveTo>
                  <a:cubicBezTo>
                    <a:pt x="9" y="1"/>
                    <a:pt x="10" y="1"/>
                    <a:pt x="11" y="0"/>
                  </a:cubicBezTo>
                  <a:cubicBezTo>
                    <a:pt x="10" y="1"/>
                    <a:pt x="9" y="1"/>
                    <a:pt x="9" y="1"/>
                  </a:cubicBezTo>
                  <a:moveTo>
                    <a:pt x="11" y="0"/>
                  </a:moveTo>
                  <a:cubicBezTo>
                    <a:pt x="10" y="0"/>
                    <a:pt x="9" y="0"/>
                    <a:pt x="8" y="1"/>
                  </a:cubicBezTo>
                  <a:cubicBezTo>
                    <a:pt x="8" y="1"/>
                    <a:pt x="8" y="1"/>
                    <a:pt x="8" y="1"/>
                  </a:cubicBezTo>
                  <a:cubicBezTo>
                    <a:pt x="8" y="1"/>
                    <a:pt x="8" y="1"/>
                    <a:pt x="8" y="1"/>
                  </a:cubicBezTo>
                  <a:cubicBezTo>
                    <a:pt x="8" y="1"/>
                    <a:pt x="8" y="1"/>
                    <a:pt x="8" y="1"/>
                  </a:cubicBezTo>
                  <a:cubicBezTo>
                    <a:pt x="8" y="1"/>
                    <a:pt x="8" y="1"/>
                    <a:pt x="8" y="1"/>
                  </a:cubicBezTo>
                  <a:cubicBezTo>
                    <a:pt x="8" y="1"/>
                    <a:pt x="1" y="3"/>
                    <a:pt x="0" y="6"/>
                  </a:cubicBezTo>
                  <a:cubicBezTo>
                    <a:pt x="0" y="6"/>
                    <a:pt x="0" y="6"/>
                    <a:pt x="1" y="6"/>
                  </a:cubicBezTo>
                  <a:cubicBezTo>
                    <a:pt x="2" y="6"/>
                    <a:pt x="5" y="5"/>
                    <a:pt x="9" y="2"/>
                  </a:cubicBezTo>
                  <a:cubicBezTo>
                    <a:pt x="10" y="1"/>
                    <a:pt x="11" y="0"/>
                    <a:pt x="11" y="0"/>
                  </a:cubicBezTo>
                  <a:cubicBezTo>
                    <a:pt x="11" y="0"/>
                    <a:pt x="12" y="0"/>
                    <a:pt x="12" y="0"/>
                  </a:cubicBezTo>
                  <a:cubicBezTo>
                    <a:pt x="11" y="0"/>
                    <a:pt x="11" y="0"/>
                    <a:pt x="11" y="0"/>
                  </a:cubicBezTo>
                  <a:cubicBezTo>
                    <a:pt x="11" y="0"/>
                    <a:pt x="11" y="0"/>
                    <a:pt x="1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3" name="Freeform 450"/>
            <p:cNvSpPr>
              <a:spLocks noEditPoints="1"/>
            </p:cNvSpPr>
            <p:nvPr/>
          </p:nvSpPr>
          <p:spPr bwMode="auto">
            <a:xfrm>
              <a:off x="902" y="1481"/>
              <a:ext cx="13" cy="10"/>
            </a:xfrm>
            <a:custGeom>
              <a:avLst/>
              <a:gdLst>
                <a:gd name="T0" fmla="*/ 7 w 9"/>
                <a:gd name="T1" fmla="*/ 2 h 7"/>
                <a:gd name="T2" fmla="*/ 7 w 9"/>
                <a:gd name="T3" fmla="*/ 5 h 7"/>
                <a:gd name="T4" fmla="*/ 7 w 9"/>
                <a:gd name="T5" fmla="*/ 5 h 7"/>
                <a:gd name="T6" fmla="*/ 9 w 9"/>
                <a:gd name="T7" fmla="*/ 4 h 7"/>
                <a:gd name="T8" fmla="*/ 8 w 9"/>
                <a:gd name="T9" fmla="*/ 3 h 7"/>
                <a:gd name="T10" fmla="*/ 7 w 9"/>
                <a:gd name="T11" fmla="*/ 2 h 7"/>
                <a:gd name="T12" fmla="*/ 4 w 9"/>
                <a:gd name="T13" fmla="*/ 0 h 7"/>
                <a:gd name="T14" fmla="*/ 4 w 9"/>
                <a:gd name="T15" fmla="*/ 1 h 7"/>
                <a:gd name="T16" fmla="*/ 1 w 9"/>
                <a:gd name="T17" fmla="*/ 7 h 7"/>
                <a:gd name="T18" fmla="*/ 6 w 9"/>
                <a:gd name="T19" fmla="*/ 1 h 7"/>
                <a:gd name="T20" fmla="*/ 6 w 9"/>
                <a:gd name="T21" fmla="*/ 2 h 7"/>
                <a:gd name="T22" fmla="*/ 4 w 9"/>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
                  <a:moveTo>
                    <a:pt x="7" y="2"/>
                  </a:moveTo>
                  <a:cubicBezTo>
                    <a:pt x="7" y="2"/>
                    <a:pt x="8" y="3"/>
                    <a:pt x="7" y="5"/>
                  </a:cubicBezTo>
                  <a:cubicBezTo>
                    <a:pt x="7" y="5"/>
                    <a:pt x="7" y="5"/>
                    <a:pt x="7" y="5"/>
                  </a:cubicBezTo>
                  <a:cubicBezTo>
                    <a:pt x="8" y="5"/>
                    <a:pt x="8" y="5"/>
                    <a:pt x="9" y="4"/>
                  </a:cubicBezTo>
                  <a:cubicBezTo>
                    <a:pt x="8" y="3"/>
                    <a:pt x="8" y="3"/>
                    <a:pt x="8" y="3"/>
                  </a:cubicBezTo>
                  <a:cubicBezTo>
                    <a:pt x="7" y="2"/>
                    <a:pt x="7" y="2"/>
                    <a:pt x="7" y="2"/>
                  </a:cubicBezTo>
                  <a:moveTo>
                    <a:pt x="4" y="0"/>
                  </a:moveTo>
                  <a:cubicBezTo>
                    <a:pt x="4" y="1"/>
                    <a:pt x="4" y="1"/>
                    <a:pt x="4" y="1"/>
                  </a:cubicBezTo>
                  <a:cubicBezTo>
                    <a:pt x="4" y="1"/>
                    <a:pt x="0" y="6"/>
                    <a:pt x="1" y="7"/>
                  </a:cubicBezTo>
                  <a:cubicBezTo>
                    <a:pt x="1" y="7"/>
                    <a:pt x="4" y="3"/>
                    <a:pt x="6" y="1"/>
                  </a:cubicBezTo>
                  <a:cubicBezTo>
                    <a:pt x="6" y="1"/>
                    <a:pt x="6" y="1"/>
                    <a:pt x="6" y="2"/>
                  </a:cubicBezTo>
                  <a:cubicBezTo>
                    <a:pt x="4"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4" name="Freeform 451"/>
            <p:cNvSpPr>
              <a:spLocks noEditPoints="1"/>
            </p:cNvSpPr>
            <p:nvPr/>
          </p:nvSpPr>
          <p:spPr bwMode="auto">
            <a:xfrm>
              <a:off x="874" y="1395"/>
              <a:ext cx="25" cy="31"/>
            </a:xfrm>
            <a:custGeom>
              <a:avLst/>
              <a:gdLst>
                <a:gd name="T0" fmla="*/ 3 w 17"/>
                <a:gd name="T1" fmla="*/ 19 h 21"/>
                <a:gd name="T2" fmla="*/ 2 w 17"/>
                <a:gd name="T3" fmla="*/ 21 h 21"/>
                <a:gd name="T4" fmla="*/ 2 w 17"/>
                <a:gd name="T5" fmla="*/ 21 h 21"/>
                <a:gd name="T6" fmla="*/ 2 w 17"/>
                <a:gd name="T7" fmla="*/ 21 h 21"/>
                <a:gd name="T8" fmla="*/ 3 w 17"/>
                <a:gd name="T9" fmla="*/ 21 h 21"/>
                <a:gd name="T10" fmla="*/ 3 w 17"/>
                <a:gd name="T11" fmla="*/ 21 h 21"/>
                <a:gd name="T12" fmla="*/ 3 w 17"/>
                <a:gd name="T13" fmla="*/ 19 h 21"/>
                <a:gd name="T14" fmla="*/ 7 w 17"/>
                <a:gd name="T15" fmla="*/ 16 h 21"/>
                <a:gd name="T16" fmla="*/ 5 w 17"/>
                <a:gd name="T17" fmla="*/ 17 h 21"/>
                <a:gd name="T18" fmla="*/ 5 w 17"/>
                <a:gd name="T19" fmla="*/ 19 h 21"/>
                <a:gd name="T20" fmla="*/ 5 w 17"/>
                <a:gd name="T21" fmla="*/ 20 h 21"/>
                <a:gd name="T22" fmla="*/ 7 w 17"/>
                <a:gd name="T23" fmla="*/ 19 h 21"/>
                <a:gd name="T24" fmla="*/ 7 w 17"/>
                <a:gd name="T25" fmla="*/ 16 h 21"/>
                <a:gd name="T26" fmla="*/ 17 w 17"/>
                <a:gd name="T27" fmla="*/ 15 h 21"/>
                <a:gd name="T28" fmla="*/ 17 w 17"/>
                <a:gd name="T29" fmla="*/ 20 h 21"/>
                <a:gd name="T30" fmla="*/ 17 w 17"/>
                <a:gd name="T31" fmla="*/ 16 h 21"/>
                <a:gd name="T32" fmla="*/ 17 w 17"/>
                <a:gd name="T33" fmla="*/ 15 h 21"/>
                <a:gd name="T34" fmla="*/ 10 w 17"/>
                <a:gd name="T35" fmla="*/ 14 h 21"/>
                <a:gd name="T36" fmla="*/ 9 w 17"/>
                <a:gd name="T37" fmla="*/ 15 h 21"/>
                <a:gd name="T38" fmla="*/ 9 w 17"/>
                <a:gd name="T39" fmla="*/ 19 h 21"/>
                <a:gd name="T40" fmla="*/ 10 w 17"/>
                <a:gd name="T41" fmla="*/ 19 h 21"/>
                <a:gd name="T42" fmla="*/ 10 w 17"/>
                <a:gd name="T43" fmla="*/ 14 h 21"/>
                <a:gd name="T44" fmla="*/ 16 w 17"/>
                <a:gd name="T45" fmla="*/ 13 h 21"/>
                <a:gd name="T46" fmla="*/ 16 w 17"/>
                <a:gd name="T47" fmla="*/ 14 h 21"/>
                <a:gd name="T48" fmla="*/ 16 w 17"/>
                <a:gd name="T49" fmla="*/ 17 h 21"/>
                <a:gd name="T50" fmla="*/ 15 w 17"/>
                <a:gd name="T51" fmla="*/ 20 h 21"/>
                <a:gd name="T52" fmla="*/ 16 w 17"/>
                <a:gd name="T53" fmla="*/ 21 h 21"/>
                <a:gd name="T54" fmla="*/ 16 w 17"/>
                <a:gd name="T55" fmla="*/ 21 h 21"/>
                <a:gd name="T56" fmla="*/ 16 w 17"/>
                <a:gd name="T57" fmla="*/ 21 h 21"/>
                <a:gd name="T58" fmla="*/ 17 w 17"/>
                <a:gd name="T59" fmla="*/ 15 h 21"/>
                <a:gd name="T60" fmla="*/ 16 w 17"/>
                <a:gd name="T61" fmla="*/ 13 h 21"/>
                <a:gd name="T62" fmla="*/ 12 w 17"/>
                <a:gd name="T63" fmla="*/ 12 h 21"/>
                <a:gd name="T64" fmla="*/ 12 w 17"/>
                <a:gd name="T65" fmla="*/ 14 h 21"/>
                <a:gd name="T66" fmla="*/ 11 w 17"/>
                <a:gd name="T67" fmla="*/ 14 h 21"/>
                <a:gd name="T68" fmla="*/ 11 w 17"/>
                <a:gd name="T69" fmla="*/ 17 h 21"/>
                <a:gd name="T70" fmla="*/ 11 w 17"/>
                <a:gd name="T71" fmla="*/ 19 h 21"/>
                <a:gd name="T72" fmla="*/ 11 w 17"/>
                <a:gd name="T73" fmla="*/ 19 h 21"/>
                <a:gd name="T74" fmla="*/ 13 w 17"/>
                <a:gd name="T75" fmla="*/ 19 h 21"/>
                <a:gd name="T76" fmla="*/ 13 w 17"/>
                <a:gd name="T77" fmla="*/ 16 h 21"/>
                <a:gd name="T78" fmla="*/ 12 w 17"/>
                <a:gd name="T79" fmla="*/ 12 h 21"/>
                <a:gd name="T80" fmla="*/ 4 w 17"/>
                <a:gd name="T81" fmla="*/ 0 h 21"/>
                <a:gd name="T82" fmla="*/ 8 w 17"/>
                <a:gd name="T83" fmla="*/ 6 h 21"/>
                <a:gd name="T84" fmla="*/ 11 w 17"/>
                <a:gd name="T85" fmla="*/ 8 h 21"/>
                <a:gd name="T86" fmla="*/ 6 w 17"/>
                <a:gd name="T87" fmla="*/ 11 h 21"/>
                <a:gd name="T88" fmla="*/ 8 w 17"/>
                <a:gd name="T89" fmla="*/ 12 h 21"/>
                <a:gd name="T90" fmla="*/ 8 w 17"/>
                <a:gd name="T91" fmla="*/ 12 h 21"/>
                <a:gd name="T92" fmla="*/ 10 w 17"/>
                <a:gd name="T93" fmla="*/ 12 h 21"/>
                <a:gd name="T94" fmla="*/ 11 w 17"/>
                <a:gd name="T95" fmla="*/ 11 h 21"/>
                <a:gd name="T96" fmla="*/ 14 w 17"/>
                <a:gd name="T97" fmla="*/ 12 h 21"/>
                <a:gd name="T98" fmla="*/ 14 w 17"/>
                <a:gd name="T99" fmla="*/ 19 h 21"/>
                <a:gd name="T100" fmla="*/ 15 w 17"/>
                <a:gd name="T101" fmla="*/ 20 h 21"/>
                <a:gd name="T102" fmla="*/ 15 w 17"/>
                <a:gd name="T103" fmla="*/ 14 h 21"/>
                <a:gd name="T104" fmla="*/ 15 w 17"/>
                <a:gd name="T105" fmla="*/ 12 h 21"/>
                <a:gd name="T106" fmla="*/ 16 w 17"/>
                <a:gd name="T107" fmla="*/ 12 h 21"/>
                <a:gd name="T108" fmla="*/ 16 w 17"/>
                <a:gd name="T109" fmla="*/ 12 h 21"/>
                <a:gd name="T110" fmla="*/ 17 w 17"/>
                <a:gd name="T111" fmla="*/ 13 h 21"/>
                <a:gd name="T112" fmla="*/ 15 w 17"/>
                <a:gd name="T113" fmla="*/ 6 h 21"/>
                <a:gd name="T114" fmla="*/ 5 w 17"/>
                <a:gd name="T115" fmla="*/ 0 h 21"/>
                <a:gd name="T116" fmla="*/ 4 w 17"/>
                <a:gd name="T1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 h="21">
                  <a:moveTo>
                    <a:pt x="3" y="19"/>
                  </a:moveTo>
                  <a:cubicBezTo>
                    <a:pt x="1" y="20"/>
                    <a:pt x="1" y="21"/>
                    <a:pt x="2" y="21"/>
                  </a:cubicBezTo>
                  <a:cubicBezTo>
                    <a:pt x="2" y="21"/>
                    <a:pt x="2" y="21"/>
                    <a:pt x="2" y="21"/>
                  </a:cubicBezTo>
                  <a:cubicBezTo>
                    <a:pt x="2" y="21"/>
                    <a:pt x="2" y="21"/>
                    <a:pt x="2" y="21"/>
                  </a:cubicBezTo>
                  <a:cubicBezTo>
                    <a:pt x="3" y="21"/>
                    <a:pt x="3" y="21"/>
                    <a:pt x="3" y="21"/>
                  </a:cubicBezTo>
                  <a:cubicBezTo>
                    <a:pt x="3" y="21"/>
                    <a:pt x="3" y="21"/>
                    <a:pt x="3" y="21"/>
                  </a:cubicBezTo>
                  <a:cubicBezTo>
                    <a:pt x="3" y="20"/>
                    <a:pt x="3" y="19"/>
                    <a:pt x="3" y="19"/>
                  </a:cubicBezTo>
                  <a:moveTo>
                    <a:pt x="7" y="16"/>
                  </a:moveTo>
                  <a:cubicBezTo>
                    <a:pt x="6" y="17"/>
                    <a:pt x="6" y="17"/>
                    <a:pt x="5" y="17"/>
                  </a:cubicBezTo>
                  <a:cubicBezTo>
                    <a:pt x="5" y="18"/>
                    <a:pt x="5" y="19"/>
                    <a:pt x="5" y="19"/>
                  </a:cubicBezTo>
                  <a:cubicBezTo>
                    <a:pt x="5" y="20"/>
                    <a:pt x="5" y="20"/>
                    <a:pt x="5" y="20"/>
                  </a:cubicBezTo>
                  <a:cubicBezTo>
                    <a:pt x="6" y="20"/>
                    <a:pt x="6" y="20"/>
                    <a:pt x="7" y="19"/>
                  </a:cubicBezTo>
                  <a:cubicBezTo>
                    <a:pt x="7" y="18"/>
                    <a:pt x="7" y="17"/>
                    <a:pt x="7" y="16"/>
                  </a:cubicBezTo>
                  <a:moveTo>
                    <a:pt x="17" y="15"/>
                  </a:moveTo>
                  <a:cubicBezTo>
                    <a:pt x="17" y="16"/>
                    <a:pt x="17" y="19"/>
                    <a:pt x="17" y="20"/>
                  </a:cubicBezTo>
                  <a:cubicBezTo>
                    <a:pt x="17" y="19"/>
                    <a:pt x="17" y="17"/>
                    <a:pt x="17" y="16"/>
                  </a:cubicBezTo>
                  <a:cubicBezTo>
                    <a:pt x="17" y="16"/>
                    <a:pt x="17" y="16"/>
                    <a:pt x="17" y="15"/>
                  </a:cubicBezTo>
                  <a:moveTo>
                    <a:pt x="10" y="14"/>
                  </a:moveTo>
                  <a:cubicBezTo>
                    <a:pt x="10" y="15"/>
                    <a:pt x="9" y="15"/>
                    <a:pt x="9" y="15"/>
                  </a:cubicBezTo>
                  <a:cubicBezTo>
                    <a:pt x="9" y="16"/>
                    <a:pt x="9" y="18"/>
                    <a:pt x="9" y="19"/>
                  </a:cubicBezTo>
                  <a:cubicBezTo>
                    <a:pt x="9" y="19"/>
                    <a:pt x="9" y="19"/>
                    <a:pt x="10" y="19"/>
                  </a:cubicBezTo>
                  <a:cubicBezTo>
                    <a:pt x="10" y="18"/>
                    <a:pt x="10" y="16"/>
                    <a:pt x="10" y="14"/>
                  </a:cubicBezTo>
                  <a:moveTo>
                    <a:pt x="16" y="13"/>
                  </a:moveTo>
                  <a:cubicBezTo>
                    <a:pt x="16" y="13"/>
                    <a:pt x="16" y="14"/>
                    <a:pt x="16" y="14"/>
                  </a:cubicBezTo>
                  <a:cubicBezTo>
                    <a:pt x="15" y="14"/>
                    <a:pt x="16" y="17"/>
                    <a:pt x="16" y="17"/>
                  </a:cubicBezTo>
                  <a:cubicBezTo>
                    <a:pt x="15" y="18"/>
                    <a:pt x="15" y="19"/>
                    <a:pt x="15" y="20"/>
                  </a:cubicBezTo>
                  <a:cubicBezTo>
                    <a:pt x="16" y="21"/>
                    <a:pt x="16" y="21"/>
                    <a:pt x="16" y="21"/>
                  </a:cubicBezTo>
                  <a:cubicBezTo>
                    <a:pt x="16" y="21"/>
                    <a:pt x="16" y="21"/>
                    <a:pt x="16" y="21"/>
                  </a:cubicBezTo>
                  <a:cubicBezTo>
                    <a:pt x="16" y="21"/>
                    <a:pt x="16" y="21"/>
                    <a:pt x="16" y="21"/>
                  </a:cubicBezTo>
                  <a:cubicBezTo>
                    <a:pt x="17" y="18"/>
                    <a:pt x="17" y="15"/>
                    <a:pt x="17" y="15"/>
                  </a:cubicBezTo>
                  <a:cubicBezTo>
                    <a:pt x="17" y="14"/>
                    <a:pt x="16" y="13"/>
                    <a:pt x="16" y="13"/>
                  </a:cubicBezTo>
                  <a:moveTo>
                    <a:pt x="12" y="12"/>
                  </a:moveTo>
                  <a:cubicBezTo>
                    <a:pt x="12" y="13"/>
                    <a:pt x="12" y="14"/>
                    <a:pt x="12" y="14"/>
                  </a:cubicBezTo>
                  <a:cubicBezTo>
                    <a:pt x="11" y="14"/>
                    <a:pt x="11" y="14"/>
                    <a:pt x="11" y="14"/>
                  </a:cubicBezTo>
                  <a:cubicBezTo>
                    <a:pt x="11" y="15"/>
                    <a:pt x="11" y="17"/>
                    <a:pt x="11" y="17"/>
                  </a:cubicBezTo>
                  <a:cubicBezTo>
                    <a:pt x="11" y="18"/>
                    <a:pt x="11" y="18"/>
                    <a:pt x="11" y="19"/>
                  </a:cubicBezTo>
                  <a:cubicBezTo>
                    <a:pt x="11" y="19"/>
                    <a:pt x="11" y="19"/>
                    <a:pt x="11" y="19"/>
                  </a:cubicBezTo>
                  <a:cubicBezTo>
                    <a:pt x="12" y="19"/>
                    <a:pt x="13" y="19"/>
                    <a:pt x="13" y="19"/>
                  </a:cubicBezTo>
                  <a:cubicBezTo>
                    <a:pt x="13" y="17"/>
                    <a:pt x="13" y="16"/>
                    <a:pt x="13" y="16"/>
                  </a:cubicBezTo>
                  <a:cubicBezTo>
                    <a:pt x="13" y="13"/>
                    <a:pt x="12" y="13"/>
                    <a:pt x="12" y="12"/>
                  </a:cubicBezTo>
                  <a:moveTo>
                    <a:pt x="4" y="0"/>
                  </a:moveTo>
                  <a:cubicBezTo>
                    <a:pt x="0" y="0"/>
                    <a:pt x="8" y="6"/>
                    <a:pt x="8" y="6"/>
                  </a:cubicBezTo>
                  <a:cubicBezTo>
                    <a:pt x="7" y="8"/>
                    <a:pt x="11" y="8"/>
                    <a:pt x="11" y="8"/>
                  </a:cubicBezTo>
                  <a:cubicBezTo>
                    <a:pt x="8" y="9"/>
                    <a:pt x="7" y="10"/>
                    <a:pt x="6" y="11"/>
                  </a:cubicBezTo>
                  <a:cubicBezTo>
                    <a:pt x="7" y="11"/>
                    <a:pt x="8" y="12"/>
                    <a:pt x="8" y="12"/>
                  </a:cubicBezTo>
                  <a:cubicBezTo>
                    <a:pt x="8" y="12"/>
                    <a:pt x="8" y="12"/>
                    <a:pt x="8" y="12"/>
                  </a:cubicBezTo>
                  <a:cubicBezTo>
                    <a:pt x="9" y="12"/>
                    <a:pt x="10" y="12"/>
                    <a:pt x="10" y="12"/>
                  </a:cubicBezTo>
                  <a:cubicBezTo>
                    <a:pt x="11" y="11"/>
                    <a:pt x="11" y="11"/>
                    <a:pt x="11" y="11"/>
                  </a:cubicBezTo>
                  <a:cubicBezTo>
                    <a:pt x="12" y="11"/>
                    <a:pt x="13" y="11"/>
                    <a:pt x="14" y="12"/>
                  </a:cubicBezTo>
                  <a:cubicBezTo>
                    <a:pt x="14" y="12"/>
                    <a:pt x="14" y="12"/>
                    <a:pt x="14" y="19"/>
                  </a:cubicBezTo>
                  <a:cubicBezTo>
                    <a:pt x="14" y="19"/>
                    <a:pt x="15" y="19"/>
                    <a:pt x="15" y="20"/>
                  </a:cubicBezTo>
                  <a:cubicBezTo>
                    <a:pt x="15" y="16"/>
                    <a:pt x="15" y="14"/>
                    <a:pt x="15" y="14"/>
                  </a:cubicBezTo>
                  <a:cubicBezTo>
                    <a:pt x="15" y="12"/>
                    <a:pt x="15" y="12"/>
                    <a:pt x="15" y="12"/>
                  </a:cubicBezTo>
                  <a:cubicBezTo>
                    <a:pt x="16" y="12"/>
                    <a:pt x="16" y="12"/>
                    <a:pt x="16" y="12"/>
                  </a:cubicBezTo>
                  <a:cubicBezTo>
                    <a:pt x="16" y="12"/>
                    <a:pt x="16" y="12"/>
                    <a:pt x="16" y="12"/>
                  </a:cubicBezTo>
                  <a:cubicBezTo>
                    <a:pt x="16" y="12"/>
                    <a:pt x="17" y="12"/>
                    <a:pt x="17" y="13"/>
                  </a:cubicBezTo>
                  <a:cubicBezTo>
                    <a:pt x="16" y="11"/>
                    <a:pt x="16" y="9"/>
                    <a:pt x="15" y="6"/>
                  </a:cubicBezTo>
                  <a:cubicBezTo>
                    <a:pt x="11" y="0"/>
                    <a:pt x="5" y="0"/>
                    <a:pt x="5" y="0"/>
                  </a:cubicBezTo>
                  <a:cubicBezTo>
                    <a:pt x="4"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5" name="Freeform 452"/>
            <p:cNvSpPr>
              <a:spLocks/>
            </p:cNvSpPr>
            <p:nvPr/>
          </p:nvSpPr>
          <p:spPr bwMode="auto">
            <a:xfrm>
              <a:off x="877" y="14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6" name="Freeform 453"/>
            <p:cNvSpPr>
              <a:spLocks noEditPoints="1"/>
            </p:cNvSpPr>
            <p:nvPr/>
          </p:nvSpPr>
          <p:spPr bwMode="auto">
            <a:xfrm>
              <a:off x="878" y="1411"/>
              <a:ext cx="9" cy="15"/>
            </a:xfrm>
            <a:custGeom>
              <a:avLst/>
              <a:gdLst>
                <a:gd name="T0" fmla="*/ 2 w 6"/>
                <a:gd name="T1" fmla="*/ 6 h 10"/>
                <a:gd name="T2" fmla="*/ 0 w 6"/>
                <a:gd name="T3" fmla="*/ 8 h 10"/>
                <a:gd name="T4" fmla="*/ 0 w 6"/>
                <a:gd name="T5" fmla="*/ 10 h 10"/>
                <a:gd name="T6" fmla="*/ 0 w 6"/>
                <a:gd name="T7" fmla="*/ 10 h 10"/>
                <a:gd name="T8" fmla="*/ 2 w 6"/>
                <a:gd name="T9" fmla="*/ 9 h 10"/>
                <a:gd name="T10" fmla="*/ 2 w 6"/>
                <a:gd name="T11" fmla="*/ 8 h 10"/>
                <a:gd name="T12" fmla="*/ 2 w 6"/>
                <a:gd name="T13" fmla="*/ 6 h 10"/>
                <a:gd name="T14" fmla="*/ 6 w 6"/>
                <a:gd name="T15" fmla="*/ 4 h 10"/>
                <a:gd name="T16" fmla="*/ 4 w 6"/>
                <a:gd name="T17" fmla="*/ 5 h 10"/>
                <a:gd name="T18" fmla="*/ 4 w 6"/>
                <a:gd name="T19" fmla="*/ 8 h 10"/>
                <a:gd name="T20" fmla="*/ 6 w 6"/>
                <a:gd name="T21" fmla="*/ 8 h 10"/>
                <a:gd name="T22" fmla="*/ 6 w 6"/>
                <a:gd name="T23" fmla="*/ 4 h 10"/>
                <a:gd name="T24" fmla="*/ 3 w 6"/>
                <a:gd name="T25" fmla="*/ 0 h 10"/>
                <a:gd name="T26" fmla="*/ 4 w 6"/>
                <a:gd name="T27" fmla="*/ 1 h 10"/>
                <a:gd name="T28" fmla="*/ 5 w 6"/>
                <a:gd name="T29" fmla="*/ 1 h 10"/>
                <a:gd name="T30" fmla="*/ 5 w 6"/>
                <a:gd name="T31" fmla="*/ 1 h 10"/>
                <a:gd name="T32" fmla="*/ 5 w 6"/>
                <a:gd name="T33" fmla="*/ 1 h 10"/>
                <a:gd name="T34" fmla="*/ 3 w 6"/>
                <a:gd name="T3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0">
                  <a:moveTo>
                    <a:pt x="2" y="6"/>
                  </a:moveTo>
                  <a:cubicBezTo>
                    <a:pt x="1" y="7"/>
                    <a:pt x="1" y="7"/>
                    <a:pt x="0" y="8"/>
                  </a:cubicBezTo>
                  <a:cubicBezTo>
                    <a:pt x="0" y="8"/>
                    <a:pt x="0" y="9"/>
                    <a:pt x="0" y="10"/>
                  </a:cubicBezTo>
                  <a:cubicBezTo>
                    <a:pt x="0" y="10"/>
                    <a:pt x="0" y="10"/>
                    <a:pt x="0" y="10"/>
                  </a:cubicBezTo>
                  <a:cubicBezTo>
                    <a:pt x="1" y="10"/>
                    <a:pt x="1" y="10"/>
                    <a:pt x="2" y="9"/>
                  </a:cubicBezTo>
                  <a:cubicBezTo>
                    <a:pt x="2" y="9"/>
                    <a:pt x="2" y="9"/>
                    <a:pt x="2" y="8"/>
                  </a:cubicBezTo>
                  <a:cubicBezTo>
                    <a:pt x="2" y="8"/>
                    <a:pt x="2" y="7"/>
                    <a:pt x="2" y="6"/>
                  </a:cubicBezTo>
                  <a:moveTo>
                    <a:pt x="6" y="4"/>
                  </a:moveTo>
                  <a:cubicBezTo>
                    <a:pt x="5" y="4"/>
                    <a:pt x="5" y="5"/>
                    <a:pt x="4" y="5"/>
                  </a:cubicBezTo>
                  <a:cubicBezTo>
                    <a:pt x="4" y="6"/>
                    <a:pt x="4" y="7"/>
                    <a:pt x="4" y="8"/>
                  </a:cubicBezTo>
                  <a:cubicBezTo>
                    <a:pt x="5" y="8"/>
                    <a:pt x="5" y="8"/>
                    <a:pt x="6" y="8"/>
                  </a:cubicBezTo>
                  <a:cubicBezTo>
                    <a:pt x="6" y="7"/>
                    <a:pt x="6" y="5"/>
                    <a:pt x="6" y="4"/>
                  </a:cubicBezTo>
                  <a:moveTo>
                    <a:pt x="3" y="0"/>
                  </a:moveTo>
                  <a:cubicBezTo>
                    <a:pt x="2" y="1"/>
                    <a:pt x="3" y="1"/>
                    <a:pt x="4" y="1"/>
                  </a:cubicBezTo>
                  <a:cubicBezTo>
                    <a:pt x="4" y="1"/>
                    <a:pt x="5" y="1"/>
                    <a:pt x="5" y="1"/>
                  </a:cubicBezTo>
                  <a:cubicBezTo>
                    <a:pt x="5" y="1"/>
                    <a:pt x="5" y="1"/>
                    <a:pt x="5" y="1"/>
                  </a:cubicBezTo>
                  <a:cubicBezTo>
                    <a:pt x="5" y="1"/>
                    <a:pt x="5" y="1"/>
                    <a:pt x="5" y="1"/>
                  </a:cubicBezTo>
                  <a:cubicBezTo>
                    <a:pt x="5" y="1"/>
                    <a:pt x="4"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7" name="Freeform 454"/>
            <p:cNvSpPr>
              <a:spLocks noEditPoints="1"/>
            </p:cNvSpPr>
            <p:nvPr/>
          </p:nvSpPr>
          <p:spPr bwMode="auto">
            <a:xfrm>
              <a:off x="888" y="1411"/>
              <a:ext cx="6" cy="12"/>
            </a:xfrm>
            <a:custGeom>
              <a:avLst/>
              <a:gdLst>
                <a:gd name="T0" fmla="*/ 1 w 4"/>
                <a:gd name="T1" fmla="*/ 3 h 8"/>
                <a:gd name="T2" fmla="*/ 0 w 4"/>
                <a:gd name="T3" fmla="*/ 3 h 8"/>
                <a:gd name="T4" fmla="*/ 0 w 4"/>
                <a:gd name="T5" fmla="*/ 8 h 8"/>
                <a:gd name="T6" fmla="*/ 1 w 4"/>
                <a:gd name="T7" fmla="*/ 8 h 8"/>
                <a:gd name="T8" fmla="*/ 1 w 4"/>
                <a:gd name="T9" fmla="*/ 6 h 8"/>
                <a:gd name="T10" fmla="*/ 1 w 4"/>
                <a:gd name="T11" fmla="*/ 3 h 8"/>
                <a:gd name="T12" fmla="*/ 1 w 4"/>
                <a:gd name="T13" fmla="*/ 0 h 8"/>
                <a:gd name="T14" fmla="*/ 0 w 4"/>
                <a:gd name="T15" fmla="*/ 1 h 8"/>
                <a:gd name="T16" fmla="*/ 1 w 4"/>
                <a:gd name="T17" fmla="*/ 0 h 8"/>
                <a:gd name="T18" fmla="*/ 2 w 4"/>
                <a:gd name="T19" fmla="*/ 1 h 8"/>
                <a:gd name="T20" fmla="*/ 3 w 4"/>
                <a:gd name="T21" fmla="*/ 5 h 8"/>
                <a:gd name="T22" fmla="*/ 3 w 4"/>
                <a:gd name="T23" fmla="*/ 8 h 8"/>
                <a:gd name="T24" fmla="*/ 4 w 4"/>
                <a:gd name="T25" fmla="*/ 8 h 8"/>
                <a:gd name="T26" fmla="*/ 4 w 4"/>
                <a:gd name="T27" fmla="*/ 1 h 8"/>
                <a:gd name="T28" fmla="*/ 1 w 4"/>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8">
                  <a:moveTo>
                    <a:pt x="1" y="3"/>
                  </a:moveTo>
                  <a:cubicBezTo>
                    <a:pt x="1" y="3"/>
                    <a:pt x="0" y="3"/>
                    <a:pt x="0" y="3"/>
                  </a:cubicBezTo>
                  <a:cubicBezTo>
                    <a:pt x="0" y="5"/>
                    <a:pt x="0" y="7"/>
                    <a:pt x="0" y="8"/>
                  </a:cubicBezTo>
                  <a:cubicBezTo>
                    <a:pt x="0" y="8"/>
                    <a:pt x="1" y="8"/>
                    <a:pt x="1" y="8"/>
                  </a:cubicBezTo>
                  <a:cubicBezTo>
                    <a:pt x="1" y="7"/>
                    <a:pt x="1" y="7"/>
                    <a:pt x="1" y="6"/>
                  </a:cubicBezTo>
                  <a:cubicBezTo>
                    <a:pt x="1" y="6"/>
                    <a:pt x="1" y="4"/>
                    <a:pt x="1" y="3"/>
                  </a:cubicBezTo>
                  <a:moveTo>
                    <a:pt x="1" y="0"/>
                  </a:moveTo>
                  <a:cubicBezTo>
                    <a:pt x="1" y="0"/>
                    <a:pt x="1" y="0"/>
                    <a:pt x="0" y="1"/>
                  </a:cubicBezTo>
                  <a:cubicBezTo>
                    <a:pt x="1" y="1"/>
                    <a:pt x="1" y="0"/>
                    <a:pt x="1" y="0"/>
                  </a:cubicBezTo>
                  <a:cubicBezTo>
                    <a:pt x="2" y="0"/>
                    <a:pt x="2" y="1"/>
                    <a:pt x="2" y="1"/>
                  </a:cubicBezTo>
                  <a:cubicBezTo>
                    <a:pt x="2" y="2"/>
                    <a:pt x="3" y="2"/>
                    <a:pt x="3" y="5"/>
                  </a:cubicBezTo>
                  <a:cubicBezTo>
                    <a:pt x="3" y="5"/>
                    <a:pt x="3" y="6"/>
                    <a:pt x="3" y="8"/>
                  </a:cubicBezTo>
                  <a:cubicBezTo>
                    <a:pt x="3" y="8"/>
                    <a:pt x="4" y="8"/>
                    <a:pt x="4" y="8"/>
                  </a:cubicBezTo>
                  <a:cubicBezTo>
                    <a:pt x="4" y="1"/>
                    <a:pt x="4" y="1"/>
                    <a:pt x="4" y="1"/>
                  </a:cubicBezTo>
                  <a:cubicBezTo>
                    <a:pt x="3" y="0"/>
                    <a:pt x="2"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8" name="Freeform 455"/>
            <p:cNvSpPr>
              <a:spLocks/>
            </p:cNvSpPr>
            <p:nvPr/>
          </p:nvSpPr>
          <p:spPr bwMode="auto">
            <a:xfrm>
              <a:off x="896" y="1413"/>
              <a:ext cx="3" cy="13"/>
            </a:xfrm>
            <a:custGeom>
              <a:avLst/>
              <a:gdLst>
                <a:gd name="T0" fmla="*/ 0 w 2"/>
                <a:gd name="T1" fmla="*/ 0 h 9"/>
                <a:gd name="T2" fmla="*/ 0 w 2"/>
                <a:gd name="T3" fmla="*/ 2 h 9"/>
                <a:gd name="T4" fmla="*/ 0 w 2"/>
                <a:gd name="T5" fmla="*/ 8 h 9"/>
                <a:gd name="T6" fmla="*/ 0 w 2"/>
                <a:gd name="T7" fmla="*/ 8 h 9"/>
                <a:gd name="T8" fmla="*/ 1 w 2"/>
                <a:gd name="T9" fmla="*/ 5 h 9"/>
                <a:gd name="T10" fmla="*/ 1 w 2"/>
                <a:gd name="T11" fmla="*/ 2 h 9"/>
                <a:gd name="T12" fmla="*/ 1 w 2"/>
                <a:gd name="T13" fmla="*/ 1 h 9"/>
                <a:gd name="T14" fmla="*/ 2 w 2"/>
                <a:gd name="T15" fmla="*/ 3 h 9"/>
                <a:gd name="T16" fmla="*/ 1 w 2"/>
                <a:gd name="T17" fmla="*/ 9 h 9"/>
                <a:gd name="T18" fmla="*/ 2 w 2"/>
                <a:gd name="T19" fmla="*/ 8 h 9"/>
                <a:gd name="T20" fmla="*/ 2 w 2"/>
                <a:gd name="T21" fmla="*/ 3 h 9"/>
                <a:gd name="T22" fmla="*/ 2 w 2"/>
                <a:gd name="T23" fmla="*/ 1 h 9"/>
                <a:gd name="T24" fmla="*/ 1 w 2"/>
                <a:gd name="T25" fmla="*/ 0 h 9"/>
                <a:gd name="T26" fmla="*/ 1 w 2"/>
                <a:gd name="T27" fmla="*/ 0 h 9"/>
                <a:gd name="T28" fmla="*/ 0 w 2"/>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9">
                  <a:moveTo>
                    <a:pt x="0" y="0"/>
                  </a:moveTo>
                  <a:cubicBezTo>
                    <a:pt x="0" y="0"/>
                    <a:pt x="0" y="0"/>
                    <a:pt x="0" y="2"/>
                  </a:cubicBezTo>
                  <a:cubicBezTo>
                    <a:pt x="0" y="2"/>
                    <a:pt x="0" y="4"/>
                    <a:pt x="0" y="8"/>
                  </a:cubicBezTo>
                  <a:cubicBezTo>
                    <a:pt x="0" y="8"/>
                    <a:pt x="0" y="8"/>
                    <a:pt x="0" y="8"/>
                  </a:cubicBezTo>
                  <a:cubicBezTo>
                    <a:pt x="0" y="7"/>
                    <a:pt x="0" y="6"/>
                    <a:pt x="1" y="5"/>
                  </a:cubicBezTo>
                  <a:cubicBezTo>
                    <a:pt x="1" y="5"/>
                    <a:pt x="0" y="2"/>
                    <a:pt x="1" y="2"/>
                  </a:cubicBezTo>
                  <a:cubicBezTo>
                    <a:pt x="1" y="2"/>
                    <a:pt x="1" y="1"/>
                    <a:pt x="1" y="1"/>
                  </a:cubicBezTo>
                  <a:cubicBezTo>
                    <a:pt x="1" y="1"/>
                    <a:pt x="2" y="2"/>
                    <a:pt x="2" y="3"/>
                  </a:cubicBezTo>
                  <a:cubicBezTo>
                    <a:pt x="2" y="3"/>
                    <a:pt x="2" y="6"/>
                    <a:pt x="1" y="9"/>
                  </a:cubicBezTo>
                  <a:cubicBezTo>
                    <a:pt x="2" y="9"/>
                    <a:pt x="2" y="8"/>
                    <a:pt x="2" y="8"/>
                  </a:cubicBezTo>
                  <a:cubicBezTo>
                    <a:pt x="2" y="7"/>
                    <a:pt x="2" y="4"/>
                    <a:pt x="2" y="3"/>
                  </a:cubicBezTo>
                  <a:cubicBezTo>
                    <a:pt x="2" y="3"/>
                    <a:pt x="2" y="2"/>
                    <a:pt x="2" y="1"/>
                  </a:cubicBezTo>
                  <a:cubicBezTo>
                    <a:pt x="2" y="0"/>
                    <a:pt x="1" y="0"/>
                    <a:pt x="1" y="0"/>
                  </a:cubicBezTo>
                  <a:cubicBezTo>
                    <a:pt x="1" y="0"/>
                    <a:pt x="1" y="0"/>
                    <a:pt x="1" y="0"/>
                  </a:cubicBezTo>
                  <a:cubicBezTo>
                    <a:pt x="1" y="0"/>
                    <a:pt x="1"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59" name="Freeform 456"/>
            <p:cNvSpPr>
              <a:spLocks/>
            </p:cNvSpPr>
            <p:nvPr/>
          </p:nvSpPr>
          <p:spPr bwMode="auto">
            <a:xfrm>
              <a:off x="854" y="1411"/>
              <a:ext cx="29" cy="55"/>
            </a:xfrm>
            <a:custGeom>
              <a:avLst/>
              <a:gdLst>
                <a:gd name="T0" fmla="*/ 20 w 20"/>
                <a:gd name="T1" fmla="*/ 26 h 38"/>
                <a:gd name="T2" fmla="*/ 20 w 20"/>
                <a:gd name="T3" fmla="*/ 29 h 38"/>
                <a:gd name="T4" fmla="*/ 18 w 20"/>
                <a:gd name="T5" fmla="*/ 32 h 38"/>
                <a:gd name="T6" fmla="*/ 16 w 20"/>
                <a:gd name="T7" fmla="*/ 34 h 38"/>
                <a:gd name="T8" fmla="*/ 13 w 20"/>
                <a:gd name="T9" fmla="*/ 34 h 38"/>
                <a:gd name="T10" fmla="*/ 13 w 20"/>
                <a:gd name="T11" fmla="*/ 37 h 38"/>
                <a:gd name="T12" fmla="*/ 13 w 20"/>
                <a:gd name="T13" fmla="*/ 38 h 38"/>
                <a:gd name="T14" fmla="*/ 12 w 20"/>
                <a:gd name="T15" fmla="*/ 38 h 38"/>
                <a:gd name="T16" fmla="*/ 9 w 20"/>
                <a:gd name="T17" fmla="*/ 38 h 38"/>
                <a:gd name="T18" fmla="*/ 8 w 20"/>
                <a:gd name="T19" fmla="*/ 38 h 38"/>
                <a:gd name="T20" fmla="*/ 7 w 20"/>
                <a:gd name="T21" fmla="*/ 37 h 38"/>
                <a:gd name="T22" fmla="*/ 7 w 20"/>
                <a:gd name="T23" fmla="*/ 35 h 38"/>
                <a:gd name="T24" fmla="*/ 3 w 20"/>
                <a:gd name="T25" fmla="*/ 34 h 38"/>
                <a:gd name="T26" fmla="*/ 0 w 20"/>
                <a:gd name="T27" fmla="*/ 33 h 38"/>
                <a:gd name="T28" fmla="*/ 0 w 20"/>
                <a:gd name="T29" fmla="*/ 32 h 38"/>
                <a:gd name="T30" fmla="*/ 0 w 20"/>
                <a:gd name="T31" fmla="*/ 31 h 38"/>
                <a:gd name="T32" fmla="*/ 1 w 20"/>
                <a:gd name="T33" fmla="*/ 29 h 38"/>
                <a:gd name="T34" fmla="*/ 1 w 20"/>
                <a:gd name="T35" fmla="*/ 29 h 38"/>
                <a:gd name="T36" fmla="*/ 2 w 20"/>
                <a:gd name="T37" fmla="*/ 29 h 38"/>
                <a:gd name="T38" fmla="*/ 2 w 20"/>
                <a:gd name="T39" fmla="*/ 29 h 38"/>
                <a:gd name="T40" fmla="*/ 4 w 20"/>
                <a:gd name="T41" fmla="*/ 30 h 38"/>
                <a:gd name="T42" fmla="*/ 8 w 20"/>
                <a:gd name="T43" fmla="*/ 30 h 38"/>
                <a:gd name="T44" fmla="*/ 12 w 20"/>
                <a:gd name="T45" fmla="*/ 29 h 38"/>
                <a:gd name="T46" fmla="*/ 14 w 20"/>
                <a:gd name="T47" fmla="*/ 26 h 38"/>
                <a:gd name="T48" fmla="*/ 13 w 20"/>
                <a:gd name="T49" fmla="*/ 24 h 38"/>
                <a:gd name="T50" fmla="*/ 9 w 20"/>
                <a:gd name="T51" fmla="*/ 21 h 38"/>
                <a:gd name="T52" fmla="*/ 6 w 20"/>
                <a:gd name="T53" fmla="*/ 20 h 38"/>
                <a:gd name="T54" fmla="*/ 3 w 20"/>
                <a:gd name="T55" fmla="*/ 18 h 38"/>
                <a:gd name="T56" fmla="*/ 1 w 20"/>
                <a:gd name="T57" fmla="*/ 15 h 38"/>
                <a:gd name="T58" fmla="*/ 1 w 20"/>
                <a:gd name="T59" fmla="*/ 12 h 38"/>
                <a:gd name="T60" fmla="*/ 2 w 20"/>
                <a:gd name="T61" fmla="*/ 7 h 38"/>
                <a:gd name="T62" fmla="*/ 8 w 20"/>
                <a:gd name="T63" fmla="*/ 4 h 38"/>
                <a:gd name="T64" fmla="*/ 8 w 20"/>
                <a:gd name="T65" fmla="*/ 2 h 38"/>
                <a:gd name="T66" fmla="*/ 8 w 20"/>
                <a:gd name="T67" fmla="*/ 1 h 38"/>
                <a:gd name="T68" fmla="*/ 10 w 20"/>
                <a:gd name="T69" fmla="*/ 0 h 38"/>
                <a:gd name="T70" fmla="*/ 13 w 20"/>
                <a:gd name="T71" fmla="*/ 0 h 38"/>
                <a:gd name="T72" fmla="*/ 14 w 20"/>
                <a:gd name="T73" fmla="*/ 1 h 38"/>
                <a:gd name="T74" fmla="*/ 14 w 20"/>
                <a:gd name="T75" fmla="*/ 2 h 38"/>
                <a:gd name="T76" fmla="*/ 14 w 20"/>
                <a:gd name="T77" fmla="*/ 4 h 38"/>
                <a:gd name="T78" fmla="*/ 17 w 20"/>
                <a:gd name="T79" fmla="*/ 4 h 38"/>
                <a:gd name="T80" fmla="*/ 18 w 20"/>
                <a:gd name="T81" fmla="*/ 5 h 38"/>
                <a:gd name="T82" fmla="*/ 19 w 20"/>
                <a:gd name="T83" fmla="*/ 6 h 38"/>
                <a:gd name="T84" fmla="*/ 18 w 20"/>
                <a:gd name="T85" fmla="*/ 7 h 38"/>
                <a:gd name="T86" fmla="*/ 18 w 20"/>
                <a:gd name="T87" fmla="*/ 9 h 38"/>
                <a:gd name="T88" fmla="*/ 17 w 20"/>
                <a:gd name="T89" fmla="*/ 9 h 38"/>
                <a:gd name="T90" fmla="*/ 15 w 20"/>
                <a:gd name="T91" fmla="*/ 9 h 38"/>
                <a:gd name="T92" fmla="*/ 12 w 20"/>
                <a:gd name="T93" fmla="*/ 9 h 38"/>
                <a:gd name="T94" fmla="*/ 8 w 20"/>
                <a:gd name="T95" fmla="*/ 9 h 38"/>
                <a:gd name="T96" fmla="*/ 7 w 20"/>
                <a:gd name="T97" fmla="*/ 12 h 38"/>
                <a:gd name="T98" fmla="*/ 8 w 20"/>
                <a:gd name="T99" fmla="*/ 14 h 38"/>
                <a:gd name="T100" fmla="*/ 12 w 20"/>
                <a:gd name="T101" fmla="*/ 16 h 38"/>
                <a:gd name="T102" fmla="*/ 18 w 20"/>
                <a:gd name="T103" fmla="*/ 20 h 38"/>
                <a:gd name="T104" fmla="*/ 20 w 20"/>
                <a:gd name="T105"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 h="38">
                  <a:moveTo>
                    <a:pt x="20" y="26"/>
                  </a:moveTo>
                  <a:cubicBezTo>
                    <a:pt x="20" y="27"/>
                    <a:pt x="20" y="29"/>
                    <a:pt x="20" y="29"/>
                  </a:cubicBezTo>
                  <a:cubicBezTo>
                    <a:pt x="19" y="30"/>
                    <a:pt x="19" y="31"/>
                    <a:pt x="18" y="32"/>
                  </a:cubicBezTo>
                  <a:cubicBezTo>
                    <a:pt x="18" y="33"/>
                    <a:pt x="17" y="33"/>
                    <a:pt x="16" y="34"/>
                  </a:cubicBezTo>
                  <a:cubicBezTo>
                    <a:pt x="15" y="34"/>
                    <a:pt x="14" y="34"/>
                    <a:pt x="13" y="34"/>
                  </a:cubicBezTo>
                  <a:cubicBezTo>
                    <a:pt x="13" y="37"/>
                    <a:pt x="13" y="37"/>
                    <a:pt x="13" y="37"/>
                  </a:cubicBezTo>
                  <a:cubicBezTo>
                    <a:pt x="13" y="38"/>
                    <a:pt x="13" y="38"/>
                    <a:pt x="13" y="38"/>
                  </a:cubicBezTo>
                  <a:cubicBezTo>
                    <a:pt x="13" y="38"/>
                    <a:pt x="12" y="38"/>
                    <a:pt x="12" y="38"/>
                  </a:cubicBezTo>
                  <a:cubicBezTo>
                    <a:pt x="9" y="38"/>
                    <a:pt x="9" y="38"/>
                    <a:pt x="9" y="38"/>
                  </a:cubicBezTo>
                  <a:cubicBezTo>
                    <a:pt x="8" y="38"/>
                    <a:pt x="8" y="38"/>
                    <a:pt x="8" y="38"/>
                  </a:cubicBezTo>
                  <a:cubicBezTo>
                    <a:pt x="7" y="38"/>
                    <a:pt x="7" y="37"/>
                    <a:pt x="7" y="37"/>
                  </a:cubicBezTo>
                  <a:cubicBezTo>
                    <a:pt x="7" y="35"/>
                    <a:pt x="7" y="35"/>
                    <a:pt x="7" y="35"/>
                  </a:cubicBezTo>
                  <a:cubicBezTo>
                    <a:pt x="5" y="35"/>
                    <a:pt x="4" y="35"/>
                    <a:pt x="3" y="34"/>
                  </a:cubicBezTo>
                  <a:cubicBezTo>
                    <a:pt x="1" y="34"/>
                    <a:pt x="1" y="34"/>
                    <a:pt x="0" y="33"/>
                  </a:cubicBezTo>
                  <a:cubicBezTo>
                    <a:pt x="0" y="33"/>
                    <a:pt x="0" y="33"/>
                    <a:pt x="0" y="32"/>
                  </a:cubicBezTo>
                  <a:cubicBezTo>
                    <a:pt x="0" y="32"/>
                    <a:pt x="0" y="31"/>
                    <a:pt x="0" y="31"/>
                  </a:cubicBezTo>
                  <a:cubicBezTo>
                    <a:pt x="0" y="30"/>
                    <a:pt x="0" y="30"/>
                    <a:pt x="1" y="29"/>
                  </a:cubicBezTo>
                  <a:cubicBezTo>
                    <a:pt x="1" y="29"/>
                    <a:pt x="1" y="28"/>
                    <a:pt x="1" y="29"/>
                  </a:cubicBezTo>
                  <a:cubicBezTo>
                    <a:pt x="2" y="29"/>
                    <a:pt x="2" y="29"/>
                    <a:pt x="2" y="29"/>
                  </a:cubicBezTo>
                  <a:cubicBezTo>
                    <a:pt x="2" y="29"/>
                    <a:pt x="2" y="29"/>
                    <a:pt x="2" y="29"/>
                  </a:cubicBezTo>
                  <a:cubicBezTo>
                    <a:pt x="3" y="29"/>
                    <a:pt x="3" y="29"/>
                    <a:pt x="4" y="30"/>
                  </a:cubicBezTo>
                  <a:cubicBezTo>
                    <a:pt x="5" y="30"/>
                    <a:pt x="7" y="30"/>
                    <a:pt x="8" y="30"/>
                  </a:cubicBezTo>
                  <a:cubicBezTo>
                    <a:pt x="10" y="30"/>
                    <a:pt x="11" y="30"/>
                    <a:pt x="12" y="29"/>
                  </a:cubicBezTo>
                  <a:cubicBezTo>
                    <a:pt x="14" y="29"/>
                    <a:pt x="14" y="28"/>
                    <a:pt x="14" y="26"/>
                  </a:cubicBezTo>
                  <a:cubicBezTo>
                    <a:pt x="14" y="25"/>
                    <a:pt x="14" y="24"/>
                    <a:pt x="13" y="24"/>
                  </a:cubicBezTo>
                  <a:cubicBezTo>
                    <a:pt x="12" y="23"/>
                    <a:pt x="11" y="22"/>
                    <a:pt x="9" y="21"/>
                  </a:cubicBezTo>
                  <a:cubicBezTo>
                    <a:pt x="8" y="21"/>
                    <a:pt x="7" y="20"/>
                    <a:pt x="6" y="20"/>
                  </a:cubicBezTo>
                  <a:cubicBezTo>
                    <a:pt x="5" y="19"/>
                    <a:pt x="4" y="19"/>
                    <a:pt x="3" y="18"/>
                  </a:cubicBezTo>
                  <a:cubicBezTo>
                    <a:pt x="2" y="17"/>
                    <a:pt x="2" y="16"/>
                    <a:pt x="1" y="15"/>
                  </a:cubicBezTo>
                  <a:cubicBezTo>
                    <a:pt x="1" y="14"/>
                    <a:pt x="1" y="13"/>
                    <a:pt x="1" y="12"/>
                  </a:cubicBezTo>
                  <a:cubicBezTo>
                    <a:pt x="1" y="10"/>
                    <a:pt x="1" y="9"/>
                    <a:pt x="2" y="7"/>
                  </a:cubicBezTo>
                  <a:cubicBezTo>
                    <a:pt x="4" y="6"/>
                    <a:pt x="6" y="5"/>
                    <a:pt x="8" y="4"/>
                  </a:cubicBezTo>
                  <a:cubicBezTo>
                    <a:pt x="8" y="2"/>
                    <a:pt x="8" y="2"/>
                    <a:pt x="8" y="2"/>
                  </a:cubicBezTo>
                  <a:cubicBezTo>
                    <a:pt x="8" y="1"/>
                    <a:pt x="8" y="1"/>
                    <a:pt x="8" y="1"/>
                  </a:cubicBezTo>
                  <a:cubicBezTo>
                    <a:pt x="9" y="0"/>
                    <a:pt x="9" y="0"/>
                    <a:pt x="10" y="0"/>
                  </a:cubicBezTo>
                  <a:cubicBezTo>
                    <a:pt x="13" y="0"/>
                    <a:pt x="13" y="0"/>
                    <a:pt x="13" y="0"/>
                  </a:cubicBezTo>
                  <a:cubicBezTo>
                    <a:pt x="13" y="0"/>
                    <a:pt x="14" y="0"/>
                    <a:pt x="14" y="1"/>
                  </a:cubicBezTo>
                  <a:cubicBezTo>
                    <a:pt x="14" y="1"/>
                    <a:pt x="14" y="1"/>
                    <a:pt x="14" y="2"/>
                  </a:cubicBezTo>
                  <a:cubicBezTo>
                    <a:pt x="14" y="4"/>
                    <a:pt x="14" y="4"/>
                    <a:pt x="14" y="4"/>
                  </a:cubicBezTo>
                  <a:cubicBezTo>
                    <a:pt x="15" y="4"/>
                    <a:pt x="16" y="4"/>
                    <a:pt x="17" y="4"/>
                  </a:cubicBezTo>
                  <a:cubicBezTo>
                    <a:pt x="17" y="5"/>
                    <a:pt x="18" y="5"/>
                    <a:pt x="18" y="5"/>
                  </a:cubicBezTo>
                  <a:cubicBezTo>
                    <a:pt x="18" y="5"/>
                    <a:pt x="19" y="5"/>
                    <a:pt x="19" y="6"/>
                  </a:cubicBezTo>
                  <a:cubicBezTo>
                    <a:pt x="19" y="6"/>
                    <a:pt x="19" y="7"/>
                    <a:pt x="18" y="7"/>
                  </a:cubicBezTo>
                  <a:cubicBezTo>
                    <a:pt x="18" y="8"/>
                    <a:pt x="18" y="8"/>
                    <a:pt x="18" y="9"/>
                  </a:cubicBezTo>
                  <a:cubicBezTo>
                    <a:pt x="18" y="9"/>
                    <a:pt x="17" y="10"/>
                    <a:pt x="17" y="9"/>
                  </a:cubicBezTo>
                  <a:cubicBezTo>
                    <a:pt x="17" y="9"/>
                    <a:pt x="16" y="9"/>
                    <a:pt x="15" y="9"/>
                  </a:cubicBezTo>
                  <a:cubicBezTo>
                    <a:pt x="14" y="9"/>
                    <a:pt x="13" y="9"/>
                    <a:pt x="12" y="9"/>
                  </a:cubicBezTo>
                  <a:cubicBezTo>
                    <a:pt x="10" y="9"/>
                    <a:pt x="8" y="9"/>
                    <a:pt x="8" y="9"/>
                  </a:cubicBezTo>
                  <a:cubicBezTo>
                    <a:pt x="7" y="10"/>
                    <a:pt x="7" y="11"/>
                    <a:pt x="7" y="12"/>
                  </a:cubicBezTo>
                  <a:cubicBezTo>
                    <a:pt x="7" y="13"/>
                    <a:pt x="7" y="14"/>
                    <a:pt x="8" y="14"/>
                  </a:cubicBezTo>
                  <a:cubicBezTo>
                    <a:pt x="9" y="15"/>
                    <a:pt x="10" y="16"/>
                    <a:pt x="12" y="16"/>
                  </a:cubicBezTo>
                  <a:cubicBezTo>
                    <a:pt x="14" y="18"/>
                    <a:pt x="17" y="19"/>
                    <a:pt x="18" y="20"/>
                  </a:cubicBezTo>
                  <a:cubicBezTo>
                    <a:pt x="20" y="22"/>
                    <a:pt x="20" y="24"/>
                    <a:pt x="20" y="26"/>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60" name="Freeform 457"/>
            <p:cNvSpPr>
              <a:spLocks/>
            </p:cNvSpPr>
            <p:nvPr/>
          </p:nvSpPr>
          <p:spPr bwMode="auto">
            <a:xfrm>
              <a:off x="1310" y="735"/>
              <a:ext cx="31" cy="20"/>
            </a:xfrm>
            <a:custGeom>
              <a:avLst/>
              <a:gdLst>
                <a:gd name="T0" fmla="*/ 18 w 21"/>
                <a:gd name="T1" fmla="*/ 14 h 14"/>
                <a:gd name="T2" fmla="*/ 19 w 21"/>
                <a:gd name="T3" fmla="*/ 9 h 14"/>
                <a:gd name="T4" fmla="*/ 21 w 21"/>
                <a:gd name="T5" fmla="*/ 3 h 14"/>
                <a:gd name="T6" fmla="*/ 16 w 21"/>
                <a:gd name="T7" fmla="*/ 1 h 14"/>
                <a:gd name="T8" fmla="*/ 11 w 21"/>
                <a:gd name="T9" fmla="*/ 0 h 14"/>
                <a:gd name="T10" fmla="*/ 9 w 21"/>
                <a:gd name="T11" fmla="*/ 2 h 14"/>
                <a:gd name="T12" fmla="*/ 8 w 21"/>
                <a:gd name="T13" fmla="*/ 1 h 14"/>
                <a:gd name="T14" fmla="*/ 6 w 21"/>
                <a:gd name="T15" fmla="*/ 2 h 14"/>
                <a:gd name="T16" fmla="*/ 1 w 21"/>
                <a:gd name="T17" fmla="*/ 9 h 14"/>
                <a:gd name="T18" fmla="*/ 1 w 21"/>
                <a:gd name="T19" fmla="*/ 13 h 14"/>
                <a:gd name="T20" fmla="*/ 5 w 21"/>
                <a:gd name="T21" fmla="*/ 14 h 14"/>
                <a:gd name="T22" fmla="*/ 18 w 21"/>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4">
                  <a:moveTo>
                    <a:pt x="18" y="14"/>
                  </a:moveTo>
                  <a:cubicBezTo>
                    <a:pt x="18" y="14"/>
                    <a:pt x="21" y="14"/>
                    <a:pt x="19" y="9"/>
                  </a:cubicBezTo>
                  <a:cubicBezTo>
                    <a:pt x="19" y="9"/>
                    <a:pt x="21" y="6"/>
                    <a:pt x="21" y="3"/>
                  </a:cubicBezTo>
                  <a:cubicBezTo>
                    <a:pt x="21" y="3"/>
                    <a:pt x="18" y="1"/>
                    <a:pt x="16" y="1"/>
                  </a:cubicBezTo>
                  <a:cubicBezTo>
                    <a:pt x="16" y="1"/>
                    <a:pt x="10" y="1"/>
                    <a:pt x="11" y="0"/>
                  </a:cubicBezTo>
                  <a:cubicBezTo>
                    <a:pt x="11" y="0"/>
                    <a:pt x="10" y="1"/>
                    <a:pt x="9" y="2"/>
                  </a:cubicBezTo>
                  <a:cubicBezTo>
                    <a:pt x="8" y="1"/>
                    <a:pt x="8" y="1"/>
                    <a:pt x="8" y="1"/>
                  </a:cubicBezTo>
                  <a:cubicBezTo>
                    <a:pt x="8" y="1"/>
                    <a:pt x="7" y="0"/>
                    <a:pt x="6" y="2"/>
                  </a:cubicBezTo>
                  <a:cubicBezTo>
                    <a:pt x="1" y="9"/>
                    <a:pt x="1" y="9"/>
                    <a:pt x="1" y="9"/>
                  </a:cubicBezTo>
                  <a:cubicBezTo>
                    <a:pt x="1" y="9"/>
                    <a:pt x="0" y="12"/>
                    <a:pt x="1" y="13"/>
                  </a:cubicBezTo>
                  <a:cubicBezTo>
                    <a:pt x="1" y="13"/>
                    <a:pt x="3" y="14"/>
                    <a:pt x="5" y="14"/>
                  </a:cubicBezTo>
                  <a:cubicBezTo>
                    <a:pt x="18" y="14"/>
                    <a:pt x="18" y="14"/>
                    <a:pt x="18" y="14"/>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61" name="Freeform 458"/>
            <p:cNvSpPr>
              <a:spLocks/>
            </p:cNvSpPr>
            <p:nvPr/>
          </p:nvSpPr>
          <p:spPr bwMode="auto">
            <a:xfrm>
              <a:off x="1323" y="736"/>
              <a:ext cx="2" cy="16"/>
            </a:xfrm>
            <a:custGeom>
              <a:avLst/>
              <a:gdLst>
                <a:gd name="T0" fmla="*/ 0 w 1"/>
                <a:gd name="T1" fmla="*/ 9 h 11"/>
                <a:gd name="T2" fmla="*/ 1 w 1"/>
                <a:gd name="T3" fmla="*/ 0 h 11"/>
                <a:gd name="T4" fmla="*/ 1 w 1"/>
                <a:gd name="T5" fmla="*/ 11 h 11"/>
                <a:gd name="T6" fmla="*/ 0 w 1"/>
                <a:gd name="T7" fmla="*/ 9 h 11"/>
              </a:gdLst>
              <a:ahLst/>
              <a:cxnLst>
                <a:cxn ang="0">
                  <a:pos x="T0" y="T1"/>
                </a:cxn>
                <a:cxn ang="0">
                  <a:pos x="T2" y="T3"/>
                </a:cxn>
                <a:cxn ang="0">
                  <a:pos x="T4" y="T5"/>
                </a:cxn>
                <a:cxn ang="0">
                  <a:pos x="T6" y="T7"/>
                </a:cxn>
              </a:cxnLst>
              <a:rect l="0" t="0" r="r" b="b"/>
              <a:pathLst>
                <a:path w="1" h="11">
                  <a:moveTo>
                    <a:pt x="0" y="9"/>
                  </a:moveTo>
                  <a:cubicBezTo>
                    <a:pt x="0" y="9"/>
                    <a:pt x="0" y="1"/>
                    <a:pt x="1" y="0"/>
                  </a:cubicBezTo>
                  <a:cubicBezTo>
                    <a:pt x="1" y="0"/>
                    <a:pt x="1" y="9"/>
                    <a:pt x="1" y="11"/>
                  </a:cubicBezTo>
                  <a:cubicBezTo>
                    <a:pt x="0" y="9"/>
                    <a:pt x="0" y="9"/>
                    <a:pt x="0" y="9"/>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62" name="Freeform 459"/>
            <p:cNvSpPr>
              <a:spLocks noEditPoints="1"/>
            </p:cNvSpPr>
            <p:nvPr/>
          </p:nvSpPr>
          <p:spPr bwMode="auto">
            <a:xfrm>
              <a:off x="1329" y="739"/>
              <a:ext cx="12" cy="16"/>
            </a:xfrm>
            <a:custGeom>
              <a:avLst/>
              <a:gdLst>
                <a:gd name="T0" fmla="*/ 5 w 8"/>
                <a:gd name="T1" fmla="*/ 6 h 11"/>
                <a:gd name="T2" fmla="*/ 4 w 8"/>
                <a:gd name="T3" fmla="*/ 9 h 11"/>
                <a:gd name="T4" fmla="*/ 6 w 8"/>
                <a:gd name="T5" fmla="*/ 11 h 11"/>
                <a:gd name="T6" fmla="*/ 5 w 8"/>
                <a:gd name="T7" fmla="*/ 6 h 11"/>
                <a:gd name="T8" fmla="*/ 7 w 8"/>
                <a:gd name="T9" fmla="*/ 0 h 11"/>
                <a:gd name="T10" fmla="*/ 6 w 8"/>
                <a:gd name="T11" fmla="*/ 4 h 11"/>
                <a:gd name="T12" fmla="*/ 0 w 8"/>
                <a:gd name="T13" fmla="*/ 7 h 11"/>
                <a:gd name="T14" fmla="*/ 1 w 8"/>
                <a:gd name="T15" fmla="*/ 7 h 11"/>
                <a:gd name="T16" fmla="*/ 2 w 8"/>
                <a:gd name="T17" fmla="*/ 7 h 11"/>
                <a:gd name="T18" fmla="*/ 5 w 8"/>
                <a:gd name="T19" fmla="*/ 6 h 11"/>
                <a:gd name="T20" fmla="*/ 5 w 8"/>
                <a:gd name="T21" fmla="*/ 6 h 11"/>
                <a:gd name="T22" fmla="*/ 7 w 8"/>
                <a:gd name="T23" fmla="*/ 0 h 11"/>
                <a:gd name="T24" fmla="*/ 6 w 8"/>
                <a:gd name="T25" fmla="*/ 0 h 11"/>
                <a:gd name="T26" fmla="*/ 7 w 8"/>
                <a:gd name="T27" fmla="*/ 0 h 11"/>
                <a:gd name="T28" fmla="*/ 6 w 8"/>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1">
                  <a:moveTo>
                    <a:pt x="5" y="6"/>
                  </a:moveTo>
                  <a:cubicBezTo>
                    <a:pt x="5" y="6"/>
                    <a:pt x="7" y="9"/>
                    <a:pt x="4" y="9"/>
                  </a:cubicBezTo>
                  <a:cubicBezTo>
                    <a:pt x="4" y="9"/>
                    <a:pt x="5" y="10"/>
                    <a:pt x="6" y="11"/>
                  </a:cubicBezTo>
                  <a:cubicBezTo>
                    <a:pt x="8" y="9"/>
                    <a:pt x="5" y="6"/>
                    <a:pt x="5" y="6"/>
                  </a:cubicBezTo>
                  <a:moveTo>
                    <a:pt x="7" y="0"/>
                  </a:moveTo>
                  <a:cubicBezTo>
                    <a:pt x="7" y="1"/>
                    <a:pt x="6" y="4"/>
                    <a:pt x="6" y="4"/>
                  </a:cubicBezTo>
                  <a:cubicBezTo>
                    <a:pt x="0" y="7"/>
                    <a:pt x="0" y="7"/>
                    <a:pt x="0" y="7"/>
                  </a:cubicBezTo>
                  <a:cubicBezTo>
                    <a:pt x="1" y="7"/>
                    <a:pt x="1" y="7"/>
                    <a:pt x="1" y="7"/>
                  </a:cubicBezTo>
                  <a:cubicBezTo>
                    <a:pt x="1" y="7"/>
                    <a:pt x="1" y="7"/>
                    <a:pt x="2" y="7"/>
                  </a:cubicBezTo>
                  <a:cubicBezTo>
                    <a:pt x="5" y="6"/>
                    <a:pt x="5" y="6"/>
                    <a:pt x="5" y="6"/>
                  </a:cubicBezTo>
                  <a:cubicBezTo>
                    <a:pt x="5" y="6"/>
                    <a:pt x="5" y="6"/>
                    <a:pt x="5" y="6"/>
                  </a:cubicBezTo>
                  <a:cubicBezTo>
                    <a:pt x="8" y="3"/>
                    <a:pt x="7" y="1"/>
                    <a:pt x="7" y="0"/>
                  </a:cubicBezTo>
                  <a:moveTo>
                    <a:pt x="6" y="0"/>
                  </a:moveTo>
                  <a:cubicBezTo>
                    <a:pt x="6" y="0"/>
                    <a:pt x="7" y="0"/>
                    <a:pt x="7" y="0"/>
                  </a:cubicBezTo>
                  <a:cubicBezTo>
                    <a:pt x="7" y="0"/>
                    <a:pt x="7" y="0"/>
                    <a:pt x="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63" name="Freeform 460"/>
            <p:cNvSpPr>
              <a:spLocks noEditPoints="1"/>
            </p:cNvSpPr>
            <p:nvPr/>
          </p:nvSpPr>
          <p:spPr bwMode="auto">
            <a:xfrm>
              <a:off x="1312" y="738"/>
              <a:ext cx="11" cy="13"/>
            </a:xfrm>
            <a:custGeom>
              <a:avLst/>
              <a:gdLst>
                <a:gd name="T0" fmla="*/ 8 w 8"/>
                <a:gd name="T1" fmla="*/ 3 h 9"/>
                <a:gd name="T2" fmla="*/ 8 w 8"/>
                <a:gd name="T3" fmla="*/ 2 h 9"/>
                <a:gd name="T4" fmla="*/ 8 w 8"/>
                <a:gd name="T5" fmla="*/ 3 h 9"/>
                <a:gd name="T6" fmla="*/ 8 w 8"/>
                <a:gd name="T7" fmla="*/ 8 h 9"/>
                <a:gd name="T8" fmla="*/ 6 w 8"/>
                <a:gd name="T9" fmla="*/ 9 h 9"/>
                <a:gd name="T10" fmla="*/ 5 w 8"/>
                <a:gd name="T11" fmla="*/ 7 h 9"/>
                <a:gd name="T12" fmla="*/ 8 w 8"/>
                <a:gd name="T13" fmla="*/ 3 h 9"/>
                <a:gd name="T14" fmla="*/ 8 w 8"/>
                <a:gd name="T15" fmla="*/ 0 h 9"/>
                <a:gd name="T16" fmla="*/ 4 w 8"/>
                <a:gd name="T17" fmla="*/ 6 h 9"/>
                <a:gd name="T18" fmla="*/ 6 w 8"/>
                <a:gd name="T19" fmla="*/ 9 h 9"/>
                <a:gd name="T20" fmla="*/ 8 w 8"/>
                <a:gd name="T21" fmla="*/ 8 h 9"/>
                <a:gd name="T22" fmla="*/ 8 w 8"/>
                <a:gd name="T23" fmla="*/ 0 h 9"/>
                <a:gd name="T24" fmla="*/ 8 w 8"/>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9">
                  <a:moveTo>
                    <a:pt x="8" y="3"/>
                  </a:moveTo>
                  <a:cubicBezTo>
                    <a:pt x="8" y="2"/>
                    <a:pt x="8" y="2"/>
                    <a:pt x="8" y="2"/>
                  </a:cubicBezTo>
                  <a:cubicBezTo>
                    <a:pt x="8" y="2"/>
                    <a:pt x="8" y="2"/>
                    <a:pt x="8" y="3"/>
                  </a:cubicBezTo>
                  <a:cubicBezTo>
                    <a:pt x="8" y="5"/>
                    <a:pt x="8" y="8"/>
                    <a:pt x="8" y="8"/>
                  </a:cubicBezTo>
                  <a:cubicBezTo>
                    <a:pt x="7" y="9"/>
                    <a:pt x="6" y="9"/>
                    <a:pt x="6" y="9"/>
                  </a:cubicBezTo>
                  <a:cubicBezTo>
                    <a:pt x="4" y="9"/>
                    <a:pt x="5" y="7"/>
                    <a:pt x="5" y="7"/>
                  </a:cubicBezTo>
                  <a:cubicBezTo>
                    <a:pt x="7" y="6"/>
                    <a:pt x="8" y="4"/>
                    <a:pt x="8" y="3"/>
                  </a:cubicBezTo>
                  <a:moveTo>
                    <a:pt x="8" y="0"/>
                  </a:moveTo>
                  <a:cubicBezTo>
                    <a:pt x="4" y="6"/>
                    <a:pt x="4" y="6"/>
                    <a:pt x="4" y="6"/>
                  </a:cubicBezTo>
                  <a:cubicBezTo>
                    <a:pt x="0" y="8"/>
                    <a:pt x="4" y="9"/>
                    <a:pt x="6" y="9"/>
                  </a:cubicBezTo>
                  <a:cubicBezTo>
                    <a:pt x="7" y="9"/>
                    <a:pt x="8" y="9"/>
                    <a:pt x="8" y="8"/>
                  </a:cubicBezTo>
                  <a:cubicBezTo>
                    <a:pt x="7" y="5"/>
                    <a:pt x="8" y="0"/>
                    <a:pt x="8" y="0"/>
                  </a:cubicBezTo>
                  <a:cubicBezTo>
                    <a:pt x="8" y="0"/>
                    <a:pt x="8" y="0"/>
                    <a:pt x="8"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64" name="Freeform 461"/>
            <p:cNvSpPr>
              <a:spLocks noEditPoints="1"/>
            </p:cNvSpPr>
            <p:nvPr/>
          </p:nvSpPr>
          <p:spPr bwMode="auto">
            <a:xfrm>
              <a:off x="1326" y="738"/>
              <a:ext cx="13" cy="11"/>
            </a:xfrm>
            <a:custGeom>
              <a:avLst/>
              <a:gdLst>
                <a:gd name="T0" fmla="*/ 4 w 9"/>
                <a:gd name="T1" fmla="*/ 3 h 8"/>
                <a:gd name="T2" fmla="*/ 4 w 9"/>
                <a:gd name="T3" fmla="*/ 1 h 8"/>
                <a:gd name="T4" fmla="*/ 5 w 9"/>
                <a:gd name="T5" fmla="*/ 1 h 8"/>
                <a:gd name="T6" fmla="*/ 2 w 9"/>
                <a:gd name="T7" fmla="*/ 8 h 8"/>
                <a:gd name="T8" fmla="*/ 4 w 9"/>
                <a:gd name="T9" fmla="*/ 3 h 8"/>
                <a:gd name="T10" fmla="*/ 4 w 9"/>
                <a:gd name="T11" fmla="*/ 3 h 8"/>
                <a:gd name="T12" fmla="*/ 5 w 9"/>
                <a:gd name="T13" fmla="*/ 0 h 8"/>
                <a:gd name="T14" fmla="*/ 3 w 9"/>
                <a:gd name="T15" fmla="*/ 0 h 8"/>
                <a:gd name="T16" fmla="*/ 0 w 9"/>
                <a:gd name="T17" fmla="*/ 8 h 8"/>
                <a:gd name="T18" fmla="*/ 1 w 9"/>
                <a:gd name="T19" fmla="*/ 8 h 8"/>
                <a:gd name="T20" fmla="*/ 2 w 9"/>
                <a:gd name="T21" fmla="*/ 8 h 8"/>
                <a:gd name="T22" fmla="*/ 6 w 9"/>
                <a:gd name="T23" fmla="*/ 3 h 8"/>
                <a:gd name="T24" fmla="*/ 5 w 9"/>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4" y="3"/>
                  </a:moveTo>
                  <a:cubicBezTo>
                    <a:pt x="1" y="1"/>
                    <a:pt x="3" y="1"/>
                    <a:pt x="4" y="1"/>
                  </a:cubicBezTo>
                  <a:cubicBezTo>
                    <a:pt x="4" y="1"/>
                    <a:pt x="5" y="1"/>
                    <a:pt x="5" y="1"/>
                  </a:cubicBezTo>
                  <a:cubicBezTo>
                    <a:pt x="9" y="2"/>
                    <a:pt x="2" y="8"/>
                    <a:pt x="2" y="8"/>
                  </a:cubicBezTo>
                  <a:cubicBezTo>
                    <a:pt x="6" y="3"/>
                    <a:pt x="5" y="3"/>
                    <a:pt x="4" y="3"/>
                  </a:cubicBezTo>
                  <a:cubicBezTo>
                    <a:pt x="4" y="3"/>
                    <a:pt x="4" y="3"/>
                    <a:pt x="4" y="3"/>
                  </a:cubicBezTo>
                  <a:moveTo>
                    <a:pt x="5" y="0"/>
                  </a:moveTo>
                  <a:cubicBezTo>
                    <a:pt x="4" y="0"/>
                    <a:pt x="3" y="0"/>
                    <a:pt x="3" y="0"/>
                  </a:cubicBezTo>
                  <a:cubicBezTo>
                    <a:pt x="2" y="0"/>
                    <a:pt x="1" y="6"/>
                    <a:pt x="0" y="8"/>
                  </a:cubicBezTo>
                  <a:cubicBezTo>
                    <a:pt x="1" y="8"/>
                    <a:pt x="1" y="8"/>
                    <a:pt x="1" y="8"/>
                  </a:cubicBezTo>
                  <a:cubicBezTo>
                    <a:pt x="1" y="8"/>
                    <a:pt x="2" y="8"/>
                    <a:pt x="2" y="8"/>
                  </a:cubicBezTo>
                  <a:cubicBezTo>
                    <a:pt x="7" y="3"/>
                    <a:pt x="6" y="3"/>
                    <a:pt x="6" y="3"/>
                  </a:cubicBezTo>
                  <a:cubicBezTo>
                    <a:pt x="7" y="0"/>
                    <a:pt x="6" y="0"/>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65" name="Freeform 462"/>
            <p:cNvSpPr>
              <a:spLocks/>
            </p:cNvSpPr>
            <p:nvPr/>
          </p:nvSpPr>
          <p:spPr bwMode="auto">
            <a:xfrm>
              <a:off x="1332" y="748"/>
              <a:ext cx="7" cy="4"/>
            </a:xfrm>
            <a:custGeom>
              <a:avLst/>
              <a:gdLst>
                <a:gd name="T0" fmla="*/ 3 w 5"/>
                <a:gd name="T1" fmla="*/ 0 h 3"/>
                <a:gd name="T2" fmla="*/ 0 w 5"/>
                <a:gd name="T3" fmla="*/ 1 h 3"/>
                <a:gd name="T4" fmla="*/ 2 w 5"/>
                <a:gd name="T5" fmla="*/ 3 h 3"/>
                <a:gd name="T6" fmla="*/ 3 w 5"/>
                <a:gd name="T7" fmla="*/ 0 h 3"/>
                <a:gd name="T8" fmla="*/ 3 w 5"/>
                <a:gd name="T9" fmla="*/ 0 h 3"/>
                <a:gd name="T10" fmla="*/ 3 w 5"/>
                <a:gd name="T11" fmla="*/ 0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0" y="1"/>
                    <a:pt x="0" y="1"/>
                    <a:pt x="0" y="1"/>
                  </a:cubicBezTo>
                  <a:cubicBezTo>
                    <a:pt x="0" y="2"/>
                    <a:pt x="1" y="2"/>
                    <a:pt x="2" y="3"/>
                  </a:cubicBezTo>
                  <a:cubicBezTo>
                    <a:pt x="5" y="3"/>
                    <a:pt x="3" y="0"/>
                    <a:pt x="3" y="0"/>
                  </a:cubicBezTo>
                  <a:cubicBezTo>
                    <a:pt x="3" y="0"/>
                    <a:pt x="3" y="0"/>
                    <a:pt x="3" y="0"/>
                  </a:cubicBezTo>
                  <a:cubicBezTo>
                    <a:pt x="3" y="0"/>
                    <a:pt x="3" y="0"/>
                    <a:pt x="3" y="0"/>
                  </a:cubicBezTo>
                  <a:cubicBezTo>
                    <a:pt x="3" y="0"/>
                    <a:pt x="3"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66" name="Freeform 463"/>
            <p:cNvSpPr>
              <a:spLocks/>
            </p:cNvSpPr>
            <p:nvPr/>
          </p:nvSpPr>
          <p:spPr bwMode="auto">
            <a:xfrm>
              <a:off x="1284" y="748"/>
              <a:ext cx="83" cy="100"/>
            </a:xfrm>
            <a:custGeom>
              <a:avLst/>
              <a:gdLst>
                <a:gd name="T0" fmla="*/ 24 w 57"/>
                <a:gd name="T1" fmla="*/ 5 h 69"/>
                <a:gd name="T2" fmla="*/ 13 w 57"/>
                <a:gd name="T3" fmla="*/ 19 h 69"/>
                <a:gd name="T4" fmla="*/ 12 w 57"/>
                <a:gd name="T5" fmla="*/ 25 h 69"/>
                <a:gd name="T6" fmla="*/ 13 w 57"/>
                <a:gd name="T7" fmla="*/ 29 h 69"/>
                <a:gd name="T8" fmla="*/ 11 w 57"/>
                <a:gd name="T9" fmla="*/ 34 h 69"/>
                <a:gd name="T10" fmla="*/ 12 w 57"/>
                <a:gd name="T11" fmla="*/ 37 h 69"/>
                <a:gd name="T12" fmla="*/ 11 w 57"/>
                <a:gd name="T13" fmla="*/ 40 h 69"/>
                <a:gd name="T14" fmla="*/ 11 w 57"/>
                <a:gd name="T15" fmla="*/ 42 h 69"/>
                <a:gd name="T16" fmla="*/ 11 w 57"/>
                <a:gd name="T17" fmla="*/ 43 h 69"/>
                <a:gd name="T18" fmla="*/ 10 w 57"/>
                <a:gd name="T19" fmla="*/ 48 h 69"/>
                <a:gd name="T20" fmla="*/ 9 w 57"/>
                <a:gd name="T21" fmla="*/ 59 h 69"/>
                <a:gd name="T22" fmla="*/ 8 w 57"/>
                <a:gd name="T23" fmla="*/ 63 h 69"/>
                <a:gd name="T24" fmla="*/ 3 w 57"/>
                <a:gd name="T25" fmla="*/ 66 h 69"/>
                <a:gd name="T26" fmla="*/ 17 w 57"/>
                <a:gd name="T27" fmla="*/ 68 h 69"/>
                <a:gd name="T28" fmla="*/ 39 w 57"/>
                <a:gd name="T29" fmla="*/ 68 h 69"/>
                <a:gd name="T30" fmla="*/ 48 w 57"/>
                <a:gd name="T31" fmla="*/ 67 h 69"/>
                <a:gd name="T32" fmla="*/ 55 w 57"/>
                <a:gd name="T33" fmla="*/ 65 h 69"/>
                <a:gd name="T34" fmla="*/ 55 w 57"/>
                <a:gd name="T35" fmla="*/ 62 h 69"/>
                <a:gd name="T36" fmla="*/ 51 w 57"/>
                <a:gd name="T37" fmla="*/ 60 h 69"/>
                <a:gd name="T38" fmla="*/ 48 w 57"/>
                <a:gd name="T39" fmla="*/ 60 h 69"/>
                <a:gd name="T40" fmla="*/ 48 w 57"/>
                <a:gd name="T41" fmla="*/ 56 h 69"/>
                <a:gd name="T42" fmla="*/ 46 w 57"/>
                <a:gd name="T43" fmla="*/ 54 h 69"/>
                <a:gd name="T44" fmla="*/ 47 w 57"/>
                <a:gd name="T45" fmla="*/ 43 h 69"/>
                <a:gd name="T46" fmla="*/ 47 w 57"/>
                <a:gd name="T47" fmla="*/ 36 h 69"/>
                <a:gd name="T48" fmla="*/ 47 w 57"/>
                <a:gd name="T49" fmla="*/ 33 h 69"/>
                <a:gd name="T50" fmla="*/ 47 w 57"/>
                <a:gd name="T51" fmla="*/ 27 h 69"/>
                <a:gd name="T52" fmla="*/ 48 w 57"/>
                <a:gd name="T53" fmla="*/ 21 h 69"/>
                <a:gd name="T54" fmla="*/ 43 w 57"/>
                <a:gd name="T55" fmla="*/ 12 h 69"/>
                <a:gd name="T56" fmla="*/ 32 w 57"/>
                <a:gd name="T57" fmla="*/ 1 h 69"/>
                <a:gd name="T58" fmla="*/ 24 w 57"/>
                <a:gd name="T59"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 h="69">
                  <a:moveTo>
                    <a:pt x="24" y="5"/>
                  </a:moveTo>
                  <a:cubicBezTo>
                    <a:pt x="24" y="5"/>
                    <a:pt x="13" y="6"/>
                    <a:pt x="13" y="19"/>
                  </a:cubicBezTo>
                  <a:cubicBezTo>
                    <a:pt x="12" y="25"/>
                    <a:pt x="12" y="25"/>
                    <a:pt x="12" y="25"/>
                  </a:cubicBezTo>
                  <a:cubicBezTo>
                    <a:pt x="12" y="25"/>
                    <a:pt x="12" y="27"/>
                    <a:pt x="13" y="29"/>
                  </a:cubicBezTo>
                  <a:cubicBezTo>
                    <a:pt x="13" y="29"/>
                    <a:pt x="13" y="30"/>
                    <a:pt x="11" y="34"/>
                  </a:cubicBezTo>
                  <a:cubicBezTo>
                    <a:pt x="11" y="34"/>
                    <a:pt x="11" y="35"/>
                    <a:pt x="12" y="37"/>
                  </a:cubicBezTo>
                  <a:cubicBezTo>
                    <a:pt x="11" y="40"/>
                    <a:pt x="11" y="40"/>
                    <a:pt x="11" y="40"/>
                  </a:cubicBezTo>
                  <a:cubicBezTo>
                    <a:pt x="11" y="40"/>
                    <a:pt x="11" y="41"/>
                    <a:pt x="11" y="42"/>
                  </a:cubicBezTo>
                  <a:cubicBezTo>
                    <a:pt x="11" y="42"/>
                    <a:pt x="13" y="42"/>
                    <a:pt x="11" y="43"/>
                  </a:cubicBezTo>
                  <a:cubicBezTo>
                    <a:pt x="11" y="43"/>
                    <a:pt x="10" y="43"/>
                    <a:pt x="10" y="48"/>
                  </a:cubicBezTo>
                  <a:cubicBezTo>
                    <a:pt x="10" y="48"/>
                    <a:pt x="10" y="58"/>
                    <a:pt x="9" y="59"/>
                  </a:cubicBezTo>
                  <a:cubicBezTo>
                    <a:pt x="9" y="59"/>
                    <a:pt x="8" y="60"/>
                    <a:pt x="8" y="63"/>
                  </a:cubicBezTo>
                  <a:cubicBezTo>
                    <a:pt x="8" y="63"/>
                    <a:pt x="0" y="63"/>
                    <a:pt x="3" y="66"/>
                  </a:cubicBezTo>
                  <a:cubicBezTo>
                    <a:pt x="3" y="66"/>
                    <a:pt x="13" y="69"/>
                    <a:pt x="17" y="68"/>
                  </a:cubicBezTo>
                  <a:cubicBezTo>
                    <a:pt x="17" y="68"/>
                    <a:pt x="37" y="67"/>
                    <a:pt x="39" y="68"/>
                  </a:cubicBezTo>
                  <a:cubicBezTo>
                    <a:pt x="48" y="67"/>
                    <a:pt x="48" y="67"/>
                    <a:pt x="48" y="67"/>
                  </a:cubicBezTo>
                  <a:cubicBezTo>
                    <a:pt x="48" y="67"/>
                    <a:pt x="53" y="64"/>
                    <a:pt x="55" y="65"/>
                  </a:cubicBezTo>
                  <a:cubicBezTo>
                    <a:pt x="55" y="65"/>
                    <a:pt x="57" y="62"/>
                    <a:pt x="55" y="62"/>
                  </a:cubicBezTo>
                  <a:cubicBezTo>
                    <a:pt x="55" y="62"/>
                    <a:pt x="52" y="60"/>
                    <a:pt x="51" y="60"/>
                  </a:cubicBezTo>
                  <a:cubicBezTo>
                    <a:pt x="51" y="60"/>
                    <a:pt x="49" y="59"/>
                    <a:pt x="48" y="60"/>
                  </a:cubicBezTo>
                  <a:cubicBezTo>
                    <a:pt x="48" y="60"/>
                    <a:pt x="47" y="58"/>
                    <a:pt x="48" y="56"/>
                  </a:cubicBezTo>
                  <a:cubicBezTo>
                    <a:pt x="46" y="54"/>
                    <a:pt x="46" y="54"/>
                    <a:pt x="46" y="54"/>
                  </a:cubicBezTo>
                  <a:cubicBezTo>
                    <a:pt x="46" y="54"/>
                    <a:pt x="46" y="47"/>
                    <a:pt x="47" y="43"/>
                  </a:cubicBezTo>
                  <a:cubicBezTo>
                    <a:pt x="47" y="43"/>
                    <a:pt x="48" y="37"/>
                    <a:pt x="47" y="36"/>
                  </a:cubicBezTo>
                  <a:cubicBezTo>
                    <a:pt x="47" y="36"/>
                    <a:pt x="46" y="33"/>
                    <a:pt x="47" y="33"/>
                  </a:cubicBezTo>
                  <a:cubicBezTo>
                    <a:pt x="47" y="33"/>
                    <a:pt x="48" y="32"/>
                    <a:pt x="47" y="27"/>
                  </a:cubicBezTo>
                  <a:cubicBezTo>
                    <a:pt x="47" y="27"/>
                    <a:pt x="47" y="21"/>
                    <a:pt x="48" y="21"/>
                  </a:cubicBezTo>
                  <a:cubicBezTo>
                    <a:pt x="48" y="21"/>
                    <a:pt x="48" y="17"/>
                    <a:pt x="43" y="12"/>
                  </a:cubicBezTo>
                  <a:cubicBezTo>
                    <a:pt x="43" y="12"/>
                    <a:pt x="35" y="2"/>
                    <a:pt x="32" y="1"/>
                  </a:cubicBezTo>
                  <a:cubicBezTo>
                    <a:pt x="32" y="1"/>
                    <a:pt x="25" y="0"/>
                    <a:pt x="24" y="5"/>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67" name="Freeform 464"/>
            <p:cNvSpPr>
              <a:spLocks/>
            </p:cNvSpPr>
            <p:nvPr/>
          </p:nvSpPr>
          <p:spPr bwMode="auto">
            <a:xfrm>
              <a:off x="1303" y="755"/>
              <a:ext cx="16" cy="12"/>
            </a:xfrm>
            <a:custGeom>
              <a:avLst/>
              <a:gdLst>
                <a:gd name="T0" fmla="*/ 11 w 11"/>
                <a:gd name="T1" fmla="*/ 0 h 8"/>
                <a:gd name="T2" fmla="*/ 10 w 11"/>
                <a:gd name="T3" fmla="*/ 0 h 8"/>
                <a:gd name="T4" fmla="*/ 4 w 11"/>
                <a:gd name="T5" fmla="*/ 4 h 8"/>
                <a:gd name="T6" fmla="*/ 2 w 11"/>
                <a:gd name="T7" fmla="*/ 8 h 8"/>
                <a:gd name="T8" fmla="*/ 11 w 11"/>
                <a:gd name="T9" fmla="*/ 0 h 8"/>
              </a:gdLst>
              <a:ahLst/>
              <a:cxnLst>
                <a:cxn ang="0">
                  <a:pos x="T0" y="T1"/>
                </a:cxn>
                <a:cxn ang="0">
                  <a:pos x="T2" y="T3"/>
                </a:cxn>
                <a:cxn ang="0">
                  <a:pos x="T4" y="T5"/>
                </a:cxn>
                <a:cxn ang="0">
                  <a:pos x="T6" y="T7"/>
                </a:cxn>
                <a:cxn ang="0">
                  <a:pos x="T8" y="T9"/>
                </a:cxn>
              </a:cxnLst>
              <a:rect l="0" t="0" r="r" b="b"/>
              <a:pathLst>
                <a:path w="11" h="8">
                  <a:moveTo>
                    <a:pt x="11" y="0"/>
                  </a:moveTo>
                  <a:cubicBezTo>
                    <a:pt x="10" y="0"/>
                    <a:pt x="10" y="0"/>
                    <a:pt x="10" y="0"/>
                  </a:cubicBezTo>
                  <a:cubicBezTo>
                    <a:pt x="7" y="1"/>
                    <a:pt x="4" y="4"/>
                    <a:pt x="4" y="4"/>
                  </a:cubicBezTo>
                  <a:cubicBezTo>
                    <a:pt x="0" y="8"/>
                    <a:pt x="2" y="8"/>
                    <a:pt x="2" y="8"/>
                  </a:cubicBezTo>
                  <a:cubicBezTo>
                    <a:pt x="5" y="7"/>
                    <a:pt x="11" y="0"/>
                    <a:pt x="1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68" name="Freeform 465"/>
            <p:cNvSpPr>
              <a:spLocks/>
            </p:cNvSpPr>
            <p:nvPr/>
          </p:nvSpPr>
          <p:spPr bwMode="auto">
            <a:xfrm>
              <a:off x="1313" y="777"/>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0"/>
                    <a:pt x="0" y="0"/>
                    <a:pt x="0"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69" name="Freeform 466"/>
            <p:cNvSpPr>
              <a:spLocks/>
            </p:cNvSpPr>
            <p:nvPr/>
          </p:nvSpPr>
          <p:spPr bwMode="auto">
            <a:xfrm>
              <a:off x="1331" y="824"/>
              <a:ext cx="3" cy="4"/>
            </a:xfrm>
            <a:custGeom>
              <a:avLst/>
              <a:gdLst>
                <a:gd name="T0" fmla="*/ 0 w 2"/>
                <a:gd name="T1" fmla="*/ 3 h 3"/>
                <a:gd name="T2" fmla="*/ 1 w 2"/>
                <a:gd name="T3" fmla="*/ 2 h 3"/>
                <a:gd name="T4" fmla="*/ 2 w 2"/>
                <a:gd name="T5" fmla="*/ 0 h 3"/>
                <a:gd name="T6" fmla="*/ 1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cubicBezTo>
                    <a:pt x="1" y="3"/>
                    <a:pt x="1" y="3"/>
                    <a:pt x="1" y="2"/>
                  </a:cubicBezTo>
                  <a:cubicBezTo>
                    <a:pt x="1" y="2"/>
                    <a:pt x="1" y="1"/>
                    <a:pt x="2" y="0"/>
                  </a:cubicBezTo>
                  <a:cubicBezTo>
                    <a:pt x="1" y="0"/>
                    <a:pt x="1" y="0"/>
                    <a:pt x="1" y="0"/>
                  </a:cubicBezTo>
                  <a:cubicBezTo>
                    <a:pt x="0" y="1"/>
                    <a:pt x="0" y="1"/>
                    <a:pt x="0" y="3"/>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70" name="Freeform 467"/>
            <p:cNvSpPr>
              <a:spLocks/>
            </p:cNvSpPr>
            <p:nvPr/>
          </p:nvSpPr>
          <p:spPr bwMode="auto">
            <a:xfrm>
              <a:off x="1313" y="757"/>
              <a:ext cx="12" cy="13"/>
            </a:xfrm>
            <a:custGeom>
              <a:avLst/>
              <a:gdLst>
                <a:gd name="T0" fmla="*/ 5 w 8"/>
                <a:gd name="T1" fmla="*/ 0 h 9"/>
                <a:gd name="T2" fmla="*/ 1 w 8"/>
                <a:gd name="T3" fmla="*/ 5 h 9"/>
                <a:gd name="T4" fmla="*/ 3 w 8"/>
                <a:gd name="T5" fmla="*/ 5 h 9"/>
                <a:gd name="T6" fmla="*/ 5 w 8"/>
                <a:gd name="T7" fmla="*/ 0 h 9"/>
              </a:gdLst>
              <a:ahLst/>
              <a:cxnLst>
                <a:cxn ang="0">
                  <a:pos x="T0" y="T1"/>
                </a:cxn>
                <a:cxn ang="0">
                  <a:pos x="T2" y="T3"/>
                </a:cxn>
                <a:cxn ang="0">
                  <a:pos x="T4" y="T5"/>
                </a:cxn>
                <a:cxn ang="0">
                  <a:pos x="T6" y="T7"/>
                </a:cxn>
              </a:cxnLst>
              <a:rect l="0" t="0" r="r" b="b"/>
              <a:pathLst>
                <a:path w="8" h="9">
                  <a:moveTo>
                    <a:pt x="5" y="0"/>
                  </a:moveTo>
                  <a:cubicBezTo>
                    <a:pt x="5" y="0"/>
                    <a:pt x="8" y="9"/>
                    <a:pt x="1" y="5"/>
                  </a:cubicBezTo>
                  <a:cubicBezTo>
                    <a:pt x="1" y="5"/>
                    <a:pt x="0" y="3"/>
                    <a:pt x="3" y="5"/>
                  </a:cubicBezTo>
                  <a:cubicBezTo>
                    <a:pt x="3" y="5"/>
                    <a:pt x="6" y="6"/>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pic>
          <p:nvPicPr>
            <p:cNvPr id="71" name="Picture 46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22" y="750"/>
              <a:ext cx="14" cy="8"/>
            </a:xfrm>
            <a:prstGeom prst="rect">
              <a:avLst/>
            </a:prstGeom>
            <a:grpFill/>
            <a:ln w="9525">
              <a:noFill/>
              <a:miter lim="800000"/>
              <a:headEnd/>
              <a:tailEnd/>
            </a:ln>
            <a:extLst/>
          </p:spPr>
        </p:pic>
        <p:sp>
          <p:nvSpPr>
            <p:cNvPr id="72" name="Freeform 469"/>
            <p:cNvSpPr>
              <a:spLocks/>
            </p:cNvSpPr>
            <p:nvPr/>
          </p:nvSpPr>
          <p:spPr bwMode="auto">
            <a:xfrm>
              <a:off x="1322" y="749"/>
              <a:ext cx="23" cy="11"/>
            </a:xfrm>
            <a:custGeom>
              <a:avLst/>
              <a:gdLst>
                <a:gd name="T0" fmla="*/ 4 w 16"/>
                <a:gd name="T1" fmla="*/ 0 h 7"/>
                <a:gd name="T2" fmla="*/ 6 w 16"/>
                <a:gd name="T3" fmla="*/ 5 h 7"/>
                <a:gd name="T4" fmla="*/ 0 w 16"/>
                <a:gd name="T5" fmla="*/ 4 h 7"/>
                <a:gd name="T6" fmla="*/ 4 w 16"/>
                <a:gd name="T7" fmla="*/ 0 h 7"/>
              </a:gdLst>
              <a:ahLst/>
              <a:cxnLst>
                <a:cxn ang="0">
                  <a:pos x="T0" y="T1"/>
                </a:cxn>
                <a:cxn ang="0">
                  <a:pos x="T2" y="T3"/>
                </a:cxn>
                <a:cxn ang="0">
                  <a:pos x="T4" y="T5"/>
                </a:cxn>
                <a:cxn ang="0">
                  <a:pos x="T6" y="T7"/>
                </a:cxn>
              </a:cxnLst>
              <a:rect l="0" t="0" r="r" b="b"/>
              <a:pathLst>
                <a:path w="16" h="7">
                  <a:moveTo>
                    <a:pt x="4" y="0"/>
                  </a:moveTo>
                  <a:cubicBezTo>
                    <a:pt x="4" y="0"/>
                    <a:pt x="15" y="5"/>
                    <a:pt x="6" y="5"/>
                  </a:cubicBezTo>
                  <a:cubicBezTo>
                    <a:pt x="0" y="4"/>
                    <a:pt x="0" y="4"/>
                    <a:pt x="0" y="4"/>
                  </a:cubicBezTo>
                  <a:cubicBezTo>
                    <a:pt x="0" y="4"/>
                    <a:pt x="16" y="7"/>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73" name="Freeform 470"/>
            <p:cNvSpPr>
              <a:spLocks/>
            </p:cNvSpPr>
            <p:nvPr/>
          </p:nvSpPr>
          <p:spPr bwMode="auto">
            <a:xfrm>
              <a:off x="1328" y="739"/>
              <a:ext cx="11" cy="10"/>
            </a:xfrm>
            <a:custGeom>
              <a:avLst/>
              <a:gdLst>
                <a:gd name="T0" fmla="*/ 3 w 8"/>
                <a:gd name="T1" fmla="*/ 0 h 7"/>
                <a:gd name="T2" fmla="*/ 3 w 8"/>
                <a:gd name="T3" fmla="*/ 2 h 7"/>
                <a:gd name="T4" fmla="*/ 3 w 8"/>
                <a:gd name="T5" fmla="*/ 2 h 7"/>
                <a:gd name="T6" fmla="*/ 1 w 8"/>
                <a:gd name="T7" fmla="*/ 7 h 7"/>
                <a:gd name="T8" fmla="*/ 4 w 8"/>
                <a:gd name="T9" fmla="*/ 0 h 7"/>
                <a:gd name="T10" fmla="*/ 3 w 8"/>
                <a:gd name="T11" fmla="*/ 0 h 7"/>
              </a:gdLst>
              <a:ahLst/>
              <a:cxnLst>
                <a:cxn ang="0">
                  <a:pos x="T0" y="T1"/>
                </a:cxn>
                <a:cxn ang="0">
                  <a:pos x="T2" y="T3"/>
                </a:cxn>
                <a:cxn ang="0">
                  <a:pos x="T4" y="T5"/>
                </a:cxn>
                <a:cxn ang="0">
                  <a:pos x="T6" y="T7"/>
                </a:cxn>
                <a:cxn ang="0">
                  <a:pos x="T8" y="T9"/>
                </a:cxn>
                <a:cxn ang="0">
                  <a:pos x="T10" y="T11"/>
                </a:cxn>
              </a:cxnLst>
              <a:rect l="0" t="0" r="r" b="b"/>
              <a:pathLst>
                <a:path w="8" h="7">
                  <a:moveTo>
                    <a:pt x="3" y="0"/>
                  </a:moveTo>
                  <a:cubicBezTo>
                    <a:pt x="2" y="0"/>
                    <a:pt x="0" y="0"/>
                    <a:pt x="3" y="2"/>
                  </a:cubicBezTo>
                  <a:cubicBezTo>
                    <a:pt x="3" y="2"/>
                    <a:pt x="3" y="2"/>
                    <a:pt x="3" y="2"/>
                  </a:cubicBezTo>
                  <a:cubicBezTo>
                    <a:pt x="4" y="2"/>
                    <a:pt x="5" y="2"/>
                    <a:pt x="1" y="7"/>
                  </a:cubicBezTo>
                  <a:cubicBezTo>
                    <a:pt x="1" y="7"/>
                    <a:pt x="8" y="1"/>
                    <a:pt x="4" y="0"/>
                  </a:cubicBezTo>
                  <a:cubicBezTo>
                    <a:pt x="4" y="0"/>
                    <a:pt x="3"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74" name="Freeform 471"/>
            <p:cNvSpPr>
              <a:spLocks noEditPoints="1"/>
            </p:cNvSpPr>
            <p:nvPr/>
          </p:nvSpPr>
          <p:spPr bwMode="auto">
            <a:xfrm>
              <a:off x="1318" y="741"/>
              <a:ext cx="5" cy="10"/>
            </a:xfrm>
            <a:custGeom>
              <a:avLst/>
              <a:gdLst>
                <a:gd name="T0" fmla="*/ 4 w 4"/>
                <a:gd name="T1" fmla="*/ 1 h 7"/>
                <a:gd name="T2" fmla="*/ 1 w 4"/>
                <a:gd name="T3" fmla="*/ 5 h 7"/>
                <a:gd name="T4" fmla="*/ 2 w 4"/>
                <a:gd name="T5" fmla="*/ 7 h 7"/>
                <a:gd name="T6" fmla="*/ 4 w 4"/>
                <a:gd name="T7" fmla="*/ 6 h 7"/>
                <a:gd name="T8" fmla="*/ 4 w 4"/>
                <a:gd name="T9" fmla="*/ 1 h 7"/>
                <a:gd name="T10" fmla="*/ 4 w 4"/>
                <a:gd name="T11" fmla="*/ 0 h 7"/>
                <a:gd name="T12" fmla="*/ 4 w 4"/>
                <a:gd name="T13" fmla="*/ 1 h 7"/>
                <a:gd name="T14" fmla="*/ 4 w 4"/>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7">
                  <a:moveTo>
                    <a:pt x="4" y="1"/>
                  </a:moveTo>
                  <a:cubicBezTo>
                    <a:pt x="4" y="2"/>
                    <a:pt x="3" y="4"/>
                    <a:pt x="1" y="5"/>
                  </a:cubicBezTo>
                  <a:cubicBezTo>
                    <a:pt x="1" y="5"/>
                    <a:pt x="0" y="7"/>
                    <a:pt x="2" y="7"/>
                  </a:cubicBezTo>
                  <a:cubicBezTo>
                    <a:pt x="2" y="7"/>
                    <a:pt x="3" y="7"/>
                    <a:pt x="4" y="6"/>
                  </a:cubicBezTo>
                  <a:cubicBezTo>
                    <a:pt x="4" y="6"/>
                    <a:pt x="4" y="3"/>
                    <a:pt x="4" y="1"/>
                  </a:cubicBezTo>
                  <a:moveTo>
                    <a:pt x="4" y="0"/>
                  </a:moveTo>
                  <a:cubicBezTo>
                    <a:pt x="4" y="0"/>
                    <a:pt x="4" y="0"/>
                    <a:pt x="4" y="1"/>
                  </a:cubicBezTo>
                  <a:cubicBezTo>
                    <a:pt x="4"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75" name="Freeform 472"/>
            <p:cNvSpPr>
              <a:spLocks/>
            </p:cNvSpPr>
            <p:nvPr/>
          </p:nvSpPr>
          <p:spPr bwMode="auto">
            <a:xfrm>
              <a:off x="1309" y="744"/>
              <a:ext cx="10" cy="8"/>
            </a:xfrm>
            <a:custGeom>
              <a:avLst/>
              <a:gdLst>
                <a:gd name="T0" fmla="*/ 7 w 7"/>
                <a:gd name="T1" fmla="*/ 0 h 6"/>
                <a:gd name="T2" fmla="*/ 3 w 7"/>
                <a:gd name="T3" fmla="*/ 5 h 6"/>
                <a:gd name="T4" fmla="*/ 6 w 7"/>
                <a:gd name="T5" fmla="*/ 6 h 6"/>
                <a:gd name="T6" fmla="*/ 7 w 7"/>
                <a:gd name="T7" fmla="*/ 0 h 6"/>
              </a:gdLst>
              <a:ahLst/>
              <a:cxnLst>
                <a:cxn ang="0">
                  <a:pos x="T0" y="T1"/>
                </a:cxn>
                <a:cxn ang="0">
                  <a:pos x="T2" y="T3"/>
                </a:cxn>
                <a:cxn ang="0">
                  <a:pos x="T4" y="T5"/>
                </a:cxn>
                <a:cxn ang="0">
                  <a:pos x="T6" y="T7"/>
                </a:cxn>
              </a:cxnLst>
              <a:rect l="0" t="0" r="r" b="b"/>
              <a:pathLst>
                <a:path w="7" h="6">
                  <a:moveTo>
                    <a:pt x="7" y="0"/>
                  </a:moveTo>
                  <a:cubicBezTo>
                    <a:pt x="7" y="0"/>
                    <a:pt x="2" y="3"/>
                    <a:pt x="3" y="5"/>
                  </a:cubicBezTo>
                  <a:cubicBezTo>
                    <a:pt x="3" y="5"/>
                    <a:pt x="3" y="6"/>
                    <a:pt x="6" y="6"/>
                  </a:cubicBezTo>
                  <a:cubicBezTo>
                    <a:pt x="6" y="6"/>
                    <a:pt x="0" y="6"/>
                    <a:pt x="7"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76" name="Freeform 473"/>
            <p:cNvSpPr>
              <a:spLocks/>
            </p:cNvSpPr>
            <p:nvPr/>
          </p:nvSpPr>
          <p:spPr bwMode="auto">
            <a:xfrm>
              <a:off x="1286" y="764"/>
              <a:ext cx="46" cy="81"/>
            </a:xfrm>
            <a:custGeom>
              <a:avLst/>
              <a:gdLst>
                <a:gd name="T0" fmla="*/ 18 w 32"/>
                <a:gd name="T1" fmla="*/ 0 h 56"/>
                <a:gd name="T2" fmla="*/ 14 w 32"/>
                <a:gd name="T3" fmla="*/ 7 h 56"/>
                <a:gd name="T4" fmla="*/ 23 w 32"/>
                <a:gd name="T5" fmla="*/ 13 h 56"/>
                <a:gd name="T6" fmla="*/ 14 w 32"/>
                <a:gd name="T7" fmla="*/ 14 h 56"/>
                <a:gd name="T8" fmla="*/ 14 w 32"/>
                <a:gd name="T9" fmla="*/ 19 h 56"/>
                <a:gd name="T10" fmla="*/ 12 w 32"/>
                <a:gd name="T11" fmla="*/ 31 h 56"/>
                <a:gd name="T12" fmla="*/ 15 w 32"/>
                <a:gd name="T13" fmla="*/ 34 h 56"/>
                <a:gd name="T14" fmla="*/ 10 w 32"/>
                <a:gd name="T15" fmla="*/ 50 h 56"/>
                <a:gd name="T16" fmla="*/ 8 w 32"/>
                <a:gd name="T17" fmla="*/ 52 h 56"/>
                <a:gd name="T18" fmla="*/ 3 w 32"/>
                <a:gd name="T19" fmla="*/ 54 h 56"/>
                <a:gd name="T20" fmla="*/ 8 w 32"/>
                <a:gd name="T21" fmla="*/ 52 h 56"/>
                <a:gd name="T22" fmla="*/ 8 w 32"/>
                <a:gd name="T23" fmla="*/ 49 h 56"/>
                <a:gd name="T24" fmla="*/ 10 w 32"/>
                <a:gd name="T25" fmla="*/ 33 h 56"/>
                <a:gd name="T26" fmla="*/ 11 w 32"/>
                <a:gd name="T27" fmla="*/ 30 h 56"/>
                <a:gd name="T28" fmla="*/ 10 w 32"/>
                <a:gd name="T29" fmla="*/ 23 h 56"/>
                <a:gd name="T30" fmla="*/ 12 w 32"/>
                <a:gd name="T31" fmla="*/ 18 h 56"/>
                <a:gd name="T32" fmla="*/ 18 w 32"/>
                <a:gd name="T33"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6">
                  <a:moveTo>
                    <a:pt x="18" y="0"/>
                  </a:moveTo>
                  <a:cubicBezTo>
                    <a:pt x="14" y="7"/>
                    <a:pt x="14" y="7"/>
                    <a:pt x="14" y="7"/>
                  </a:cubicBezTo>
                  <a:cubicBezTo>
                    <a:pt x="14" y="7"/>
                    <a:pt x="15" y="9"/>
                    <a:pt x="23" y="13"/>
                  </a:cubicBezTo>
                  <a:cubicBezTo>
                    <a:pt x="23" y="13"/>
                    <a:pt x="26" y="15"/>
                    <a:pt x="14" y="14"/>
                  </a:cubicBezTo>
                  <a:cubicBezTo>
                    <a:pt x="14" y="14"/>
                    <a:pt x="12" y="15"/>
                    <a:pt x="14" y="19"/>
                  </a:cubicBezTo>
                  <a:cubicBezTo>
                    <a:pt x="12" y="31"/>
                    <a:pt x="12" y="31"/>
                    <a:pt x="12" y="31"/>
                  </a:cubicBezTo>
                  <a:cubicBezTo>
                    <a:pt x="12" y="31"/>
                    <a:pt x="32" y="36"/>
                    <a:pt x="15" y="34"/>
                  </a:cubicBezTo>
                  <a:cubicBezTo>
                    <a:pt x="15" y="34"/>
                    <a:pt x="14" y="31"/>
                    <a:pt x="10" y="50"/>
                  </a:cubicBezTo>
                  <a:cubicBezTo>
                    <a:pt x="10" y="50"/>
                    <a:pt x="21" y="56"/>
                    <a:pt x="8" y="52"/>
                  </a:cubicBezTo>
                  <a:cubicBezTo>
                    <a:pt x="8" y="52"/>
                    <a:pt x="3" y="54"/>
                    <a:pt x="3" y="54"/>
                  </a:cubicBezTo>
                  <a:cubicBezTo>
                    <a:pt x="3" y="54"/>
                    <a:pt x="0" y="53"/>
                    <a:pt x="8" y="52"/>
                  </a:cubicBezTo>
                  <a:cubicBezTo>
                    <a:pt x="8" y="52"/>
                    <a:pt x="7" y="51"/>
                    <a:pt x="8" y="49"/>
                  </a:cubicBezTo>
                  <a:cubicBezTo>
                    <a:pt x="8" y="49"/>
                    <a:pt x="11" y="34"/>
                    <a:pt x="10" y="33"/>
                  </a:cubicBezTo>
                  <a:cubicBezTo>
                    <a:pt x="10" y="33"/>
                    <a:pt x="15" y="33"/>
                    <a:pt x="11" y="30"/>
                  </a:cubicBezTo>
                  <a:cubicBezTo>
                    <a:pt x="11" y="30"/>
                    <a:pt x="12" y="24"/>
                    <a:pt x="10" y="23"/>
                  </a:cubicBezTo>
                  <a:cubicBezTo>
                    <a:pt x="12" y="18"/>
                    <a:pt x="12" y="18"/>
                    <a:pt x="12" y="18"/>
                  </a:cubicBezTo>
                  <a:cubicBezTo>
                    <a:pt x="12" y="18"/>
                    <a:pt x="9" y="11"/>
                    <a:pt x="18"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77" name="Freeform 474"/>
            <p:cNvSpPr>
              <a:spLocks/>
            </p:cNvSpPr>
            <p:nvPr/>
          </p:nvSpPr>
          <p:spPr bwMode="auto">
            <a:xfrm>
              <a:off x="1303" y="774"/>
              <a:ext cx="6" cy="19"/>
            </a:xfrm>
            <a:custGeom>
              <a:avLst/>
              <a:gdLst>
                <a:gd name="T0" fmla="*/ 2 w 4"/>
                <a:gd name="T1" fmla="*/ 4 h 13"/>
                <a:gd name="T2" fmla="*/ 3 w 4"/>
                <a:gd name="T3" fmla="*/ 4 h 13"/>
                <a:gd name="T4" fmla="*/ 2 w 4"/>
                <a:gd name="T5" fmla="*/ 2 h 13"/>
                <a:gd name="T6" fmla="*/ 1 w 4"/>
                <a:gd name="T7" fmla="*/ 2 h 13"/>
                <a:gd name="T8" fmla="*/ 0 w 4"/>
                <a:gd name="T9" fmla="*/ 4 h 13"/>
                <a:gd name="T10" fmla="*/ 1 w 4"/>
                <a:gd name="T11" fmla="*/ 7 h 13"/>
                <a:gd name="T12" fmla="*/ 1 w 4"/>
                <a:gd name="T13" fmla="*/ 11 h 13"/>
                <a:gd name="T14" fmla="*/ 1 w 4"/>
                <a:gd name="T15" fmla="*/ 9 h 13"/>
                <a:gd name="T16" fmla="*/ 0 w 4"/>
                <a:gd name="T17" fmla="*/ 10 h 13"/>
                <a:gd name="T18" fmla="*/ 1 w 4"/>
                <a:gd name="T19" fmla="*/ 13 h 13"/>
                <a:gd name="T20" fmla="*/ 1 w 4"/>
                <a:gd name="T21" fmla="*/ 12 h 13"/>
                <a:gd name="T22" fmla="*/ 3 w 4"/>
                <a:gd name="T23" fmla="*/ 8 h 13"/>
                <a:gd name="T24" fmla="*/ 1 w 4"/>
                <a:gd name="T25" fmla="*/ 4 h 13"/>
                <a:gd name="T26" fmla="*/ 2 w 4"/>
                <a:gd name="T27"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13">
                  <a:moveTo>
                    <a:pt x="2" y="4"/>
                  </a:moveTo>
                  <a:cubicBezTo>
                    <a:pt x="3" y="4"/>
                    <a:pt x="3" y="4"/>
                    <a:pt x="3" y="4"/>
                  </a:cubicBezTo>
                  <a:cubicBezTo>
                    <a:pt x="3" y="4"/>
                    <a:pt x="4" y="2"/>
                    <a:pt x="2" y="2"/>
                  </a:cubicBezTo>
                  <a:cubicBezTo>
                    <a:pt x="2" y="2"/>
                    <a:pt x="2" y="0"/>
                    <a:pt x="1" y="2"/>
                  </a:cubicBezTo>
                  <a:cubicBezTo>
                    <a:pt x="1" y="2"/>
                    <a:pt x="0" y="2"/>
                    <a:pt x="0" y="4"/>
                  </a:cubicBezTo>
                  <a:cubicBezTo>
                    <a:pt x="0" y="4"/>
                    <a:pt x="0" y="6"/>
                    <a:pt x="1" y="7"/>
                  </a:cubicBezTo>
                  <a:cubicBezTo>
                    <a:pt x="1" y="7"/>
                    <a:pt x="4" y="10"/>
                    <a:pt x="1" y="11"/>
                  </a:cubicBezTo>
                  <a:cubicBezTo>
                    <a:pt x="1" y="9"/>
                    <a:pt x="1" y="9"/>
                    <a:pt x="1" y="9"/>
                  </a:cubicBezTo>
                  <a:cubicBezTo>
                    <a:pt x="1" y="9"/>
                    <a:pt x="0" y="8"/>
                    <a:pt x="0" y="10"/>
                  </a:cubicBezTo>
                  <a:cubicBezTo>
                    <a:pt x="1" y="13"/>
                    <a:pt x="1" y="13"/>
                    <a:pt x="1" y="13"/>
                  </a:cubicBezTo>
                  <a:cubicBezTo>
                    <a:pt x="1" y="13"/>
                    <a:pt x="1" y="13"/>
                    <a:pt x="1" y="12"/>
                  </a:cubicBezTo>
                  <a:cubicBezTo>
                    <a:pt x="1" y="12"/>
                    <a:pt x="4" y="11"/>
                    <a:pt x="3" y="8"/>
                  </a:cubicBezTo>
                  <a:cubicBezTo>
                    <a:pt x="3" y="8"/>
                    <a:pt x="1" y="5"/>
                    <a:pt x="1" y="4"/>
                  </a:cubicBezTo>
                  <a:cubicBezTo>
                    <a:pt x="1" y="4"/>
                    <a:pt x="1" y="1"/>
                    <a:pt x="2" y="4"/>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78" name="Freeform 475"/>
            <p:cNvSpPr>
              <a:spLocks/>
            </p:cNvSpPr>
            <p:nvPr/>
          </p:nvSpPr>
          <p:spPr bwMode="auto">
            <a:xfrm>
              <a:off x="1309" y="777"/>
              <a:ext cx="4" cy="15"/>
            </a:xfrm>
            <a:custGeom>
              <a:avLst/>
              <a:gdLst>
                <a:gd name="T0" fmla="*/ 0 w 3"/>
                <a:gd name="T1" fmla="*/ 1 h 10"/>
                <a:gd name="T2" fmla="*/ 0 w 3"/>
                <a:gd name="T3" fmla="*/ 2 h 10"/>
                <a:gd name="T4" fmla="*/ 1 w 3"/>
                <a:gd name="T5" fmla="*/ 1 h 10"/>
                <a:gd name="T6" fmla="*/ 1 w 3"/>
                <a:gd name="T7" fmla="*/ 7 h 10"/>
                <a:gd name="T8" fmla="*/ 1 w 3"/>
                <a:gd name="T9" fmla="*/ 9 h 10"/>
                <a:gd name="T10" fmla="*/ 1 w 3"/>
                <a:gd name="T11" fmla="*/ 10 h 10"/>
                <a:gd name="T12" fmla="*/ 2 w 3"/>
                <a:gd name="T13" fmla="*/ 10 h 10"/>
                <a:gd name="T14" fmla="*/ 3 w 3"/>
                <a:gd name="T15" fmla="*/ 0 h 10"/>
                <a:gd name="T16" fmla="*/ 2 w 3"/>
                <a:gd name="T17" fmla="*/ 0 h 10"/>
                <a:gd name="T18" fmla="*/ 0 w 3"/>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0">
                  <a:moveTo>
                    <a:pt x="0" y="1"/>
                  </a:moveTo>
                  <a:cubicBezTo>
                    <a:pt x="0" y="2"/>
                    <a:pt x="0" y="2"/>
                    <a:pt x="0" y="2"/>
                  </a:cubicBezTo>
                  <a:cubicBezTo>
                    <a:pt x="1" y="1"/>
                    <a:pt x="1" y="1"/>
                    <a:pt x="1" y="1"/>
                  </a:cubicBezTo>
                  <a:cubicBezTo>
                    <a:pt x="1" y="1"/>
                    <a:pt x="1" y="6"/>
                    <a:pt x="1" y="7"/>
                  </a:cubicBezTo>
                  <a:cubicBezTo>
                    <a:pt x="1" y="9"/>
                    <a:pt x="1" y="9"/>
                    <a:pt x="1" y="9"/>
                  </a:cubicBezTo>
                  <a:cubicBezTo>
                    <a:pt x="1" y="10"/>
                    <a:pt x="1" y="10"/>
                    <a:pt x="1" y="10"/>
                  </a:cubicBezTo>
                  <a:cubicBezTo>
                    <a:pt x="2" y="10"/>
                    <a:pt x="2" y="10"/>
                    <a:pt x="2" y="10"/>
                  </a:cubicBezTo>
                  <a:cubicBezTo>
                    <a:pt x="2" y="10"/>
                    <a:pt x="3" y="3"/>
                    <a:pt x="3" y="0"/>
                  </a:cubicBezTo>
                  <a:cubicBezTo>
                    <a:pt x="2" y="0"/>
                    <a:pt x="2" y="0"/>
                    <a:pt x="2" y="0"/>
                  </a:cubicBezTo>
                  <a:cubicBezTo>
                    <a:pt x="0" y="1"/>
                    <a:pt x="0" y="1"/>
                    <a:pt x="0" y="1"/>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79" name="Freeform 476"/>
            <p:cNvSpPr>
              <a:spLocks/>
            </p:cNvSpPr>
            <p:nvPr/>
          </p:nvSpPr>
          <p:spPr bwMode="auto">
            <a:xfrm>
              <a:off x="1331" y="789"/>
              <a:ext cx="3" cy="3"/>
            </a:xfrm>
            <a:custGeom>
              <a:avLst/>
              <a:gdLst>
                <a:gd name="T0" fmla="*/ 0 w 3"/>
                <a:gd name="T1" fmla="*/ 0 h 3"/>
                <a:gd name="T2" fmla="*/ 0 w 3"/>
                <a:gd name="T3" fmla="*/ 3 h 3"/>
                <a:gd name="T4" fmla="*/ 1 w 3"/>
                <a:gd name="T5" fmla="*/ 3 h 3"/>
                <a:gd name="T6" fmla="*/ 3 w 3"/>
                <a:gd name="T7" fmla="*/ 0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lnTo>
                    <a:pt x="0" y="3"/>
                  </a:lnTo>
                  <a:lnTo>
                    <a:pt x="1" y="3"/>
                  </a:lnTo>
                  <a:lnTo>
                    <a:pt x="3" y="0"/>
                  </a:lnTo>
                  <a:lnTo>
                    <a:pt x="0"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80" name="Freeform 477"/>
            <p:cNvSpPr>
              <a:spLocks/>
            </p:cNvSpPr>
            <p:nvPr/>
          </p:nvSpPr>
          <p:spPr bwMode="auto">
            <a:xfrm>
              <a:off x="1331" y="789"/>
              <a:ext cx="3" cy="3"/>
            </a:xfrm>
            <a:custGeom>
              <a:avLst/>
              <a:gdLst>
                <a:gd name="T0" fmla="*/ 0 w 3"/>
                <a:gd name="T1" fmla="*/ 0 h 3"/>
                <a:gd name="T2" fmla="*/ 0 w 3"/>
                <a:gd name="T3" fmla="*/ 3 h 3"/>
                <a:gd name="T4" fmla="*/ 1 w 3"/>
                <a:gd name="T5" fmla="*/ 3 h 3"/>
                <a:gd name="T6" fmla="*/ 3 w 3"/>
                <a:gd name="T7" fmla="*/ 0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lnTo>
                    <a:pt x="0" y="3"/>
                  </a:lnTo>
                  <a:lnTo>
                    <a:pt x="1" y="3"/>
                  </a:lnTo>
                  <a:lnTo>
                    <a:pt x="3" y="0"/>
                  </a:lnTo>
                  <a:lnTo>
                    <a:pt x="0" y="0"/>
                  </a:ln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81" name="Freeform 478"/>
            <p:cNvSpPr>
              <a:spLocks noEditPoints="1"/>
            </p:cNvSpPr>
            <p:nvPr/>
          </p:nvSpPr>
          <p:spPr bwMode="auto">
            <a:xfrm>
              <a:off x="1313" y="777"/>
              <a:ext cx="10" cy="15"/>
            </a:xfrm>
            <a:custGeom>
              <a:avLst/>
              <a:gdLst>
                <a:gd name="T0" fmla="*/ 3 w 7"/>
                <a:gd name="T1" fmla="*/ 0 h 10"/>
                <a:gd name="T2" fmla="*/ 1 w 7"/>
                <a:gd name="T3" fmla="*/ 2 h 10"/>
                <a:gd name="T4" fmla="*/ 0 w 7"/>
                <a:gd name="T5" fmla="*/ 7 h 10"/>
                <a:gd name="T6" fmla="*/ 2 w 7"/>
                <a:gd name="T7" fmla="*/ 10 h 10"/>
                <a:gd name="T8" fmla="*/ 3 w 7"/>
                <a:gd name="T9" fmla="*/ 9 h 10"/>
                <a:gd name="T10" fmla="*/ 6 w 7"/>
                <a:gd name="T11" fmla="*/ 7 h 10"/>
                <a:gd name="T12" fmla="*/ 6 w 7"/>
                <a:gd name="T13" fmla="*/ 2 h 10"/>
                <a:gd name="T14" fmla="*/ 3 w 7"/>
                <a:gd name="T15" fmla="*/ 0 h 10"/>
                <a:gd name="T16" fmla="*/ 4 w 7"/>
                <a:gd name="T17" fmla="*/ 8 h 10"/>
                <a:gd name="T18" fmla="*/ 2 w 7"/>
                <a:gd name="T19" fmla="*/ 7 h 10"/>
                <a:gd name="T20" fmla="*/ 3 w 7"/>
                <a:gd name="T21" fmla="*/ 2 h 10"/>
                <a:gd name="T22" fmla="*/ 4 w 7"/>
                <a:gd name="T23" fmla="*/ 2 h 10"/>
                <a:gd name="T24" fmla="*/ 4 w 7"/>
                <a:gd name="T25"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1" y="0"/>
                    <a:pt x="1" y="2"/>
                    <a:pt x="1" y="2"/>
                  </a:cubicBezTo>
                  <a:cubicBezTo>
                    <a:pt x="0" y="7"/>
                    <a:pt x="0" y="7"/>
                    <a:pt x="0" y="7"/>
                  </a:cubicBezTo>
                  <a:cubicBezTo>
                    <a:pt x="0" y="9"/>
                    <a:pt x="2" y="10"/>
                    <a:pt x="2" y="10"/>
                  </a:cubicBezTo>
                  <a:cubicBezTo>
                    <a:pt x="3" y="9"/>
                    <a:pt x="3" y="9"/>
                    <a:pt x="3" y="9"/>
                  </a:cubicBezTo>
                  <a:cubicBezTo>
                    <a:pt x="5" y="10"/>
                    <a:pt x="6" y="7"/>
                    <a:pt x="6" y="7"/>
                  </a:cubicBezTo>
                  <a:cubicBezTo>
                    <a:pt x="5" y="6"/>
                    <a:pt x="6" y="2"/>
                    <a:pt x="6" y="2"/>
                  </a:cubicBezTo>
                  <a:cubicBezTo>
                    <a:pt x="7" y="0"/>
                    <a:pt x="3" y="0"/>
                    <a:pt x="3" y="0"/>
                  </a:cubicBezTo>
                  <a:moveTo>
                    <a:pt x="4" y="8"/>
                  </a:moveTo>
                  <a:cubicBezTo>
                    <a:pt x="4" y="8"/>
                    <a:pt x="2" y="10"/>
                    <a:pt x="2" y="7"/>
                  </a:cubicBezTo>
                  <a:cubicBezTo>
                    <a:pt x="3" y="2"/>
                    <a:pt x="3" y="2"/>
                    <a:pt x="3" y="2"/>
                  </a:cubicBezTo>
                  <a:cubicBezTo>
                    <a:pt x="3" y="2"/>
                    <a:pt x="3" y="0"/>
                    <a:pt x="4" y="2"/>
                  </a:cubicBezTo>
                  <a:cubicBezTo>
                    <a:pt x="4" y="2"/>
                    <a:pt x="4" y="7"/>
                    <a:pt x="4" y="8"/>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82" name="Freeform 479"/>
            <p:cNvSpPr>
              <a:spLocks noEditPoints="1"/>
            </p:cNvSpPr>
            <p:nvPr/>
          </p:nvSpPr>
          <p:spPr bwMode="auto">
            <a:xfrm>
              <a:off x="1322" y="776"/>
              <a:ext cx="9" cy="16"/>
            </a:xfrm>
            <a:custGeom>
              <a:avLst/>
              <a:gdLst>
                <a:gd name="T0" fmla="*/ 6 w 6"/>
                <a:gd name="T1" fmla="*/ 2 h 11"/>
                <a:gd name="T2" fmla="*/ 5 w 6"/>
                <a:gd name="T3" fmla="*/ 1 h 11"/>
                <a:gd name="T4" fmla="*/ 1 w 6"/>
                <a:gd name="T5" fmla="*/ 4 h 11"/>
                <a:gd name="T6" fmla="*/ 3 w 6"/>
                <a:gd name="T7" fmla="*/ 11 h 11"/>
                <a:gd name="T8" fmla="*/ 6 w 6"/>
                <a:gd name="T9" fmla="*/ 8 h 11"/>
                <a:gd name="T10" fmla="*/ 6 w 6"/>
                <a:gd name="T11" fmla="*/ 2 h 11"/>
                <a:gd name="T12" fmla="*/ 3 w 6"/>
                <a:gd name="T13" fmla="*/ 9 h 11"/>
                <a:gd name="T14" fmla="*/ 2 w 6"/>
                <a:gd name="T15" fmla="*/ 5 h 11"/>
                <a:gd name="T16" fmla="*/ 4 w 6"/>
                <a:gd name="T17" fmla="*/ 2 h 11"/>
                <a:gd name="T18" fmla="*/ 4 w 6"/>
                <a:gd name="T19" fmla="*/ 4 h 11"/>
                <a:gd name="T20" fmla="*/ 3 w 6"/>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1">
                  <a:moveTo>
                    <a:pt x="6" y="2"/>
                  </a:moveTo>
                  <a:cubicBezTo>
                    <a:pt x="6" y="2"/>
                    <a:pt x="6" y="0"/>
                    <a:pt x="5" y="1"/>
                  </a:cubicBezTo>
                  <a:cubicBezTo>
                    <a:pt x="5" y="1"/>
                    <a:pt x="1" y="1"/>
                    <a:pt x="1" y="4"/>
                  </a:cubicBezTo>
                  <a:cubicBezTo>
                    <a:pt x="1" y="4"/>
                    <a:pt x="0" y="11"/>
                    <a:pt x="3" y="11"/>
                  </a:cubicBezTo>
                  <a:cubicBezTo>
                    <a:pt x="3" y="11"/>
                    <a:pt x="6" y="11"/>
                    <a:pt x="6" y="8"/>
                  </a:cubicBezTo>
                  <a:cubicBezTo>
                    <a:pt x="6" y="2"/>
                    <a:pt x="6" y="2"/>
                    <a:pt x="6" y="2"/>
                  </a:cubicBezTo>
                  <a:moveTo>
                    <a:pt x="3" y="9"/>
                  </a:moveTo>
                  <a:cubicBezTo>
                    <a:pt x="3" y="9"/>
                    <a:pt x="2" y="10"/>
                    <a:pt x="2" y="5"/>
                  </a:cubicBezTo>
                  <a:cubicBezTo>
                    <a:pt x="2" y="5"/>
                    <a:pt x="2" y="1"/>
                    <a:pt x="4" y="2"/>
                  </a:cubicBezTo>
                  <a:cubicBezTo>
                    <a:pt x="4" y="2"/>
                    <a:pt x="5" y="1"/>
                    <a:pt x="4" y="4"/>
                  </a:cubicBezTo>
                  <a:cubicBezTo>
                    <a:pt x="4" y="4"/>
                    <a:pt x="5" y="10"/>
                    <a:pt x="3" y="9"/>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83" name="Freeform 480"/>
            <p:cNvSpPr>
              <a:spLocks noEditPoints="1"/>
            </p:cNvSpPr>
            <p:nvPr/>
          </p:nvSpPr>
          <p:spPr bwMode="auto">
            <a:xfrm>
              <a:off x="1334" y="776"/>
              <a:ext cx="8" cy="16"/>
            </a:xfrm>
            <a:custGeom>
              <a:avLst/>
              <a:gdLst>
                <a:gd name="T0" fmla="*/ 4 w 6"/>
                <a:gd name="T1" fmla="*/ 1 h 11"/>
                <a:gd name="T2" fmla="*/ 2 w 6"/>
                <a:gd name="T3" fmla="*/ 0 h 11"/>
                <a:gd name="T4" fmla="*/ 0 w 6"/>
                <a:gd name="T5" fmla="*/ 3 h 11"/>
                <a:gd name="T6" fmla="*/ 0 w 6"/>
                <a:gd name="T7" fmla="*/ 9 h 11"/>
                <a:gd name="T8" fmla="*/ 2 w 6"/>
                <a:gd name="T9" fmla="*/ 11 h 11"/>
                <a:gd name="T10" fmla="*/ 5 w 6"/>
                <a:gd name="T11" fmla="*/ 9 h 11"/>
                <a:gd name="T12" fmla="*/ 4 w 6"/>
                <a:gd name="T13" fmla="*/ 1 h 11"/>
                <a:gd name="T14" fmla="*/ 2 w 6"/>
                <a:gd name="T15" fmla="*/ 10 h 11"/>
                <a:gd name="T16" fmla="*/ 2 w 6"/>
                <a:gd name="T17" fmla="*/ 7 h 11"/>
                <a:gd name="T18" fmla="*/ 2 w 6"/>
                <a:gd name="T19" fmla="*/ 2 h 11"/>
                <a:gd name="T20" fmla="*/ 4 w 6"/>
                <a:gd name="T21" fmla="*/ 3 h 11"/>
                <a:gd name="T22" fmla="*/ 2 w 6"/>
                <a:gd name="T23"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11">
                  <a:moveTo>
                    <a:pt x="4" y="1"/>
                  </a:moveTo>
                  <a:cubicBezTo>
                    <a:pt x="4" y="1"/>
                    <a:pt x="3" y="0"/>
                    <a:pt x="2" y="0"/>
                  </a:cubicBezTo>
                  <a:cubicBezTo>
                    <a:pt x="2" y="0"/>
                    <a:pt x="0" y="0"/>
                    <a:pt x="0" y="3"/>
                  </a:cubicBezTo>
                  <a:cubicBezTo>
                    <a:pt x="0" y="3"/>
                    <a:pt x="1" y="6"/>
                    <a:pt x="0" y="9"/>
                  </a:cubicBezTo>
                  <a:cubicBezTo>
                    <a:pt x="0" y="9"/>
                    <a:pt x="0" y="11"/>
                    <a:pt x="2" y="11"/>
                  </a:cubicBezTo>
                  <a:cubicBezTo>
                    <a:pt x="2" y="11"/>
                    <a:pt x="5" y="11"/>
                    <a:pt x="5" y="9"/>
                  </a:cubicBezTo>
                  <a:cubicBezTo>
                    <a:pt x="5" y="9"/>
                    <a:pt x="6" y="1"/>
                    <a:pt x="4" y="1"/>
                  </a:cubicBezTo>
                  <a:moveTo>
                    <a:pt x="2" y="10"/>
                  </a:moveTo>
                  <a:cubicBezTo>
                    <a:pt x="2" y="10"/>
                    <a:pt x="1" y="10"/>
                    <a:pt x="2" y="7"/>
                  </a:cubicBezTo>
                  <a:cubicBezTo>
                    <a:pt x="2" y="7"/>
                    <a:pt x="2" y="2"/>
                    <a:pt x="2" y="2"/>
                  </a:cubicBezTo>
                  <a:cubicBezTo>
                    <a:pt x="2" y="2"/>
                    <a:pt x="3" y="0"/>
                    <a:pt x="4" y="3"/>
                  </a:cubicBezTo>
                  <a:cubicBezTo>
                    <a:pt x="4" y="3"/>
                    <a:pt x="4" y="11"/>
                    <a:pt x="2" y="1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84" name="Freeform 481"/>
            <p:cNvSpPr>
              <a:spLocks noEditPoints="1"/>
            </p:cNvSpPr>
            <p:nvPr/>
          </p:nvSpPr>
          <p:spPr bwMode="auto">
            <a:xfrm>
              <a:off x="1341" y="774"/>
              <a:ext cx="7" cy="19"/>
            </a:xfrm>
            <a:custGeom>
              <a:avLst/>
              <a:gdLst>
                <a:gd name="T0" fmla="*/ 4 w 5"/>
                <a:gd name="T1" fmla="*/ 3 h 13"/>
                <a:gd name="T2" fmla="*/ 1 w 5"/>
                <a:gd name="T3" fmla="*/ 3 h 13"/>
                <a:gd name="T4" fmla="*/ 1 w 5"/>
                <a:gd name="T5" fmla="*/ 10 h 13"/>
                <a:gd name="T6" fmla="*/ 3 w 5"/>
                <a:gd name="T7" fmla="*/ 12 h 13"/>
                <a:gd name="T8" fmla="*/ 5 w 5"/>
                <a:gd name="T9" fmla="*/ 9 h 13"/>
                <a:gd name="T10" fmla="*/ 4 w 5"/>
                <a:gd name="T11" fmla="*/ 3 h 13"/>
                <a:gd name="T12" fmla="*/ 3 w 5"/>
                <a:gd name="T13" fmla="*/ 11 h 13"/>
                <a:gd name="T14" fmla="*/ 2 w 5"/>
                <a:gd name="T15" fmla="*/ 7 h 13"/>
                <a:gd name="T16" fmla="*/ 3 w 5"/>
                <a:gd name="T17" fmla="*/ 3 h 13"/>
                <a:gd name="T18" fmla="*/ 4 w 5"/>
                <a:gd name="T19" fmla="*/ 6 h 13"/>
                <a:gd name="T20" fmla="*/ 3 w 5"/>
                <a:gd name="T21"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3">
                  <a:moveTo>
                    <a:pt x="4" y="3"/>
                  </a:moveTo>
                  <a:cubicBezTo>
                    <a:pt x="2" y="0"/>
                    <a:pt x="1" y="3"/>
                    <a:pt x="1" y="3"/>
                  </a:cubicBezTo>
                  <a:cubicBezTo>
                    <a:pt x="2" y="3"/>
                    <a:pt x="1" y="10"/>
                    <a:pt x="1" y="10"/>
                  </a:cubicBezTo>
                  <a:cubicBezTo>
                    <a:pt x="0" y="12"/>
                    <a:pt x="3" y="12"/>
                    <a:pt x="3" y="12"/>
                  </a:cubicBezTo>
                  <a:cubicBezTo>
                    <a:pt x="5" y="13"/>
                    <a:pt x="5" y="9"/>
                    <a:pt x="5" y="9"/>
                  </a:cubicBezTo>
                  <a:cubicBezTo>
                    <a:pt x="5" y="3"/>
                    <a:pt x="4" y="3"/>
                    <a:pt x="4" y="3"/>
                  </a:cubicBezTo>
                  <a:moveTo>
                    <a:pt x="3" y="11"/>
                  </a:moveTo>
                  <a:cubicBezTo>
                    <a:pt x="3" y="11"/>
                    <a:pt x="2" y="11"/>
                    <a:pt x="2" y="7"/>
                  </a:cubicBezTo>
                  <a:cubicBezTo>
                    <a:pt x="2" y="7"/>
                    <a:pt x="2" y="2"/>
                    <a:pt x="3" y="3"/>
                  </a:cubicBezTo>
                  <a:cubicBezTo>
                    <a:pt x="3" y="3"/>
                    <a:pt x="4" y="2"/>
                    <a:pt x="4" y="6"/>
                  </a:cubicBezTo>
                  <a:cubicBezTo>
                    <a:pt x="4" y="6"/>
                    <a:pt x="5" y="11"/>
                    <a:pt x="3" y="11"/>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85" name="Freeform 482"/>
            <p:cNvSpPr>
              <a:spLocks noEditPoints="1"/>
            </p:cNvSpPr>
            <p:nvPr/>
          </p:nvSpPr>
          <p:spPr bwMode="auto">
            <a:xfrm>
              <a:off x="1348" y="776"/>
              <a:ext cx="4" cy="18"/>
            </a:xfrm>
            <a:custGeom>
              <a:avLst/>
              <a:gdLst>
                <a:gd name="T0" fmla="*/ 3 w 3"/>
                <a:gd name="T1" fmla="*/ 4 h 13"/>
                <a:gd name="T2" fmla="*/ 1 w 3"/>
                <a:gd name="T3" fmla="*/ 2 h 13"/>
                <a:gd name="T4" fmla="*/ 0 w 3"/>
                <a:gd name="T5" fmla="*/ 3 h 13"/>
                <a:gd name="T6" fmla="*/ 0 w 3"/>
                <a:gd name="T7" fmla="*/ 10 h 13"/>
                <a:gd name="T8" fmla="*/ 2 w 3"/>
                <a:gd name="T9" fmla="*/ 11 h 13"/>
                <a:gd name="T10" fmla="*/ 2 w 3"/>
                <a:gd name="T11" fmla="*/ 8 h 13"/>
                <a:gd name="T12" fmla="*/ 3 w 3"/>
                <a:gd name="T13" fmla="*/ 4 h 13"/>
                <a:gd name="T14" fmla="*/ 1 w 3"/>
                <a:gd name="T15" fmla="*/ 11 h 13"/>
                <a:gd name="T16" fmla="*/ 1 w 3"/>
                <a:gd name="T17" fmla="*/ 6 h 13"/>
                <a:gd name="T18" fmla="*/ 1 w 3"/>
                <a:gd name="T19" fmla="*/ 3 h 13"/>
                <a:gd name="T20" fmla="*/ 2 w 3"/>
                <a:gd name="T21" fmla="*/ 4 h 13"/>
                <a:gd name="T22" fmla="*/ 1 w 3"/>
                <a:gd name="T23"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3">
                  <a:moveTo>
                    <a:pt x="3" y="4"/>
                  </a:moveTo>
                  <a:cubicBezTo>
                    <a:pt x="3" y="4"/>
                    <a:pt x="2" y="1"/>
                    <a:pt x="1" y="2"/>
                  </a:cubicBezTo>
                  <a:cubicBezTo>
                    <a:pt x="1" y="2"/>
                    <a:pt x="0" y="0"/>
                    <a:pt x="0" y="3"/>
                  </a:cubicBezTo>
                  <a:cubicBezTo>
                    <a:pt x="0" y="3"/>
                    <a:pt x="1" y="5"/>
                    <a:pt x="0" y="10"/>
                  </a:cubicBezTo>
                  <a:cubicBezTo>
                    <a:pt x="0" y="10"/>
                    <a:pt x="0" y="13"/>
                    <a:pt x="2" y="11"/>
                  </a:cubicBezTo>
                  <a:cubicBezTo>
                    <a:pt x="2" y="11"/>
                    <a:pt x="3" y="11"/>
                    <a:pt x="2" y="8"/>
                  </a:cubicBezTo>
                  <a:cubicBezTo>
                    <a:pt x="2" y="8"/>
                    <a:pt x="2" y="4"/>
                    <a:pt x="3" y="4"/>
                  </a:cubicBezTo>
                  <a:moveTo>
                    <a:pt x="1" y="11"/>
                  </a:moveTo>
                  <a:cubicBezTo>
                    <a:pt x="1" y="11"/>
                    <a:pt x="0" y="10"/>
                    <a:pt x="1" y="6"/>
                  </a:cubicBezTo>
                  <a:cubicBezTo>
                    <a:pt x="1" y="6"/>
                    <a:pt x="1" y="3"/>
                    <a:pt x="1" y="3"/>
                  </a:cubicBezTo>
                  <a:cubicBezTo>
                    <a:pt x="1" y="3"/>
                    <a:pt x="2" y="2"/>
                    <a:pt x="2" y="4"/>
                  </a:cubicBezTo>
                  <a:cubicBezTo>
                    <a:pt x="2" y="4"/>
                    <a:pt x="2" y="11"/>
                    <a:pt x="1" y="11"/>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86" name="Freeform 483"/>
            <p:cNvSpPr>
              <a:spLocks/>
            </p:cNvSpPr>
            <p:nvPr/>
          </p:nvSpPr>
          <p:spPr bwMode="auto">
            <a:xfrm>
              <a:off x="1332" y="822"/>
              <a:ext cx="13" cy="16"/>
            </a:xfrm>
            <a:custGeom>
              <a:avLst/>
              <a:gdLst>
                <a:gd name="T0" fmla="*/ 7 w 9"/>
                <a:gd name="T1" fmla="*/ 5 h 11"/>
                <a:gd name="T2" fmla="*/ 0 w 9"/>
                <a:gd name="T3" fmla="*/ 3 h 11"/>
                <a:gd name="T4" fmla="*/ 2 w 9"/>
                <a:gd name="T5" fmla="*/ 11 h 11"/>
                <a:gd name="T6" fmla="*/ 7 w 9"/>
                <a:gd name="T7" fmla="*/ 5 h 11"/>
              </a:gdLst>
              <a:ahLst/>
              <a:cxnLst>
                <a:cxn ang="0">
                  <a:pos x="T0" y="T1"/>
                </a:cxn>
                <a:cxn ang="0">
                  <a:pos x="T2" y="T3"/>
                </a:cxn>
                <a:cxn ang="0">
                  <a:pos x="T4" y="T5"/>
                </a:cxn>
                <a:cxn ang="0">
                  <a:pos x="T6" y="T7"/>
                </a:cxn>
              </a:cxnLst>
              <a:rect l="0" t="0" r="r" b="b"/>
              <a:pathLst>
                <a:path w="9" h="11">
                  <a:moveTo>
                    <a:pt x="7" y="5"/>
                  </a:moveTo>
                  <a:cubicBezTo>
                    <a:pt x="9" y="0"/>
                    <a:pt x="3" y="3"/>
                    <a:pt x="0" y="3"/>
                  </a:cubicBezTo>
                  <a:cubicBezTo>
                    <a:pt x="0" y="6"/>
                    <a:pt x="1" y="10"/>
                    <a:pt x="2" y="11"/>
                  </a:cubicBezTo>
                  <a:cubicBezTo>
                    <a:pt x="3" y="8"/>
                    <a:pt x="6" y="7"/>
                    <a:pt x="7" y="5"/>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87" name="Freeform 484"/>
            <p:cNvSpPr>
              <a:spLocks noEditPoints="1"/>
            </p:cNvSpPr>
            <p:nvPr/>
          </p:nvSpPr>
          <p:spPr bwMode="auto">
            <a:xfrm>
              <a:off x="1350" y="796"/>
              <a:ext cx="4" cy="41"/>
            </a:xfrm>
            <a:custGeom>
              <a:avLst/>
              <a:gdLst>
                <a:gd name="T0" fmla="*/ 1 w 3"/>
                <a:gd name="T1" fmla="*/ 22 h 28"/>
                <a:gd name="T2" fmla="*/ 2 w 3"/>
                <a:gd name="T3" fmla="*/ 26 h 28"/>
                <a:gd name="T4" fmla="*/ 2 w 3"/>
                <a:gd name="T5" fmla="*/ 28 h 28"/>
                <a:gd name="T6" fmla="*/ 3 w 3"/>
                <a:gd name="T7" fmla="*/ 28 h 28"/>
                <a:gd name="T8" fmla="*/ 1 w 3"/>
                <a:gd name="T9" fmla="*/ 22 h 28"/>
                <a:gd name="T10" fmla="*/ 1 w 3"/>
                <a:gd name="T11" fmla="*/ 22 h 28"/>
                <a:gd name="T12" fmla="*/ 1 w 3"/>
                <a:gd name="T13" fmla="*/ 22 h 28"/>
                <a:gd name="T14" fmla="*/ 1 w 3"/>
                <a:gd name="T15" fmla="*/ 0 h 28"/>
                <a:gd name="T16" fmla="*/ 1 w 3"/>
                <a:gd name="T17" fmla="*/ 1 h 28"/>
                <a:gd name="T18" fmla="*/ 1 w 3"/>
                <a:gd name="T19" fmla="*/ 1 h 28"/>
                <a:gd name="T20" fmla="*/ 1 w 3"/>
                <a:gd name="T21" fmla="*/ 10 h 28"/>
                <a:gd name="T22" fmla="*/ 1 w 3"/>
                <a:gd name="T23" fmla="*/ 17 h 28"/>
                <a:gd name="T24" fmla="*/ 1 w 3"/>
                <a:gd name="T25" fmla="*/ 11 h 28"/>
                <a:gd name="T26" fmla="*/ 1 w 3"/>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8">
                  <a:moveTo>
                    <a:pt x="1" y="22"/>
                  </a:moveTo>
                  <a:cubicBezTo>
                    <a:pt x="1" y="24"/>
                    <a:pt x="2" y="26"/>
                    <a:pt x="2" y="26"/>
                  </a:cubicBezTo>
                  <a:cubicBezTo>
                    <a:pt x="1" y="27"/>
                    <a:pt x="2" y="28"/>
                    <a:pt x="2" y="28"/>
                  </a:cubicBezTo>
                  <a:cubicBezTo>
                    <a:pt x="2" y="28"/>
                    <a:pt x="3" y="28"/>
                    <a:pt x="3" y="28"/>
                  </a:cubicBezTo>
                  <a:cubicBezTo>
                    <a:pt x="2" y="22"/>
                    <a:pt x="1" y="22"/>
                    <a:pt x="1" y="22"/>
                  </a:cubicBezTo>
                  <a:cubicBezTo>
                    <a:pt x="1" y="22"/>
                    <a:pt x="1" y="22"/>
                    <a:pt x="1" y="22"/>
                  </a:cubicBezTo>
                  <a:cubicBezTo>
                    <a:pt x="1" y="22"/>
                    <a:pt x="1" y="22"/>
                    <a:pt x="1" y="22"/>
                  </a:cubicBezTo>
                  <a:moveTo>
                    <a:pt x="1" y="0"/>
                  </a:moveTo>
                  <a:cubicBezTo>
                    <a:pt x="1" y="1"/>
                    <a:pt x="1" y="1"/>
                    <a:pt x="1" y="1"/>
                  </a:cubicBezTo>
                  <a:cubicBezTo>
                    <a:pt x="1" y="1"/>
                    <a:pt x="1" y="1"/>
                    <a:pt x="1" y="1"/>
                  </a:cubicBezTo>
                  <a:cubicBezTo>
                    <a:pt x="2" y="1"/>
                    <a:pt x="1" y="10"/>
                    <a:pt x="1" y="10"/>
                  </a:cubicBezTo>
                  <a:cubicBezTo>
                    <a:pt x="0" y="11"/>
                    <a:pt x="0" y="14"/>
                    <a:pt x="1" y="17"/>
                  </a:cubicBezTo>
                  <a:cubicBezTo>
                    <a:pt x="1" y="14"/>
                    <a:pt x="1" y="11"/>
                    <a:pt x="1" y="11"/>
                  </a:cubicBezTo>
                  <a:cubicBezTo>
                    <a:pt x="2" y="8"/>
                    <a:pt x="1" y="1"/>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88" name="Freeform 485"/>
            <p:cNvSpPr>
              <a:spLocks/>
            </p:cNvSpPr>
            <p:nvPr/>
          </p:nvSpPr>
          <p:spPr bwMode="auto">
            <a:xfrm>
              <a:off x="1358" y="834"/>
              <a:ext cx="2" cy="1"/>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1"/>
                  </a:cubicBezTo>
                  <a:cubicBezTo>
                    <a:pt x="0" y="1"/>
                    <a:pt x="0" y="1"/>
                    <a:pt x="0" y="1"/>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89" name="Freeform 486"/>
            <p:cNvSpPr>
              <a:spLocks noEditPoints="1"/>
            </p:cNvSpPr>
            <p:nvPr/>
          </p:nvSpPr>
          <p:spPr bwMode="auto">
            <a:xfrm>
              <a:off x="1354" y="835"/>
              <a:ext cx="10" cy="5"/>
            </a:xfrm>
            <a:custGeom>
              <a:avLst/>
              <a:gdLst>
                <a:gd name="T0" fmla="*/ 3 w 7"/>
                <a:gd name="T1" fmla="*/ 0 h 3"/>
                <a:gd name="T2" fmla="*/ 3 w 7"/>
                <a:gd name="T3" fmla="*/ 0 h 3"/>
                <a:gd name="T4" fmla="*/ 3 w 7"/>
                <a:gd name="T5" fmla="*/ 0 h 3"/>
                <a:gd name="T6" fmla="*/ 5 w 7"/>
                <a:gd name="T7" fmla="*/ 1 h 3"/>
                <a:gd name="T8" fmla="*/ 6 w 7"/>
                <a:gd name="T9" fmla="*/ 2 h 3"/>
                <a:gd name="T10" fmla="*/ 7 w 7"/>
                <a:gd name="T11" fmla="*/ 2 h 3"/>
                <a:gd name="T12" fmla="*/ 7 w 7"/>
                <a:gd name="T13" fmla="*/ 3 h 3"/>
                <a:gd name="T14" fmla="*/ 7 w 7"/>
                <a:gd name="T15" fmla="*/ 3 h 3"/>
                <a:gd name="T16" fmla="*/ 4 w 7"/>
                <a:gd name="T17" fmla="*/ 1 h 3"/>
                <a:gd name="T18" fmla="*/ 3 w 7"/>
                <a:gd name="T19" fmla="*/ 0 h 3"/>
                <a:gd name="T20" fmla="*/ 3 w 7"/>
                <a:gd name="T21" fmla="*/ 0 h 3"/>
                <a:gd name="T22" fmla="*/ 3 w 7"/>
                <a:gd name="T23" fmla="*/ 0 h 3"/>
                <a:gd name="T24" fmla="*/ 3 w 7"/>
                <a:gd name="T25" fmla="*/ 0 h 3"/>
                <a:gd name="T26" fmla="*/ 2 w 7"/>
                <a:gd name="T27" fmla="*/ 0 h 3"/>
                <a:gd name="T28" fmla="*/ 0 w 7"/>
                <a:gd name="T29" fmla="*/ 1 h 3"/>
                <a:gd name="T30" fmla="*/ 2 w 7"/>
                <a:gd name="T31" fmla="*/ 0 h 3"/>
                <a:gd name="T32" fmla="*/ 2 w 7"/>
                <a:gd name="T33" fmla="*/ 0 h 3"/>
                <a:gd name="T34" fmla="*/ 3 w 7"/>
                <a:gd name="T35" fmla="*/ 0 h 3"/>
                <a:gd name="T36" fmla="*/ 3 w 7"/>
                <a:gd name="T37" fmla="*/ 0 h 3"/>
                <a:gd name="T38" fmla="*/ 3 w 7"/>
                <a:gd name="T39" fmla="*/ 0 h 3"/>
                <a:gd name="T40" fmla="*/ 3 w 7"/>
                <a:gd name="T41" fmla="*/ 0 h 3"/>
                <a:gd name="T42" fmla="*/ 3 w 7"/>
                <a:gd name="T43" fmla="*/ 0 h 3"/>
                <a:gd name="T44" fmla="*/ 3 w 7"/>
                <a:gd name="T45" fmla="*/ 0 h 3"/>
                <a:gd name="T46" fmla="*/ 3 w 7"/>
                <a:gd name="T47" fmla="*/ 0 h 3"/>
                <a:gd name="T48" fmla="*/ 3 w 7"/>
                <a:gd name="T49" fmla="*/ 0 h 3"/>
                <a:gd name="T50" fmla="*/ 3 w 7"/>
                <a:gd name="T5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 h="3">
                  <a:moveTo>
                    <a:pt x="3" y="0"/>
                  </a:moveTo>
                  <a:cubicBezTo>
                    <a:pt x="3" y="0"/>
                    <a:pt x="3" y="0"/>
                    <a:pt x="3" y="0"/>
                  </a:cubicBezTo>
                  <a:cubicBezTo>
                    <a:pt x="3" y="0"/>
                    <a:pt x="3" y="0"/>
                    <a:pt x="3" y="0"/>
                  </a:cubicBezTo>
                  <a:cubicBezTo>
                    <a:pt x="5" y="1"/>
                    <a:pt x="5" y="1"/>
                    <a:pt x="5" y="1"/>
                  </a:cubicBezTo>
                  <a:cubicBezTo>
                    <a:pt x="5" y="1"/>
                    <a:pt x="6" y="1"/>
                    <a:pt x="6" y="2"/>
                  </a:cubicBezTo>
                  <a:cubicBezTo>
                    <a:pt x="7" y="2"/>
                    <a:pt x="7" y="2"/>
                    <a:pt x="7" y="2"/>
                  </a:cubicBezTo>
                  <a:cubicBezTo>
                    <a:pt x="7" y="3"/>
                    <a:pt x="7" y="3"/>
                    <a:pt x="7" y="3"/>
                  </a:cubicBezTo>
                  <a:cubicBezTo>
                    <a:pt x="7" y="3"/>
                    <a:pt x="7" y="3"/>
                    <a:pt x="7" y="3"/>
                  </a:cubicBezTo>
                  <a:cubicBezTo>
                    <a:pt x="7" y="3"/>
                    <a:pt x="7" y="1"/>
                    <a:pt x="4" y="1"/>
                  </a:cubicBezTo>
                  <a:cubicBezTo>
                    <a:pt x="4" y="1"/>
                    <a:pt x="4" y="0"/>
                    <a:pt x="3" y="0"/>
                  </a:cubicBezTo>
                  <a:moveTo>
                    <a:pt x="3" y="0"/>
                  </a:moveTo>
                  <a:cubicBezTo>
                    <a:pt x="3" y="0"/>
                    <a:pt x="3" y="0"/>
                    <a:pt x="3" y="0"/>
                  </a:cubicBezTo>
                  <a:cubicBezTo>
                    <a:pt x="3" y="0"/>
                    <a:pt x="3" y="0"/>
                    <a:pt x="3" y="0"/>
                  </a:cubicBezTo>
                  <a:moveTo>
                    <a:pt x="2" y="0"/>
                  </a:moveTo>
                  <a:cubicBezTo>
                    <a:pt x="1" y="0"/>
                    <a:pt x="0" y="0"/>
                    <a:pt x="0" y="1"/>
                  </a:cubicBezTo>
                  <a:cubicBezTo>
                    <a:pt x="1" y="0"/>
                    <a:pt x="2" y="0"/>
                    <a:pt x="2" y="0"/>
                  </a:cubicBezTo>
                  <a:cubicBezTo>
                    <a:pt x="2" y="0"/>
                    <a:pt x="2" y="0"/>
                    <a:pt x="2" y="0"/>
                  </a:cubicBezTo>
                  <a:moveTo>
                    <a:pt x="3" y="0"/>
                  </a:move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90" name="Freeform 487"/>
            <p:cNvSpPr>
              <a:spLocks noEditPoints="1"/>
            </p:cNvSpPr>
            <p:nvPr/>
          </p:nvSpPr>
          <p:spPr bwMode="auto">
            <a:xfrm>
              <a:off x="1350" y="771"/>
              <a:ext cx="2" cy="10"/>
            </a:xfrm>
            <a:custGeom>
              <a:avLst/>
              <a:gdLst>
                <a:gd name="T0" fmla="*/ 2 w 2"/>
                <a:gd name="T1" fmla="*/ 7 h 7"/>
                <a:gd name="T2" fmla="*/ 1 w 2"/>
                <a:gd name="T3" fmla="*/ 7 h 7"/>
                <a:gd name="T4" fmla="*/ 1 w 2"/>
                <a:gd name="T5" fmla="*/ 7 h 7"/>
                <a:gd name="T6" fmla="*/ 2 w 2"/>
                <a:gd name="T7" fmla="*/ 7 h 7"/>
                <a:gd name="T8" fmla="*/ 0 w 2"/>
                <a:gd name="T9" fmla="*/ 0 h 7"/>
                <a:gd name="T10" fmla="*/ 1 w 2"/>
                <a:gd name="T11" fmla="*/ 5 h 7"/>
                <a:gd name="T12" fmla="*/ 2 w 2"/>
                <a:gd name="T13" fmla="*/ 7 h 7"/>
                <a:gd name="T14" fmla="*/ 2 w 2"/>
                <a:gd name="T15" fmla="*/ 4 h 7"/>
                <a:gd name="T16" fmla="*/ 0 w 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7">
                  <a:moveTo>
                    <a:pt x="2" y="7"/>
                  </a:moveTo>
                  <a:cubicBezTo>
                    <a:pt x="1" y="7"/>
                    <a:pt x="1" y="7"/>
                    <a:pt x="1" y="7"/>
                  </a:cubicBezTo>
                  <a:cubicBezTo>
                    <a:pt x="1" y="7"/>
                    <a:pt x="1" y="7"/>
                    <a:pt x="1" y="7"/>
                  </a:cubicBezTo>
                  <a:cubicBezTo>
                    <a:pt x="1" y="7"/>
                    <a:pt x="2" y="7"/>
                    <a:pt x="2" y="7"/>
                  </a:cubicBezTo>
                  <a:moveTo>
                    <a:pt x="0" y="0"/>
                  </a:moveTo>
                  <a:cubicBezTo>
                    <a:pt x="0" y="2"/>
                    <a:pt x="1" y="3"/>
                    <a:pt x="1" y="5"/>
                  </a:cubicBezTo>
                  <a:cubicBezTo>
                    <a:pt x="1" y="5"/>
                    <a:pt x="1" y="6"/>
                    <a:pt x="2" y="7"/>
                  </a:cubicBezTo>
                  <a:cubicBezTo>
                    <a:pt x="2" y="5"/>
                    <a:pt x="2" y="4"/>
                    <a:pt x="2" y="4"/>
                  </a:cubicBezTo>
                  <a:cubicBezTo>
                    <a:pt x="1" y="2"/>
                    <a:pt x="0" y="1"/>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91" name="Freeform 488"/>
            <p:cNvSpPr>
              <a:spLocks/>
            </p:cNvSpPr>
            <p:nvPr/>
          </p:nvSpPr>
          <p:spPr bwMode="auto">
            <a:xfrm>
              <a:off x="1351" y="778"/>
              <a:ext cx="1" cy="3"/>
            </a:xfrm>
            <a:custGeom>
              <a:avLst/>
              <a:gdLst>
                <a:gd name="T0" fmla="*/ 0 w 1"/>
                <a:gd name="T1" fmla="*/ 0 h 2"/>
                <a:gd name="T2" fmla="*/ 0 w 1"/>
                <a:gd name="T3" fmla="*/ 2 h 2"/>
                <a:gd name="T4" fmla="*/ 1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0" y="1"/>
                    <a:pt x="0" y="2"/>
                  </a:cubicBezTo>
                  <a:cubicBezTo>
                    <a:pt x="0" y="2"/>
                    <a:pt x="0" y="2"/>
                    <a:pt x="1" y="2"/>
                  </a:cubicBezTo>
                  <a:cubicBezTo>
                    <a:pt x="1" y="2"/>
                    <a:pt x="1" y="2"/>
                    <a:pt x="1" y="2"/>
                  </a:cubicBezTo>
                  <a:cubicBezTo>
                    <a:pt x="0" y="1"/>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92" name="Freeform 489"/>
            <p:cNvSpPr>
              <a:spLocks noEditPoints="1"/>
            </p:cNvSpPr>
            <p:nvPr/>
          </p:nvSpPr>
          <p:spPr bwMode="auto">
            <a:xfrm>
              <a:off x="1307" y="755"/>
              <a:ext cx="43" cy="25"/>
            </a:xfrm>
            <a:custGeom>
              <a:avLst/>
              <a:gdLst>
                <a:gd name="T0" fmla="*/ 4 w 29"/>
                <a:gd name="T1" fmla="*/ 15 h 17"/>
                <a:gd name="T2" fmla="*/ 4 w 29"/>
                <a:gd name="T3" fmla="*/ 15 h 17"/>
                <a:gd name="T4" fmla="*/ 4 w 29"/>
                <a:gd name="T5" fmla="*/ 15 h 17"/>
                <a:gd name="T6" fmla="*/ 4 w 29"/>
                <a:gd name="T7" fmla="*/ 15 h 17"/>
                <a:gd name="T8" fmla="*/ 9 w 29"/>
                <a:gd name="T9" fmla="*/ 8 h 17"/>
                <a:gd name="T10" fmla="*/ 11 w 29"/>
                <a:gd name="T11" fmla="*/ 4 h 17"/>
                <a:gd name="T12" fmla="*/ 15 w 29"/>
                <a:gd name="T13" fmla="*/ 12 h 17"/>
                <a:gd name="T14" fmla="*/ 21 w 29"/>
                <a:gd name="T15" fmla="*/ 11 h 17"/>
                <a:gd name="T16" fmla="*/ 20 w 29"/>
                <a:gd name="T17" fmla="*/ 12 h 17"/>
                <a:gd name="T18" fmla="*/ 19 w 29"/>
                <a:gd name="T19" fmla="*/ 12 h 17"/>
                <a:gd name="T20" fmla="*/ 11 w 29"/>
                <a:gd name="T21" fmla="*/ 16 h 17"/>
                <a:gd name="T22" fmla="*/ 9 w 29"/>
                <a:gd name="T23" fmla="*/ 8 h 17"/>
                <a:gd name="T24" fmla="*/ 9 w 29"/>
                <a:gd name="T25" fmla="*/ 8 h 17"/>
                <a:gd name="T26" fmla="*/ 9 w 29"/>
                <a:gd name="T27" fmla="*/ 8 h 17"/>
                <a:gd name="T28" fmla="*/ 9 w 29"/>
                <a:gd name="T29" fmla="*/ 8 h 17"/>
                <a:gd name="T30" fmla="*/ 9 w 29"/>
                <a:gd name="T31" fmla="*/ 0 h 17"/>
                <a:gd name="T32" fmla="*/ 8 w 29"/>
                <a:gd name="T33" fmla="*/ 8 h 17"/>
                <a:gd name="T34" fmla="*/ 5 w 29"/>
                <a:gd name="T35" fmla="*/ 6 h 17"/>
                <a:gd name="T36" fmla="*/ 4 w 29"/>
                <a:gd name="T37" fmla="*/ 6 h 17"/>
                <a:gd name="T38" fmla="*/ 0 w 29"/>
                <a:gd name="T39" fmla="*/ 14 h 17"/>
                <a:gd name="T40" fmla="*/ 3 w 29"/>
                <a:gd name="T41" fmla="*/ 15 h 17"/>
                <a:gd name="T42" fmla="*/ 3 w 29"/>
                <a:gd name="T43" fmla="*/ 15 h 17"/>
                <a:gd name="T44" fmla="*/ 4 w 29"/>
                <a:gd name="T45" fmla="*/ 15 h 17"/>
                <a:gd name="T46" fmla="*/ 2 w 29"/>
                <a:gd name="T47" fmla="*/ 13 h 17"/>
                <a:gd name="T48" fmla="*/ 0 w 29"/>
                <a:gd name="T49" fmla="*/ 13 h 17"/>
                <a:gd name="T50" fmla="*/ 4 w 29"/>
                <a:gd name="T51" fmla="*/ 6 h 17"/>
                <a:gd name="T52" fmla="*/ 4 w 29"/>
                <a:gd name="T53" fmla="*/ 6 h 17"/>
                <a:gd name="T54" fmla="*/ 4 w 29"/>
                <a:gd name="T55" fmla="*/ 15 h 17"/>
                <a:gd name="T56" fmla="*/ 6 w 29"/>
                <a:gd name="T57" fmla="*/ 16 h 17"/>
                <a:gd name="T58" fmla="*/ 7 w 29"/>
                <a:gd name="T59" fmla="*/ 15 h 17"/>
                <a:gd name="T60" fmla="*/ 7 w 29"/>
                <a:gd name="T61" fmla="*/ 15 h 17"/>
                <a:gd name="T62" fmla="*/ 8 w 29"/>
                <a:gd name="T63" fmla="*/ 15 h 17"/>
                <a:gd name="T64" fmla="*/ 10 w 29"/>
                <a:gd name="T65" fmla="*/ 17 h 17"/>
                <a:gd name="T66" fmla="*/ 11 w 29"/>
                <a:gd name="T67" fmla="*/ 17 h 17"/>
                <a:gd name="T68" fmla="*/ 14 w 29"/>
                <a:gd name="T69" fmla="*/ 15 h 17"/>
                <a:gd name="T70" fmla="*/ 20 w 29"/>
                <a:gd name="T71" fmla="*/ 13 h 17"/>
                <a:gd name="T72" fmla="*/ 21 w 29"/>
                <a:gd name="T73" fmla="*/ 13 h 17"/>
                <a:gd name="T74" fmla="*/ 22 w 29"/>
                <a:gd name="T75" fmla="*/ 13 h 17"/>
                <a:gd name="T76" fmla="*/ 21 w 29"/>
                <a:gd name="T77" fmla="*/ 14 h 17"/>
                <a:gd name="T78" fmla="*/ 21 w 29"/>
                <a:gd name="T79" fmla="*/ 14 h 17"/>
                <a:gd name="T80" fmla="*/ 25 w 29"/>
                <a:gd name="T81" fmla="*/ 12 h 17"/>
                <a:gd name="T82" fmla="*/ 23 w 29"/>
                <a:gd name="T83" fmla="*/ 10 h 17"/>
                <a:gd name="T84" fmla="*/ 19 w 29"/>
                <a:gd name="T85" fmla="*/ 5 h 17"/>
                <a:gd name="T86" fmla="*/ 20 w 29"/>
                <a:gd name="T87" fmla="*/ 5 h 17"/>
                <a:gd name="T88" fmla="*/ 29 w 29"/>
                <a:gd name="T89" fmla="*/ 11 h 17"/>
                <a:gd name="T90" fmla="*/ 28 w 29"/>
                <a:gd name="T91" fmla="*/ 9 h 17"/>
                <a:gd name="T92" fmla="*/ 20 w 29"/>
                <a:gd name="T93" fmla="*/ 0 h 17"/>
                <a:gd name="T94" fmla="*/ 17 w 29"/>
                <a:gd name="T95" fmla="*/ 2 h 17"/>
                <a:gd name="T96" fmla="*/ 14 w 29"/>
                <a:gd name="T97" fmla="*/ 1 h 17"/>
                <a:gd name="T98" fmla="*/ 11 w 29"/>
                <a:gd name="T99" fmla="*/ 0 h 17"/>
                <a:gd name="T100" fmla="*/ 10 w 29"/>
                <a:gd name="T101" fmla="*/ 0 h 17"/>
                <a:gd name="T102" fmla="*/ 10 w 29"/>
                <a:gd name="T103" fmla="*/ 0 h 17"/>
                <a:gd name="T104" fmla="*/ 10 w 29"/>
                <a:gd name="T105" fmla="*/ 0 h 17"/>
                <a:gd name="T106" fmla="*/ 10 w 29"/>
                <a:gd name="T107" fmla="*/ 0 h 17"/>
                <a:gd name="T108" fmla="*/ 10 w 29"/>
                <a:gd name="T109" fmla="*/ 0 h 17"/>
                <a:gd name="T110" fmla="*/ 9 w 29"/>
                <a:gd name="T111" fmla="*/ 0 h 17"/>
                <a:gd name="T112" fmla="*/ 20 w 29"/>
                <a:gd name="T113" fmla="*/ 0 h 17"/>
                <a:gd name="T114" fmla="*/ 20 w 29"/>
                <a:gd name="T115" fmla="*/ 0 h 17"/>
                <a:gd name="T116" fmla="*/ 20 w 29"/>
                <a:gd name="T117" fmla="*/ 0 h 17"/>
                <a:gd name="T118" fmla="*/ 20 w 29"/>
                <a:gd name="T1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 h="17">
                  <a:moveTo>
                    <a:pt x="4" y="15"/>
                  </a:moveTo>
                  <a:cubicBezTo>
                    <a:pt x="4" y="15"/>
                    <a:pt x="4" y="15"/>
                    <a:pt x="4" y="15"/>
                  </a:cubicBezTo>
                  <a:cubicBezTo>
                    <a:pt x="4" y="15"/>
                    <a:pt x="4" y="15"/>
                    <a:pt x="4" y="15"/>
                  </a:cubicBezTo>
                  <a:cubicBezTo>
                    <a:pt x="4" y="15"/>
                    <a:pt x="4" y="15"/>
                    <a:pt x="4" y="15"/>
                  </a:cubicBezTo>
                  <a:moveTo>
                    <a:pt x="9" y="8"/>
                  </a:moveTo>
                  <a:cubicBezTo>
                    <a:pt x="9" y="8"/>
                    <a:pt x="10" y="7"/>
                    <a:pt x="11" y="4"/>
                  </a:cubicBezTo>
                  <a:cubicBezTo>
                    <a:pt x="15" y="12"/>
                    <a:pt x="15" y="12"/>
                    <a:pt x="15" y="12"/>
                  </a:cubicBezTo>
                  <a:cubicBezTo>
                    <a:pt x="15" y="12"/>
                    <a:pt x="19" y="11"/>
                    <a:pt x="21" y="11"/>
                  </a:cubicBezTo>
                  <a:cubicBezTo>
                    <a:pt x="23" y="11"/>
                    <a:pt x="23" y="12"/>
                    <a:pt x="20" y="12"/>
                  </a:cubicBezTo>
                  <a:cubicBezTo>
                    <a:pt x="20" y="12"/>
                    <a:pt x="20" y="12"/>
                    <a:pt x="19" y="12"/>
                  </a:cubicBezTo>
                  <a:cubicBezTo>
                    <a:pt x="18" y="12"/>
                    <a:pt x="15" y="13"/>
                    <a:pt x="11" y="16"/>
                  </a:cubicBezTo>
                  <a:cubicBezTo>
                    <a:pt x="11" y="16"/>
                    <a:pt x="11" y="8"/>
                    <a:pt x="9" y="8"/>
                  </a:cubicBezTo>
                  <a:cubicBezTo>
                    <a:pt x="9" y="8"/>
                    <a:pt x="9" y="8"/>
                    <a:pt x="9" y="8"/>
                  </a:cubicBezTo>
                  <a:cubicBezTo>
                    <a:pt x="9" y="8"/>
                    <a:pt x="9" y="8"/>
                    <a:pt x="9" y="8"/>
                  </a:cubicBezTo>
                  <a:cubicBezTo>
                    <a:pt x="9" y="8"/>
                    <a:pt x="9" y="8"/>
                    <a:pt x="9" y="8"/>
                  </a:cubicBezTo>
                  <a:moveTo>
                    <a:pt x="9" y="0"/>
                  </a:moveTo>
                  <a:cubicBezTo>
                    <a:pt x="9" y="0"/>
                    <a:pt x="12" y="8"/>
                    <a:pt x="8" y="8"/>
                  </a:cubicBezTo>
                  <a:cubicBezTo>
                    <a:pt x="7" y="8"/>
                    <a:pt x="6" y="7"/>
                    <a:pt x="5" y="6"/>
                  </a:cubicBezTo>
                  <a:cubicBezTo>
                    <a:pt x="5" y="6"/>
                    <a:pt x="5" y="6"/>
                    <a:pt x="4" y="6"/>
                  </a:cubicBezTo>
                  <a:cubicBezTo>
                    <a:pt x="4" y="6"/>
                    <a:pt x="2" y="7"/>
                    <a:pt x="0" y="14"/>
                  </a:cubicBezTo>
                  <a:cubicBezTo>
                    <a:pt x="0" y="14"/>
                    <a:pt x="1" y="14"/>
                    <a:pt x="3" y="15"/>
                  </a:cubicBezTo>
                  <a:cubicBezTo>
                    <a:pt x="3" y="15"/>
                    <a:pt x="3" y="15"/>
                    <a:pt x="3" y="15"/>
                  </a:cubicBezTo>
                  <a:cubicBezTo>
                    <a:pt x="4" y="15"/>
                    <a:pt x="4" y="15"/>
                    <a:pt x="4" y="15"/>
                  </a:cubicBezTo>
                  <a:cubicBezTo>
                    <a:pt x="4" y="14"/>
                    <a:pt x="3" y="13"/>
                    <a:pt x="2" y="13"/>
                  </a:cubicBezTo>
                  <a:cubicBezTo>
                    <a:pt x="1" y="13"/>
                    <a:pt x="1" y="13"/>
                    <a:pt x="0" y="13"/>
                  </a:cubicBezTo>
                  <a:cubicBezTo>
                    <a:pt x="0" y="13"/>
                    <a:pt x="3" y="6"/>
                    <a:pt x="4" y="6"/>
                  </a:cubicBezTo>
                  <a:cubicBezTo>
                    <a:pt x="4" y="6"/>
                    <a:pt x="4" y="6"/>
                    <a:pt x="4" y="6"/>
                  </a:cubicBezTo>
                  <a:cubicBezTo>
                    <a:pt x="4" y="15"/>
                    <a:pt x="4" y="15"/>
                    <a:pt x="4" y="15"/>
                  </a:cubicBezTo>
                  <a:cubicBezTo>
                    <a:pt x="5" y="15"/>
                    <a:pt x="5" y="16"/>
                    <a:pt x="6" y="16"/>
                  </a:cubicBezTo>
                  <a:cubicBezTo>
                    <a:pt x="6" y="15"/>
                    <a:pt x="6" y="15"/>
                    <a:pt x="7" y="15"/>
                  </a:cubicBezTo>
                  <a:cubicBezTo>
                    <a:pt x="7" y="15"/>
                    <a:pt x="7" y="15"/>
                    <a:pt x="7" y="15"/>
                  </a:cubicBezTo>
                  <a:cubicBezTo>
                    <a:pt x="7" y="15"/>
                    <a:pt x="7" y="15"/>
                    <a:pt x="8" y="15"/>
                  </a:cubicBezTo>
                  <a:cubicBezTo>
                    <a:pt x="8" y="15"/>
                    <a:pt x="10" y="15"/>
                    <a:pt x="10" y="17"/>
                  </a:cubicBezTo>
                  <a:cubicBezTo>
                    <a:pt x="11" y="17"/>
                    <a:pt x="11" y="17"/>
                    <a:pt x="11" y="17"/>
                  </a:cubicBezTo>
                  <a:cubicBezTo>
                    <a:pt x="12" y="15"/>
                    <a:pt x="13" y="15"/>
                    <a:pt x="14" y="15"/>
                  </a:cubicBezTo>
                  <a:cubicBezTo>
                    <a:pt x="16" y="14"/>
                    <a:pt x="18" y="13"/>
                    <a:pt x="20" y="13"/>
                  </a:cubicBezTo>
                  <a:cubicBezTo>
                    <a:pt x="21" y="13"/>
                    <a:pt x="21" y="13"/>
                    <a:pt x="21" y="13"/>
                  </a:cubicBezTo>
                  <a:cubicBezTo>
                    <a:pt x="21" y="13"/>
                    <a:pt x="21" y="13"/>
                    <a:pt x="22" y="13"/>
                  </a:cubicBezTo>
                  <a:cubicBezTo>
                    <a:pt x="22" y="13"/>
                    <a:pt x="22" y="13"/>
                    <a:pt x="21" y="14"/>
                  </a:cubicBezTo>
                  <a:cubicBezTo>
                    <a:pt x="21" y="14"/>
                    <a:pt x="21" y="14"/>
                    <a:pt x="21" y="14"/>
                  </a:cubicBezTo>
                  <a:cubicBezTo>
                    <a:pt x="22" y="14"/>
                    <a:pt x="23" y="13"/>
                    <a:pt x="25" y="12"/>
                  </a:cubicBezTo>
                  <a:cubicBezTo>
                    <a:pt x="25" y="12"/>
                    <a:pt x="22" y="12"/>
                    <a:pt x="23" y="10"/>
                  </a:cubicBezTo>
                  <a:cubicBezTo>
                    <a:pt x="23" y="10"/>
                    <a:pt x="15" y="5"/>
                    <a:pt x="19" y="5"/>
                  </a:cubicBezTo>
                  <a:cubicBezTo>
                    <a:pt x="19" y="5"/>
                    <a:pt x="20" y="5"/>
                    <a:pt x="20" y="5"/>
                  </a:cubicBezTo>
                  <a:cubicBezTo>
                    <a:pt x="20" y="5"/>
                    <a:pt x="25" y="5"/>
                    <a:pt x="29" y="11"/>
                  </a:cubicBezTo>
                  <a:cubicBezTo>
                    <a:pt x="28" y="10"/>
                    <a:pt x="28" y="9"/>
                    <a:pt x="28" y="9"/>
                  </a:cubicBezTo>
                  <a:cubicBezTo>
                    <a:pt x="28" y="9"/>
                    <a:pt x="23" y="3"/>
                    <a:pt x="20" y="0"/>
                  </a:cubicBezTo>
                  <a:cubicBezTo>
                    <a:pt x="20" y="1"/>
                    <a:pt x="19" y="2"/>
                    <a:pt x="17" y="2"/>
                  </a:cubicBezTo>
                  <a:cubicBezTo>
                    <a:pt x="17" y="2"/>
                    <a:pt x="15" y="2"/>
                    <a:pt x="14" y="1"/>
                  </a:cubicBezTo>
                  <a:cubicBezTo>
                    <a:pt x="14" y="1"/>
                    <a:pt x="12" y="1"/>
                    <a:pt x="11" y="0"/>
                  </a:cubicBezTo>
                  <a:cubicBezTo>
                    <a:pt x="10" y="0"/>
                    <a:pt x="10" y="0"/>
                    <a:pt x="10" y="0"/>
                  </a:cubicBezTo>
                  <a:cubicBezTo>
                    <a:pt x="10" y="0"/>
                    <a:pt x="10" y="0"/>
                    <a:pt x="10" y="0"/>
                  </a:cubicBezTo>
                  <a:cubicBezTo>
                    <a:pt x="10" y="0"/>
                    <a:pt x="10" y="0"/>
                    <a:pt x="10" y="0"/>
                  </a:cubicBezTo>
                  <a:cubicBezTo>
                    <a:pt x="10" y="0"/>
                    <a:pt x="10" y="0"/>
                    <a:pt x="10" y="0"/>
                  </a:cubicBezTo>
                  <a:cubicBezTo>
                    <a:pt x="10" y="0"/>
                    <a:pt x="10" y="0"/>
                    <a:pt x="10" y="0"/>
                  </a:cubicBezTo>
                  <a:cubicBezTo>
                    <a:pt x="10" y="0"/>
                    <a:pt x="10" y="0"/>
                    <a:pt x="9" y="0"/>
                  </a:cubicBezTo>
                  <a:moveTo>
                    <a:pt x="20" y="0"/>
                  </a:moveTo>
                  <a:cubicBezTo>
                    <a:pt x="20" y="0"/>
                    <a:pt x="20" y="0"/>
                    <a:pt x="20" y="0"/>
                  </a:cubicBezTo>
                  <a:cubicBezTo>
                    <a:pt x="20" y="0"/>
                    <a:pt x="20" y="0"/>
                    <a:pt x="20" y="0"/>
                  </a:cubicBezTo>
                  <a:cubicBezTo>
                    <a:pt x="20" y="0"/>
                    <a:pt x="20" y="0"/>
                    <a:pt x="2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93" name="Freeform 490"/>
            <p:cNvSpPr>
              <a:spLocks/>
            </p:cNvSpPr>
            <p:nvPr/>
          </p:nvSpPr>
          <p:spPr bwMode="auto">
            <a:xfrm>
              <a:off x="1307" y="764"/>
              <a:ext cx="6" cy="13"/>
            </a:xfrm>
            <a:custGeom>
              <a:avLst/>
              <a:gdLst>
                <a:gd name="T0" fmla="*/ 4 w 4"/>
                <a:gd name="T1" fmla="*/ 0 h 9"/>
                <a:gd name="T2" fmla="*/ 0 w 4"/>
                <a:gd name="T3" fmla="*/ 7 h 9"/>
                <a:gd name="T4" fmla="*/ 2 w 4"/>
                <a:gd name="T5" fmla="*/ 7 h 9"/>
                <a:gd name="T6" fmla="*/ 4 w 4"/>
                <a:gd name="T7" fmla="*/ 9 h 9"/>
                <a:gd name="T8" fmla="*/ 4 w 4"/>
                <a:gd name="T9" fmla="*/ 9 h 9"/>
                <a:gd name="T10" fmla="*/ 4 w 4"/>
                <a:gd name="T11" fmla="*/ 9 h 9"/>
                <a:gd name="T12" fmla="*/ 4 w 4"/>
                <a:gd name="T13" fmla="*/ 9 h 9"/>
                <a:gd name="T14" fmla="*/ 4 w 4"/>
                <a:gd name="T15" fmla="*/ 9 h 9"/>
                <a:gd name="T16" fmla="*/ 4 w 4"/>
                <a:gd name="T17" fmla="*/ 0 h 9"/>
                <a:gd name="T18" fmla="*/ 4 w 4"/>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9">
                  <a:moveTo>
                    <a:pt x="4" y="0"/>
                  </a:moveTo>
                  <a:cubicBezTo>
                    <a:pt x="3" y="0"/>
                    <a:pt x="0" y="7"/>
                    <a:pt x="0" y="7"/>
                  </a:cubicBezTo>
                  <a:cubicBezTo>
                    <a:pt x="1" y="7"/>
                    <a:pt x="1" y="7"/>
                    <a:pt x="2" y="7"/>
                  </a:cubicBezTo>
                  <a:cubicBezTo>
                    <a:pt x="3" y="7"/>
                    <a:pt x="4" y="8"/>
                    <a:pt x="4" y="9"/>
                  </a:cubicBezTo>
                  <a:cubicBezTo>
                    <a:pt x="4" y="9"/>
                    <a:pt x="4" y="9"/>
                    <a:pt x="4" y="9"/>
                  </a:cubicBezTo>
                  <a:cubicBezTo>
                    <a:pt x="4" y="9"/>
                    <a:pt x="4" y="9"/>
                    <a:pt x="4" y="9"/>
                  </a:cubicBezTo>
                  <a:cubicBezTo>
                    <a:pt x="4" y="9"/>
                    <a:pt x="4" y="9"/>
                    <a:pt x="4" y="9"/>
                  </a:cubicBezTo>
                  <a:cubicBezTo>
                    <a:pt x="4" y="9"/>
                    <a:pt x="4" y="9"/>
                    <a:pt x="4" y="9"/>
                  </a:cubicBezTo>
                  <a:cubicBezTo>
                    <a:pt x="4" y="0"/>
                    <a:pt x="4" y="0"/>
                    <a:pt x="4" y="0"/>
                  </a:cubicBezTo>
                  <a:cubicBezTo>
                    <a:pt x="4"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94" name="Freeform 491"/>
            <p:cNvSpPr>
              <a:spLocks noEditPoints="1"/>
            </p:cNvSpPr>
            <p:nvPr/>
          </p:nvSpPr>
          <p:spPr bwMode="auto">
            <a:xfrm>
              <a:off x="1320" y="761"/>
              <a:ext cx="21" cy="17"/>
            </a:xfrm>
            <a:custGeom>
              <a:avLst/>
              <a:gdLst>
                <a:gd name="T0" fmla="*/ 0 w 14"/>
                <a:gd name="T1" fmla="*/ 4 h 12"/>
                <a:gd name="T2" fmla="*/ 0 w 14"/>
                <a:gd name="T3" fmla="*/ 4 h 12"/>
                <a:gd name="T4" fmla="*/ 0 w 14"/>
                <a:gd name="T5" fmla="*/ 4 h 12"/>
                <a:gd name="T6" fmla="*/ 2 w 14"/>
                <a:gd name="T7" fmla="*/ 0 h 12"/>
                <a:gd name="T8" fmla="*/ 0 w 14"/>
                <a:gd name="T9" fmla="*/ 4 h 12"/>
                <a:gd name="T10" fmla="*/ 0 w 14"/>
                <a:gd name="T11" fmla="*/ 4 h 12"/>
                <a:gd name="T12" fmla="*/ 2 w 14"/>
                <a:gd name="T13" fmla="*/ 12 h 12"/>
                <a:gd name="T14" fmla="*/ 10 w 14"/>
                <a:gd name="T15" fmla="*/ 8 h 12"/>
                <a:gd name="T16" fmla="*/ 11 w 14"/>
                <a:gd name="T17" fmla="*/ 8 h 12"/>
                <a:gd name="T18" fmla="*/ 12 w 14"/>
                <a:gd name="T19" fmla="*/ 7 h 12"/>
                <a:gd name="T20" fmla="*/ 6 w 14"/>
                <a:gd name="T21" fmla="*/ 8 h 12"/>
                <a:gd name="T22" fmla="*/ 2 w 14"/>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2">
                  <a:moveTo>
                    <a:pt x="0" y="4"/>
                  </a:moveTo>
                  <a:cubicBezTo>
                    <a:pt x="0" y="4"/>
                    <a:pt x="0" y="4"/>
                    <a:pt x="0" y="4"/>
                  </a:cubicBezTo>
                  <a:cubicBezTo>
                    <a:pt x="0" y="4"/>
                    <a:pt x="0" y="4"/>
                    <a:pt x="0" y="4"/>
                  </a:cubicBezTo>
                  <a:moveTo>
                    <a:pt x="2" y="0"/>
                  </a:moveTo>
                  <a:cubicBezTo>
                    <a:pt x="1" y="3"/>
                    <a:pt x="0" y="4"/>
                    <a:pt x="0" y="4"/>
                  </a:cubicBezTo>
                  <a:cubicBezTo>
                    <a:pt x="0" y="4"/>
                    <a:pt x="0" y="4"/>
                    <a:pt x="0" y="4"/>
                  </a:cubicBezTo>
                  <a:cubicBezTo>
                    <a:pt x="2" y="4"/>
                    <a:pt x="2" y="12"/>
                    <a:pt x="2" y="12"/>
                  </a:cubicBezTo>
                  <a:cubicBezTo>
                    <a:pt x="6" y="9"/>
                    <a:pt x="9" y="8"/>
                    <a:pt x="10" y="8"/>
                  </a:cubicBezTo>
                  <a:cubicBezTo>
                    <a:pt x="11" y="8"/>
                    <a:pt x="11" y="8"/>
                    <a:pt x="11" y="8"/>
                  </a:cubicBezTo>
                  <a:cubicBezTo>
                    <a:pt x="14" y="8"/>
                    <a:pt x="14" y="7"/>
                    <a:pt x="12" y="7"/>
                  </a:cubicBezTo>
                  <a:cubicBezTo>
                    <a:pt x="10" y="7"/>
                    <a:pt x="6" y="8"/>
                    <a:pt x="6" y="8"/>
                  </a:cubicBezTo>
                  <a:cubicBezTo>
                    <a:pt x="2" y="0"/>
                    <a:pt x="2"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pic>
          <p:nvPicPr>
            <p:cNvPr id="95" name="Picture 49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17" y="752"/>
              <a:ext cx="11" cy="8"/>
            </a:xfrm>
            <a:prstGeom prst="rect">
              <a:avLst/>
            </a:prstGeom>
            <a:grpFill/>
            <a:ln w="9525">
              <a:noFill/>
              <a:miter lim="800000"/>
              <a:headEnd/>
              <a:tailEnd/>
            </a:ln>
            <a:extLst/>
          </p:spPr>
        </p:pic>
        <p:sp>
          <p:nvSpPr>
            <p:cNvPr id="96" name="Freeform 493"/>
            <p:cNvSpPr>
              <a:spLocks/>
            </p:cNvSpPr>
            <p:nvPr/>
          </p:nvSpPr>
          <p:spPr bwMode="auto">
            <a:xfrm>
              <a:off x="1322" y="755"/>
              <a:ext cx="1" cy="0"/>
            </a:xfrm>
            <a:custGeom>
              <a:avLst/>
              <a:gdLst>
                <a:gd name="T0" fmla="*/ 0 w 1"/>
                <a:gd name="T1" fmla="*/ 0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1" y="0"/>
                  </a:cubicBezTo>
                  <a:cubicBezTo>
                    <a:pt x="1" y="0"/>
                    <a:pt x="1" y="0"/>
                    <a:pt x="0" y="0"/>
                  </a:cubicBezTo>
                  <a:cubicBezTo>
                    <a:pt x="0" y="0"/>
                    <a:pt x="0" y="0"/>
                    <a:pt x="0"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97" name="Freeform 494"/>
            <p:cNvSpPr>
              <a:spLocks noEditPoints="1"/>
            </p:cNvSpPr>
            <p:nvPr/>
          </p:nvSpPr>
          <p:spPr bwMode="auto">
            <a:xfrm>
              <a:off x="1328" y="777"/>
              <a:ext cx="24" cy="19"/>
            </a:xfrm>
            <a:custGeom>
              <a:avLst/>
              <a:gdLst>
                <a:gd name="T0" fmla="*/ 11 w 17"/>
                <a:gd name="T1" fmla="*/ 6 h 13"/>
                <a:gd name="T2" fmla="*/ 11 w 17"/>
                <a:gd name="T3" fmla="*/ 6 h 13"/>
                <a:gd name="T4" fmla="*/ 12 w 17"/>
                <a:gd name="T5" fmla="*/ 9 h 13"/>
                <a:gd name="T6" fmla="*/ 12 w 17"/>
                <a:gd name="T7" fmla="*/ 9 h 13"/>
                <a:gd name="T8" fmla="*/ 12 w 17"/>
                <a:gd name="T9" fmla="*/ 9 h 13"/>
                <a:gd name="T10" fmla="*/ 13 w 17"/>
                <a:gd name="T11" fmla="*/ 6 h 13"/>
                <a:gd name="T12" fmla="*/ 11 w 17"/>
                <a:gd name="T13" fmla="*/ 6 h 13"/>
                <a:gd name="T14" fmla="*/ 5 w 17"/>
                <a:gd name="T15" fmla="*/ 6 h 13"/>
                <a:gd name="T16" fmla="*/ 2 w 17"/>
                <a:gd name="T17" fmla="*/ 8 h 13"/>
                <a:gd name="T18" fmla="*/ 1 w 17"/>
                <a:gd name="T19" fmla="*/ 9 h 13"/>
                <a:gd name="T20" fmla="*/ 0 w 17"/>
                <a:gd name="T21" fmla="*/ 12 h 13"/>
                <a:gd name="T22" fmla="*/ 6 w 17"/>
                <a:gd name="T23" fmla="*/ 10 h 13"/>
                <a:gd name="T24" fmla="*/ 4 w 17"/>
                <a:gd name="T25" fmla="*/ 8 h 13"/>
                <a:gd name="T26" fmla="*/ 4 w 17"/>
                <a:gd name="T27" fmla="*/ 8 h 13"/>
                <a:gd name="T28" fmla="*/ 3 w 17"/>
                <a:gd name="T29" fmla="*/ 10 h 13"/>
                <a:gd name="T30" fmla="*/ 2 w 17"/>
                <a:gd name="T31" fmla="*/ 10 h 13"/>
                <a:gd name="T32" fmla="*/ 2 w 17"/>
                <a:gd name="T33" fmla="*/ 8 h 13"/>
                <a:gd name="T34" fmla="*/ 3 w 17"/>
                <a:gd name="T35" fmla="*/ 8 h 13"/>
                <a:gd name="T36" fmla="*/ 5 w 17"/>
                <a:gd name="T37" fmla="*/ 6 h 13"/>
                <a:gd name="T38" fmla="*/ 5 w 17"/>
                <a:gd name="T39" fmla="*/ 6 h 13"/>
                <a:gd name="T40" fmla="*/ 16 w 17"/>
                <a:gd name="T41" fmla="*/ 3 h 13"/>
                <a:gd name="T42" fmla="*/ 16 w 17"/>
                <a:gd name="T43" fmla="*/ 7 h 13"/>
                <a:gd name="T44" fmla="*/ 16 w 17"/>
                <a:gd name="T45" fmla="*/ 7 h 13"/>
                <a:gd name="T46" fmla="*/ 16 w 17"/>
                <a:gd name="T47" fmla="*/ 9 h 13"/>
                <a:gd name="T48" fmla="*/ 16 w 17"/>
                <a:gd name="T49" fmla="*/ 13 h 13"/>
                <a:gd name="T50" fmla="*/ 16 w 17"/>
                <a:gd name="T51" fmla="*/ 13 h 13"/>
                <a:gd name="T52" fmla="*/ 16 w 17"/>
                <a:gd name="T53" fmla="*/ 3 h 13"/>
                <a:gd name="T54" fmla="*/ 8 w 17"/>
                <a:gd name="T55" fmla="*/ 3 h 13"/>
                <a:gd name="T56" fmla="*/ 6 w 17"/>
                <a:gd name="T57" fmla="*/ 4 h 13"/>
                <a:gd name="T58" fmla="*/ 6 w 17"/>
                <a:gd name="T59" fmla="*/ 5 h 13"/>
                <a:gd name="T60" fmla="*/ 8 w 17"/>
                <a:gd name="T61" fmla="*/ 4 h 13"/>
                <a:gd name="T62" fmla="*/ 8 w 17"/>
                <a:gd name="T63" fmla="*/ 3 h 13"/>
                <a:gd name="T64" fmla="*/ 4 w 17"/>
                <a:gd name="T65" fmla="*/ 1 h 13"/>
                <a:gd name="T66" fmla="*/ 3 w 17"/>
                <a:gd name="T67" fmla="*/ 3 h 13"/>
                <a:gd name="T68" fmla="*/ 3 w 17"/>
                <a:gd name="T69" fmla="*/ 4 h 13"/>
                <a:gd name="T70" fmla="*/ 5 w 17"/>
                <a:gd name="T71" fmla="*/ 4 h 13"/>
                <a:gd name="T72" fmla="*/ 4 w 17"/>
                <a:gd name="T73" fmla="*/ 2 h 13"/>
                <a:gd name="T74" fmla="*/ 4 w 17"/>
                <a:gd name="T75" fmla="*/ 1 h 13"/>
                <a:gd name="T76" fmla="*/ 12 w 17"/>
                <a:gd name="T77" fmla="*/ 1 h 13"/>
                <a:gd name="T78" fmla="*/ 12 w 17"/>
                <a:gd name="T79" fmla="*/ 1 h 13"/>
                <a:gd name="T80" fmla="*/ 12 w 17"/>
                <a:gd name="T81" fmla="*/ 1 h 13"/>
                <a:gd name="T82" fmla="*/ 11 w 17"/>
                <a:gd name="T83" fmla="*/ 2 h 13"/>
                <a:gd name="T84" fmla="*/ 12 w 17"/>
                <a:gd name="T85" fmla="*/ 2 h 13"/>
                <a:gd name="T86" fmla="*/ 12 w 17"/>
                <a:gd name="T87" fmla="*/ 1 h 13"/>
                <a:gd name="T88" fmla="*/ 12 w 17"/>
                <a:gd name="T89" fmla="*/ 1 h 13"/>
                <a:gd name="T90" fmla="*/ 7 w 17"/>
                <a:gd name="T91" fmla="*/ 0 h 13"/>
                <a:gd name="T92" fmla="*/ 6 w 17"/>
                <a:gd name="T93" fmla="*/ 1 h 13"/>
                <a:gd name="T94" fmla="*/ 6 w 17"/>
                <a:gd name="T95" fmla="*/ 3 h 13"/>
                <a:gd name="T96" fmla="*/ 7 w 17"/>
                <a:gd name="T97" fmla="*/ 3 h 13"/>
                <a:gd name="T98" fmla="*/ 8 w 17"/>
                <a:gd name="T99" fmla="*/ 2 h 13"/>
                <a:gd name="T100" fmla="*/ 8 w 17"/>
                <a:gd name="T101" fmla="*/ 2 h 13"/>
                <a:gd name="T102" fmla="*/ 7 w 17"/>
                <a:gd name="T103" fmla="*/ 0 h 13"/>
                <a:gd name="T104" fmla="*/ 10 w 17"/>
                <a:gd name="T105" fmla="*/ 0 h 13"/>
                <a:gd name="T106" fmla="*/ 9 w 17"/>
                <a:gd name="T107" fmla="*/ 0 h 13"/>
                <a:gd name="T108" fmla="*/ 9 w 17"/>
                <a:gd name="T109" fmla="*/ 2 h 13"/>
                <a:gd name="T110" fmla="*/ 9 w 17"/>
                <a:gd name="T111" fmla="*/ 2 h 13"/>
                <a:gd name="T112" fmla="*/ 9 w 17"/>
                <a:gd name="T113" fmla="*/ 2 h 13"/>
                <a:gd name="T114" fmla="*/ 9 w 17"/>
                <a:gd name="T115" fmla="*/ 3 h 13"/>
                <a:gd name="T116" fmla="*/ 10 w 17"/>
                <a:gd name="T117" fmla="*/ 2 h 13"/>
                <a:gd name="T118" fmla="*/ 10 w 17"/>
                <a:gd name="T119" fmla="*/ 1 h 13"/>
                <a:gd name="T120" fmla="*/ 10 w 17"/>
                <a:gd name="T1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 h="13">
                  <a:moveTo>
                    <a:pt x="11" y="6"/>
                  </a:moveTo>
                  <a:cubicBezTo>
                    <a:pt x="11" y="6"/>
                    <a:pt x="11" y="6"/>
                    <a:pt x="11" y="6"/>
                  </a:cubicBezTo>
                  <a:cubicBezTo>
                    <a:pt x="11" y="9"/>
                    <a:pt x="12" y="9"/>
                    <a:pt x="12" y="9"/>
                  </a:cubicBezTo>
                  <a:cubicBezTo>
                    <a:pt x="12" y="9"/>
                    <a:pt x="12" y="9"/>
                    <a:pt x="12" y="9"/>
                  </a:cubicBezTo>
                  <a:cubicBezTo>
                    <a:pt x="12" y="9"/>
                    <a:pt x="12" y="9"/>
                    <a:pt x="12" y="9"/>
                  </a:cubicBezTo>
                  <a:cubicBezTo>
                    <a:pt x="13" y="9"/>
                    <a:pt x="13" y="8"/>
                    <a:pt x="13" y="6"/>
                  </a:cubicBezTo>
                  <a:cubicBezTo>
                    <a:pt x="12" y="6"/>
                    <a:pt x="12" y="6"/>
                    <a:pt x="11" y="6"/>
                  </a:cubicBezTo>
                  <a:moveTo>
                    <a:pt x="5" y="6"/>
                  </a:moveTo>
                  <a:cubicBezTo>
                    <a:pt x="4" y="6"/>
                    <a:pt x="3" y="7"/>
                    <a:pt x="2" y="8"/>
                  </a:cubicBezTo>
                  <a:cubicBezTo>
                    <a:pt x="2" y="9"/>
                    <a:pt x="1" y="9"/>
                    <a:pt x="1" y="9"/>
                  </a:cubicBezTo>
                  <a:cubicBezTo>
                    <a:pt x="0" y="10"/>
                    <a:pt x="0" y="11"/>
                    <a:pt x="0" y="12"/>
                  </a:cubicBezTo>
                  <a:cubicBezTo>
                    <a:pt x="6" y="10"/>
                    <a:pt x="6" y="10"/>
                    <a:pt x="6" y="10"/>
                  </a:cubicBezTo>
                  <a:cubicBezTo>
                    <a:pt x="4" y="10"/>
                    <a:pt x="4" y="9"/>
                    <a:pt x="4" y="8"/>
                  </a:cubicBezTo>
                  <a:cubicBezTo>
                    <a:pt x="4" y="8"/>
                    <a:pt x="4" y="8"/>
                    <a:pt x="4" y="8"/>
                  </a:cubicBezTo>
                  <a:cubicBezTo>
                    <a:pt x="3" y="10"/>
                    <a:pt x="3" y="10"/>
                    <a:pt x="3" y="10"/>
                  </a:cubicBezTo>
                  <a:cubicBezTo>
                    <a:pt x="2" y="10"/>
                    <a:pt x="2" y="10"/>
                    <a:pt x="2" y="10"/>
                  </a:cubicBezTo>
                  <a:cubicBezTo>
                    <a:pt x="2" y="8"/>
                    <a:pt x="2" y="8"/>
                    <a:pt x="2" y="8"/>
                  </a:cubicBezTo>
                  <a:cubicBezTo>
                    <a:pt x="3" y="8"/>
                    <a:pt x="3" y="8"/>
                    <a:pt x="3" y="8"/>
                  </a:cubicBezTo>
                  <a:cubicBezTo>
                    <a:pt x="3" y="8"/>
                    <a:pt x="3" y="7"/>
                    <a:pt x="5" y="6"/>
                  </a:cubicBezTo>
                  <a:cubicBezTo>
                    <a:pt x="5" y="6"/>
                    <a:pt x="5" y="6"/>
                    <a:pt x="5" y="6"/>
                  </a:cubicBezTo>
                  <a:moveTo>
                    <a:pt x="16" y="3"/>
                  </a:moveTo>
                  <a:cubicBezTo>
                    <a:pt x="16" y="5"/>
                    <a:pt x="16" y="6"/>
                    <a:pt x="16" y="7"/>
                  </a:cubicBezTo>
                  <a:cubicBezTo>
                    <a:pt x="16" y="7"/>
                    <a:pt x="16" y="7"/>
                    <a:pt x="16" y="7"/>
                  </a:cubicBezTo>
                  <a:cubicBezTo>
                    <a:pt x="16" y="8"/>
                    <a:pt x="16" y="8"/>
                    <a:pt x="16" y="9"/>
                  </a:cubicBezTo>
                  <a:cubicBezTo>
                    <a:pt x="17" y="9"/>
                    <a:pt x="17" y="10"/>
                    <a:pt x="16" y="13"/>
                  </a:cubicBezTo>
                  <a:cubicBezTo>
                    <a:pt x="16" y="13"/>
                    <a:pt x="16" y="13"/>
                    <a:pt x="16" y="13"/>
                  </a:cubicBezTo>
                  <a:cubicBezTo>
                    <a:pt x="17" y="12"/>
                    <a:pt x="17" y="9"/>
                    <a:pt x="16" y="3"/>
                  </a:cubicBezTo>
                  <a:moveTo>
                    <a:pt x="8" y="3"/>
                  </a:moveTo>
                  <a:cubicBezTo>
                    <a:pt x="7" y="3"/>
                    <a:pt x="7" y="4"/>
                    <a:pt x="6" y="4"/>
                  </a:cubicBezTo>
                  <a:cubicBezTo>
                    <a:pt x="6" y="5"/>
                    <a:pt x="6" y="5"/>
                    <a:pt x="6" y="5"/>
                  </a:cubicBezTo>
                  <a:cubicBezTo>
                    <a:pt x="7" y="5"/>
                    <a:pt x="7" y="4"/>
                    <a:pt x="8" y="4"/>
                  </a:cubicBezTo>
                  <a:cubicBezTo>
                    <a:pt x="8" y="3"/>
                    <a:pt x="8" y="3"/>
                    <a:pt x="8" y="3"/>
                  </a:cubicBezTo>
                  <a:moveTo>
                    <a:pt x="4" y="1"/>
                  </a:moveTo>
                  <a:cubicBezTo>
                    <a:pt x="4" y="2"/>
                    <a:pt x="3" y="2"/>
                    <a:pt x="3" y="3"/>
                  </a:cubicBezTo>
                  <a:cubicBezTo>
                    <a:pt x="3" y="3"/>
                    <a:pt x="2" y="4"/>
                    <a:pt x="3" y="4"/>
                  </a:cubicBezTo>
                  <a:cubicBezTo>
                    <a:pt x="4" y="4"/>
                    <a:pt x="4" y="4"/>
                    <a:pt x="5" y="4"/>
                  </a:cubicBezTo>
                  <a:cubicBezTo>
                    <a:pt x="5" y="3"/>
                    <a:pt x="4" y="2"/>
                    <a:pt x="4" y="2"/>
                  </a:cubicBezTo>
                  <a:cubicBezTo>
                    <a:pt x="4" y="2"/>
                    <a:pt x="4" y="1"/>
                    <a:pt x="4" y="1"/>
                  </a:cubicBezTo>
                  <a:moveTo>
                    <a:pt x="12" y="1"/>
                  </a:moveTo>
                  <a:cubicBezTo>
                    <a:pt x="12" y="1"/>
                    <a:pt x="12" y="1"/>
                    <a:pt x="12" y="1"/>
                  </a:cubicBezTo>
                  <a:cubicBezTo>
                    <a:pt x="12" y="1"/>
                    <a:pt x="12" y="1"/>
                    <a:pt x="12" y="1"/>
                  </a:cubicBezTo>
                  <a:cubicBezTo>
                    <a:pt x="12" y="1"/>
                    <a:pt x="11" y="1"/>
                    <a:pt x="11" y="2"/>
                  </a:cubicBezTo>
                  <a:cubicBezTo>
                    <a:pt x="11" y="2"/>
                    <a:pt x="12" y="2"/>
                    <a:pt x="12" y="2"/>
                  </a:cubicBezTo>
                  <a:cubicBezTo>
                    <a:pt x="12" y="2"/>
                    <a:pt x="12" y="1"/>
                    <a:pt x="12" y="1"/>
                  </a:cubicBezTo>
                  <a:cubicBezTo>
                    <a:pt x="12" y="1"/>
                    <a:pt x="12" y="1"/>
                    <a:pt x="12" y="1"/>
                  </a:cubicBezTo>
                  <a:moveTo>
                    <a:pt x="7" y="0"/>
                  </a:moveTo>
                  <a:cubicBezTo>
                    <a:pt x="6" y="0"/>
                    <a:pt x="6" y="1"/>
                    <a:pt x="6" y="1"/>
                  </a:cubicBezTo>
                  <a:cubicBezTo>
                    <a:pt x="6" y="1"/>
                    <a:pt x="6" y="2"/>
                    <a:pt x="6" y="3"/>
                  </a:cubicBezTo>
                  <a:cubicBezTo>
                    <a:pt x="6" y="3"/>
                    <a:pt x="6" y="3"/>
                    <a:pt x="7" y="3"/>
                  </a:cubicBezTo>
                  <a:cubicBezTo>
                    <a:pt x="8" y="2"/>
                    <a:pt x="8" y="2"/>
                    <a:pt x="8" y="2"/>
                  </a:cubicBezTo>
                  <a:cubicBezTo>
                    <a:pt x="8" y="2"/>
                    <a:pt x="8" y="2"/>
                    <a:pt x="8" y="2"/>
                  </a:cubicBezTo>
                  <a:cubicBezTo>
                    <a:pt x="8" y="1"/>
                    <a:pt x="7" y="0"/>
                    <a:pt x="7" y="0"/>
                  </a:cubicBezTo>
                  <a:moveTo>
                    <a:pt x="10" y="0"/>
                  </a:moveTo>
                  <a:cubicBezTo>
                    <a:pt x="10" y="0"/>
                    <a:pt x="9" y="0"/>
                    <a:pt x="9" y="0"/>
                  </a:cubicBezTo>
                  <a:cubicBezTo>
                    <a:pt x="9" y="0"/>
                    <a:pt x="9" y="1"/>
                    <a:pt x="9" y="2"/>
                  </a:cubicBezTo>
                  <a:cubicBezTo>
                    <a:pt x="9" y="2"/>
                    <a:pt x="9" y="2"/>
                    <a:pt x="9" y="2"/>
                  </a:cubicBezTo>
                  <a:cubicBezTo>
                    <a:pt x="9" y="2"/>
                    <a:pt x="9" y="2"/>
                    <a:pt x="9" y="2"/>
                  </a:cubicBezTo>
                  <a:cubicBezTo>
                    <a:pt x="9" y="2"/>
                    <a:pt x="9" y="2"/>
                    <a:pt x="9" y="3"/>
                  </a:cubicBezTo>
                  <a:cubicBezTo>
                    <a:pt x="10" y="3"/>
                    <a:pt x="10" y="3"/>
                    <a:pt x="10" y="2"/>
                  </a:cubicBezTo>
                  <a:cubicBezTo>
                    <a:pt x="10" y="1"/>
                    <a:pt x="10" y="1"/>
                    <a:pt x="10" y="1"/>
                  </a:cubicBezTo>
                  <a:cubicBezTo>
                    <a:pt x="10" y="1"/>
                    <a:pt x="10" y="0"/>
                    <a:pt x="1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98" name="Freeform 495"/>
            <p:cNvSpPr>
              <a:spLocks/>
            </p:cNvSpPr>
            <p:nvPr/>
          </p:nvSpPr>
          <p:spPr bwMode="auto">
            <a:xfrm>
              <a:off x="1284" y="841"/>
              <a:ext cx="86" cy="7"/>
            </a:xfrm>
            <a:custGeom>
              <a:avLst/>
              <a:gdLst>
                <a:gd name="T0" fmla="*/ 56 w 59"/>
                <a:gd name="T1" fmla="*/ 0 h 5"/>
                <a:gd name="T2" fmla="*/ 55 w 59"/>
                <a:gd name="T3" fmla="*/ 1 h 5"/>
                <a:gd name="T4" fmla="*/ 55 w 59"/>
                <a:gd name="T5" fmla="*/ 1 h 5"/>
                <a:gd name="T6" fmla="*/ 48 w 59"/>
                <a:gd name="T7" fmla="*/ 3 h 5"/>
                <a:gd name="T8" fmla="*/ 39 w 59"/>
                <a:gd name="T9" fmla="*/ 4 h 5"/>
                <a:gd name="T10" fmla="*/ 36 w 59"/>
                <a:gd name="T11" fmla="*/ 4 h 5"/>
                <a:gd name="T12" fmla="*/ 17 w 59"/>
                <a:gd name="T13" fmla="*/ 4 h 5"/>
                <a:gd name="T14" fmla="*/ 15 w 59"/>
                <a:gd name="T15" fmla="*/ 5 h 5"/>
                <a:gd name="T16" fmla="*/ 3 w 59"/>
                <a:gd name="T17" fmla="*/ 2 h 5"/>
                <a:gd name="T18" fmla="*/ 3 w 59"/>
                <a:gd name="T19" fmla="*/ 1 h 5"/>
                <a:gd name="T20" fmla="*/ 3 w 59"/>
                <a:gd name="T21" fmla="*/ 1 h 5"/>
                <a:gd name="T22" fmla="*/ 5 w 59"/>
                <a:gd name="T23" fmla="*/ 4 h 5"/>
                <a:gd name="T24" fmla="*/ 15 w 59"/>
                <a:gd name="T25" fmla="*/ 5 h 5"/>
                <a:gd name="T26" fmla="*/ 18 w 59"/>
                <a:gd name="T27" fmla="*/ 5 h 5"/>
                <a:gd name="T28" fmla="*/ 40 w 59"/>
                <a:gd name="T29" fmla="*/ 5 h 5"/>
                <a:gd name="T30" fmla="*/ 51 w 59"/>
                <a:gd name="T31" fmla="*/ 3 h 5"/>
                <a:gd name="T32" fmla="*/ 57 w 59"/>
                <a:gd name="T33" fmla="*/ 0 h 5"/>
                <a:gd name="T34" fmla="*/ 56 w 59"/>
                <a:gd name="T35" fmla="*/ 0 h 5"/>
                <a:gd name="T36" fmla="*/ 56 w 59"/>
                <a:gd name="T3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
                  <a:moveTo>
                    <a:pt x="56" y="0"/>
                  </a:moveTo>
                  <a:cubicBezTo>
                    <a:pt x="56" y="0"/>
                    <a:pt x="55" y="1"/>
                    <a:pt x="55" y="1"/>
                  </a:cubicBezTo>
                  <a:cubicBezTo>
                    <a:pt x="55" y="1"/>
                    <a:pt x="55" y="1"/>
                    <a:pt x="55" y="1"/>
                  </a:cubicBezTo>
                  <a:cubicBezTo>
                    <a:pt x="53" y="1"/>
                    <a:pt x="48" y="3"/>
                    <a:pt x="48" y="3"/>
                  </a:cubicBezTo>
                  <a:cubicBezTo>
                    <a:pt x="39" y="4"/>
                    <a:pt x="39" y="4"/>
                    <a:pt x="39" y="4"/>
                  </a:cubicBezTo>
                  <a:cubicBezTo>
                    <a:pt x="39" y="4"/>
                    <a:pt x="37" y="4"/>
                    <a:pt x="36" y="4"/>
                  </a:cubicBezTo>
                  <a:cubicBezTo>
                    <a:pt x="29" y="4"/>
                    <a:pt x="17" y="4"/>
                    <a:pt x="17" y="4"/>
                  </a:cubicBezTo>
                  <a:cubicBezTo>
                    <a:pt x="17" y="5"/>
                    <a:pt x="16" y="5"/>
                    <a:pt x="15" y="5"/>
                  </a:cubicBezTo>
                  <a:cubicBezTo>
                    <a:pt x="10" y="5"/>
                    <a:pt x="3" y="2"/>
                    <a:pt x="3" y="2"/>
                  </a:cubicBezTo>
                  <a:cubicBezTo>
                    <a:pt x="3" y="2"/>
                    <a:pt x="3" y="1"/>
                    <a:pt x="3" y="1"/>
                  </a:cubicBezTo>
                  <a:cubicBezTo>
                    <a:pt x="3" y="1"/>
                    <a:pt x="3" y="1"/>
                    <a:pt x="3" y="1"/>
                  </a:cubicBezTo>
                  <a:cubicBezTo>
                    <a:pt x="3" y="1"/>
                    <a:pt x="0" y="2"/>
                    <a:pt x="5" y="4"/>
                  </a:cubicBezTo>
                  <a:cubicBezTo>
                    <a:pt x="5" y="4"/>
                    <a:pt x="10" y="5"/>
                    <a:pt x="15" y="5"/>
                  </a:cubicBezTo>
                  <a:cubicBezTo>
                    <a:pt x="16" y="5"/>
                    <a:pt x="17" y="5"/>
                    <a:pt x="18" y="5"/>
                  </a:cubicBezTo>
                  <a:cubicBezTo>
                    <a:pt x="18" y="5"/>
                    <a:pt x="37" y="5"/>
                    <a:pt x="40" y="5"/>
                  </a:cubicBezTo>
                  <a:cubicBezTo>
                    <a:pt x="40" y="5"/>
                    <a:pt x="47" y="5"/>
                    <a:pt x="51" y="3"/>
                  </a:cubicBezTo>
                  <a:cubicBezTo>
                    <a:pt x="51" y="3"/>
                    <a:pt x="59" y="0"/>
                    <a:pt x="57" y="0"/>
                  </a:cubicBezTo>
                  <a:cubicBezTo>
                    <a:pt x="57" y="0"/>
                    <a:pt x="56" y="0"/>
                    <a:pt x="56" y="0"/>
                  </a:cubicBezTo>
                  <a:cubicBezTo>
                    <a:pt x="56" y="0"/>
                    <a:pt x="56" y="0"/>
                    <a:pt x="5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99" name="Freeform 496"/>
            <p:cNvSpPr>
              <a:spLocks noEditPoints="1"/>
            </p:cNvSpPr>
            <p:nvPr/>
          </p:nvSpPr>
          <p:spPr bwMode="auto">
            <a:xfrm>
              <a:off x="1288" y="786"/>
              <a:ext cx="78" cy="62"/>
            </a:xfrm>
            <a:custGeom>
              <a:avLst/>
              <a:gdLst>
                <a:gd name="T0" fmla="*/ 30 w 53"/>
                <a:gd name="T1" fmla="*/ 28 h 43"/>
                <a:gd name="T2" fmla="*/ 30 w 53"/>
                <a:gd name="T3" fmla="*/ 28 h 43"/>
                <a:gd name="T4" fmla="*/ 36 w 53"/>
                <a:gd name="T5" fmla="*/ 0 h 43"/>
                <a:gd name="T6" fmla="*/ 36 w 53"/>
                <a:gd name="T7" fmla="*/ 3 h 43"/>
                <a:gd name="T8" fmla="*/ 36 w 53"/>
                <a:gd name="T9" fmla="*/ 4 h 43"/>
                <a:gd name="T10" fmla="*/ 32 w 53"/>
                <a:gd name="T11" fmla="*/ 7 h 43"/>
                <a:gd name="T12" fmla="*/ 24 w 53"/>
                <a:gd name="T13" fmla="*/ 18 h 43"/>
                <a:gd name="T14" fmla="*/ 23 w 53"/>
                <a:gd name="T15" fmla="*/ 36 h 43"/>
                <a:gd name="T16" fmla="*/ 29 w 53"/>
                <a:gd name="T17" fmla="*/ 35 h 43"/>
                <a:gd name="T18" fmla="*/ 29 w 53"/>
                <a:gd name="T19" fmla="*/ 36 h 43"/>
                <a:gd name="T20" fmla="*/ 22 w 53"/>
                <a:gd name="T21" fmla="*/ 38 h 43"/>
                <a:gd name="T22" fmla="*/ 15 w 53"/>
                <a:gd name="T23" fmla="*/ 41 h 43"/>
                <a:gd name="T24" fmla="*/ 9 w 53"/>
                <a:gd name="T25" fmla="*/ 42 h 43"/>
                <a:gd name="T26" fmla="*/ 0 w 53"/>
                <a:gd name="T27" fmla="*/ 40 h 43"/>
                <a:gd name="T28" fmla="*/ 14 w 53"/>
                <a:gd name="T29" fmla="*/ 42 h 43"/>
                <a:gd name="T30" fmla="*/ 36 w 53"/>
                <a:gd name="T31" fmla="*/ 42 h 43"/>
                <a:gd name="T32" fmla="*/ 52 w 53"/>
                <a:gd name="T33" fmla="*/ 39 h 43"/>
                <a:gd name="T34" fmla="*/ 53 w 53"/>
                <a:gd name="T35" fmla="*/ 38 h 43"/>
                <a:gd name="T36" fmla="*/ 51 w 53"/>
                <a:gd name="T37" fmla="*/ 38 h 43"/>
                <a:gd name="T38" fmla="*/ 51 w 53"/>
                <a:gd name="T39" fmla="*/ 36 h 43"/>
                <a:gd name="T40" fmla="*/ 50 w 53"/>
                <a:gd name="T41" fmla="*/ 35 h 43"/>
                <a:gd name="T42" fmla="*/ 48 w 53"/>
                <a:gd name="T43" fmla="*/ 34 h 43"/>
                <a:gd name="T44" fmla="*/ 48 w 53"/>
                <a:gd name="T45" fmla="*/ 34 h 43"/>
                <a:gd name="T46" fmla="*/ 46 w 53"/>
                <a:gd name="T47" fmla="*/ 35 h 43"/>
                <a:gd name="T48" fmla="*/ 38 w 53"/>
                <a:gd name="T49" fmla="*/ 39 h 43"/>
                <a:gd name="T50" fmla="*/ 39 w 53"/>
                <a:gd name="T51" fmla="*/ 34 h 43"/>
                <a:gd name="T52" fmla="*/ 32 w 53"/>
                <a:gd name="T53" fmla="*/ 36 h 43"/>
                <a:gd name="T54" fmla="*/ 30 w 53"/>
                <a:gd name="T55" fmla="*/ 28 h 43"/>
                <a:gd name="T56" fmla="*/ 30 w 53"/>
                <a:gd name="T57" fmla="*/ 26 h 43"/>
                <a:gd name="T58" fmla="*/ 31 w 53"/>
                <a:gd name="T59" fmla="*/ 26 h 43"/>
                <a:gd name="T60" fmla="*/ 33 w 53"/>
                <a:gd name="T61" fmla="*/ 25 h 43"/>
                <a:gd name="T62" fmla="*/ 37 w 53"/>
                <a:gd name="T63" fmla="*/ 23 h 43"/>
                <a:gd name="T64" fmla="*/ 37 w 53"/>
                <a:gd name="T65" fmla="*/ 21 h 43"/>
                <a:gd name="T66" fmla="*/ 39 w 53"/>
                <a:gd name="T67" fmla="*/ 18 h 43"/>
                <a:gd name="T68" fmla="*/ 40 w 53"/>
                <a:gd name="T69" fmla="*/ 12 h 43"/>
                <a:gd name="T70" fmla="*/ 38 w 53"/>
                <a:gd name="T71" fmla="*/ 9 h 43"/>
                <a:gd name="T72" fmla="*/ 41 w 53"/>
                <a:gd name="T73" fmla="*/ 6 h 43"/>
                <a:gd name="T74" fmla="*/ 41 w 53"/>
                <a:gd name="T75" fmla="*/ 3 h 43"/>
                <a:gd name="T76" fmla="*/ 41 w 53"/>
                <a:gd name="T77" fmla="*/ 0 h 43"/>
                <a:gd name="T78" fmla="*/ 40 w 53"/>
                <a:gd name="T79" fmla="*/ 4 h 43"/>
                <a:gd name="T80" fmla="*/ 39 w 53"/>
                <a:gd name="T81" fmla="*/ 4 h 43"/>
                <a:gd name="T82" fmla="*/ 37 w 53"/>
                <a:gd name="T8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43">
                  <a:moveTo>
                    <a:pt x="30" y="28"/>
                  </a:moveTo>
                  <a:cubicBezTo>
                    <a:pt x="30" y="28"/>
                    <a:pt x="30" y="28"/>
                    <a:pt x="30" y="28"/>
                  </a:cubicBezTo>
                  <a:cubicBezTo>
                    <a:pt x="30" y="28"/>
                    <a:pt x="30" y="28"/>
                    <a:pt x="30" y="28"/>
                  </a:cubicBezTo>
                  <a:cubicBezTo>
                    <a:pt x="30" y="28"/>
                    <a:pt x="30" y="28"/>
                    <a:pt x="30" y="28"/>
                  </a:cubicBezTo>
                  <a:moveTo>
                    <a:pt x="37" y="0"/>
                  </a:moveTo>
                  <a:cubicBezTo>
                    <a:pt x="37" y="0"/>
                    <a:pt x="36" y="0"/>
                    <a:pt x="36" y="0"/>
                  </a:cubicBezTo>
                  <a:cubicBezTo>
                    <a:pt x="36" y="1"/>
                    <a:pt x="36" y="2"/>
                    <a:pt x="36" y="2"/>
                  </a:cubicBezTo>
                  <a:cubicBezTo>
                    <a:pt x="36" y="3"/>
                    <a:pt x="36" y="3"/>
                    <a:pt x="36" y="3"/>
                  </a:cubicBezTo>
                  <a:cubicBezTo>
                    <a:pt x="37" y="3"/>
                    <a:pt x="37" y="3"/>
                    <a:pt x="37" y="3"/>
                  </a:cubicBezTo>
                  <a:cubicBezTo>
                    <a:pt x="36" y="4"/>
                    <a:pt x="36" y="4"/>
                    <a:pt x="36" y="4"/>
                  </a:cubicBezTo>
                  <a:cubicBezTo>
                    <a:pt x="36" y="4"/>
                    <a:pt x="36" y="4"/>
                    <a:pt x="36" y="4"/>
                  </a:cubicBezTo>
                  <a:cubicBezTo>
                    <a:pt x="35" y="4"/>
                    <a:pt x="34" y="4"/>
                    <a:pt x="32" y="7"/>
                  </a:cubicBezTo>
                  <a:cubicBezTo>
                    <a:pt x="30" y="8"/>
                    <a:pt x="17" y="13"/>
                    <a:pt x="24" y="18"/>
                  </a:cubicBezTo>
                  <a:cubicBezTo>
                    <a:pt x="24" y="18"/>
                    <a:pt x="24" y="18"/>
                    <a:pt x="24" y="18"/>
                  </a:cubicBezTo>
                  <a:cubicBezTo>
                    <a:pt x="25" y="18"/>
                    <a:pt x="33" y="18"/>
                    <a:pt x="25" y="27"/>
                  </a:cubicBezTo>
                  <a:cubicBezTo>
                    <a:pt x="25" y="27"/>
                    <a:pt x="17" y="36"/>
                    <a:pt x="23" y="36"/>
                  </a:cubicBezTo>
                  <a:cubicBezTo>
                    <a:pt x="24" y="36"/>
                    <a:pt x="26" y="36"/>
                    <a:pt x="27" y="35"/>
                  </a:cubicBezTo>
                  <a:cubicBezTo>
                    <a:pt x="29" y="35"/>
                    <a:pt x="29" y="35"/>
                    <a:pt x="29" y="35"/>
                  </a:cubicBezTo>
                  <a:cubicBezTo>
                    <a:pt x="29" y="36"/>
                    <a:pt x="29" y="36"/>
                    <a:pt x="29" y="36"/>
                  </a:cubicBezTo>
                  <a:cubicBezTo>
                    <a:pt x="29" y="36"/>
                    <a:pt x="29" y="36"/>
                    <a:pt x="29" y="36"/>
                  </a:cubicBezTo>
                  <a:cubicBezTo>
                    <a:pt x="29" y="36"/>
                    <a:pt x="26" y="38"/>
                    <a:pt x="23" y="38"/>
                  </a:cubicBezTo>
                  <a:cubicBezTo>
                    <a:pt x="23" y="38"/>
                    <a:pt x="23" y="38"/>
                    <a:pt x="22" y="38"/>
                  </a:cubicBezTo>
                  <a:cubicBezTo>
                    <a:pt x="22" y="38"/>
                    <a:pt x="22" y="38"/>
                    <a:pt x="22" y="38"/>
                  </a:cubicBezTo>
                  <a:cubicBezTo>
                    <a:pt x="21" y="38"/>
                    <a:pt x="16" y="38"/>
                    <a:pt x="15" y="41"/>
                  </a:cubicBezTo>
                  <a:cubicBezTo>
                    <a:pt x="15" y="41"/>
                    <a:pt x="14" y="42"/>
                    <a:pt x="12" y="42"/>
                  </a:cubicBezTo>
                  <a:cubicBezTo>
                    <a:pt x="11" y="42"/>
                    <a:pt x="10" y="42"/>
                    <a:pt x="9" y="42"/>
                  </a:cubicBezTo>
                  <a:cubicBezTo>
                    <a:pt x="0" y="39"/>
                    <a:pt x="0" y="39"/>
                    <a:pt x="0" y="39"/>
                  </a:cubicBezTo>
                  <a:cubicBezTo>
                    <a:pt x="0" y="39"/>
                    <a:pt x="0" y="40"/>
                    <a:pt x="0" y="40"/>
                  </a:cubicBezTo>
                  <a:cubicBezTo>
                    <a:pt x="0" y="40"/>
                    <a:pt x="7" y="43"/>
                    <a:pt x="12" y="43"/>
                  </a:cubicBezTo>
                  <a:cubicBezTo>
                    <a:pt x="13" y="43"/>
                    <a:pt x="14" y="43"/>
                    <a:pt x="14" y="42"/>
                  </a:cubicBezTo>
                  <a:cubicBezTo>
                    <a:pt x="14" y="42"/>
                    <a:pt x="26" y="42"/>
                    <a:pt x="33" y="42"/>
                  </a:cubicBezTo>
                  <a:cubicBezTo>
                    <a:pt x="34" y="42"/>
                    <a:pt x="36" y="42"/>
                    <a:pt x="36" y="42"/>
                  </a:cubicBezTo>
                  <a:cubicBezTo>
                    <a:pt x="45" y="41"/>
                    <a:pt x="45" y="41"/>
                    <a:pt x="45" y="41"/>
                  </a:cubicBezTo>
                  <a:cubicBezTo>
                    <a:pt x="45" y="41"/>
                    <a:pt x="50" y="39"/>
                    <a:pt x="52" y="39"/>
                  </a:cubicBezTo>
                  <a:cubicBezTo>
                    <a:pt x="52" y="39"/>
                    <a:pt x="52" y="39"/>
                    <a:pt x="52" y="39"/>
                  </a:cubicBezTo>
                  <a:cubicBezTo>
                    <a:pt x="52" y="39"/>
                    <a:pt x="53" y="38"/>
                    <a:pt x="53" y="38"/>
                  </a:cubicBezTo>
                  <a:cubicBezTo>
                    <a:pt x="52" y="37"/>
                    <a:pt x="52" y="37"/>
                    <a:pt x="52" y="37"/>
                  </a:cubicBezTo>
                  <a:cubicBezTo>
                    <a:pt x="52" y="38"/>
                    <a:pt x="51" y="38"/>
                    <a:pt x="51" y="38"/>
                  </a:cubicBezTo>
                  <a:cubicBezTo>
                    <a:pt x="51" y="38"/>
                    <a:pt x="50" y="38"/>
                    <a:pt x="50" y="38"/>
                  </a:cubicBezTo>
                  <a:cubicBezTo>
                    <a:pt x="51" y="37"/>
                    <a:pt x="51" y="36"/>
                    <a:pt x="51" y="36"/>
                  </a:cubicBezTo>
                  <a:cubicBezTo>
                    <a:pt x="50" y="35"/>
                    <a:pt x="50" y="35"/>
                    <a:pt x="50" y="35"/>
                  </a:cubicBezTo>
                  <a:cubicBezTo>
                    <a:pt x="50" y="35"/>
                    <a:pt x="50" y="35"/>
                    <a:pt x="50" y="35"/>
                  </a:cubicBezTo>
                  <a:cubicBezTo>
                    <a:pt x="48" y="37"/>
                    <a:pt x="45" y="40"/>
                    <a:pt x="45" y="40"/>
                  </a:cubicBezTo>
                  <a:cubicBezTo>
                    <a:pt x="45" y="39"/>
                    <a:pt x="48" y="34"/>
                    <a:pt x="48" y="34"/>
                  </a:cubicBezTo>
                  <a:cubicBezTo>
                    <a:pt x="48" y="34"/>
                    <a:pt x="48" y="34"/>
                    <a:pt x="48" y="34"/>
                  </a:cubicBezTo>
                  <a:cubicBezTo>
                    <a:pt x="48" y="34"/>
                    <a:pt x="48" y="34"/>
                    <a:pt x="48" y="34"/>
                  </a:cubicBezTo>
                  <a:cubicBezTo>
                    <a:pt x="48" y="34"/>
                    <a:pt x="48" y="34"/>
                    <a:pt x="48" y="34"/>
                  </a:cubicBezTo>
                  <a:cubicBezTo>
                    <a:pt x="47" y="34"/>
                    <a:pt x="47" y="35"/>
                    <a:pt x="46" y="35"/>
                  </a:cubicBezTo>
                  <a:cubicBezTo>
                    <a:pt x="42" y="39"/>
                    <a:pt x="40" y="39"/>
                    <a:pt x="39" y="39"/>
                  </a:cubicBezTo>
                  <a:cubicBezTo>
                    <a:pt x="38" y="39"/>
                    <a:pt x="38" y="39"/>
                    <a:pt x="38" y="39"/>
                  </a:cubicBezTo>
                  <a:cubicBezTo>
                    <a:pt x="39" y="36"/>
                    <a:pt x="45" y="35"/>
                    <a:pt x="45" y="35"/>
                  </a:cubicBezTo>
                  <a:cubicBezTo>
                    <a:pt x="45" y="35"/>
                    <a:pt x="42" y="34"/>
                    <a:pt x="39" y="34"/>
                  </a:cubicBezTo>
                  <a:cubicBezTo>
                    <a:pt x="36" y="34"/>
                    <a:pt x="33" y="35"/>
                    <a:pt x="32" y="36"/>
                  </a:cubicBezTo>
                  <a:cubicBezTo>
                    <a:pt x="32" y="36"/>
                    <a:pt x="32" y="36"/>
                    <a:pt x="32" y="36"/>
                  </a:cubicBezTo>
                  <a:cubicBezTo>
                    <a:pt x="32" y="36"/>
                    <a:pt x="32" y="36"/>
                    <a:pt x="32" y="36"/>
                  </a:cubicBezTo>
                  <a:cubicBezTo>
                    <a:pt x="31" y="35"/>
                    <a:pt x="30" y="31"/>
                    <a:pt x="30" y="28"/>
                  </a:cubicBezTo>
                  <a:cubicBezTo>
                    <a:pt x="30" y="29"/>
                    <a:pt x="30" y="29"/>
                    <a:pt x="29" y="29"/>
                  </a:cubicBezTo>
                  <a:cubicBezTo>
                    <a:pt x="29" y="27"/>
                    <a:pt x="29" y="27"/>
                    <a:pt x="30" y="26"/>
                  </a:cubicBezTo>
                  <a:cubicBezTo>
                    <a:pt x="31" y="26"/>
                    <a:pt x="31" y="26"/>
                    <a:pt x="31" y="26"/>
                  </a:cubicBezTo>
                  <a:cubicBezTo>
                    <a:pt x="31" y="26"/>
                    <a:pt x="31" y="26"/>
                    <a:pt x="31" y="26"/>
                  </a:cubicBezTo>
                  <a:cubicBezTo>
                    <a:pt x="30" y="26"/>
                    <a:pt x="30" y="26"/>
                    <a:pt x="30" y="26"/>
                  </a:cubicBezTo>
                  <a:cubicBezTo>
                    <a:pt x="31" y="26"/>
                    <a:pt x="32" y="25"/>
                    <a:pt x="33" y="25"/>
                  </a:cubicBezTo>
                  <a:cubicBezTo>
                    <a:pt x="33" y="25"/>
                    <a:pt x="33" y="25"/>
                    <a:pt x="33" y="25"/>
                  </a:cubicBezTo>
                  <a:cubicBezTo>
                    <a:pt x="34" y="24"/>
                    <a:pt x="36" y="23"/>
                    <a:pt x="37" y="23"/>
                  </a:cubicBezTo>
                  <a:cubicBezTo>
                    <a:pt x="39" y="23"/>
                    <a:pt x="40" y="23"/>
                    <a:pt x="41" y="25"/>
                  </a:cubicBezTo>
                  <a:cubicBezTo>
                    <a:pt x="41" y="25"/>
                    <a:pt x="40" y="21"/>
                    <a:pt x="37" y="21"/>
                  </a:cubicBezTo>
                  <a:cubicBezTo>
                    <a:pt x="36" y="21"/>
                    <a:pt x="36" y="21"/>
                    <a:pt x="36" y="21"/>
                  </a:cubicBezTo>
                  <a:cubicBezTo>
                    <a:pt x="36" y="21"/>
                    <a:pt x="29" y="20"/>
                    <a:pt x="39" y="18"/>
                  </a:cubicBezTo>
                  <a:cubicBezTo>
                    <a:pt x="39" y="18"/>
                    <a:pt x="44" y="17"/>
                    <a:pt x="39" y="17"/>
                  </a:cubicBezTo>
                  <a:cubicBezTo>
                    <a:pt x="39" y="17"/>
                    <a:pt x="34" y="15"/>
                    <a:pt x="40" y="12"/>
                  </a:cubicBezTo>
                  <a:cubicBezTo>
                    <a:pt x="40" y="12"/>
                    <a:pt x="46" y="9"/>
                    <a:pt x="39" y="9"/>
                  </a:cubicBezTo>
                  <a:cubicBezTo>
                    <a:pt x="39" y="9"/>
                    <a:pt x="39" y="9"/>
                    <a:pt x="38" y="9"/>
                  </a:cubicBezTo>
                  <a:cubicBezTo>
                    <a:pt x="38" y="9"/>
                    <a:pt x="38" y="9"/>
                    <a:pt x="37" y="9"/>
                  </a:cubicBezTo>
                  <a:cubicBezTo>
                    <a:pt x="35" y="9"/>
                    <a:pt x="30" y="8"/>
                    <a:pt x="41" y="6"/>
                  </a:cubicBezTo>
                  <a:cubicBezTo>
                    <a:pt x="41" y="6"/>
                    <a:pt x="42" y="5"/>
                    <a:pt x="42" y="5"/>
                  </a:cubicBezTo>
                  <a:cubicBezTo>
                    <a:pt x="41" y="5"/>
                    <a:pt x="41" y="3"/>
                    <a:pt x="41" y="3"/>
                  </a:cubicBezTo>
                  <a:cubicBezTo>
                    <a:pt x="41" y="2"/>
                    <a:pt x="41" y="1"/>
                    <a:pt x="41" y="1"/>
                  </a:cubicBezTo>
                  <a:cubicBezTo>
                    <a:pt x="41" y="1"/>
                    <a:pt x="41" y="0"/>
                    <a:pt x="41" y="0"/>
                  </a:cubicBezTo>
                  <a:cubicBezTo>
                    <a:pt x="41" y="0"/>
                    <a:pt x="41" y="1"/>
                    <a:pt x="41" y="1"/>
                  </a:cubicBezTo>
                  <a:cubicBezTo>
                    <a:pt x="41" y="1"/>
                    <a:pt x="41" y="4"/>
                    <a:pt x="40" y="4"/>
                  </a:cubicBezTo>
                  <a:cubicBezTo>
                    <a:pt x="40" y="4"/>
                    <a:pt x="39" y="4"/>
                    <a:pt x="39" y="4"/>
                  </a:cubicBezTo>
                  <a:cubicBezTo>
                    <a:pt x="39" y="4"/>
                    <a:pt x="39" y="4"/>
                    <a:pt x="39" y="4"/>
                  </a:cubicBezTo>
                  <a:cubicBezTo>
                    <a:pt x="39" y="4"/>
                    <a:pt x="37" y="4"/>
                    <a:pt x="37" y="2"/>
                  </a:cubicBezTo>
                  <a:cubicBezTo>
                    <a:pt x="37" y="2"/>
                    <a:pt x="37" y="1"/>
                    <a:pt x="37"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00" name="Freeform 497"/>
            <p:cNvSpPr>
              <a:spLocks/>
            </p:cNvSpPr>
            <p:nvPr/>
          </p:nvSpPr>
          <p:spPr bwMode="auto">
            <a:xfrm>
              <a:off x="1331" y="824"/>
              <a:ext cx="3" cy="4"/>
            </a:xfrm>
            <a:custGeom>
              <a:avLst/>
              <a:gdLst>
                <a:gd name="T0" fmla="*/ 1 w 2"/>
                <a:gd name="T1" fmla="*/ 0 h 3"/>
                <a:gd name="T2" fmla="*/ 0 w 2"/>
                <a:gd name="T3" fmla="*/ 3 h 3"/>
                <a:gd name="T4" fmla="*/ 1 w 2"/>
                <a:gd name="T5" fmla="*/ 2 h 3"/>
                <a:gd name="T6" fmla="*/ 1 w 2"/>
                <a:gd name="T7" fmla="*/ 2 h 3"/>
                <a:gd name="T8" fmla="*/ 1 w 2"/>
                <a:gd name="T9" fmla="*/ 2 h 3"/>
                <a:gd name="T10" fmla="*/ 1 w 2"/>
                <a:gd name="T11" fmla="*/ 2 h 3"/>
                <a:gd name="T12" fmla="*/ 1 w 2"/>
                <a:gd name="T13" fmla="*/ 2 h 3"/>
                <a:gd name="T14" fmla="*/ 2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cubicBezTo>
                    <a:pt x="0" y="1"/>
                    <a:pt x="0" y="1"/>
                    <a:pt x="0" y="3"/>
                  </a:cubicBezTo>
                  <a:cubicBezTo>
                    <a:pt x="1" y="3"/>
                    <a:pt x="1" y="3"/>
                    <a:pt x="1" y="2"/>
                  </a:cubicBezTo>
                  <a:cubicBezTo>
                    <a:pt x="1" y="2"/>
                    <a:pt x="1" y="2"/>
                    <a:pt x="1" y="2"/>
                  </a:cubicBezTo>
                  <a:cubicBezTo>
                    <a:pt x="1" y="2"/>
                    <a:pt x="1" y="2"/>
                    <a:pt x="1" y="2"/>
                  </a:cubicBezTo>
                  <a:cubicBezTo>
                    <a:pt x="1" y="2"/>
                    <a:pt x="1" y="2"/>
                    <a:pt x="1" y="2"/>
                  </a:cubicBezTo>
                  <a:cubicBezTo>
                    <a:pt x="1" y="2"/>
                    <a:pt x="1" y="2"/>
                    <a:pt x="1" y="2"/>
                  </a:cubicBezTo>
                  <a:cubicBezTo>
                    <a:pt x="1" y="2"/>
                    <a:pt x="1" y="1"/>
                    <a:pt x="2"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01" name="Freeform 498"/>
            <p:cNvSpPr>
              <a:spLocks noEditPoints="1"/>
            </p:cNvSpPr>
            <p:nvPr/>
          </p:nvSpPr>
          <p:spPr bwMode="auto">
            <a:xfrm>
              <a:off x="1335" y="787"/>
              <a:ext cx="16" cy="5"/>
            </a:xfrm>
            <a:custGeom>
              <a:avLst/>
              <a:gdLst>
                <a:gd name="T0" fmla="*/ 10 w 11"/>
                <a:gd name="T1" fmla="*/ 0 h 3"/>
                <a:gd name="T2" fmla="*/ 10 w 11"/>
                <a:gd name="T3" fmla="*/ 3 h 3"/>
                <a:gd name="T4" fmla="*/ 11 w 11"/>
                <a:gd name="T5" fmla="*/ 1 h 3"/>
                <a:gd name="T6" fmla="*/ 10 w 11"/>
                <a:gd name="T7" fmla="*/ 1 h 3"/>
                <a:gd name="T8" fmla="*/ 10 w 11"/>
                <a:gd name="T9" fmla="*/ 1 h 3"/>
                <a:gd name="T10" fmla="*/ 10 w 11"/>
                <a:gd name="T11" fmla="*/ 0 h 3"/>
                <a:gd name="T12" fmla="*/ 3 w 11"/>
                <a:gd name="T13" fmla="*/ 0 h 3"/>
                <a:gd name="T14" fmla="*/ 1 w 11"/>
                <a:gd name="T15" fmla="*/ 0 h 3"/>
                <a:gd name="T16" fmla="*/ 1 w 11"/>
                <a:gd name="T17" fmla="*/ 2 h 3"/>
                <a:gd name="T18" fmla="*/ 2 w 11"/>
                <a:gd name="T19" fmla="*/ 2 h 3"/>
                <a:gd name="T20" fmla="*/ 3 w 11"/>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3">
                  <a:moveTo>
                    <a:pt x="10" y="0"/>
                  </a:moveTo>
                  <a:cubicBezTo>
                    <a:pt x="10" y="3"/>
                    <a:pt x="10" y="3"/>
                    <a:pt x="10" y="3"/>
                  </a:cubicBezTo>
                  <a:cubicBezTo>
                    <a:pt x="10" y="3"/>
                    <a:pt x="11" y="2"/>
                    <a:pt x="11" y="1"/>
                  </a:cubicBezTo>
                  <a:cubicBezTo>
                    <a:pt x="11" y="1"/>
                    <a:pt x="10" y="1"/>
                    <a:pt x="10" y="1"/>
                  </a:cubicBezTo>
                  <a:cubicBezTo>
                    <a:pt x="10" y="1"/>
                    <a:pt x="10" y="1"/>
                    <a:pt x="10" y="1"/>
                  </a:cubicBezTo>
                  <a:cubicBezTo>
                    <a:pt x="10" y="1"/>
                    <a:pt x="10" y="1"/>
                    <a:pt x="10" y="0"/>
                  </a:cubicBezTo>
                  <a:moveTo>
                    <a:pt x="3" y="0"/>
                  </a:moveTo>
                  <a:cubicBezTo>
                    <a:pt x="2" y="0"/>
                    <a:pt x="1" y="0"/>
                    <a:pt x="1" y="0"/>
                  </a:cubicBezTo>
                  <a:cubicBezTo>
                    <a:pt x="0" y="2"/>
                    <a:pt x="1" y="2"/>
                    <a:pt x="1" y="2"/>
                  </a:cubicBezTo>
                  <a:cubicBezTo>
                    <a:pt x="1" y="2"/>
                    <a:pt x="1" y="2"/>
                    <a:pt x="2" y="2"/>
                  </a:cubicBezTo>
                  <a:cubicBezTo>
                    <a:pt x="2" y="2"/>
                    <a:pt x="3" y="1"/>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02" name="Freeform 499"/>
            <p:cNvSpPr>
              <a:spLocks noEditPoints="1"/>
            </p:cNvSpPr>
            <p:nvPr/>
          </p:nvSpPr>
          <p:spPr bwMode="auto">
            <a:xfrm>
              <a:off x="1332" y="821"/>
              <a:ext cx="22" cy="16"/>
            </a:xfrm>
            <a:custGeom>
              <a:avLst/>
              <a:gdLst>
                <a:gd name="T0" fmla="*/ 15 w 15"/>
                <a:gd name="T1" fmla="*/ 11 h 11"/>
                <a:gd name="T2" fmla="*/ 15 w 15"/>
                <a:gd name="T3" fmla="*/ 11 h 11"/>
                <a:gd name="T4" fmla="*/ 15 w 15"/>
                <a:gd name="T5" fmla="*/ 11 h 11"/>
                <a:gd name="T6" fmla="*/ 15 w 15"/>
                <a:gd name="T7" fmla="*/ 11 h 11"/>
                <a:gd name="T8" fmla="*/ 15 w 15"/>
                <a:gd name="T9" fmla="*/ 11 h 11"/>
                <a:gd name="T10" fmla="*/ 7 w 15"/>
                <a:gd name="T11" fmla="*/ 5 h 11"/>
                <a:gd name="T12" fmla="*/ 7 w 15"/>
                <a:gd name="T13" fmla="*/ 6 h 11"/>
                <a:gd name="T14" fmla="*/ 7 w 15"/>
                <a:gd name="T15" fmla="*/ 5 h 11"/>
                <a:gd name="T16" fmla="*/ 0 w 15"/>
                <a:gd name="T17" fmla="*/ 4 h 11"/>
                <a:gd name="T18" fmla="*/ 0 w 15"/>
                <a:gd name="T19" fmla="*/ 4 h 11"/>
                <a:gd name="T20" fmla="*/ 0 w 15"/>
                <a:gd name="T21" fmla="*/ 4 h 11"/>
                <a:gd name="T22" fmla="*/ 1 w 15"/>
                <a:gd name="T23" fmla="*/ 4 h 11"/>
                <a:gd name="T24" fmla="*/ 0 w 15"/>
                <a:gd name="T25" fmla="*/ 4 h 11"/>
                <a:gd name="T26" fmla="*/ 1 w 15"/>
                <a:gd name="T27" fmla="*/ 4 h 11"/>
                <a:gd name="T28" fmla="*/ 1 w 15"/>
                <a:gd name="T29" fmla="*/ 4 h 11"/>
                <a:gd name="T30" fmla="*/ 1 w 15"/>
                <a:gd name="T31" fmla="*/ 4 h 11"/>
                <a:gd name="T32" fmla="*/ 1 w 15"/>
                <a:gd name="T33" fmla="*/ 4 h 11"/>
                <a:gd name="T34" fmla="*/ 1 w 15"/>
                <a:gd name="T35" fmla="*/ 4 h 11"/>
                <a:gd name="T36" fmla="*/ 1 w 15"/>
                <a:gd name="T37" fmla="*/ 4 h 11"/>
                <a:gd name="T38" fmla="*/ 1 w 15"/>
                <a:gd name="T39" fmla="*/ 4 h 11"/>
                <a:gd name="T40" fmla="*/ 4 w 15"/>
                <a:gd name="T41" fmla="*/ 3 h 11"/>
                <a:gd name="T42" fmla="*/ 1 w 15"/>
                <a:gd name="T43" fmla="*/ 4 h 11"/>
                <a:gd name="T44" fmla="*/ 4 w 15"/>
                <a:gd name="T45" fmla="*/ 3 h 11"/>
                <a:gd name="T46" fmla="*/ 4 w 15"/>
                <a:gd name="T47" fmla="*/ 3 h 11"/>
                <a:gd name="T48" fmla="*/ 4 w 15"/>
                <a:gd name="T49" fmla="*/ 3 h 11"/>
                <a:gd name="T50" fmla="*/ 4 w 15"/>
                <a:gd name="T51" fmla="*/ 3 h 11"/>
                <a:gd name="T52" fmla="*/ 4 w 15"/>
                <a:gd name="T53" fmla="*/ 3 h 11"/>
                <a:gd name="T54" fmla="*/ 4 w 15"/>
                <a:gd name="T55" fmla="*/ 3 h 11"/>
                <a:gd name="T56" fmla="*/ 4 w 15"/>
                <a:gd name="T57" fmla="*/ 3 h 11"/>
                <a:gd name="T58" fmla="*/ 4 w 15"/>
                <a:gd name="T59" fmla="*/ 3 h 11"/>
                <a:gd name="T60" fmla="*/ 4 w 15"/>
                <a:gd name="T61" fmla="*/ 3 h 11"/>
                <a:gd name="T62" fmla="*/ 4 w 15"/>
                <a:gd name="T63" fmla="*/ 3 h 11"/>
                <a:gd name="T64" fmla="*/ 5 w 15"/>
                <a:gd name="T65" fmla="*/ 3 h 11"/>
                <a:gd name="T66" fmla="*/ 5 w 15"/>
                <a:gd name="T67" fmla="*/ 3 h 11"/>
                <a:gd name="T68" fmla="*/ 5 w 15"/>
                <a:gd name="T69" fmla="*/ 3 h 11"/>
                <a:gd name="T70" fmla="*/ 6 w 15"/>
                <a:gd name="T71" fmla="*/ 3 h 11"/>
                <a:gd name="T72" fmla="*/ 7 w 15"/>
                <a:gd name="T73" fmla="*/ 5 h 11"/>
                <a:gd name="T74" fmla="*/ 6 w 15"/>
                <a:gd name="T75" fmla="*/ 3 h 11"/>
                <a:gd name="T76" fmla="*/ 6 w 15"/>
                <a:gd name="T77" fmla="*/ 3 h 11"/>
                <a:gd name="T78" fmla="*/ 6 w 15"/>
                <a:gd name="T79" fmla="*/ 3 h 11"/>
                <a:gd name="T80" fmla="*/ 6 w 15"/>
                <a:gd name="T81" fmla="*/ 3 h 11"/>
                <a:gd name="T82" fmla="*/ 6 w 15"/>
                <a:gd name="T83" fmla="*/ 3 h 11"/>
                <a:gd name="T84" fmla="*/ 13 w 15"/>
                <a:gd name="T85" fmla="*/ 0 h 11"/>
                <a:gd name="T86" fmla="*/ 13 w 15"/>
                <a:gd name="T87" fmla="*/ 5 h 11"/>
                <a:gd name="T88" fmla="*/ 13 w 15"/>
                <a:gd name="T89" fmla="*/ 4 h 11"/>
                <a:gd name="T90" fmla="*/ 13 w 15"/>
                <a:gd name="T91" fmla="*/ 4 h 11"/>
                <a:gd name="T92" fmla="*/ 13 w 15"/>
                <a:gd name="T93" fmla="*/ 4 h 11"/>
                <a:gd name="T94" fmla="*/ 13 w 15"/>
                <a:gd name="T9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 h="11">
                  <a:moveTo>
                    <a:pt x="15" y="11"/>
                  </a:moveTo>
                  <a:cubicBezTo>
                    <a:pt x="15" y="11"/>
                    <a:pt x="15" y="11"/>
                    <a:pt x="15" y="11"/>
                  </a:cubicBezTo>
                  <a:cubicBezTo>
                    <a:pt x="15" y="11"/>
                    <a:pt x="15" y="11"/>
                    <a:pt x="15" y="11"/>
                  </a:cubicBezTo>
                  <a:cubicBezTo>
                    <a:pt x="15" y="11"/>
                    <a:pt x="15" y="11"/>
                    <a:pt x="15" y="11"/>
                  </a:cubicBezTo>
                  <a:cubicBezTo>
                    <a:pt x="15" y="11"/>
                    <a:pt x="15" y="11"/>
                    <a:pt x="15" y="11"/>
                  </a:cubicBezTo>
                  <a:moveTo>
                    <a:pt x="7" y="5"/>
                  </a:moveTo>
                  <a:cubicBezTo>
                    <a:pt x="7" y="5"/>
                    <a:pt x="7" y="5"/>
                    <a:pt x="7" y="6"/>
                  </a:cubicBezTo>
                  <a:cubicBezTo>
                    <a:pt x="7" y="5"/>
                    <a:pt x="7" y="5"/>
                    <a:pt x="7" y="5"/>
                  </a:cubicBezTo>
                  <a:moveTo>
                    <a:pt x="0" y="4"/>
                  </a:moveTo>
                  <a:cubicBezTo>
                    <a:pt x="0" y="4"/>
                    <a:pt x="0" y="4"/>
                    <a:pt x="0" y="4"/>
                  </a:cubicBezTo>
                  <a:cubicBezTo>
                    <a:pt x="0" y="4"/>
                    <a:pt x="0" y="4"/>
                    <a:pt x="0" y="4"/>
                  </a:cubicBezTo>
                  <a:moveTo>
                    <a:pt x="1" y="4"/>
                  </a:moveTo>
                  <a:cubicBezTo>
                    <a:pt x="1" y="4"/>
                    <a:pt x="1" y="4"/>
                    <a:pt x="0"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4" y="3"/>
                  </a:moveTo>
                  <a:cubicBezTo>
                    <a:pt x="3" y="4"/>
                    <a:pt x="2" y="4"/>
                    <a:pt x="1" y="4"/>
                  </a:cubicBezTo>
                  <a:cubicBezTo>
                    <a:pt x="2" y="4"/>
                    <a:pt x="3" y="4"/>
                    <a:pt x="4" y="3"/>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5" y="3"/>
                  </a:moveTo>
                  <a:cubicBezTo>
                    <a:pt x="5" y="3"/>
                    <a:pt x="5" y="3"/>
                    <a:pt x="5" y="3"/>
                  </a:cubicBezTo>
                  <a:cubicBezTo>
                    <a:pt x="5" y="3"/>
                    <a:pt x="5" y="3"/>
                    <a:pt x="5" y="3"/>
                  </a:cubicBezTo>
                  <a:moveTo>
                    <a:pt x="6" y="3"/>
                  </a:moveTo>
                  <a:cubicBezTo>
                    <a:pt x="7" y="3"/>
                    <a:pt x="8" y="4"/>
                    <a:pt x="7" y="5"/>
                  </a:cubicBezTo>
                  <a:cubicBezTo>
                    <a:pt x="8" y="4"/>
                    <a:pt x="7" y="3"/>
                    <a:pt x="6" y="3"/>
                  </a:cubicBezTo>
                  <a:moveTo>
                    <a:pt x="6" y="3"/>
                  </a:moveTo>
                  <a:cubicBezTo>
                    <a:pt x="6" y="3"/>
                    <a:pt x="6" y="3"/>
                    <a:pt x="6" y="3"/>
                  </a:cubicBezTo>
                  <a:cubicBezTo>
                    <a:pt x="6" y="3"/>
                    <a:pt x="6" y="3"/>
                    <a:pt x="6" y="3"/>
                  </a:cubicBezTo>
                  <a:cubicBezTo>
                    <a:pt x="6" y="3"/>
                    <a:pt x="6" y="3"/>
                    <a:pt x="6" y="3"/>
                  </a:cubicBezTo>
                  <a:moveTo>
                    <a:pt x="13" y="0"/>
                  </a:moveTo>
                  <a:cubicBezTo>
                    <a:pt x="13" y="2"/>
                    <a:pt x="13" y="4"/>
                    <a:pt x="13" y="5"/>
                  </a:cubicBezTo>
                  <a:cubicBezTo>
                    <a:pt x="13" y="5"/>
                    <a:pt x="13" y="4"/>
                    <a:pt x="13" y="4"/>
                  </a:cubicBezTo>
                  <a:cubicBezTo>
                    <a:pt x="13" y="4"/>
                    <a:pt x="13" y="4"/>
                    <a:pt x="13" y="4"/>
                  </a:cubicBezTo>
                  <a:cubicBezTo>
                    <a:pt x="13" y="4"/>
                    <a:pt x="13" y="4"/>
                    <a:pt x="13" y="4"/>
                  </a:cubicBezTo>
                  <a:cubicBezTo>
                    <a:pt x="13" y="4"/>
                    <a:pt x="13" y="2"/>
                    <a:pt x="1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03" name="Freeform 500"/>
            <p:cNvSpPr>
              <a:spLocks/>
            </p:cNvSpPr>
            <p:nvPr/>
          </p:nvSpPr>
          <p:spPr bwMode="auto">
            <a:xfrm>
              <a:off x="1312" y="777"/>
              <a:ext cx="1" cy="0"/>
            </a:xfrm>
            <a:custGeom>
              <a:avLst/>
              <a:gdLst>
                <a:gd name="T0" fmla="*/ 0 w 1"/>
                <a:gd name="T1" fmla="*/ 0 w 1"/>
                <a:gd name="T2" fmla="*/ 1 w 1"/>
                <a:gd name="T3" fmla="*/ 1 w 1"/>
                <a:gd name="T4" fmla="*/ 1 w 1"/>
                <a:gd name="T5" fmla="*/ 1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04" name="Freeform 501"/>
            <p:cNvSpPr>
              <a:spLocks/>
            </p:cNvSpPr>
            <p:nvPr/>
          </p:nvSpPr>
          <p:spPr bwMode="auto">
            <a:xfrm>
              <a:off x="1331" y="789"/>
              <a:ext cx="3" cy="3"/>
            </a:xfrm>
            <a:custGeom>
              <a:avLst/>
              <a:gdLst>
                <a:gd name="T0" fmla="*/ 0 w 2"/>
                <a:gd name="T1" fmla="*/ 0 h 2"/>
                <a:gd name="T2" fmla="*/ 0 w 2"/>
                <a:gd name="T3" fmla="*/ 2 h 2"/>
                <a:gd name="T4" fmla="*/ 1 w 2"/>
                <a:gd name="T5" fmla="*/ 2 h 2"/>
                <a:gd name="T6" fmla="*/ 2 w 2"/>
                <a:gd name="T7" fmla="*/ 0 h 2"/>
                <a:gd name="T8" fmla="*/ 2 w 2"/>
                <a:gd name="T9" fmla="*/ 0 h 2"/>
                <a:gd name="T10" fmla="*/ 2 w 2"/>
                <a:gd name="T11" fmla="*/ 0 h 2"/>
                <a:gd name="T12" fmla="*/ 1 w 2"/>
                <a:gd name="T13" fmla="*/ 0 h 2"/>
                <a:gd name="T14" fmla="*/ 0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0"/>
                  </a:moveTo>
                  <a:cubicBezTo>
                    <a:pt x="0" y="2"/>
                    <a:pt x="0" y="2"/>
                    <a:pt x="0" y="2"/>
                  </a:cubicBezTo>
                  <a:cubicBezTo>
                    <a:pt x="1" y="2"/>
                    <a:pt x="1" y="2"/>
                    <a:pt x="1" y="2"/>
                  </a:cubicBezTo>
                  <a:cubicBezTo>
                    <a:pt x="2" y="0"/>
                    <a:pt x="2" y="0"/>
                    <a:pt x="2" y="0"/>
                  </a:cubicBezTo>
                  <a:cubicBezTo>
                    <a:pt x="2" y="0"/>
                    <a:pt x="2" y="0"/>
                    <a:pt x="2" y="0"/>
                  </a:cubicBezTo>
                  <a:cubicBezTo>
                    <a:pt x="2" y="0"/>
                    <a:pt x="2" y="0"/>
                    <a:pt x="2" y="0"/>
                  </a:cubicBezTo>
                  <a:cubicBezTo>
                    <a:pt x="2" y="0"/>
                    <a:pt x="1" y="0"/>
                    <a:pt x="1"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05" name="Freeform 502"/>
            <p:cNvSpPr>
              <a:spLocks/>
            </p:cNvSpPr>
            <p:nvPr/>
          </p:nvSpPr>
          <p:spPr bwMode="auto">
            <a:xfrm>
              <a:off x="1316" y="777"/>
              <a:ext cx="6" cy="3"/>
            </a:xfrm>
            <a:custGeom>
              <a:avLst/>
              <a:gdLst>
                <a:gd name="T0" fmla="*/ 2 w 4"/>
                <a:gd name="T1" fmla="*/ 0 h 2"/>
                <a:gd name="T2" fmla="*/ 1 w 4"/>
                <a:gd name="T3" fmla="*/ 0 h 2"/>
                <a:gd name="T4" fmla="*/ 1 w 4"/>
                <a:gd name="T5" fmla="*/ 0 h 2"/>
                <a:gd name="T6" fmla="*/ 0 w 4"/>
                <a:gd name="T7" fmla="*/ 1 h 2"/>
                <a:gd name="T8" fmla="*/ 4 w 4"/>
                <a:gd name="T9" fmla="*/ 2 h 2"/>
                <a:gd name="T10" fmla="*/ 2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2" y="0"/>
                  </a:moveTo>
                  <a:cubicBezTo>
                    <a:pt x="1" y="0"/>
                    <a:pt x="1" y="0"/>
                    <a:pt x="1" y="0"/>
                  </a:cubicBezTo>
                  <a:cubicBezTo>
                    <a:pt x="1" y="0"/>
                    <a:pt x="1" y="0"/>
                    <a:pt x="1" y="0"/>
                  </a:cubicBezTo>
                  <a:cubicBezTo>
                    <a:pt x="0" y="0"/>
                    <a:pt x="0" y="0"/>
                    <a:pt x="0" y="1"/>
                  </a:cubicBezTo>
                  <a:cubicBezTo>
                    <a:pt x="1" y="1"/>
                    <a:pt x="3" y="1"/>
                    <a:pt x="4" y="2"/>
                  </a:cubicBezTo>
                  <a:cubicBezTo>
                    <a:pt x="4" y="0"/>
                    <a:pt x="2"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06" name="Freeform 503"/>
            <p:cNvSpPr>
              <a:spLocks noEditPoints="1"/>
            </p:cNvSpPr>
            <p:nvPr/>
          </p:nvSpPr>
          <p:spPr bwMode="auto">
            <a:xfrm>
              <a:off x="1323" y="777"/>
              <a:ext cx="8" cy="13"/>
            </a:xfrm>
            <a:custGeom>
              <a:avLst/>
              <a:gdLst>
                <a:gd name="T0" fmla="*/ 5 w 5"/>
                <a:gd name="T1" fmla="*/ 8 h 9"/>
                <a:gd name="T2" fmla="*/ 4 w 5"/>
                <a:gd name="T3" fmla="*/ 9 h 9"/>
                <a:gd name="T4" fmla="*/ 5 w 5"/>
                <a:gd name="T5" fmla="*/ 8 h 9"/>
                <a:gd name="T6" fmla="*/ 3 w 5"/>
                <a:gd name="T7" fmla="*/ 0 h 9"/>
                <a:gd name="T8" fmla="*/ 0 w 5"/>
                <a:gd name="T9" fmla="*/ 2 h 9"/>
                <a:gd name="T10" fmla="*/ 0 w 5"/>
                <a:gd name="T11" fmla="*/ 2 h 9"/>
                <a:gd name="T12" fmla="*/ 3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5" y="8"/>
                  </a:moveTo>
                  <a:cubicBezTo>
                    <a:pt x="5" y="9"/>
                    <a:pt x="4" y="9"/>
                    <a:pt x="4" y="9"/>
                  </a:cubicBezTo>
                  <a:cubicBezTo>
                    <a:pt x="4" y="9"/>
                    <a:pt x="5" y="9"/>
                    <a:pt x="5" y="8"/>
                  </a:cubicBezTo>
                  <a:moveTo>
                    <a:pt x="3" y="0"/>
                  </a:moveTo>
                  <a:cubicBezTo>
                    <a:pt x="2" y="0"/>
                    <a:pt x="1" y="0"/>
                    <a:pt x="0" y="2"/>
                  </a:cubicBezTo>
                  <a:cubicBezTo>
                    <a:pt x="0" y="2"/>
                    <a:pt x="0" y="2"/>
                    <a:pt x="0" y="2"/>
                  </a:cubicBezTo>
                  <a:cubicBezTo>
                    <a:pt x="0" y="2"/>
                    <a:pt x="2" y="1"/>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07" name="Freeform 504"/>
            <p:cNvSpPr>
              <a:spLocks noEditPoints="1"/>
            </p:cNvSpPr>
            <p:nvPr/>
          </p:nvSpPr>
          <p:spPr bwMode="auto">
            <a:xfrm>
              <a:off x="1334" y="776"/>
              <a:ext cx="7" cy="16"/>
            </a:xfrm>
            <a:custGeom>
              <a:avLst/>
              <a:gdLst>
                <a:gd name="T0" fmla="*/ 5 w 5"/>
                <a:gd name="T1" fmla="*/ 7 h 11"/>
                <a:gd name="T2" fmla="*/ 4 w 5"/>
                <a:gd name="T3" fmla="*/ 8 h 11"/>
                <a:gd name="T4" fmla="*/ 3 w 5"/>
                <a:gd name="T5" fmla="*/ 10 h 11"/>
                <a:gd name="T6" fmla="*/ 2 w 5"/>
                <a:gd name="T7" fmla="*/ 10 h 11"/>
                <a:gd name="T8" fmla="*/ 2 w 5"/>
                <a:gd name="T9" fmla="*/ 8 h 11"/>
                <a:gd name="T10" fmla="*/ 0 w 5"/>
                <a:gd name="T11" fmla="*/ 9 h 11"/>
                <a:gd name="T12" fmla="*/ 2 w 5"/>
                <a:gd name="T13" fmla="*/ 11 h 11"/>
                <a:gd name="T14" fmla="*/ 5 w 5"/>
                <a:gd name="T15" fmla="*/ 10 h 11"/>
                <a:gd name="T16" fmla="*/ 5 w 5"/>
                <a:gd name="T17" fmla="*/ 9 h 11"/>
                <a:gd name="T18" fmla="*/ 5 w 5"/>
                <a:gd name="T19" fmla="*/ 7 h 11"/>
                <a:gd name="T20" fmla="*/ 2 w 5"/>
                <a:gd name="T21" fmla="*/ 5 h 11"/>
                <a:gd name="T22" fmla="*/ 1 w 5"/>
                <a:gd name="T23" fmla="*/ 7 h 11"/>
                <a:gd name="T24" fmla="*/ 1 w 5"/>
                <a:gd name="T25" fmla="*/ 7 h 11"/>
                <a:gd name="T26" fmla="*/ 2 w 5"/>
                <a:gd name="T27" fmla="*/ 6 h 11"/>
                <a:gd name="T28" fmla="*/ 2 w 5"/>
                <a:gd name="T29" fmla="*/ 5 h 11"/>
                <a:gd name="T30" fmla="*/ 5 w 5"/>
                <a:gd name="T31" fmla="*/ 3 h 11"/>
                <a:gd name="T32" fmla="*/ 4 w 5"/>
                <a:gd name="T33" fmla="*/ 4 h 11"/>
                <a:gd name="T34" fmla="*/ 4 w 5"/>
                <a:gd name="T35" fmla="*/ 5 h 11"/>
                <a:gd name="T36" fmla="*/ 5 w 5"/>
                <a:gd name="T37" fmla="*/ 4 h 11"/>
                <a:gd name="T38" fmla="*/ 5 w 5"/>
                <a:gd name="T39" fmla="*/ 3 h 11"/>
                <a:gd name="T40" fmla="*/ 3 w 5"/>
                <a:gd name="T41" fmla="*/ 0 h 11"/>
                <a:gd name="T42" fmla="*/ 0 w 5"/>
                <a:gd name="T43" fmla="*/ 2 h 11"/>
                <a:gd name="T44" fmla="*/ 0 w 5"/>
                <a:gd name="T45" fmla="*/ 3 h 11"/>
                <a:gd name="T46" fmla="*/ 1 w 5"/>
                <a:gd name="T47" fmla="*/ 5 h 11"/>
                <a:gd name="T48" fmla="*/ 2 w 5"/>
                <a:gd name="T49" fmla="*/ 4 h 11"/>
                <a:gd name="T50" fmla="*/ 2 w 5"/>
                <a:gd name="T51" fmla="*/ 2 h 11"/>
                <a:gd name="T52" fmla="*/ 3 w 5"/>
                <a:gd name="T53" fmla="*/ 1 h 11"/>
                <a:gd name="T54" fmla="*/ 4 w 5"/>
                <a:gd name="T55" fmla="*/ 3 h 11"/>
                <a:gd name="T56" fmla="*/ 4 w 5"/>
                <a:gd name="T57" fmla="*/ 3 h 11"/>
                <a:gd name="T58" fmla="*/ 5 w 5"/>
                <a:gd name="T59" fmla="*/ 3 h 11"/>
                <a:gd name="T60" fmla="*/ 5 w 5"/>
                <a:gd name="T61" fmla="*/ 1 h 11"/>
                <a:gd name="T62" fmla="*/ 4 w 5"/>
                <a:gd name="T63" fmla="*/ 1 h 11"/>
                <a:gd name="T64" fmla="*/ 3 w 5"/>
                <a:gd name="T65" fmla="*/ 1 h 11"/>
                <a:gd name="T66" fmla="*/ 3 w 5"/>
                <a:gd name="T67" fmla="*/ 0 h 11"/>
                <a:gd name="T68" fmla="*/ 3 w 5"/>
                <a:gd name="T6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 h="11">
                  <a:moveTo>
                    <a:pt x="5" y="7"/>
                  </a:moveTo>
                  <a:cubicBezTo>
                    <a:pt x="5" y="7"/>
                    <a:pt x="4" y="7"/>
                    <a:pt x="4" y="8"/>
                  </a:cubicBezTo>
                  <a:cubicBezTo>
                    <a:pt x="4" y="9"/>
                    <a:pt x="3" y="10"/>
                    <a:pt x="3" y="10"/>
                  </a:cubicBezTo>
                  <a:cubicBezTo>
                    <a:pt x="2" y="10"/>
                    <a:pt x="2" y="10"/>
                    <a:pt x="2" y="10"/>
                  </a:cubicBezTo>
                  <a:cubicBezTo>
                    <a:pt x="2" y="10"/>
                    <a:pt x="1" y="10"/>
                    <a:pt x="2" y="8"/>
                  </a:cubicBezTo>
                  <a:cubicBezTo>
                    <a:pt x="1" y="8"/>
                    <a:pt x="1" y="9"/>
                    <a:pt x="0" y="9"/>
                  </a:cubicBezTo>
                  <a:cubicBezTo>
                    <a:pt x="0" y="10"/>
                    <a:pt x="0" y="11"/>
                    <a:pt x="2" y="11"/>
                  </a:cubicBezTo>
                  <a:cubicBezTo>
                    <a:pt x="5" y="10"/>
                    <a:pt x="5" y="10"/>
                    <a:pt x="5" y="10"/>
                  </a:cubicBezTo>
                  <a:cubicBezTo>
                    <a:pt x="5" y="10"/>
                    <a:pt x="5" y="10"/>
                    <a:pt x="5" y="9"/>
                  </a:cubicBezTo>
                  <a:cubicBezTo>
                    <a:pt x="5" y="9"/>
                    <a:pt x="5" y="8"/>
                    <a:pt x="5" y="7"/>
                  </a:cubicBezTo>
                  <a:moveTo>
                    <a:pt x="2" y="5"/>
                  </a:moveTo>
                  <a:cubicBezTo>
                    <a:pt x="1" y="6"/>
                    <a:pt x="1" y="6"/>
                    <a:pt x="1" y="7"/>
                  </a:cubicBezTo>
                  <a:cubicBezTo>
                    <a:pt x="1" y="7"/>
                    <a:pt x="1" y="7"/>
                    <a:pt x="1" y="7"/>
                  </a:cubicBezTo>
                  <a:cubicBezTo>
                    <a:pt x="1" y="7"/>
                    <a:pt x="1" y="6"/>
                    <a:pt x="2" y="6"/>
                  </a:cubicBezTo>
                  <a:cubicBezTo>
                    <a:pt x="2" y="6"/>
                    <a:pt x="2" y="6"/>
                    <a:pt x="2" y="5"/>
                  </a:cubicBezTo>
                  <a:moveTo>
                    <a:pt x="5" y="3"/>
                  </a:moveTo>
                  <a:cubicBezTo>
                    <a:pt x="5" y="3"/>
                    <a:pt x="5" y="3"/>
                    <a:pt x="4" y="4"/>
                  </a:cubicBezTo>
                  <a:cubicBezTo>
                    <a:pt x="4" y="4"/>
                    <a:pt x="4" y="4"/>
                    <a:pt x="4" y="5"/>
                  </a:cubicBezTo>
                  <a:cubicBezTo>
                    <a:pt x="4" y="4"/>
                    <a:pt x="5" y="4"/>
                    <a:pt x="5" y="4"/>
                  </a:cubicBezTo>
                  <a:cubicBezTo>
                    <a:pt x="5" y="3"/>
                    <a:pt x="5" y="3"/>
                    <a:pt x="5" y="3"/>
                  </a:cubicBezTo>
                  <a:moveTo>
                    <a:pt x="3" y="0"/>
                  </a:moveTo>
                  <a:cubicBezTo>
                    <a:pt x="2" y="1"/>
                    <a:pt x="1" y="1"/>
                    <a:pt x="0" y="2"/>
                  </a:cubicBezTo>
                  <a:cubicBezTo>
                    <a:pt x="0" y="2"/>
                    <a:pt x="0" y="3"/>
                    <a:pt x="0" y="3"/>
                  </a:cubicBezTo>
                  <a:cubicBezTo>
                    <a:pt x="0" y="3"/>
                    <a:pt x="1" y="4"/>
                    <a:pt x="1" y="5"/>
                  </a:cubicBezTo>
                  <a:cubicBezTo>
                    <a:pt x="1" y="4"/>
                    <a:pt x="1" y="4"/>
                    <a:pt x="2" y="4"/>
                  </a:cubicBezTo>
                  <a:cubicBezTo>
                    <a:pt x="2" y="3"/>
                    <a:pt x="2" y="2"/>
                    <a:pt x="2" y="2"/>
                  </a:cubicBezTo>
                  <a:cubicBezTo>
                    <a:pt x="2" y="2"/>
                    <a:pt x="2" y="1"/>
                    <a:pt x="3" y="1"/>
                  </a:cubicBezTo>
                  <a:cubicBezTo>
                    <a:pt x="3" y="1"/>
                    <a:pt x="4" y="2"/>
                    <a:pt x="4" y="3"/>
                  </a:cubicBezTo>
                  <a:cubicBezTo>
                    <a:pt x="4" y="3"/>
                    <a:pt x="4" y="3"/>
                    <a:pt x="4" y="3"/>
                  </a:cubicBezTo>
                  <a:cubicBezTo>
                    <a:pt x="5" y="3"/>
                    <a:pt x="5" y="3"/>
                    <a:pt x="5" y="3"/>
                  </a:cubicBezTo>
                  <a:cubicBezTo>
                    <a:pt x="5" y="2"/>
                    <a:pt x="5" y="1"/>
                    <a:pt x="5" y="1"/>
                  </a:cubicBezTo>
                  <a:cubicBezTo>
                    <a:pt x="5" y="1"/>
                    <a:pt x="5" y="1"/>
                    <a:pt x="4" y="1"/>
                  </a:cubicBezTo>
                  <a:cubicBezTo>
                    <a:pt x="4" y="1"/>
                    <a:pt x="4" y="1"/>
                    <a:pt x="3" y="1"/>
                  </a:cubicBezTo>
                  <a:cubicBezTo>
                    <a:pt x="3" y="1"/>
                    <a:pt x="2" y="1"/>
                    <a:pt x="3" y="0"/>
                  </a:cubicBezTo>
                  <a:cubicBezTo>
                    <a:pt x="3" y="0"/>
                    <a:pt x="3"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08" name="Freeform 505"/>
            <p:cNvSpPr>
              <a:spLocks noEditPoints="1"/>
            </p:cNvSpPr>
            <p:nvPr/>
          </p:nvSpPr>
          <p:spPr bwMode="auto">
            <a:xfrm>
              <a:off x="1342" y="777"/>
              <a:ext cx="6" cy="15"/>
            </a:xfrm>
            <a:custGeom>
              <a:avLst/>
              <a:gdLst>
                <a:gd name="T0" fmla="*/ 1 w 4"/>
                <a:gd name="T1" fmla="*/ 6 h 10"/>
                <a:gd name="T2" fmla="*/ 0 w 4"/>
                <a:gd name="T3" fmla="*/ 6 h 10"/>
                <a:gd name="T4" fmla="*/ 0 w 4"/>
                <a:gd name="T5" fmla="*/ 8 h 10"/>
                <a:gd name="T6" fmla="*/ 2 w 4"/>
                <a:gd name="T7" fmla="*/ 10 h 10"/>
                <a:gd name="T8" fmla="*/ 2 w 4"/>
                <a:gd name="T9" fmla="*/ 10 h 10"/>
                <a:gd name="T10" fmla="*/ 3 w 4"/>
                <a:gd name="T11" fmla="*/ 10 h 10"/>
                <a:gd name="T12" fmla="*/ 4 w 4"/>
                <a:gd name="T13" fmla="*/ 7 h 10"/>
                <a:gd name="T14" fmla="*/ 4 w 4"/>
                <a:gd name="T15" fmla="*/ 6 h 10"/>
                <a:gd name="T16" fmla="*/ 3 w 4"/>
                <a:gd name="T17" fmla="*/ 6 h 10"/>
                <a:gd name="T18" fmla="*/ 2 w 4"/>
                <a:gd name="T19" fmla="*/ 9 h 10"/>
                <a:gd name="T20" fmla="*/ 2 w 4"/>
                <a:gd name="T21" fmla="*/ 9 h 10"/>
                <a:gd name="T22" fmla="*/ 2 w 4"/>
                <a:gd name="T23" fmla="*/ 9 h 10"/>
                <a:gd name="T24" fmla="*/ 1 w 4"/>
                <a:gd name="T25" fmla="*/ 6 h 10"/>
                <a:gd name="T26" fmla="*/ 1 w 4"/>
                <a:gd name="T27" fmla="*/ 0 h 10"/>
                <a:gd name="T28" fmla="*/ 0 w 4"/>
                <a:gd name="T29" fmla="*/ 0 h 10"/>
                <a:gd name="T30" fmla="*/ 0 w 4"/>
                <a:gd name="T31" fmla="*/ 1 h 10"/>
                <a:gd name="T32" fmla="*/ 0 w 4"/>
                <a:gd name="T33" fmla="*/ 2 h 10"/>
                <a:gd name="T34" fmla="*/ 1 w 4"/>
                <a:gd name="T35" fmla="*/ 2 h 10"/>
                <a:gd name="T36" fmla="*/ 2 w 4"/>
                <a:gd name="T37" fmla="*/ 1 h 10"/>
                <a:gd name="T38" fmla="*/ 2 w 4"/>
                <a:gd name="T39" fmla="*/ 1 h 10"/>
                <a:gd name="T40" fmla="*/ 2 w 4"/>
                <a:gd name="T41" fmla="*/ 1 h 10"/>
                <a:gd name="T42" fmla="*/ 2 w 4"/>
                <a:gd name="T43" fmla="*/ 1 h 10"/>
                <a:gd name="T44" fmla="*/ 1 w 4"/>
                <a:gd name="T4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 h="10">
                  <a:moveTo>
                    <a:pt x="1" y="6"/>
                  </a:moveTo>
                  <a:cubicBezTo>
                    <a:pt x="1" y="6"/>
                    <a:pt x="0" y="6"/>
                    <a:pt x="0" y="6"/>
                  </a:cubicBezTo>
                  <a:cubicBezTo>
                    <a:pt x="0" y="7"/>
                    <a:pt x="0" y="8"/>
                    <a:pt x="0" y="8"/>
                  </a:cubicBezTo>
                  <a:cubicBezTo>
                    <a:pt x="0" y="10"/>
                    <a:pt x="2" y="10"/>
                    <a:pt x="2" y="10"/>
                  </a:cubicBezTo>
                  <a:cubicBezTo>
                    <a:pt x="2" y="10"/>
                    <a:pt x="2" y="10"/>
                    <a:pt x="2" y="10"/>
                  </a:cubicBezTo>
                  <a:cubicBezTo>
                    <a:pt x="2" y="10"/>
                    <a:pt x="3" y="10"/>
                    <a:pt x="3" y="10"/>
                  </a:cubicBezTo>
                  <a:cubicBezTo>
                    <a:pt x="4" y="10"/>
                    <a:pt x="4" y="7"/>
                    <a:pt x="4" y="7"/>
                  </a:cubicBezTo>
                  <a:cubicBezTo>
                    <a:pt x="4" y="7"/>
                    <a:pt x="4" y="6"/>
                    <a:pt x="4" y="6"/>
                  </a:cubicBezTo>
                  <a:cubicBezTo>
                    <a:pt x="3" y="6"/>
                    <a:pt x="3" y="6"/>
                    <a:pt x="3" y="6"/>
                  </a:cubicBezTo>
                  <a:cubicBezTo>
                    <a:pt x="3" y="8"/>
                    <a:pt x="3" y="9"/>
                    <a:pt x="2" y="9"/>
                  </a:cubicBezTo>
                  <a:cubicBezTo>
                    <a:pt x="2" y="9"/>
                    <a:pt x="2" y="9"/>
                    <a:pt x="2" y="9"/>
                  </a:cubicBezTo>
                  <a:cubicBezTo>
                    <a:pt x="2" y="9"/>
                    <a:pt x="2" y="9"/>
                    <a:pt x="2" y="9"/>
                  </a:cubicBezTo>
                  <a:cubicBezTo>
                    <a:pt x="2" y="9"/>
                    <a:pt x="1" y="9"/>
                    <a:pt x="1" y="6"/>
                  </a:cubicBezTo>
                  <a:moveTo>
                    <a:pt x="1" y="0"/>
                  </a:moveTo>
                  <a:cubicBezTo>
                    <a:pt x="1" y="0"/>
                    <a:pt x="1" y="0"/>
                    <a:pt x="0" y="0"/>
                  </a:cubicBezTo>
                  <a:cubicBezTo>
                    <a:pt x="0" y="0"/>
                    <a:pt x="0" y="1"/>
                    <a:pt x="0" y="1"/>
                  </a:cubicBezTo>
                  <a:cubicBezTo>
                    <a:pt x="0" y="1"/>
                    <a:pt x="0" y="1"/>
                    <a:pt x="0" y="2"/>
                  </a:cubicBezTo>
                  <a:cubicBezTo>
                    <a:pt x="1" y="2"/>
                    <a:pt x="1" y="2"/>
                    <a:pt x="1" y="2"/>
                  </a:cubicBezTo>
                  <a:cubicBezTo>
                    <a:pt x="1" y="1"/>
                    <a:pt x="2" y="1"/>
                    <a:pt x="2" y="1"/>
                  </a:cubicBezTo>
                  <a:cubicBezTo>
                    <a:pt x="2" y="1"/>
                    <a:pt x="2" y="1"/>
                    <a:pt x="2" y="1"/>
                  </a:cubicBezTo>
                  <a:cubicBezTo>
                    <a:pt x="2" y="1"/>
                    <a:pt x="2" y="1"/>
                    <a:pt x="2" y="1"/>
                  </a:cubicBezTo>
                  <a:cubicBezTo>
                    <a:pt x="2" y="1"/>
                    <a:pt x="2" y="1"/>
                    <a:pt x="2" y="1"/>
                  </a:cubicBezTo>
                  <a:cubicBezTo>
                    <a:pt x="2" y="0"/>
                    <a:pt x="2"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09" name="Freeform 506"/>
            <p:cNvSpPr>
              <a:spLocks/>
            </p:cNvSpPr>
            <p:nvPr/>
          </p:nvSpPr>
          <p:spPr bwMode="auto">
            <a:xfrm>
              <a:off x="1348" y="787"/>
              <a:ext cx="3" cy="6"/>
            </a:xfrm>
            <a:custGeom>
              <a:avLst/>
              <a:gdLst>
                <a:gd name="T0" fmla="*/ 0 w 2"/>
                <a:gd name="T1" fmla="*/ 0 h 4"/>
                <a:gd name="T2" fmla="*/ 0 w 2"/>
                <a:gd name="T3" fmla="*/ 2 h 4"/>
                <a:gd name="T4" fmla="*/ 1 w 2"/>
                <a:gd name="T5" fmla="*/ 4 h 4"/>
                <a:gd name="T6" fmla="*/ 2 w 2"/>
                <a:gd name="T7" fmla="*/ 2 h 4"/>
                <a:gd name="T8" fmla="*/ 2 w 2"/>
                <a:gd name="T9" fmla="*/ 2 h 4"/>
                <a:gd name="T10" fmla="*/ 2 w 2"/>
                <a:gd name="T11" fmla="*/ 2 h 4"/>
                <a:gd name="T12" fmla="*/ 2 w 2"/>
                <a:gd name="T13" fmla="*/ 0 h 4"/>
                <a:gd name="T14" fmla="*/ 2 w 2"/>
                <a:gd name="T15" fmla="*/ 0 h 4"/>
                <a:gd name="T16" fmla="*/ 2 w 2"/>
                <a:gd name="T17" fmla="*/ 1 h 4"/>
                <a:gd name="T18" fmla="*/ 1 w 2"/>
                <a:gd name="T19" fmla="*/ 3 h 4"/>
                <a:gd name="T20" fmla="*/ 1 w 2"/>
                <a:gd name="T21" fmla="*/ 0 h 4"/>
                <a:gd name="T22" fmla="*/ 0 w 2"/>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4">
                  <a:moveTo>
                    <a:pt x="0" y="0"/>
                  </a:moveTo>
                  <a:cubicBezTo>
                    <a:pt x="0" y="0"/>
                    <a:pt x="0" y="1"/>
                    <a:pt x="0" y="2"/>
                  </a:cubicBezTo>
                  <a:cubicBezTo>
                    <a:pt x="0" y="2"/>
                    <a:pt x="0" y="4"/>
                    <a:pt x="1" y="4"/>
                  </a:cubicBezTo>
                  <a:cubicBezTo>
                    <a:pt x="1" y="3"/>
                    <a:pt x="2" y="2"/>
                    <a:pt x="2" y="2"/>
                  </a:cubicBezTo>
                  <a:cubicBezTo>
                    <a:pt x="2" y="2"/>
                    <a:pt x="2" y="2"/>
                    <a:pt x="2" y="2"/>
                  </a:cubicBezTo>
                  <a:cubicBezTo>
                    <a:pt x="2" y="2"/>
                    <a:pt x="2" y="2"/>
                    <a:pt x="2" y="2"/>
                  </a:cubicBezTo>
                  <a:cubicBezTo>
                    <a:pt x="2" y="1"/>
                    <a:pt x="2" y="1"/>
                    <a:pt x="2" y="0"/>
                  </a:cubicBezTo>
                  <a:cubicBezTo>
                    <a:pt x="2" y="0"/>
                    <a:pt x="2" y="0"/>
                    <a:pt x="2" y="0"/>
                  </a:cubicBezTo>
                  <a:cubicBezTo>
                    <a:pt x="2" y="0"/>
                    <a:pt x="2" y="1"/>
                    <a:pt x="2" y="1"/>
                  </a:cubicBezTo>
                  <a:cubicBezTo>
                    <a:pt x="2" y="2"/>
                    <a:pt x="1" y="3"/>
                    <a:pt x="1" y="3"/>
                  </a:cubicBezTo>
                  <a:cubicBezTo>
                    <a:pt x="1" y="3"/>
                    <a:pt x="1" y="3"/>
                    <a:pt x="1" y="0"/>
                  </a:cubicBezTo>
                  <a:cubicBezTo>
                    <a:pt x="1"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10" name="Freeform 507"/>
            <p:cNvSpPr>
              <a:spLocks/>
            </p:cNvSpPr>
            <p:nvPr/>
          </p:nvSpPr>
          <p:spPr bwMode="auto">
            <a:xfrm>
              <a:off x="1332" y="825"/>
              <a:ext cx="12" cy="13"/>
            </a:xfrm>
            <a:custGeom>
              <a:avLst/>
              <a:gdLst>
                <a:gd name="T0" fmla="*/ 6 w 8"/>
                <a:gd name="T1" fmla="*/ 0 h 9"/>
                <a:gd name="T2" fmla="*/ 6 w 8"/>
                <a:gd name="T3" fmla="*/ 0 h 9"/>
                <a:gd name="T4" fmla="*/ 5 w 8"/>
                <a:gd name="T5" fmla="*/ 0 h 9"/>
                <a:gd name="T6" fmla="*/ 5 w 8"/>
                <a:gd name="T7" fmla="*/ 0 h 9"/>
                <a:gd name="T8" fmla="*/ 4 w 8"/>
                <a:gd name="T9" fmla="*/ 0 h 9"/>
                <a:gd name="T10" fmla="*/ 4 w 8"/>
                <a:gd name="T11" fmla="*/ 0 h 9"/>
                <a:gd name="T12" fmla="*/ 4 w 8"/>
                <a:gd name="T13" fmla="*/ 0 h 9"/>
                <a:gd name="T14" fmla="*/ 4 w 8"/>
                <a:gd name="T15" fmla="*/ 0 h 9"/>
                <a:gd name="T16" fmla="*/ 4 w 8"/>
                <a:gd name="T17" fmla="*/ 0 h 9"/>
                <a:gd name="T18" fmla="*/ 4 w 8"/>
                <a:gd name="T19" fmla="*/ 0 h 9"/>
                <a:gd name="T20" fmla="*/ 4 w 8"/>
                <a:gd name="T21" fmla="*/ 0 h 9"/>
                <a:gd name="T22" fmla="*/ 1 w 8"/>
                <a:gd name="T23" fmla="*/ 1 h 9"/>
                <a:gd name="T24" fmla="*/ 1 w 8"/>
                <a:gd name="T25" fmla="*/ 1 h 9"/>
                <a:gd name="T26" fmla="*/ 1 w 8"/>
                <a:gd name="T27" fmla="*/ 1 h 9"/>
                <a:gd name="T28" fmla="*/ 1 w 8"/>
                <a:gd name="T29" fmla="*/ 1 h 9"/>
                <a:gd name="T30" fmla="*/ 1 w 8"/>
                <a:gd name="T31" fmla="*/ 1 h 9"/>
                <a:gd name="T32" fmla="*/ 1 w 8"/>
                <a:gd name="T33" fmla="*/ 1 h 9"/>
                <a:gd name="T34" fmla="*/ 0 w 8"/>
                <a:gd name="T35" fmla="*/ 1 h 9"/>
                <a:gd name="T36" fmla="*/ 0 w 8"/>
                <a:gd name="T37" fmla="*/ 1 h 9"/>
                <a:gd name="T38" fmla="*/ 0 w 8"/>
                <a:gd name="T39" fmla="*/ 1 h 9"/>
                <a:gd name="T40" fmla="*/ 0 w 8"/>
                <a:gd name="T41" fmla="*/ 1 h 9"/>
                <a:gd name="T42" fmla="*/ 0 w 8"/>
                <a:gd name="T43" fmla="*/ 1 h 9"/>
                <a:gd name="T44" fmla="*/ 0 w 8"/>
                <a:gd name="T45" fmla="*/ 1 h 9"/>
                <a:gd name="T46" fmla="*/ 0 w 8"/>
                <a:gd name="T47" fmla="*/ 1 h 9"/>
                <a:gd name="T48" fmla="*/ 2 w 8"/>
                <a:gd name="T49" fmla="*/ 9 h 9"/>
                <a:gd name="T50" fmla="*/ 2 w 8"/>
                <a:gd name="T51" fmla="*/ 9 h 9"/>
                <a:gd name="T52" fmla="*/ 7 w 8"/>
                <a:gd name="T53" fmla="*/ 3 h 9"/>
                <a:gd name="T54" fmla="*/ 7 w 8"/>
                <a:gd name="T55" fmla="*/ 3 h 9"/>
                <a:gd name="T56" fmla="*/ 7 w 8"/>
                <a:gd name="T57" fmla="*/ 2 h 9"/>
                <a:gd name="T58" fmla="*/ 7 w 8"/>
                <a:gd name="T59" fmla="*/ 2 h 9"/>
                <a:gd name="T60" fmla="*/ 6 w 8"/>
                <a:gd name="T61" fmla="*/ 0 h 9"/>
                <a:gd name="T62" fmla="*/ 6 w 8"/>
                <a:gd name="T6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 h="9">
                  <a:moveTo>
                    <a:pt x="6" y="0"/>
                  </a:moveTo>
                  <a:cubicBezTo>
                    <a:pt x="6" y="0"/>
                    <a:pt x="6" y="0"/>
                    <a:pt x="6" y="0"/>
                  </a:cubicBezTo>
                  <a:cubicBezTo>
                    <a:pt x="5" y="0"/>
                    <a:pt x="5" y="0"/>
                    <a:pt x="5" y="0"/>
                  </a:cubicBezTo>
                  <a:cubicBezTo>
                    <a:pt x="5" y="0"/>
                    <a:pt x="5" y="0"/>
                    <a:pt x="5" y="0"/>
                  </a:cubicBezTo>
                  <a:cubicBezTo>
                    <a:pt x="5"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1"/>
                    <a:pt x="2"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4"/>
                    <a:pt x="1" y="8"/>
                    <a:pt x="2" y="9"/>
                  </a:cubicBezTo>
                  <a:cubicBezTo>
                    <a:pt x="2" y="9"/>
                    <a:pt x="2" y="9"/>
                    <a:pt x="2" y="9"/>
                  </a:cubicBezTo>
                  <a:cubicBezTo>
                    <a:pt x="3" y="6"/>
                    <a:pt x="6" y="5"/>
                    <a:pt x="7" y="3"/>
                  </a:cubicBezTo>
                  <a:cubicBezTo>
                    <a:pt x="7" y="3"/>
                    <a:pt x="7" y="3"/>
                    <a:pt x="7" y="3"/>
                  </a:cubicBezTo>
                  <a:cubicBezTo>
                    <a:pt x="7" y="2"/>
                    <a:pt x="7" y="2"/>
                    <a:pt x="7" y="2"/>
                  </a:cubicBezTo>
                  <a:cubicBezTo>
                    <a:pt x="7" y="2"/>
                    <a:pt x="7" y="2"/>
                    <a:pt x="7" y="2"/>
                  </a:cubicBezTo>
                  <a:cubicBezTo>
                    <a:pt x="8" y="1"/>
                    <a:pt x="7" y="0"/>
                    <a:pt x="6" y="0"/>
                  </a:cubicBezTo>
                  <a:cubicBezTo>
                    <a:pt x="6" y="0"/>
                    <a:pt x="6" y="0"/>
                    <a:pt x="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11" name="Freeform 508"/>
            <p:cNvSpPr>
              <a:spLocks/>
            </p:cNvSpPr>
            <p:nvPr/>
          </p:nvSpPr>
          <p:spPr bwMode="auto">
            <a:xfrm>
              <a:off x="1331" y="790"/>
              <a:ext cx="24" cy="48"/>
            </a:xfrm>
            <a:custGeom>
              <a:avLst/>
              <a:gdLst>
                <a:gd name="T0" fmla="*/ 14 w 17"/>
                <a:gd name="T1" fmla="*/ 1 h 33"/>
                <a:gd name="T2" fmla="*/ 13 w 17"/>
                <a:gd name="T3" fmla="*/ 2 h 33"/>
                <a:gd name="T4" fmla="*/ 8 w 17"/>
                <a:gd name="T5" fmla="*/ 6 h 33"/>
                <a:gd name="T6" fmla="*/ 10 w 17"/>
                <a:gd name="T7" fmla="*/ 6 h 33"/>
                <a:gd name="T8" fmla="*/ 10 w 17"/>
                <a:gd name="T9" fmla="*/ 14 h 33"/>
                <a:gd name="T10" fmla="*/ 7 w 17"/>
                <a:gd name="T11" fmla="*/ 18 h 33"/>
                <a:gd name="T12" fmla="*/ 12 w 17"/>
                <a:gd name="T13" fmla="*/ 22 h 33"/>
                <a:gd name="T14" fmla="*/ 4 w 17"/>
                <a:gd name="T15" fmla="*/ 22 h 33"/>
                <a:gd name="T16" fmla="*/ 1 w 17"/>
                <a:gd name="T17" fmla="*/ 23 h 33"/>
                <a:gd name="T18" fmla="*/ 2 w 17"/>
                <a:gd name="T19" fmla="*/ 23 h 33"/>
                <a:gd name="T20" fmla="*/ 1 w 17"/>
                <a:gd name="T21" fmla="*/ 25 h 33"/>
                <a:gd name="T22" fmla="*/ 1 w 17"/>
                <a:gd name="T23" fmla="*/ 25 h 33"/>
                <a:gd name="T24" fmla="*/ 2 w 17"/>
                <a:gd name="T25" fmla="*/ 25 h 33"/>
                <a:gd name="T26" fmla="*/ 2 w 17"/>
                <a:gd name="T27" fmla="*/ 25 h 33"/>
                <a:gd name="T28" fmla="*/ 2 w 17"/>
                <a:gd name="T29" fmla="*/ 25 h 33"/>
                <a:gd name="T30" fmla="*/ 5 w 17"/>
                <a:gd name="T31" fmla="*/ 24 h 33"/>
                <a:gd name="T32" fmla="*/ 5 w 17"/>
                <a:gd name="T33" fmla="*/ 24 h 33"/>
                <a:gd name="T34" fmla="*/ 5 w 17"/>
                <a:gd name="T35" fmla="*/ 24 h 33"/>
                <a:gd name="T36" fmla="*/ 5 w 17"/>
                <a:gd name="T37" fmla="*/ 24 h 33"/>
                <a:gd name="T38" fmla="*/ 6 w 17"/>
                <a:gd name="T39" fmla="*/ 24 h 33"/>
                <a:gd name="T40" fmla="*/ 7 w 17"/>
                <a:gd name="T41" fmla="*/ 24 h 33"/>
                <a:gd name="T42" fmla="*/ 7 w 17"/>
                <a:gd name="T43" fmla="*/ 24 h 33"/>
                <a:gd name="T44" fmla="*/ 8 w 17"/>
                <a:gd name="T45" fmla="*/ 26 h 33"/>
                <a:gd name="T46" fmla="*/ 8 w 17"/>
                <a:gd name="T47" fmla="*/ 27 h 33"/>
                <a:gd name="T48" fmla="*/ 3 w 17"/>
                <a:gd name="T49" fmla="*/ 33 h 33"/>
                <a:gd name="T50" fmla="*/ 10 w 17"/>
                <a:gd name="T51" fmla="*/ 31 h 33"/>
                <a:gd name="T52" fmla="*/ 16 w 17"/>
                <a:gd name="T53" fmla="*/ 32 h 33"/>
                <a:gd name="T54" fmla="*/ 15 w 17"/>
                <a:gd name="T55" fmla="*/ 32 h 33"/>
                <a:gd name="T56" fmla="*/ 14 w 17"/>
                <a:gd name="T57" fmla="*/ 26 h 33"/>
                <a:gd name="T58" fmla="*/ 14 w 17"/>
                <a:gd name="T59" fmla="*/ 14 h 33"/>
                <a:gd name="T60" fmla="*/ 14 w 17"/>
                <a:gd name="T61" fmla="*/ 5 h 33"/>
                <a:gd name="T62" fmla="*/ 14 w 17"/>
                <a:gd name="T63"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33">
                  <a:moveTo>
                    <a:pt x="14" y="0"/>
                  </a:moveTo>
                  <a:cubicBezTo>
                    <a:pt x="14" y="1"/>
                    <a:pt x="14" y="1"/>
                    <a:pt x="14" y="1"/>
                  </a:cubicBezTo>
                  <a:cubicBezTo>
                    <a:pt x="14" y="2"/>
                    <a:pt x="13" y="2"/>
                    <a:pt x="13" y="2"/>
                  </a:cubicBezTo>
                  <a:cubicBezTo>
                    <a:pt x="13" y="2"/>
                    <a:pt x="13" y="2"/>
                    <a:pt x="13" y="2"/>
                  </a:cubicBezTo>
                  <a:cubicBezTo>
                    <a:pt x="13" y="2"/>
                    <a:pt x="12" y="3"/>
                    <a:pt x="12" y="3"/>
                  </a:cubicBezTo>
                  <a:cubicBezTo>
                    <a:pt x="1" y="5"/>
                    <a:pt x="6" y="6"/>
                    <a:pt x="8" y="6"/>
                  </a:cubicBezTo>
                  <a:cubicBezTo>
                    <a:pt x="9" y="6"/>
                    <a:pt x="9" y="6"/>
                    <a:pt x="9" y="6"/>
                  </a:cubicBezTo>
                  <a:cubicBezTo>
                    <a:pt x="10" y="6"/>
                    <a:pt x="10" y="6"/>
                    <a:pt x="10" y="6"/>
                  </a:cubicBezTo>
                  <a:cubicBezTo>
                    <a:pt x="17" y="6"/>
                    <a:pt x="11" y="9"/>
                    <a:pt x="11" y="9"/>
                  </a:cubicBezTo>
                  <a:cubicBezTo>
                    <a:pt x="5" y="12"/>
                    <a:pt x="10" y="14"/>
                    <a:pt x="10" y="14"/>
                  </a:cubicBezTo>
                  <a:cubicBezTo>
                    <a:pt x="15" y="14"/>
                    <a:pt x="10" y="15"/>
                    <a:pt x="10" y="15"/>
                  </a:cubicBezTo>
                  <a:cubicBezTo>
                    <a:pt x="0" y="17"/>
                    <a:pt x="7" y="18"/>
                    <a:pt x="7" y="18"/>
                  </a:cubicBezTo>
                  <a:cubicBezTo>
                    <a:pt x="7" y="18"/>
                    <a:pt x="7" y="18"/>
                    <a:pt x="8" y="18"/>
                  </a:cubicBezTo>
                  <a:cubicBezTo>
                    <a:pt x="11" y="18"/>
                    <a:pt x="12" y="22"/>
                    <a:pt x="12" y="22"/>
                  </a:cubicBezTo>
                  <a:cubicBezTo>
                    <a:pt x="11" y="20"/>
                    <a:pt x="10" y="20"/>
                    <a:pt x="8" y="20"/>
                  </a:cubicBezTo>
                  <a:cubicBezTo>
                    <a:pt x="7" y="20"/>
                    <a:pt x="5" y="21"/>
                    <a:pt x="4" y="22"/>
                  </a:cubicBezTo>
                  <a:cubicBezTo>
                    <a:pt x="4" y="22"/>
                    <a:pt x="4" y="22"/>
                    <a:pt x="4" y="22"/>
                  </a:cubicBezTo>
                  <a:cubicBezTo>
                    <a:pt x="3" y="22"/>
                    <a:pt x="2" y="23"/>
                    <a:pt x="1" y="23"/>
                  </a:cubicBezTo>
                  <a:cubicBezTo>
                    <a:pt x="2" y="23"/>
                    <a:pt x="2" y="23"/>
                    <a:pt x="2" y="23"/>
                  </a:cubicBezTo>
                  <a:cubicBezTo>
                    <a:pt x="2" y="23"/>
                    <a:pt x="2" y="23"/>
                    <a:pt x="2" y="23"/>
                  </a:cubicBezTo>
                  <a:cubicBezTo>
                    <a:pt x="1" y="24"/>
                    <a:pt x="1" y="25"/>
                    <a:pt x="1" y="25"/>
                  </a:cubicBezTo>
                  <a:cubicBezTo>
                    <a:pt x="1" y="25"/>
                    <a:pt x="1" y="25"/>
                    <a:pt x="1" y="25"/>
                  </a:cubicBezTo>
                  <a:cubicBezTo>
                    <a:pt x="1" y="25"/>
                    <a:pt x="1" y="25"/>
                    <a:pt x="1" y="25"/>
                  </a:cubicBezTo>
                  <a:cubicBezTo>
                    <a:pt x="1" y="25"/>
                    <a:pt x="1" y="25"/>
                    <a:pt x="1" y="25"/>
                  </a:cubicBezTo>
                  <a:cubicBezTo>
                    <a:pt x="1" y="25"/>
                    <a:pt x="1" y="25"/>
                    <a:pt x="1" y="25"/>
                  </a:cubicBezTo>
                  <a:cubicBezTo>
                    <a:pt x="2" y="25"/>
                    <a:pt x="2" y="25"/>
                    <a:pt x="2" y="25"/>
                  </a:cubicBezTo>
                  <a:cubicBezTo>
                    <a:pt x="2" y="25"/>
                    <a:pt x="2" y="25"/>
                    <a:pt x="2" y="25"/>
                  </a:cubicBezTo>
                  <a:cubicBezTo>
                    <a:pt x="2" y="25"/>
                    <a:pt x="2" y="25"/>
                    <a:pt x="2" y="25"/>
                  </a:cubicBezTo>
                  <a:cubicBezTo>
                    <a:pt x="2" y="25"/>
                    <a:pt x="2" y="25"/>
                    <a:pt x="2" y="25"/>
                  </a:cubicBezTo>
                  <a:cubicBezTo>
                    <a:pt x="2" y="25"/>
                    <a:pt x="2" y="25"/>
                    <a:pt x="2" y="25"/>
                  </a:cubicBezTo>
                  <a:cubicBezTo>
                    <a:pt x="2" y="25"/>
                    <a:pt x="2" y="25"/>
                    <a:pt x="2" y="25"/>
                  </a:cubicBezTo>
                  <a:cubicBezTo>
                    <a:pt x="3" y="25"/>
                    <a:pt x="4" y="25"/>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6" y="24"/>
                    <a:pt x="6" y="24"/>
                  </a:cubicBezTo>
                  <a:cubicBezTo>
                    <a:pt x="6" y="24"/>
                    <a:pt x="6" y="24"/>
                    <a:pt x="6" y="24"/>
                  </a:cubicBezTo>
                  <a:cubicBezTo>
                    <a:pt x="6" y="24"/>
                    <a:pt x="6" y="24"/>
                    <a:pt x="7" y="24"/>
                  </a:cubicBezTo>
                  <a:cubicBezTo>
                    <a:pt x="7" y="24"/>
                    <a:pt x="7" y="24"/>
                    <a:pt x="7" y="24"/>
                  </a:cubicBezTo>
                  <a:cubicBezTo>
                    <a:pt x="7" y="24"/>
                    <a:pt x="7" y="24"/>
                    <a:pt x="7" y="24"/>
                  </a:cubicBezTo>
                  <a:cubicBezTo>
                    <a:pt x="7" y="24"/>
                    <a:pt x="7" y="24"/>
                    <a:pt x="7" y="24"/>
                  </a:cubicBezTo>
                  <a:cubicBezTo>
                    <a:pt x="7" y="24"/>
                    <a:pt x="7" y="24"/>
                    <a:pt x="7" y="24"/>
                  </a:cubicBezTo>
                  <a:cubicBezTo>
                    <a:pt x="8" y="24"/>
                    <a:pt x="9" y="25"/>
                    <a:pt x="8" y="26"/>
                  </a:cubicBezTo>
                  <a:cubicBezTo>
                    <a:pt x="8" y="26"/>
                    <a:pt x="8" y="26"/>
                    <a:pt x="8" y="26"/>
                  </a:cubicBezTo>
                  <a:cubicBezTo>
                    <a:pt x="8" y="26"/>
                    <a:pt x="8" y="26"/>
                    <a:pt x="8" y="27"/>
                  </a:cubicBezTo>
                  <a:cubicBezTo>
                    <a:pt x="8" y="27"/>
                    <a:pt x="8" y="27"/>
                    <a:pt x="8" y="27"/>
                  </a:cubicBezTo>
                  <a:cubicBezTo>
                    <a:pt x="7" y="29"/>
                    <a:pt x="4" y="30"/>
                    <a:pt x="3" y="33"/>
                  </a:cubicBezTo>
                  <a:cubicBezTo>
                    <a:pt x="3" y="33"/>
                    <a:pt x="3" y="33"/>
                    <a:pt x="3" y="33"/>
                  </a:cubicBezTo>
                  <a:cubicBezTo>
                    <a:pt x="4" y="32"/>
                    <a:pt x="7" y="31"/>
                    <a:pt x="10" y="31"/>
                  </a:cubicBezTo>
                  <a:cubicBezTo>
                    <a:pt x="13" y="31"/>
                    <a:pt x="16" y="32"/>
                    <a:pt x="16" y="32"/>
                  </a:cubicBezTo>
                  <a:cubicBezTo>
                    <a:pt x="16" y="32"/>
                    <a:pt x="16" y="32"/>
                    <a:pt x="16" y="32"/>
                  </a:cubicBezTo>
                  <a:cubicBezTo>
                    <a:pt x="16" y="32"/>
                    <a:pt x="16" y="32"/>
                    <a:pt x="16" y="32"/>
                  </a:cubicBezTo>
                  <a:cubicBezTo>
                    <a:pt x="16" y="32"/>
                    <a:pt x="15" y="32"/>
                    <a:pt x="15" y="32"/>
                  </a:cubicBezTo>
                  <a:cubicBezTo>
                    <a:pt x="15" y="32"/>
                    <a:pt x="14" y="31"/>
                    <a:pt x="15" y="30"/>
                  </a:cubicBezTo>
                  <a:cubicBezTo>
                    <a:pt x="15" y="30"/>
                    <a:pt x="14" y="28"/>
                    <a:pt x="14" y="26"/>
                  </a:cubicBezTo>
                  <a:cubicBezTo>
                    <a:pt x="14" y="25"/>
                    <a:pt x="14" y="23"/>
                    <a:pt x="14" y="21"/>
                  </a:cubicBezTo>
                  <a:cubicBezTo>
                    <a:pt x="13" y="18"/>
                    <a:pt x="13" y="15"/>
                    <a:pt x="14" y="14"/>
                  </a:cubicBezTo>
                  <a:cubicBezTo>
                    <a:pt x="14" y="14"/>
                    <a:pt x="15" y="5"/>
                    <a:pt x="14" y="5"/>
                  </a:cubicBezTo>
                  <a:cubicBezTo>
                    <a:pt x="14" y="5"/>
                    <a:pt x="14" y="5"/>
                    <a:pt x="14" y="5"/>
                  </a:cubicBezTo>
                  <a:cubicBezTo>
                    <a:pt x="14" y="5"/>
                    <a:pt x="14" y="5"/>
                    <a:pt x="14" y="4"/>
                  </a:cubicBezTo>
                  <a:cubicBezTo>
                    <a:pt x="14" y="4"/>
                    <a:pt x="14" y="4"/>
                    <a:pt x="14" y="4"/>
                  </a:cubicBezTo>
                  <a:cubicBezTo>
                    <a:pt x="15" y="1"/>
                    <a:pt x="15" y="0"/>
                    <a:pt x="1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12" name="Freeform 509"/>
            <p:cNvSpPr>
              <a:spLocks/>
            </p:cNvSpPr>
            <p:nvPr/>
          </p:nvSpPr>
          <p:spPr bwMode="auto">
            <a:xfrm>
              <a:off x="1350" y="790"/>
              <a:ext cx="1" cy="3"/>
            </a:xfrm>
            <a:custGeom>
              <a:avLst/>
              <a:gdLst>
                <a:gd name="T0" fmla="*/ 1 w 1"/>
                <a:gd name="T1" fmla="*/ 0 h 2"/>
                <a:gd name="T2" fmla="*/ 1 w 1"/>
                <a:gd name="T3" fmla="*/ 0 h 2"/>
                <a:gd name="T4" fmla="*/ 0 w 1"/>
                <a:gd name="T5" fmla="*/ 2 h 2"/>
                <a:gd name="T6" fmla="*/ 0 w 1"/>
                <a:gd name="T7" fmla="*/ 2 h 2"/>
                <a:gd name="T8" fmla="*/ 1 w 1"/>
                <a:gd name="T9" fmla="*/ 1 h 2"/>
                <a:gd name="T10" fmla="*/ 1 w 1"/>
                <a:gd name="T11" fmla="*/ 0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cubicBezTo>
                    <a:pt x="1" y="0"/>
                    <a:pt x="1" y="0"/>
                    <a:pt x="1" y="0"/>
                  </a:cubicBezTo>
                  <a:cubicBezTo>
                    <a:pt x="1" y="0"/>
                    <a:pt x="0" y="1"/>
                    <a:pt x="0" y="2"/>
                  </a:cubicBezTo>
                  <a:cubicBezTo>
                    <a:pt x="0" y="2"/>
                    <a:pt x="0" y="2"/>
                    <a:pt x="0" y="2"/>
                  </a:cubicBezTo>
                  <a:cubicBezTo>
                    <a:pt x="0" y="2"/>
                    <a:pt x="1" y="2"/>
                    <a:pt x="1" y="1"/>
                  </a:cubicBezTo>
                  <a:cubicBezTo>
                    <a:pt x="1" y="1"/>
                    <a:pt x="1" y="1"/>
                    <a:pt x="1"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13" name="Freeform 510"/>
            <p:cNvSpPr>
              <a:spLocks noEditPoints="1"/>
            </p:cNvSpPr>
            <p:nvPr/>
          </p:nvSpPr>
          <p:spPr bwMode="auto">
            <a:xfrm>
              <a:off x="1332" y="825"/>
              <a:ext cx="10" cy="13"/>
            </a:xfrm>
            <a:custGeom>
              <a:avLst/>
              <a:gdLst>
                <a:gd name="T0" fmla="*/ 7 w 7"/>
                <a:gd name="T1" fmla="*/ 3 h 9"/>
                <a:gd name="T2" fmla="*/ 7 w 7"/>
                <a:gd name="T3" fmla="*/ 3 h 9"/>
                <a:gd name="T4" fmla="*/ 2 w 7"/>
                <a:gd name="T5" fmla="*/ 9 h 9"/>
                <a:gd name="T6" fmla="*/ 2 w 7"/>
                <a:gd name="T7" fmla="*/ 9 h 9"/>
                <a:gd name="T8" fmla="*/ 7 w 7"/>
                <a:gd name="T9" fmla="*/ 3 h 9"/>
                <a:gd name="T10" fmla="*/ 7 w 7"/>
                <a:gd name="T11" fmla="*/ 3 h 9"/>
                <a:gd name="T12" fmla="*/ 7 w 7"/>
                <a:gd name="T13" fmla="*/ 2 h 9"/>
                <a:gd name="T14" fmla="*/ 7 w 7"/>
                <a:gd name="T15" fmla="*/ 2 h 9"/>
                <a:gd name="T16" fmla="*/ 7 w 7"/>
                <a:gd name="T17" fmla="*/ 2 h 9"/>
                <a:gd name="T18" fmla="*/ 0 w 7"/>
                <a:gd name="T19" fmla="*/ 1 h 9"/>
                <a:gd name="T20" fmla="*/ 0 w 7"/>
                <a:gd name="T21" fmla="*/ 1 h 9"/>
                <a:gd name="T22" fmla="*/ 0 w 7"/>
                <a:gd name="T23" fmla="*/ 1 h 9"/>
                <a:gd name="T24" fmla="*/ 0 w 7"/>
                <a:gd name="T25" fmla="*/ 1 h 9"/>
                <a:gd name="T26" fmla="*/ 0 w 7"/>
                <a:gd name="T27" fmla="*/ 1 h 9"/>
                <a:gd name="T28" fmla="*/ 0 w 7"/>
                <a:gd name="T29" fmla="*/ 1 h 9"/>
                <a:gd name="T30" fmla="*/ 1 w 7"/>
                <a:gd name="T31" fmla="*/ 1 h 9"/>
                <a:gd name="T32" fmla="*/ 1 w 7"/>
                <a:gd name="T33" fmla="*/ 1 h 9"/>
                <a:gd name="T34" fmla="*/ 1 w 7"/>
                <a:gd name="T35" fmla="*/ 1 h 9"/>
                <a:gd name="T36" fmla="*/ 1 w 7"/>
                <a:gd name="T37" fmla="*/ 1 h 9"/>
                <a:gd name="T38" fmla="*/ 1 w 7"/>
                <a:gd name="T39" fmla="*/ 1 h 9"/>
                <a:gd name="T40" fmla="*/ 1 w 7"/>
                <a:gd name="T41" fmla="*/ 1 h 9"/>
                <a:gd name="T42" fmla="*/ 1 w 7"/>
                <a:gd name="T43" fmla="*/ 1 h 9"/>
                <a:gd name="T44" fmla="*/ 1 w 7"/>
                <a:gd name="T45" fmla="*/ 1 h 9"/>
                <a:gd name="T46" fmla="*/ 1 w 7"/>
                <a:gd name="T47" fmla="*/ 1 h 9"/>
                <a:gd name="T48" fmla="*/ 4 w 7"/>
                <a:gd name="T49" fmla="*/ 0 h 9"/>
                <a:gd name="T50" fmla="*/ 4 w 7"/>
                <a:gd name="T51" fmla="*/ 0 h 9"/>
                <a:gd name="T52" fmla="*/ 4 w 7"/>
                <a:gd name="T53" fmla="*/ 0 h 9"/>
                <a:gd name="T54" fmla="*/ 4 w 7"/>
                <a:gd name="T55" fmla="*/ 0 h 9"/>
                <a:gd name="T56" fmla="*/ 4 w 7"/>
                <a:gd name="T57" fmla="*/ 0 h 9"/>
                <a:gd name="T58" fmla="*/ 4 w 7"/>
                <a:gd name="T59" fmla="*/ 0 h 9"/>
                <a:gd name="T60" fmla="*/ 4 w 7"/>
                <a:gd name="T61" fmla="*/ 0 h 9"/>
                <a:gd name="T62" fmla="*/ 4 w 7"/>
                <a:gd name="T63" fmla="*/ 0 h 9"/>
                <a:gd name="T64" fmla="*/ 4 w 7"/>
                <a:gd name="T65" fmla="*/ 0 h 9"/>
                <a:gd name="T66" fmla="*/ 5 w 7"/>
                <a:gd name="T67" fmla="*/ 0 h 9"/>
                <a:gd name="T68" fmla="*/ 4 w 7"/>
                <a:gd name="T69" fmla="*/ 0 h 9"/>
                <a:gd name="T70" fmla="*/ 5 w 7"/>
                <a:gd name="T71" fmla="*/ 0 h 9"/>
                <a:gd name="T72" fmla="*/ 6 w 7"/>
                <a:gd name="T73" fmla="*/ 0 h 9"/>
                <a:gd name="T74" fmla="*/ 5 w 7"/>
                <a:gd name="T75" fmla="*/ 0 h 9"/>
                <a:gd name="T76" fmla="*/ 6 w 7"/>
                <a:gd name="T77" fmla="*/ 0 h 9"/>
                <a:gd name="T78" fmla="*/ 6 w 7"/>
                <a:gd name="T79" fmla="*/ 0 h 9"/>
                <a:gd name="T80" fmla="*/ 6 w 7"/>
                <a:gd name="T81" fmla="*/ 0 h 9"/>
                <a:gd name="T82" fmla="*/ 6 w 7"/>
                <a:gd name="T83" fmla="*/ 0 h 9"/>
                <a:gd name="T84" fmla="*/ 6 w 7"/>
                <a:gd name="T8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 h="9">
                  <a:moveTo>
                    <a:pt x="7" y="3"/>
                  </a:moveTo>
                  <a:cubicBezTo>
                    <a:pt x="7" y="3"/>
                    <a:pt x="7" y="3"/>
                    <a:pt x="7" y="3"/>
                  </a:cubicBezTo>
                  <a:cubicBezTo>
                    <a:pt x="6" y="5"/>
                    <a:pt x="3" y="6"/>
                    <a:pt x="2" y="9"/>
                  </a:cubicBezTo>
                  <a:cubicBezTo>
                    <a:pt x="2" y="9"/>
                    <a:pt x="2" y="9"/>
                    <a:pt x="2" y="9"/>
                  </a:cubicBezTo>
                  <a:cubicBezTo>
                    <a:pt x="3" y="6"/>
                    <a:pt x="6" y="5"/>
                    <a:pt x="7" y="3"/>
                  </a:cubicBezTo>
                  <a:cubicBezTo>
                    <a:pt x="7" y="3"/>
                    <a:pt x="7" y="3"/>
                    <a:pt x="7" y="3"/>
                  </a:cubicBezTo>
                  <a:moveTo>
                    <a:pt x="7" y="2"/>
                  </a:moveTo>
                  <a:cubicBezTo>
                    <a:pt x="7" y="2"/>
                    <a:pt x="7" y="2"/>
                    <a:pt x="7" y="2"/>
                  </a:cubicBezTo>
                  <a:cubicBezTo>
                    <a:pt x="7" y="2"/>
                    <a:pt x="7" y="2"/>
                    <a:pt x="7"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5" y="0"/>
                  </a:moveTo>
                  <a:cubicBezTo>
                    <a:pt x="5" y="0"/>
                    <a:pt x="4" y="0"/>
                    <a:pt x="4" y="0"/>
                  </a:cubicBezTo>
                  <a:cubicBezTo>
                    <a:pt x="4" y="0"/>
                    <a:pt x="5" y="0"/>
                    <a:pt x="5" y="0"/>
                  </a:cubicBezTo>
                  <a:moveTo>
                    <a:pt x="6" y="0"/>
                  </a:moveTo>
                  <a:cubicBezTo>
                    <a:pt x="5" y="0"/>
                    <a:pt x="5" y="0"/>
                    <a:pt x="5" y="0"/>
                  </a:cubicBezTo>
                  <a:cubicBezTo>
                    <a:pt x="5" y="0"/>
                    <a:pt x="5" y="0"/>
                    <a:pt x="6" y="0"/>
                  </a:cubicBezTo>
                  <a:moveTo>
                    <a:pt x="6" y="0"/>
                  </a:moveTo>
                  <a:cubicBezTo>
                    <a:pt x="6" y="0"/>
                    <a:pt x="6" y="0"/>
                    <a:pt x="6" y="0"/>
                  </a:cubicBezTo>
                  <a:cubicBezTo>
                    <a:pt x="6" y="0"/>
                    <a:pt x="6" y="0"/>
                    <a:pt x="6" y="0"/>
                  </a:cubicBezTo>
                  <a:cubicBezTo>
                    <a:pt x="6" y="0"/>
                    <a:pt x="6" y="0"/>
                    <a:pt x="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14" name="Freeform 511"/>
            <p:cNvSpPr>
              <a:spLocks noEditPoints="1"/>
            </p:cNvSpPr>
            <p:nvPr/>
          </p:nvSpPr>
          <p:spPr bwMode="auto">
            <a:xfrm>
              <a:off x="1355" y="835"/>
              <a:ext cx="3" cy="2"/>
            </a:xfrm>
            <a:custGeom>
              <a:avLst/>
              <a:gdLst>
                <a:gd name="T0" fmla="*/ 1 w 2"/>
                <a:gd name="T1" fmla="*/ 0 h 1"/>
                <a:gd name="T2" fmla="*/ 0 w 2"/>
                <a:gd name="T3" fmla="*/ 1 h 1"/>
                <a:gd name="T4" fmla="*/ 1 w 2"/>
                <a:gd name="T5" fmla="*/ 0 h 1"/>
                <a:gd name="T6" fmla="*/ 1 w 2"/>
                <a:gd name="T7" fmla="*/ 0 h 1"/>
                <a:gd name="T8" fmla="*/ 1 w 2"/>
                <a:gd name="T9" fmla="*/ 0 h 1"/>
                <a:gd name="T10" fmla="*/ 2 w 2"/>
                <a:gd name="T11" fmla="*/ 0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1" y="1"/>
                    <a:pt x="0" y="1"/>
                    <a:pt x="0" y="1"/>
                  </a:cubicBezTo>
                  <a:cubicBezTo>
                    <a:pt x="0" y="1"/>
                    <a:pt x="1" y="1"/>
                    <a:pt x="1" y="0"/>
                  </a:cubicBezTo>
                  <a:moveTo>
                    <a:pt x="1" y="0"/>
                  </a:moveTo>
                  <a:cubicBezTo>
                    <a:pt x="1" y="0"/>
                    <a:pt x="1" y="0"/>
                    <a:pt x="1" y="0"/>
                  </a:cubicBezTo>
                  <a:cubicBezTo>
                    <a:pt x="1" y="0"/>
                    <a:pt x="1" y="0"/>
                    <a:pt x="2"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15" name="Freeform 512"/>
            <p:cNvSpPr>
              <a:spLocks noEditPoints="1"/>
            </p:cNvSpPr>
            <p:nvPr/>
          </p:nvSpPr>
          <p:spPr bwMode="auto">
            <a:xfrm>
              <a:off x="1344" y="835"/>
              <a:ext cx="14" cy="7"/>
            </a:xfrm>
            <a:custGeom>
              <a:avLst/>
              <a:gdLst>
                <a:gd name="T0" fmla="*/ 8 w 10"/>
                <a:gd name="T1" fmla="*/ 1 h 5"/>
                <a:gd name="T2" fmla="*/ 9 w 10"/>
                <a:gd name="T3" fmla="*/ 0 h 5"/>
                <a:gd name="T4" fmla="*/ 8 w 10"/>
                <a:gd name="T5" fmla="*/ 1 h 5"/>
                <a:gd name="T6" fmla="*/ 9 w 10"/>
                <a:gd name="T7" fmla="*/ 0 h 5"/>
                <a:gd name="T8" fmla="*/ 7 w 10"/>
                <a:gd name="T9" fmla="*/ 1 h 5"/>
                <a:gd name="T10" fmla="*/ 7 w 10"/>
                <a:gd name="T11" fmla="*/ 1 h 5"/>
                <a:gd name="T12" fmla="*/ 7 w 10"/>
                <a:gd name="T13" fmla="*/ 1 h 5"/>
                <a:gd name="T14" fmla="*/ 7 w 10"/>
                <a:gd name="T15" fmla="*/ 1 h 5"/>
                <a:gd name="T16" fmla="*/ 7 w 10"/>
                <a:gd name="T17" fmla="*/ 1 h 5"/>
                <a:gd name="T18" fmla="*/ 0 w 10"/>
                <a:gd name="T19" fmla="*/ 5 h 5"/>
                <a:gd name="T20" fmla="*/ 1 w 10"/>
                <a:gd name="T21" fmla="*/ 5 h 5"/>
                <a:gd name="T22" fmla="*/ 8 w 10"/>
                <a:gd name="T23" fmla="*/ 1 h 5"/>
                <a:gd name="T24" fmla="*/ 10 w 10"/>
                <a:gd name="T25" fmla="*/ 0 h 5"/>
                <a:gd name="T26" fmla="*/ 10 w 10"/>
                <a:gd name="T27" fmla="*/ 0 h 5"/>
                <a:gd name="T28" fmla="*/ 10 w 10"/>
                <a:gd name="T29" fmla="*/ 0 h 5"/>
                <a:gd name="T30" fmla="*/ 9 w 10"/>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5">
                  <a:moveTo>
                    <a:pt x="8" y="1"/>
                  </a:moveTo>
                  <a:cubicBezTo>
                    <a:pt x="8" y="1"/>
                    <a:pt x="9" y="1"/>
                    <a:pt x="9" y="0"/>
                  </a:cubicBezTo>
                  <a:cubicBezTo>
                    <a:pt x="9" y="1"/>
                    <a:pt x="8" y="1"/>
                    <a:pt x="8" y="1"/>
                  </a:cubicBezTo>
                  <a:moveTo>
                    <a:pt x="9" y="0"/>
                  </a:moveTo>
                  <a:cubicBezTo>
                    <a:pt x="9" y="0"/>
                    <a:pt x="8" y="0"/>
                    <a:pt x="7" y="1"/>
                  </a:cubicBezTo>
                  <a:cubicBezTo>
                    <a:pt x="7" y="1"/>
                    <a:pt x="7" y="1"/>
                    <a:pt x="7" y="1"/>
                  </a:cubicBezTo>
                  <a:cubicBezTo>
                    <a:pt x="7" y="1"/>
                    <a:pt x="7" y="1"/>
                    <a:pt x="7" y="1"/>
                  </a:cubicBezTo>
                  <a:cubicBezTo>
                    <a:pt x="7" y="1"/>
                    <a:pt x="7" y="1"/>
                    <a:pt x="7" y="1"/>
                  </a:cubicBezTo>
                  <a:cubicBezTo>
                    <a:pt x="7" y="1"/>
                    <a:pt x="7" y="1"/>
                    <a:pt x="7" y="1"/>
                  </a:cubicBezTo>
                  <a:cubicBezTo>
                    <a:pt x="7" y="1"/>
                    <a:pt x="1" y="2"/>
                    <a:pt x="0" y="5"/>
                  </a:cubicBezTo>
                  <a:cubicBezTo>
                    <a:pt x="0" y="5"/>
                    <a:pt x="0" y="5"/>
                    <a:pt x="1" y="5"/>
                  </a:cubicBezTo>
                  <a:cubicBezTo>
                    <a:pt x="2" y="5"/>
                    <a:pt x="4" y="5"/>
                    <a:pt x="8" y="1"/>
                  </a:cubicBezTo>
                  <a:cubicBezTo>
                    <a:pt x="9" y="1"/>
                    <a:pt x="9" y="0"/>
                    <a:pt x="10" y="0"/>
                  </a:cubicBezTo>
                  <a:cubicBezTo>
                    <a:pt x="10" y="0"/>
                    <a:pt x="10" y="0"/>
                    <a:pt x="10" y="0"/>
                  </a:cubicBezTo>
                  <a:cubicBezTo>
                    <a:pt x="10" y="0"/>
                    <a:pt x="10" y="0"/>
                    <a:pt x="10" y="0"/>
                  </a:cubicBezTo>
                  <a:cubicBezTo>
                    <a:pt x="9" y="0"/>
                    <a:pt x="9" y="0"/>
                    <a:pt x="9"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16" name="Freeform 513"/>
            <p:cNvSpPr>
              <a:spLocks noEditPoints="1"/>
            </p:cNvSpPr>
            <p:nvPr/>
          </p:nvSpPr>
          <p:spPr bwMode="auto">
            <a:xfrm>
              <a:off x="1354" y="835"/>
              <a:ext cx="10" cy="9"/>
            </a:xfrm>
            <a:custGeom>
              <a:avLst/>
              <a:gdLst>
                <a:gd name="T0" fmla="*/ 6 w 7"/>
                <a:gd name="T1" fmla="*/ 2 h 6"/>
                <a:gd name="T2" fmla="*/ 5 w 7"/>
                <a:gd name="T3" fmla="*/ 4 h 6"/>
                <a:gd name="T4" fmla="*/ 6 w 7"/>
                <a:gd name="T5" fmla="*/ 4 h 6"/>
                <a:gd name="T6" fmla="*/ 7 w 7"/>
                <a:gd name="T7" fmla="*/ 3 h 6"/>
                <a:gd name="T8" fmla="*/ 7 w 7"/>
                <a:gd name="T9" fmla="*/ 2 h 6"/>
                <a:gd name="T10" fmla="*/ 6 w 7"/>
                <a:gd name="T11" fmla="*/ 2 h 6"/>
                <a:gd name="T12" fmla="*/ 3 w 7"/>
                <a:gd name="T13" fmla="*/ 0 h 6"/>
                <a:gd name="T14" fmla="*/ 3 w 7"/>
                <a:gd name="T15" fmla="*/ 0 h 6"/>
                <a:gd name="T16" fmla="*/ 0 w 7"/>
                <a:gd name="T17" fmla="*/ 6 h 6"/>
                <a:gd name="T18" fmla="*/ 5 w 7"/>
                <a:gd name="T19" fmla="*/ 1 h 6"/>
                <a:gd name="T20" fmla="*/ 5 w 7"/>
                <a:gd name="T21" fmla="*/ 1 h 6"/>
                <a:gd name="T22" fmla="*/ 3 w 7"/>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6">
                  <a:moveTo>
                    <a:pt x="6" y="2"/>
                  </a:moveTo>
                  <a:cubicBezTo>
                    <a:pt x="6" y="2"/>
                    <a:pt x="6" y="3"/>
                    <a:pt x="5" y="4"/>
                  </a:cubicBezTo>
                  <a:cubicBezTo>
                    <a:pt x="5" y="4"/>
                    <a:pt x="6" y="4"/>
                    <a:pt x="6" y="4"/>
                  </a:cubicBezTo>
                  <a:cubicBezTo>
                    <a:pt x="6" y="4"/>
                    <a:pt x="7" y="4"/>
                    <a:pt x="7" y="3"/>
                  </a:cubicBezTo>
                  <a:cubicBezTo>
                    <a:pt x="7" y="2"/>
                    <a:pt x="7" y="2"/>
                    <a:pt x="7" y="2"/>
                  </a:cubicBezTo>
                  <a:cubicBezTo>
                    <a:pt x="6" y="2"/>
                    <a:pt x="6" y="2"/>
                    <a:pt x="6" y="2"/>
                  </a:cubicBezTo>
                  <a:moveTo>
                    <a:pt x="3" y="0"/>
                  </a:moveTo>
                  <a:cubicBezTo>
                    <a:pt x="3" y="0"/>
                    <a:pt x="3" y="0"/>
                    <a:pt x="3" y="0"/>
                  </a:cubicBezTo>
                  <a:cubicBezTo>
                    <a:pt x="3" y="0"/>
                    <a:pt x="0" y="5"/>
                    <a:pt x="0" y="6"/>
                  </a:cubicBezTo>
                  <a:cubicBezTo>
                    <a:pt x="0" y="6"/>
                    <a:pt x="3" y="3"/>
                    <a:pt x="5" y="1"/>
                  </a:cubicBezTo>
                  <a:cubicBezTo>
                    <a:pt x="5" y="1"/>
                    <a:pt x="5" y="1"/>
                    <a:pt x="5" y="1"/>
                  </a:cubicBezTo>
                  <a:cubicBezTo>
                    <a:pt x="3" y="0"/>
                    <a:pt x="3"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17" name="Freeform 514"/>
            <p:cNvSpPr>
              <a:spLocks noEditPoints="1"/>
            </p:cNvSpPr>
            <p:nvPr/>
          </p:nvSpPr>
          <p:spPr bwMode="auto">
            <a:xfrm>
              <a:off x="1329" y="762"/>
              <a:ext cx="22" cy="27"/>
            </a:xfrm>
            <a:custGeom>
              <a:avLst/>
              <a:gdLst>
                <a:gd name="T0" fmla="*/ 4 w 15"/>
                <a:gd name="T1" fmla="*/ 16 h 18"/>
                <a:gd name="T2" fmla="*/ 2 w 15"/>
                <a:gd name="T3" fmla="*/ 18 h 18"/>
                <a:gd name="T4" fmla="*/ 3 w 15"/>
                <a:gd name="T5" fmla="*/ 18 h 18"/>
                <a:gd name="T6" fmla="*/ 3 w 15"/>
                <a:gd name="T7" fmla="*/ 18 h 18"/>
                <a:gd name="T8" fmla="*/ 3 w 15"/>
                <a:gd name="T9" fmla="*/ 18 h 18"/>
                <a:gd name="T10" fmla="*/ 3 w 15"/>
                <a:gd name="T11" fmla="*/ 18 h 18"/>
                <a:gd name="T12" fmla="*/ 4 w 15"/>
                <a:gd name="T13" fmla="*/ 16 h 18"/>
                <a:gd name="T14" fmla="*/ 7 w 15"/>
                <a:gd name="T15" fmla="*/ 14 h 18"/>
                <a:gd name="T16" fmla="*/ 5 w 15"/>
                <a:gd name="T17" fmla="*/ 15 h 18"/>
                <a:gd name="T18" fmla="*/ 5 w 15"/>
                <a:gd name="T19" fmla="*/ 16 h 18"/>
                <a:gd name="T20" fmla="*/ 5 w 15"/>
                <a:gd name="T21" fmla="*/ 17 h 18"/>
                <a:gd name="T22" fmla="*/ 7 w 15"/>
                <a:gd name="T23" fmla="*/ 17 h 18"/>
                <a:gd name="T24" fmla="*/ 7 w 15"/>
                <a:gd name="T25" fmla="*/ 14 h 18"/>
                <a:gd name="T26" fmla="*/ 15 w 15"/>
                <a:gd name="T27" fmla="*/ 13 h 18"/>
                <a:gd name="T28" fmla="*/ 15 w 15"/>
                <a:gd name="T29" fmla="*/ 17 h 18"/>
                <a:gd name="T30" fmla="*/ 15 w 15"/>
                <a:gd name="T31" fmla="*/ 13 h 18"/>
                <a:gd name="T32" fmla="*/ 15 w 15"/>
                <a:gd name="T33" fmla="*/ 13 h 18"/>
                <a:gd name="T34" fmla="*/ 9 w 15"/>
                <a:gd name="T35" fmla="*/ 12 h 18"/>
                <a:gd name="T36" fmla="*/ 8 w 15"/>
                <a:gd name="T37" fmla="*/ 13 h 18"/>
                <a:gd name="T38" fmla="*/ 8 w 15"/>
                <a:gd name="T39" fmla="*/ 16 h 18"/>
                <a:gd name="T40" fmla="*/ 9 w 15"/>
                <a:gd name="T41" fmla="*/ 16 h 18"/>
                <a:gd name="T42" fmla="*/ 9 w 15"/>
                <a:gd name="T43" fmla="*/ 12 h 18"/>
                <a:gd name="T44" fmla="*/ 14 w 15"/>
                <a:gd name="T45" fmla="*/ 11 h 18"/>
                <a:gd name="T46" fmla="*/ 14 w 15"/>
                <a:gd name="T47" fmla="*/ 12 h 18"/>
                <a:gd name="T48" fmla="*/ 14 w 15"/>
                <a:gd name="T49" fmla="*/ 15 h 18"/>
                <a:gd name="T50" fmla="*/ 14 w 15"/>
                <a:gd name="T51" fmla="*/ 17 h 18"/>
                <a:gd name="T52" fmla="*/ 14 w 15"/>
                <a:gd name="T53" fmla="*/ 18 h 18"/>
                <a:gd name="T54" fmla="*/ 14 w 15"/>
                <a:gd name="T55" fmla="*/ 18 h 18"/>
                <a:gd name="T56" fmla="*/ 15 w 15"/>
                <a:gd name="T57" fmla="*/ 18 h 18"/>
                <a:gd name="T58" fmla="*/ 15 w 15"/>
                <a:gd name="T59" fmla="*/ 13 h 18"/>
                <a:gd name="T60" fmla="*/ 14 w 15"/>
                <a:gd name="T61" fmla="*/ 11 h 18"/>
                <a:gd name="T62" fmla="*/ 11 w 15"/>
                <a:gd name="T63" fmla="*/ 11 h 18"/>
                <a:gd name="T64" fmla="*/ 11 w 15"/>
                <a:gd name="T65" fmla="*/ 12 h 18"/>
                <a:gd name="T66" fmla="*/ 10 w 15"/>
                <a:gd name="T67" fmla="*/ 12 h 18"/>
                <a:gd name="T68" fmla="*/ 10 w 15"/>
                <a:gd name="T69" fmla="*/ 15 h 18"/>
                <a:gd name="T70" fmla="*/ 10 w 15"/>
                <a:gd name="T71" fmla="*/ 16 h 18"/>
                <a:gd name="T72" fmla="*/ 10 w 15"/>
                <a:gd name="T73" fmla="*/ 16 h 18"/>
                <a:gd name="T74" fmla="*/ 12 w 15"/>
                <a:gd name="T75" fmla="*/ 16 h 18"/>
                <a:gd name="T76" fmla="*/ 12 w 15"/>
                <a:gd name="T77" fmla="*/ 14 h 18"/>
                <a:gd name="T78" fmla="*/ 11 w 15"/>
                <a:gd name="T79" fmla="*/ 11 h 18"/>
                <a:gd name="T80" fmla="*/ 4 w 15"/>
                <a:gd name="T81" fmla="*/ 0 h 18"/>
                <a:gd name="T82" fmla="*/ 8 w 15"/>
                <a:gd name="T83" fmla="*/ 5 h 18"/>
                <a:gd name="T84" fmla="*/ 10 w 15"/>
                <a:gd name="T85" fmla="*/ 7 h 18"/>
                <a:gd name="T86" fmla="*/ 6 w 15"/>
                <a:gd name="T87" fmla="*/ 9 h 18"/>
                <a:gd name="T88" fmla="*/ 7 w 15"/>
                <a:gd name="T89" fmla="*/ 10 h 18"/>
                <a:gd name="T90" fmla="*/ 8 w 15"/>
                <a:gd name="T91" fmla="*/ 10 h 18"/>
                <a:gd name="T92" fmla="*/ 9 w 15"/>
                <a:gd name="T93" fmla="*/ 10 h 18"/>
                <a:gd name="T94" fmla="*/ 10 w 15"/>
                <a:gd name="T95" fmla="*/ 10 h 18"/>
                <a:gd name="T96" fmla="*/ 12 w 15"/>
                <a:gd name="T97" fmla="*/ 11 h 18"/>
                <a:gd name="T98" fmla="*/ 13 w 15"/>
                <a:gd name="T99" fmla="*/ 16 h 18"/>
                <a:gd name="T100" fmla="*/ 13 w 15"/>
                <a:gd name="T101" fmla="*/ 17 h 18"/>
                <a:gd name="T102" fmla="*/ 13 w 15"/>
                <a:gd name="T103" fmla="*/ 12 h 18"/>
                <a:gd name="T104" fmla="*/ 14 w 15"/>
                <a:gd name="T105" fmla="*/ 10 h 18"/>
                <a:gd name="T106" fmla="*/ 14 w 15"/>
                <a:gd name="T107" fmla="*/ 11 h 18"/>
                <a:gd name="T108" fmla="*/ 14 w 15"/>
                <a:gd name="T109" fmla="*/ 11 h 18"/>
                <a:gd name="T110" fmla="*/ 15 w 15"/>
                <a:gd name="T111" fmla="*/ 11 h 18"/>
                <a:gd name="T112" fmla="*/ 14 w 15"/>
                <a:gd name="T113" fmla="*/ 6 h 18"/>
                <a:gd name="T114" fmla="*/ 5 w 15"/>
                <a:gd name="T115" fmla="*/ 0 h 18"/>
                <a:gd name="T116" fmla="*/ 4 w 15"/>
                <a:gd name="T1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 h="18">
                  <a:moveTo>
                    <a:pt x="4" y="16"/>
                  </a:moveTo>
                  <a:cubicBezTo>
                    <a:pt x="2" y="17"/>
                    <a:pt x="2" y="18"/>
                    <a:pt x="2" y="18"/>
                  </a:cubicBezTo>
                  <a:cubicBezTo>
                    <a:pt x="3" y="18"/>
                    <a:pt x="3" y="18"/>
                    <a:pt x="3" y="18"/>
                  </a:cubicBezTo>
                  <a:cubicBezTo>
                    <a:pt x="3" y="18"/>
                    <a:pt x="3" y="18"/>
                    <a:pt x="3" y="18"/>
                  </a:cubicBezTo>
                  <a:cubicBezTo>
                    <a:pt x="3" y="18"/>
                    <a:pt x="3" y="18"/>
                    <a:pt x="3" y="18"/>
                  </a:cubicBezTo>
                  <a:cubicBezTo>
                    <a:pt x="3" y="18"/>
                    <a:pt x="3" y="18"/>
                    <a:pt x="3" y="18"/>
                  </a:cubicBezTo>
                  <a:cubicBezTo>
                    <a:pt x="3" y="17"/>
                    <a:pt x="3" y="16"/>
                    <a:pt x="4" y="16"/>
                  </a:cubicBezTo>
                  <a:moveTo>
                    <a:pt x="7" y="14"/>
                  </a:moveTo>
                  <a:cubicBezTo>
                    <a:pt x="6" y="14"/>
                    <a:pt x="6" y="15"/>
                    <a:pt x="5" y="15"/>
                  </a:cubicBezTo>
                  <a:cubicBezTo>
                    <a:pt x="5" y="16"/>
                    <a:pt x="5" y="16"/>
                    <a:pt x="5" y="16"/>
                  </a:cubicBezTo>
                  <a:cubicBezTo>
                    <a:pt x="5" y="17"/>
                    <a:pt x="5" y="17"/>
                    <a:pt x="5" y="17"/>
                  </a:cubicBezTo>
                  <a:cubicBezTo>
                    <a:pt x="5" y="17"/>
                    <a:pt x="6" y="17"/>
                    <a:pt x="7" y="17"/>
                  </a:cubicBezTo>
                  <a:cubicBezTo>
                    <a:pt x="7" y="16"/>
                    <a:pt x="7" y="15"/>
                    <a:pt x="7" y="14"/>
                  </a:cubicBezTo>
                  <a:moveTo>
                    <a:pt x="15" y="13"/>
                  </a:moveTo>
                  <a:cubicBezTo>
                    <a:pt x="15" y="14"/>
                    <a:pt x="15" y="16"/>
                    <a:pt x="15" y="17"/>
                  </a:cubicBezTo>
                  <a:cubicBezTo>
                    <a:pt x="15" y="16"/>
                    <a:pt x="15" y="15"/>
                    <a:pt x="15" y="13"/>
                  </a:cubicBezTo>
                  <a:cubicBezTo>
                    <a:pt x="15" y="13"/>
                    <a:pt x="15" y="13"/>
                    <a:pt x="15" y="13"/>
                  </a:cubicBezTo>
                  <a:moveTo>
                    <a:pt x="9" y="12"/>
                  </a:moveTo>
                  <a:cubicBezTo>
                    <a:pt x="9" y="13"/>
                    <a:pt x="9" y="13"/>
                    <a:pt x="8" y="13"/>
                  </a:cubicBezTo>
                  <a:cubicBezTo>
                    <a:pt x="8" y="14"/>
                    <a:pt x="8" y="15"/>
                    <a:pt x="8" y="16"/>
                  </a:cubicBezTo>
                  <a:cubicBezTo>
                    <a:pt x="8" y="16"/>
                    <a:pt x="9" y="16"/>
                    <a:pt x="9" y="16"/>
                  </a:cubicBezTo>
                  <a:cubicBezTo>
                    <a:pt x="9" y="15"/>
                    <a:pt x="9" y="14"/>
                    <a:pt x="9" y="12"/>
                  </a:cubicBezTo>
                  <a:moveTo>
                    <a:pt x="14" y="11"/>
                  </a:moveTo>
                  <a:cubicBezTo>
                    <a:pt x="14" y="11"/>
                    <a:pt x="14" y="12"/>
                    <a:pt x="14" y="12"/>
                  </a:cubicBezTo>
                  <a:cubicBezTo>
                    <a:pt x="14" y="12"/>
                    <a:pt x="14" y="15"/>
                    <a:pt x="14" y="15"/>
                  </a:cubicBezTo>
                  <a:cubicBezTo>
                    <a:pt x="14" y="16"/>
                    <a:pt x="14" y="16"/>
                    <a:pt x="14" y="17"/>
                  </a:cubicBezTo>
                  <a:cubicBezTo>
                    <a:pt x="14" y="18"/>
                    <a:pt x="14" y="18"/>
                    <a:pt x="14" y="18"/>
                  </a:cubicBezTo>
                  <a:cubicBezTo>
                    <a:pt x="14" y="18"/>
                    <a:pt x="14" y="18"/>
                    <a:pt x="14" y="18"/>
                  </a:cubicBezTo>
                  <a:cubicBezTo>
                    <a:pt x="14" y="18"/>
                    <a:pt x="15" y="18"/>
                    <a:pt x="15" y="18"/>
                  </a:cubicBezTo>
                  <a:cubicBezTo>
                    <a:pt x="15" y="16"/>
                    <a:pt x="15" y="13"/>
                    <a:pt x="15" y="13"/>
                  </a:cubicBezTo>
                  <a:cubicBezTo>
                    <a:pt x="15" y="12"/>
                    <a:pt x="15" y="11"/>
                    <a:pt x="14" y="11"/>
                  </a:cubicBezTo>
                  <a:moveTo>
                    <a:pt x="11" y="11"/>
                  </a:moveTo>
                  <a:cubicBezTo>
                    <a:pt x="11" y="11"/>
                    <a:pt x="11" y="12"/>
                    <a:pt x="11" y="12"/>
                  </a:cubicBezTo>
                  <a:cubicBezTo>
                    <a:pt x="11" y="12"/>
                    <a:pt x="10" y="12"/>
                    <a:pt x="10" y="12"/>
                  </a:cubicBezTo>
                  <a:cubicBezTo>
                    <a:pt x="10" y="13"/>
                    <a:pt x="10" y="15"/>
                    <a:pt x="10" y="15"/>
                  </a:cubicBezTo>
                  <a:cubicBezTo>
                    <a:pt x="10" y="15"/>
                    <a:pt x="10" y="16"/>
                    <a:pt x="10" y="16"/>
                  </a:cubicBezTo>
                  <a:cubicBezTo>
                    <a:pt x="10" y="16"/>
                    <a:pt x="10" y="16"/>
                    <a:pt x="10" y="16"/>
                  </a:cubicBezTo>
                  <a:cubicBezTo>
                    <a:pt x="11" y="16"/>
                    <a:pt x="11" y="16"/>
                    <a:pt x="12" y="16"/>
                  </a:cubicBezTo>
                  <a:cubicBezTo>
                    <a:pt x="12" y="15"/>
                    <a:pt x="12" y="14"/>
                    <a:pt x="12" y="14"/>
                  </a:cubicBezTo>
                  <a:cubicBezTo>
                    <a:pt x="12" y="11"/>
                    <a:pt x="11" y="11"/>
                    <a:pt x="11" y="11"/>
                  </a:cubicBezTo>
                  <a:moveTo>
                    <a:pt x="4" y="0"/>
                  </a:moveTo>
                  <a:cubicBezTo>
                    <a:pt x="0" y="0"/>
                    <a:pt x="8" y="5"/>
                    <a:pt x="8" y="5"/>
                  </a:cubicBezTo>
                  <a:cubicBezTo>
                    <a:pt x="7" y="7"/>
                    <a:pt x="10" y="7"/>
                    <a:pt x="10" y="7"/>
                  </a:cubicBezTo>
                  <a:cubicBezTo>
                    <a:pt x="8" y="8"/>
                    <a:pt x="7" y="9"/>
                    <a:pt x="6" y="9"/>
                  </a:cubicBezTo>
                  <a:cubicBezTo>
                    <a:pt x="7" y="10"/>
                    <a:pt x="7" y="10"/>
                    <a:pt x="7" y="10"/>
                  </a:cubicBezTo>
                  <a:cubicBezTo>
                    <a:pt x="7" y="10"/>
                    <a:pt x="8" y="10"/>
                    <a:pt x="8" y="10"/>
                  </a:cubicBezTo>
                  <a:cubicBezTo>
                    <a:pt x="8" y="10"/>
                    <a:pt x="9" y="10"/>
                    <a:pt x="9" y="10"/>
                  </a:cubicBezTo>
                  <a:cubicBezTo>
                    <a:pt x="10" y="10"/>
                    <a:pt x="10" y="10"/>
                    <a:pt x="10" y="10"/>
                  </a:cubicBezTo>
                  <a:cubicBezTo>
                    <a:pt x="11" y="10"/>
                    <a:pt x="12" y="10"/>
                    <a:pt x="12" y="11"/>
                  </a:cubicBezTo>
                  <a:cubicBezTo>
                    <a:pt x="12" y="11"/>
                    <a:pt x="13" y="11"/>
                    <a:pt x="13" y="16"/>
                  </a:cubicBezTo>
                  <a:cubicBezTo>
                    <a:pt x="13" y="16"/>
                    <a:pt x="13" y="17"/>
                    <a:pt x="13" y="17"/>
                  </a:cubicBezTo>
                  <a:cubicBezTo>
                    <a:pt x="13" y="14"/>
                    <a:pt x="13" y="12"/>
                    <a:pt x="13" y="12"/>
                  </a:cubicBezTo>
                  <a:cubicBezTo>
                    <a:pt x="13" y="11"/>
                    <a:pt x="13" y="10"/>
                    <a:pt x="14" y="10"/>
                  </a:cubicBezTo>
                  <a:cubicBezTo>
                    <a:pt x="14" y="10"/>
                    <a:pt x="14" y="11"/>
                    <a:pt x="14" y="11"/>
                  </a:cubicBezTo>
                  <a:cubicBezTo>
                    <a:pt x="14" y="11"/>
                    <a:pt x="14" y="11"/>
                    <a:pt x="14" y="11"/>
                  </a:cubicBezTo>
                  <a:cubicBezTo>
                    <a:pt x="15" y="11"/>
                    <a:pt x="15" y="11"/>
                    <a:pt x="15" y="11"/>
                  </a:cubicBezTo>
                  <a:cubicBezTo>
                    <a:pt x="15" y="9"/>
                    <a:pt x="14" y="8"/>
                    <a:pt x="14" y="6"/>
                  </a:cubicBezTo>
                  <a:cubicBezTo>
                    <a:pt x="10" y="0"/>
                    <a:pt x="5" y="0"/>
                    <a:pt x="5" y="0"/>
                  </a:cubicBezTo>
                  <a:cubicBezTo>
                    <a:pt x="5"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18" name="Freeform 515"/>
            <p:cNvSpPr>
              <a:spLocks/>
            </p:cNvSpPr>
            <p:nvPr/>
          </p:nvSpPr>
          <p:spPr bwMode="auto">
            <a:xfrm>
              <a:off x="1332" y="789"/>
              <a:ext cx="2" cy="0"/>
            </a:xfrm>
            <a:custGeom>
              <a:avLst/>
              <a:gdLst>
                <a:gd name="T0" fmla="*/ 0 w 1"/>
                <a:gd name="T1" fmla="*/ 1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1" y="0"/>
                    <a:pt x="1" y="0"/>
                  </a:cubicBezTo>
                  <a:cubicBezTo>
                    <a:pt x="1" y="0"/>
                    <a:pt x="1" y="0"/>
                    <a:pt x="1"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19" name="Freeform 516"/>
            <p:cNvSpPr>
              <a:spLocks noEditPoints="1"/>
            </p:cNvSpPr>
            <p:nvPr/>
          </p:nvSpPr>
          <p:spPr bwMode="auto">
            <a:xfrm>
              <a:off x="1334" y="776"/>
              <a:ext cx="7" cy="13"/>
            </a:xfrm>
            <a:custGeom>
              <a:avLst/>
              <a:gdLst>
                <a:gd name="T0" fmla="*/ 2 w 5"/>
                <a:gd name="T1" fmla="*/ 6 h 9"/>
                <a:gd name="T2" fmla="*/ 1 w 5"/>
                <a:gd name="T3" fmla="*/ 7 h 9"/>
                <a:gd name="T4" fmla="*/ 0 w 5"/>
                <a:gd name="T5" fmla="*/ 9 h 9"/>
                <a:gd name="T6" fmla="*/ 0 w 5"/>
                <a:gd name="T7" fmla="*/ 9 h 9"/>
                <a:gd name="T8" fmla="*/ 2 w 5"/>
                <a:gd name="T9" fmla="*/ 8 h 9"/>
                <a:gd name="T10" fmla="*/ 2 w 5"/>
                <a:gd name="T11" fmla="*/ 7 h 9"/>
                <a:gd name="T12" fmla="*/ 2 w 5"/>
                <a:gd name="T13" fmla="*/ 6 h 9"/>
                <a:gd name="T14" fmla="*/ 5 w 5"/>
                <a:gd name="T15" fmla="*/ 4 h 9"/>
                <a:gd name="T16" fmla="*/ 4 w 5"/>
                <a:gd name="T17" fmla="*/ 5 h 9"/>
                <a:gd name="T18" fmla="*/ 4 w 5"/>
                <a:gd name="T19" fmla="*/ 8 h 9"/>
                <a:gd name="T20" fmla="*/ 5 w 5"/>
                <a:gd name="T21" fmla="*/ 7 h 9"/>
                <a:gd name="T22" fmla="*/ 5 w 5"/>
                <a:gd name="T23" fmla="*/ 4 h 9"/>
                <a:gd name="T24" fmla="*/ 3 w 5"/>
                <a:gd name="T25" fmla="*/ 0 h 9"/>
                <a:gd name="T26" fmla="*/ 3 w 5"/>
                <a:gd name="T27" fmla="*/ 1 h 9"/>
                <a:gd name="T28" fmla="*/ 4 w 5"/>
                <a:gd name="T29" fmla="*/ 1 h 9"/>
                <a:gd name="T30" fmla="*/ 5 w 5"/>
                <a:gd name="T31" fmla="*/ 1 h 9"/>
                <a:gd name="T32" fmla="*/ 4 w 5"/>
                <a:gd name="T33" fmla="*/ 1 h 9"/>
                <a:gd name="T34" fmla="*/ 3 w 5"/>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9">
                  <a:moveTo>
                    <a:pt x="2" y="6"/>
                  </a:moveTo>
                  <a:cubicBezTo>
                    <a:pt x="1" y="6"/>
                    <a:pt x="1" y="7"/>
                    <a:pt x="1" y="7"/>
                  </a:cubicBezTo>
                  <a:cubicBezTo>
                    <a:pt x="0" y="7"/>
                    <a:pt x="0" y="8"/>
                    <a:pt x="0" y="9"/>
                  </a:cubicBezTo>
                  <a:cubicBezTo>
                    <a:pt x="0" y="9"/>
                    <a:pt x="0" y="9"/>
                    <a:pt x="0" y="9"/>
                  </a:cubicBezTo>
                  <a:cubicBezTo>
                    <a:pt x="1" y="9"/>
                    <a:pt x="1" y="8"/>
                    <a:pt x="2" y="8"/>
                  </a:cubicBezTo>
                  <a:cubicBezTo>
                    <a:pt x="2" y="8"/>
                    <a:pt x="2" y="8"/>
                    <a:pt x="2" y="7"/>
                  </a:cubicBezTo>
                  <a:cubicBezTo>
                    <a:pt x="2" y="7"/>
                    <a:pt x="2" y="7"/>
                    <a:pt x="2" y="6"/>
                  </a:cubicBezTo>
                  <a:moveTo>
                    <a:pt x="5" y="4"/>
                  </a:moveTo>
                  <a:cubicBezTo>
                    <a:pt x="5" y="4"/>
                    <a:pt x="4" y="4"/>
                    <a:pt x="4" y="5"/>
                  </a:cubicBezTo>
                  <a:cubicBezTo>
                    <a:pt x="4" y="6"/>
                    <a:pt x="4" y="7"/>
                    <a:pt x="4" y="8"/>
                  </a:cubicBezTo>
                  <a:cubicBezTo>
                    <a:pt x="4" y="7"/>
                    <a:pt x="5" y="7"/>
                    <a:pt x="5" y="7"/>
                  </a:cubicBezTo>
                  <a:cubicBezTo>
                    <a:pt x="5" y="6"/>
                    <a:pt x="5" y="5"/>
                    <a:pt x="5" y="4"/>
                  </a:cubicBezTo>
                  <a:moveTo>
                    <a:pt x="3" y="0"/>
                  </a:moveTo>
                  <a:cubicBezTo>
                    <a:pt x="2" y="1"/>
                    <a:pt x="3" y="1"/>
                    <a:pt x="3" y="1"/>
                  </a:cubicBezTo>
                  <a:cubicBezTo>
                    <a:pt x="4" y="1"/>
                    <a:pt x="4" y="1"/>
                    <a:pt x="4" y="1"/>
                  </a:cubicBezTo>
                  <a:cubicBezTo>
                    <a:pt x="5" y="1"/>
                    <a:pt x="5" y="1"/>
                    <a:pt x="5" y="1"/>
                  </a:cubicBezTo>
                  <a:cubicBezTo>
                    <a:pt x="5" y="1"/>
                    <a:pt x="4" y="1"/>
                    <a:pt x="4" y="1"/>
                  </a:cubicBezTo>
                  <a:cubicBezTo>
                    <a:pt x="4" y="1"/>
                    <a:pt x="4" y="1"/>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0" name="Freeform 517"/>
            <p:cNvSpPr>
              <a:spLocks noEditPoints="1"/>
            </p:cNvSpPr>
            <p:nvPr/>
          </p:nvSpPr>
          <p:spPr bwMode="auto">
            <a:xfrm>
              <a:off x="1342" y="777"/>
              <a:ext cx="6" cy="9"/>
            </a:xfrm>
            <a:custGeom>
              <a:avLst/>
              <a:gdLst>
                <a:gd name="T0" fmla="*/ 1 w 4"/>
                <a:gd name="T1" fmla="*/ 2 h 6"/>
                <a:gd name="T2" fmla="*/ 0 w 4"/>
                <a:gd name="T3" fmla="*/ 2 h 6"/>
                <a:gd name="T4" fmla="*/ 0 w 4"/>
                <a:gd name="T5" fmla="*/ 6 h 6"/>
                <a:gd name="T6" fmla="*/ 1 w 4"/>
                <a:gd name="T7" fmla="*/ 6 h 6"/>
                <a:gd name="T8" fmla="*/ 1 w 4"/>
                <a:gd name="T9" fmla="*/ 5 h 6"/>
                <a:gd name="T10" fmla="*/ 1 w 4"/>
                <a:gd name="T11" fmla="*/ 2 h 6"/>
                <a:gd name="T12" fmla="*/ 1 w 4"/>
                <a:gd name="T13" fmla="*/ 0 h 6"/>
                <a:gd name="T14" fmla="*/ 0 w 4"/>
                <a:gd name="T15" fmla="*/ 0 h 6"/>
                <a:gd name="T16" fmla="*/ 1 w 4"/>
                <a:gd name="T17" fmla="*/ 0 h 6"/>
                <a:gd name="T18" fmla="*/ 2 w 4"/>
                <a:gd name="T19" fmla="*/ 1 h 6"/>
                <a:gd name="T20" fmla="*/ 3 w 4"/>
                <a:gd name="T21" fmla="*/ 4 h 6"/>
                <a:gd name="T22" fmla="*/ 3 w 4"/>
                <a:gd name="T23" fmla="*/ 6 h 6"/>
                <a:gd name="T24" fmla="*/ 4 w 4"/>
                <a:gd name="T25" fmla="*/ 6 h 6"/>
                <a:gd name="T26" fmla="*/ 3 w 4"/>
                <a:gd name="T27" fmla="*/ 1 h 6"/>
                <a:gd name="T28" fmla="*/ 1 w 4"/>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6">
                  <a:moveTo>
                    <a:pt x="1" y="2"/>
                  </a:moveTo>
                  <a:cubicBezTo>
                    <a:pt x="1" y="2"/>
                    <a:pt x="1" y="2"/>
                    <a:pt x="0" y="2"/>
                  </a:cubicBezTo>
                  <a:cubicBezTo>
                    <a:pt x="0" y="4"/>
                    <a:pt x="0" y="5"/>
                    <a:pt x="0" y="6"/>
                  </a:cubicBezTo>
                  <a:cubicBezTo>
                    <a:pt x="0" y="6"/>
                    <a:pt x="1" y="6"/>
                    <a:pt x="1" y="6"/>
                  </a:cubicBezTo>
                  <a:cubicBezTo>
                    <a:pt x="1" y="6"/>
                    <a:pt x="1" y="5"/>
                    <a:pt x="1" y="5"/>
                  </a:cubicBezTo>
                  <a:cubicBezTo>
                    <a:pt x="1" y="5"/>
                    <a:pt x="1" y="3"/>
                    <a:pt x="1" y="2"/>
                  </a:cubicBezTo>
                  <a:moveTo>
                    <a:pt x="1" y="0"/>
                  </a:moveTo>
                  <a:cubicBezTo>
                    <a:pt x="1" y="0"/>
                    <a:pt x="1" y="0"/>
                    <a:pt x="0" y="0"/>
                  </a:cubicBezTo>
                  <a:cubicBezTo>
                    <a:pt x="1" y="0"/>
                    <a:pt x="1" y="0"/>
                    <a:pt x="1" y="0"/>
                  </a:cubicBezTo>
                  <a:cubicBezTo>
                    <a:pt x="2" y="0"/>
                    <a:pt x="2" y="0"/>
                    <a:pt x="2" y="1"/>
                  </a:cubicBezTo>
                  <a:cubicBezTo>
                    <a:pt x="2" y="1"/>
                    <a:pt x="3" y="1"/>
                    <a:pt x="3" y="4"/>
                  </a:cubicBezTo>
                  <a:cubicBezTo>
                    <a:pt x="3" y="4"/>
                    <a:pt x="3" y="5"/>
                    <a:pt x="3" y="6"/>
                  </a:cubicBezTo>
                  <a:cubicBezTo>
                    <a:pt x="3" y="6"/>
                    <a:pt x="3" y="6"/>
                    <a:pt x="4" y="6"/>
                  </a:cubicBezTo>
                  <a:cubicBezTo>
                    <a:pt x="4" y="1"/>
                    <a:pt x="3" y="1"/>
                    <a:pt x="3" y="1"/>
                  </a:cubicBezTo>
                  <a:cubicBezTo>
                    <a:pt x="3" y="0"/>
                    <a:pt x="2"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1" name="Freeform 518"/>
            <p:cNvSpPr>
              <a:spLocks/>
            </p:cNvSpPr>
            <p:nvPr/>
          </p:nvSpPr>
          <p:spPr bwMode="auto">
            <a:xfrm>
              <a:off x="1348" y="777"/>
              <a:ext cx="3" cy="12"/>
            </a:xfrm>
            <a:custGeom>
              <a:avLst/>
              <a:gdLst>
                <a:gd name="T0" fmla="*/ 1 w 2"/>
                <a:gd name="T1" fmla="*/ 0 h 8"/>
                <a:gd name="T2" fmla="*/ 0 w 2"/>
                <a:gd name="T3" fmla="*/ 2 h 8"/>
                <a:gd name="T4" fmla="*/ 0 w 2"/>
                <a:gd name="T5" fmla="*/ 7 h 8"/>
                <a:gd name="T6" fmla="*/ 1 w 2"/>
                <a:gd name="T7" fmla="*/ 7 h 8"/>
                <a:gd name="T8" fmla="*/ 1 w 2"/>
                <a:gd name="T9" fmla="*/ 5 h 8"/>
                <a:gd name="T10" fmla="*/ 1 w 2"/>
                <a:gd name="T11" fmla="*/ 2 h 8"/>
                <a:gd name="T12" fmla="*/ 1 w 2"/>
                <a:gd name="T13" fmla="*/ 1 h 8"/>
                <a:gd name="T14" fmla="*/ 2 w 2"/>
                <a:gd name="T15" fmla="*/ 3 h 8"/>
                <a:gd name="T16" fmla="*/ 2 w 2"/>
                <a:gd name="T17" fmla="*/ 8 h 8"/>
                <a:gd name="T18" fmla="*/ 2 w 2"/>
                <a:gd name="T19" fmla="*/ 7 h 8"/>
                <a:gd name="T20" fmla="*/ 2 w 2"/>
                <a:gd name="T21" fmla="*/ 3 h 8"/>
                <a:gd name="T22" fmla="*/ 2 w 2"/>
                <a:gd name="T23" fmla="*/ 1 h 8"/>
                <a:gd name="T24" fmla="*/ 1 w 2"/>
                <a:gd name="T25" fmla="*/ 1 h 8"/>
                <a:gd name="T26" fmla="*/ 1 w 2"/>
                <a:gd name="T27" fmla="*/ 1 h 8"/>
                <a:gd name="T28" fmla="*/ 1 w 2"/>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8">
                  <a:moveTo>
                    <a:pt x="1" y="0"/>
                  </a:moveTo>
                  <a:cubicBezTo>
                    <a:pt x="0" y="0"/>
                    <a:pt x="0" y="1"/>
                    <a:pt x="0" y="2"/>
                  </a:cubicBezTo>
                  <a:cubicBezTo>
                    <a:pt x="0" y="2"/>
                    <a:pt x="0" y="4"/>
                    <a:pt x="0" y="7"/>
                  </a:cubicBezTo>
                  <a:cubicBezTo>
                    <a:pt x="0" y="7"/>
                    <a:pt x="1" y="7"/>
                    <a:pt x="1" y="7"/>
                  </a:cubicBezTo>
                  <a:cubicBezTo>
                    <a:pt x="1" y="6"/>
                    <a:pt x="1" y="6"/>
                    <a:pt x="1" y="5"/>
                  </a:cubicBezTo>
                  <a:cubicBezTo>
                    <a:pt x="1" y="5"/>
                    <a:pt x="1" y="2"/>
                    <a:pt x="1" y="2"/>
                  </a:cubicBezTo>
                  <a:cubicBezTo>
                    <a:pt x="1" y="2"/>
                    <a:pt x="1" y="1"/>
                    <a:pt x="1" y="1"/>
                  </a:cubicBezTo>
                  <a:cubicBezTo>
                    <a:pt x="2" y="1"/>
                    <a:pt x="2" y="2"/>
                    <a:pt x="2" y="3"/>
                  </a:cubicBezTo>
                  <a:cubicBezTo>
                    <a:pt x="2" y="3"/>
                    <a:pt x="2" y="6"/>
                    <a:pt x="2" y="8"/>
                  </a:cubicBezTo>
                  <a:cubicBezTo>
                    <a:pt x="2" y="8"/>
                    <a:pt x="2" y="7"/>
                    <a:pt x="2" y="7"/>
                  </a:cubicBezTo>
                  <a:cubicBezTo>
                    <a:pt x="2" y="6"/>
                    <a:pt x="2" y="4"/>
                    <a:pt x="2" y="3"/>
                  </a:cubicBezTo>
                  <a:cubicBezTo>
                    <a:pt x="2" y="2"/>
                    <a:pt x="2" y="2"/>
                    <a:pt x="2" y="1"/>
                  </a:cubicBezTo>
                  <a:cubicBezTo>
                    <a:pt x="2" y="1"/>
                    <a:pt x="2" y="1"/>
                    <a:pt x="1" y="1"/>
                  </a:cubicBezTo>
                  <a:cubicBezTo>
                    <a:pt x="1" y="1"/>
                    <a:pt x="1" y="1"/>
                    <a:pt x="1" y="1"/>
                  </a:cubicBezTo>
                  <a:cubicBezTo>
                    <a:pt x="1" y="1"/>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2" name="Freeform 519"/>
            <p:cNvSpPr>
              <a:spLocks/>
            </p:cNvSpPr>
            <p:nvPr/>
          </p:nvSpPr>
          <p:spPr bwMode="auto">
            <a:xfrm>
              <a:off x="1313" y="777"/>
              <a:ext cx="25" cy="47"/>
            </a:xfrm>
            <a:custGeom>
              <a:avLst/>
              <a:gdLst>
                <a:gd name="T0" fmla="*/ 17 w 17"/>
                <a:gd name="T1" fmla="*/ 22 h 32"/>
                <a:gd name="T2" fmla="*/ 17 w 17"/>
                <a:gd name="T3" fmla="*/ 24 h 32"/>
                <a:gd name="T4" fmla="*/ 15 w 17"/>
                <a:gd name="T5" fmla="*/ 26 h 32"/>
                <a:gd name="T6" fmla="*/ 13 w 17"/>
                <a:gd name="T7" fmla="*/ 28 h 32"/>
                <a:gd name="T8" fmla="*/ 11 w 17"/>
                <a:gd name="T9" fmla="*/ 29 h 32"/>
                <a:gd name="T10" fmla="*/ 11 w 17"/>
                <a:gd name="T11" fmla="*/ 31 h 32"/>
                <a:gd name="T12" fmla="*/ 11 w 17"/>
                <a:gd name="T13" fmla="*/ 32 h 32"/>
                <a:gd name="T14" fmla="*/ 10 w 17"/>
                <a:gd name="T15" fmla="*/ 32 h 32"/>
                <a:gd name="T16" fmla="*/ 7 w 17"/>
                <a:gd name="T17" fmla="*/ 32 h 32"/>
                <a:gd name="T18" fmla="*/ 6 w 17"/>
                <a:gd name="T19" fmla="*/ 32 h 32"/>
                <a:gd name="T20" fmla="*/ 6 w 17"/>
                <a:gd name="T21" fmla="*/ 30 h 32"/>
                <a:gd name="T22" fmla="*/ 6 w 17"/>
                <a:gd name="T23" fmla="*/ 29 h 32"/>
                <a:gd name="T24" fmla="*/ 2 w 17"/>
                <a:gd name="T25" fmla="*/ 28 h 32"/>
                <a:gd name="T26" fmla="*/ 0 w 17"/>
                <a:gd name="T27" fmla="*/ 27 h 32"/>
                <a:gd name="T28" fmla="*/ 0 w 17"/>
                <a:gd name="T29" fmla="*/ 27 h 32"/>
                <a:gd name="T30" fmla="*/ 0 w 17"/>
                <a:gd name="T31" fmla="*/ 25 h 32"/>
                <a:gd name="T32" fmla="*/ 0 w 17"/>
                <a:gd name="T33" fmla="*/ 24 h 32"/>
                <a:gd name="T34" fmla="*/ 1 w 17"/>
                <a:gd name="T35" fmla="*/ 24 h 32"/>
                <a:gd name="T36" fmla="*/ 1 w 17"/>
                <a:gd name="T37" fmla="*/ 24 h 32"/>
                <a:gd name="T38" fmla="*/ 2 w 17"/>
                <a:gd name="T39" fmla="*/ 24 h 32"/>
                <a:gd name="T40" fmla="*/ 4 w 17"/>
                <a:gd name="T41" fmla="*/ 24 h 32"/>
                <a:gd name="T42" fmla="*/ 7 w 17"/>
                <a:gd name="T43" fmla="*/ 25 h 32"/>
                <a:gd name="T44" fmla="*/ 10 w 17"/>
                <a:gd name="T45" fmla="*/ 24 h 32"/>
                <a:gd name="T46" fmla="*/ 12 w 17"/>
                <a:gd name="T47" fmla="*/ 22 h 32"/>
                <a:gd name="T48" fmla="*/ 11 w 17"/>
                <a:gd name="T49" fmla="*/ 19 h 32"/>
                <a:gd name="T50" fmla="*/ 7 w 17"/>
                <a:gd name="T51" fmla="*/ 17 h 32"/>
                <a:gd name="T52" fmla="*/ 5 w 17"/>
                <a:gd name="T53" fmla="*/ 16 h 32"/>
                <a:gd name="T54" fmla="*/ 3 w 17"/>
                <a:gd name="T55" fmla="*/ 15 h 32"/>
                <a:gd name="T56" fmla="*/ 1 w 17"/>
                <a:gd name="T57" fmla="*/ 13 h 32"/>
                <a:gd name="T58" fmla="*/ 0 w 17"/>
                <a:gd name="T59" fmla="*/ 10 h 32"/>
                <a:gd name="T60" fmla="*/ 2 w 17"/>
                <a:gd name="T61" fmla="*/ 5 h 32"/>
                <a:gd name="T62" fmla="*/ 7 w 17"/>
                <a:gd name="T63" fmla="*/ 3 h 32"/>
                <a:gd name="T64" fmla="*/ 7 w 17"/>
                <a:gd name="T65" fmla="*/ 1 h 32"/>
                <a:gd name="T66" fmla="*/ 7 w 17"/>
                <a:gd name="T67" fmla="*/ 0 h 32"/>
                <a:gd name="T68" fmla="*/ 8 w 17"/>
                <a:gd name="T69" fmla="*/ 0 h 32"/>
                <a:gd name="T70" fmla="*/ 11 w 17"/>
                <a:gd name="T71" fmla="*/ 0 h 32"/>
                <a:gd name="T72" fmla="*/ 12 w 17"/>
                <a:gd name="T73" fmla="*/ 0 h 32"/>
                <a:gd name="T74" fmla="*/ 12 w 17"/>
                <a:gd name="T75" fmla="*/ 1 h 32"/>
                <a:gd name="T76" fmla="*/ 12 w 17"/>
                <a:gd name="T77" fmla="*/ 3 h 32"/>
                <a:gd name="T78" fmla="*/ 14 w 17"/>
                <a:gd name="T79" fmla="*/ 3 h 32"/>
                <a:gd name="T80" fmla="*/ 15 w 17"/>
                <a:gd name="T81" fmla="*/ 4 h 32"/>
                <a:gd name="T82" fmla="*/ 16 w 17"/>
                <a:gd name="T83" fmla="*/ 4 h 32"/>
                <a:gd name="T84" fmla="*/ 16 w 17"/>
                <a:gd name="T85" fmla="*/ 6 h 32"/>
                <a:gd name="T86" fmla="*/ 15 w 17"/>
                <a:gd name="T87" fmla="*/ 7 h 32"/>
                <a:gd name="T88" fmla="*/ 14 w 17"/>
                <a:gd name="T89" fmla="*/ 7 h 32"/>
                <a:gd name="T90" fmla="*/ 12 w 17"/>
                <a:gd name="T91" fmla="*/ 7 h 32"/>
                <a:gd name="T92" fmla="*/ 10 w 17"/>
                <a:gd name="T93" fmla="*/ 7 h 32"/>
                <a:gd name="T94" fmla="*/ 6 w 17"/>
                <a:gd name="T95" fmla="*/ 7 h 32"/>
                <a:gd name="T96" fmla="*/ 5 w 17"/>
                <a:gd name="T97" fmla="*/ 10 h 32"/>
                <a:gd name="T98" fmla="*/ 7 w 17"/>
                <a:gd name="T99" fmla="*/ 12 h 32"/>
                <a:gd name="T100" fmla="*/ 10 w 17"/>
                <a:gd name="T101" fmla="*/ 13 h 32"/>
                <a:gd name="T102" fmla="*/ 15 w 17"/>
                <a:gd name="T103" fmla="*/ 17 h 32"/>
                <a:gd name="T104" fmla="*/ 17 w 17"/>
                <a:gd name="T105"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 h="32">
                  <a:moveTo>
                    <a:pt x="17" y="22"/>
                  </a:moveTo>
                  <a:cubicBezTo>
                    <a:pt x="17" y="23"/>
                    <a:pt x="17" y="24"/>
                    <a:pt x="17" y="24"/>
                  </a:cubicBezTo>
                  <a:cubicBezTo>
                    <a:pt x="16" y="25"/>
                    <a:pt x="16" y="26"/>
                    <a:pt x="15" y="26"/>
                  </a:cubicBezTo>
                  <a:cubicBezTo>
                    <a:pt x="15" y="27"/>
                    <a:pt x="14" y="27"/>
                    <a:pt x="13" y="28"/>
                  </a:cubicBezTo>
                  <a:cubicBezTo>
                    <a:pt x="13" y="28"/>
                    <a:pt x="12" y="28"/>
                    <a:pt x="11" y="29"/>
                  </a:cubicBezTo>
                  <a:cubicBezTo>
                    <a:pt x="11" y="31"/>
                    <a:pt x="11" y="31"/>
                    <a:pt x="11" y="31"/>
                  </a:cubicBezTo>
                  <a:cubicBezTo>
                    <a:pt x="11" y="31"/>
                    <a:pt x="11" y="32"/>
                    <a:pt x="11" y="32"/>
                  </a:cubicBezTo>
                  <a:cubicBezTo>
                    <a:pt x="11" y="32"/>
                    <a:pt x="10" y="32"/>
                    <a:pt x="10" y="32"/>
                  </a:cubicBezTo>
                  <a:cubicBezTo>
                    <a:pt x="7" y="32"/>
                    <a:pt x="7" y="32"/>
                    <a:pt x="7" y="32"/>
                  </a:cubicBezTo>
                  <a:cubicBezTo>
                    <a:pt x="7" y="32"/>
                    <a:pt x="7" y="32"/>
                    <a:pt x="6" y="32"/>
                  </a:cubicBezTo>
                  <a:cubicBezTo>
                    <a:pt x="6" y="31"/>
                    <a:pt x="6" y="31"/>
                    <a:pt x="6" y="30"/>
                  </a:cubicBezTo>
                  <a:cubicBezTo>
                    <a:pt x="6" y="29"/>
                    <a:pt x="6" y="29"/>
                    <a:pt x="6" y="29"/>
                  </a:cubicBezTo>
                  <a:cubicBezTo>
                    <a:pt x="4" y="29"/>
                    <a:pt x="3" y="29"/>
                    <a:pt x="2" y="28"/>
                  </a:cubicBezTo>
                  <a:cubicBezTo>
                    <a:pt x="1" y="28"/>
                    <a:pt x="0" y="28"/>
                    <a:pt x="0" y="27"/>
                  </a:cubicBezTo>
                  <a:cubicBezTo>
                    <a:pt x="0" y="27"/>
                    <a:pt x="0" y="27"/>
                    <a:pt x="0" y="27"/>
                  </a:cubicBezTo>
                  <a:cubicBezTo>
                    <a:pt x="0" y="26"/>
                    <a:pt x="0" y="26"/>
                    <a:pt x="0" y="25"/>
                  </a:cubicBezTo>
                  <a:cubicBezTo>
                    <a:pt x="0" y="25"/>
                    <a:pt x="0" y="24"/>
                    <a:pt x="0" y="24"/>
                  </a:cubicBezTo>
                  <a:cubicBezTo>
                    <a:pt x="1" y="24"/>
                    <a:pt x="1" y="24"/>
                    <a:pt x="1" y="24"/>
                  </a:cubicBezTo>
                  <a:cubicBezTo>
                    <a:pt x="1" y="24"/>
                    <a:pt x="1" y="24"/>
                    <a:pt x="1" y="24"/>
                  </a:cubicBezTo>
                  <a:cubicBezTo>
                    <a:pt x="2" y="24"/>
                    <a:pt x="2" y="24"/>
                    <a:pt x="2" y="24"/>
                  </a:cubicBezTo>
                  <a:cubicBezTo>
                    <a:pt x="2" y="24"/>
                    <a:pt x="3" y="24"/>
                    <a:pt x="4" y="24"/>
                  </a:cubicBezTo>
                  <a:cubicBezTo>
                    <a:pt x="4" y="25"/>
                    <a:pt x="5" y="25"/>
                    <a:pt x="7" y="25"/>
                  </a:cubicBezTo>
                  <a:cubicBezTo>
                    <a:pt x="8" y="25"/>
                    <a:pt x="9" y="25"/>
                    <a:pt x="10" y="24"/>
                  </a:cubicBezTo>
                  <a:cubicBezTo>
                    <a:pt x="11" y="24"/>
                    <a:pt x="12" y="23"/>
                    <a:pt x="12" y="22"/>
                  </a:cubicBezTo>
                  <a:cubicBezTo>
                    <a:pt x="12" y="21"/>
                    <a:pt x="12" y="20"/>
                    <a:pt x="11" y="19"/>
                  </a:cubicBezTo>
                  <a:cubicBezTo>
                    <a:pt x="10" y="19"/>
                    <a:pt x="9" y="18"/>
                    <a:pt x="7" y="17"/>
                  </a:cubicBezTo>
                  <a:cubicBezTo>
                    <a:pt x="7" y="17"/>
                    <a:pt x="6" y="17"/>
                    <a:pt x="5" y="16"/>
                  </a:cubicBezTo>
                  <a:cubicBezTo>
                    <a:pt x="4" y="16"/>
                    <a:pt x="3" y="15"/>
                    <a:pt x="3" y="15"/>
                  </a:cubicBezTo>
                  <a:cubicBezTo>
                    <a:pt x="2" y="14"/>
                    <a:pt x="1" y="13"/>
                    <a:pt x="1" y="13"/>
                  </a:cubicBezTo>
                  <a:cubicBezTo>
                    <a:pt x="1" y="12"/>
                    <a:pt x="0" y="11"/>
                    <a:pt x="0" y="10"/>
                  </a:cubicBezTo>
                  <a:cubicBezTo>
                    <a:pt x="0" y="8"/>
                    <a:pt x="1" y="7"/>
                    <a:pt x="2" y="5"/>
                  </a:cubicBezTo>
                  <a:cubicBezTo>
                    <a:pt x="3" y="4"/>
                    <a:pt x="5" y="3"/>
                    <a:pt x="7" y="3"/>
                  </a:cubicBezTo>
                  <a:cubicBezTo>
                    <a:pt x="7" y="1"/>
                    <a:pt x="7" y="1"/>
                    <a:pt x="7" y="1"/>
                  </a:cubicBezTo>
                  <a:cubicBezTo>
                    <a:pt x="7" y="0"/>
                    <a:pt x="7" y="0"/>
                    <a:pt x="7" y="0"/>
                  </a:cubicBezTo>
                  <a:cubicBezTo>
                    <a:pt x="7" y="0"/>
                    <a:pt x="8" y="0"/>
                    <a:pt x="8" y="0"/>
                  </a:cubicBezTo>
                  <a:cubicBezTo>
                    <a:pt x="11" y="0"/>
                    <a:pt x="11" y="0"/>
                    <a:pt x="11" y="0"/>
                  </a:cubicBezTo>
                  <a:cubicBezTo>
                    <a:pt x="11" y="0"/>
                    <a:pt x="11" y="0"/>
                    <a:pt x="12" y="0"/>
                  </a:cubicBezTo>
                  <a:cubicBezTo>
                    <a:pt x="12" y="0"/>
                    <a:pt x="12" y="0"/>
                    <a:pt x="12" y="1"/>
                  </a:cubicBezTo>
                  <a:cubicBezTo>
                    <a:pt x="12" y="3"/>
                    <a:pt x="12" y="3"/>
                    <a:pt x="12" y="3"/>
                  </a:cubicBezTo>
                  <a:cubicBezTo>
                    <a:pt x="13" y="3"/>
                    <a:pt x="13" y="3"/>
                    <a:pt x="14" y="3"/>
                  </a:cubicBezTo>
                  <a:cubicBezTo>
                    <a:pt x="15" y="3"/>
                    <a:pt x="15" y="3"/>
                    <a:pt x="15" y="4"/>
                  </a:cubicBezTo>
                  <a:cubicBezTo>
                    <a:pt x="16" y="4"/>
                    <a:pt x="16" y="4"/>
                    <a:pt x="16" y="4"/>
                  </a:cubicBezTo>
                  <a:cubicBezTo>
                    <a:pt x="16" y="5"/>
                    <a:pt x="16" y="5"/>
                    <a:pt x="16" y="6"/>
                  </a:cubicBezTo>
                  <a:cubicBezTo>
                    <a:pt x="15" y="6"/>
                    <a:pt x="15" y="7"/>
                    <a:pt x="15" y="7"/>
                  </a:cubicBezTo>
                  <a:cubicBezTo>
                    <a:pt x="15" y="7"/>
                    <a:pt x="15" y="7"/>
                    <a:pt x="14" y="7"/>
                  </a:cubicBezTo>
                  <a:cubicBezTo>
                    <a:pt x="14" y="7"/>
                    <a:pt x="13" y="7"/>
                    <a:pt x="12" y="7"/>
                  </a:cubicBezTo>
                  <a:cubicBezTo>
                    <a:pt x="12" y="7"/>
                    <a:pt x="11" y="7"/>
                    <a:pt x="10" y="7"/>
                  </a:cubicBezTo>
                  <a:cubicBezTo>
                    <a:pt x="8" y="7"/>
                    <a:pt x="7" y="7"/>
                    <a:pt x="6" y="7"/>
                  </a:cubicBezTo>
                  <a:cubicBezTo>
                    <a:pt x="6" y="8"/>
                    <a:pt x="5" y="9"/>
                    <a:pt x="5" y="10"/>
                  </a:cubicBezTo>
                  <a:cubicBezTo>
                    <a:pt x="5" y="10"/>
                    <a:pt x="6" y="11"/>
                    <a:pt x="7" y="12"/>
                  </a:cubicBezTo>
                  <a:cubicBezTo>
                    <a:pt x="7" y="12"/>
                    <a:pt x="8" y="13"/>
                    <a:pt x="10" y="13"/>
                  </a:cubicBezTo>
                  <a:cubicBezTo>
                    <a:pt x="12" y="14"/>
                    <a:pt x="14" y="15"/>
                    <a:pt x="15" y="17"/>
                  </a:cubicBezTo>
                  <a:cubicBezTo>
                    <a:pt x="16" y="18"/>
                    <a:pt x="17" y="20"/>
                    <a:pt x="17" y="22"/>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3" name="Freeform 520"/>
            <p:cNvSpPr>
              <a:spLocks/>
            </p:cNvSpPr>
            <p:nvPr/>
          </p:nvSpPr>
          <p:spPr bwMode="auto">
            <a:xfrm>
              <a:off x="1291" y="2636"/>
              <a:ext cx="48" cy="33"/>
            </a:xfrm>
            <a:custGeom>
              <a:avLst/>
              <a:gdLst>
                <a:gd name="T0" fmla="*/ 29 w 33"/>
                <a:gd name="T1" fmla="*/ 23 h 23"/>
                <a:gd name="T2" fmla="*/ 29 w 33"/>
                <a:gd name="T3" fmla="*/ 15 h 23"/>
                <a:gd name="T4" fmla="*/ 32 w 33"/>
                <a:gd name="T5" fmla="*/ 5 h 23"/>
                <a:gd name="T6" fmla="*/ 24 w 33"/>
                <a:gd name="T7" fmla="*/ 3 h 23"/>
                <a:gd name="T8" fmla="*/ 16 w 33"/>
                <a:gd name="T9" fmla="*/ 0 h 23"/>
                <a:gd name="T10" fmla="*/ 14 w 33"/>
                <a:gd name="T11" fmla="*/ 4 h 23"/>
                <a:gd name="T12" fmla="*/ 12 w 33"/>
                <a:gd name="T13" fmla="*/ 3 h 23"/>
                <a:gd name="T14" fmla="*/ 9 w 33"/>
                <a:gd name="T15" fmla="*/ 3 h 23"/>
                <a:gd name="T16" fmla="*/ 1 w 33"/>
                <a:gd name="T17" fmla="*/ 15 h 23"/>
                <a:gd name="T18" fmla="*/ 1 w 33"/>
                <a:gd name="T19" fmla="*/ 22 h 23"/>
                <a:gd name="T20" fmla="*/ 8 w 33"/>
                <a:gd name="T21" fmla="*/ 23 h 23"/>
                <a:gd name="T22" fmla="*/ 29 w 33"/>
                <a:gd name="T2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23">
                  <a:moveTo>
                    <a:pt x="29" y="23"/>
                  </a:moveTo>
                  <a:cubicBezTo>
                    <a:pt x="29" y="23"/>
                    <a:pt x="33" y="23"/>
                    <a:pt x="29" y="15"/>
                  </a:cubicBezTo>
                  <a:cubicBezTo>
                    <a:pt x="29" y="15"/>
                    <a:pt x="33" y="11"/>
                    <a:pt x="32" y="5"/>
                  </a:cubicBezTo>
                  <a:cubicBezTo>
                    <a:pt x="32" y="5"/>
                    <a:pt x="28" y="2"/>
                    <a:pt x="24" y="3"/>
                  </a:cubicBezTo>
                  <a:cubicBezTo>
                    <a:pt x="24" y="3"/>
                    <a:pt x="15" y="2"/>
                    <a:pt x="16" y="0"/>
                  </a:cubicBezTo>
                  <a:cubicBezTo>
                    <a:pt x="16" y="0"/>
                    <a:pt x="14" y="3"/>
                    <a:pt x="14" y="4"/>
                  </a:cubicBezTo>
                  <a:cubicBezTo>
                    <a:pt x="12" y="3"/>
                    <a:pt x="12" y="3"/>
                    <a:pt x="12" y="3"/>
                  </a:cubicBezTo>
                  <a:cubicBezTo>
                    <a:pt x="12" y="3"/>
                    <a:pt x="10" y="1"/>
                    <a:pt x="9" y="3"/>
                  </a:cubicBezTo>
                  <a:cubicBezTo>
                    <a:pt x="1" y="15"/>
                    <a:pt x="1" y="15"/>
                    <a:pt x="1" y="15"/>
                  </a:cubicBezTo>
                  <a:cubicBezTo>
                    <a:pt x="1" y="15"/>
                    <a:pt x="0" y="20"/>
                    <a:pt x="1" y="22"/>
                  </a:cubicBezTo>
                  <a:cubicBezTo>
                    <a:pt x="1" y="22"/>
                    <a:pt x="4" y="23"/>
                    <a:pt x="8" y="23"/>
                  </a:cubicBezTo>
                  <a:cubicBezTo>
                    <a:pt x="29" y="23"/>
                    <a:pt x="29" y="23"/>
                    <a:pt x="29" y="23"/>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4" name="Freeform 521"/>
            <p:cNvSpPr>
              <a:spLocks/>
            </p:cNvSpPr>
            <p:nvPr/>
          </p:nvSpPr>
          <p:spPr bwMode="auto">
            <a:xfrm>
              <a:off x="1310" y="2640"/>
              <a:ext cx="5" cy="25"/>
            </a:xfrm>
            <a:custGeom>
              <a:avLst/>
              <a:gdLst>
                <a:gd name="T0" fmla="*/ 1 w 3"/>
                <a:gd name="T1" fmla="*/ 14 h 17"/>
                <a:gd name="T2" fmla="*/ 3 w 3"/>
                <a:gd name="T3" fmla="*/ 0 h 17"/>
                <a:gd name="T4" fmla="*/ 2 w 3"/>
                <a:gd name="T5" fmla="*/ 17 h 17"/>
                <a:gd name="T6" fmla="*/ 1 w 3"/>
                <a:gd name="T7" fmla="*/ 14 h 17"/>
              </a:gdLst>
              <a:ahLst/>
              <a:cxnLst>
                <a:cxn ang="0">
                  <a:pos x="T0" y="T1"/>
                </a:cxn>
                <a:cxn ang="0">
                  <a:pos x="T2" y="T3"/>
                </a:cxn>
                <a:cxn ang="0">
                  <a:pos x="T4" y="T5"/>
                </a:cxn>
                <a:cxn ang="0">
                  <a:pos x="T6" y="T7"/>
                </a:cxn>
              </a:cxnLst>
              <a:rect l="0" t="0" r="r" b="b"/>
              <a:pathLst>
                <a:path w="3" h="17">
                  <a:moveTo>
                    <a:pt x="1" y="14"/>
                  </a:moveTo>
                  <a:cubicBezTo>
                    <a:pt x="1" y="14"/>
                    <a:pt x="0" y="1"/>
                    <a:pt x="3" y="0"/>
                  </a:cubicBezTo>
                  <a:cubicBezTo>
                    <a:pt x="3" y="0"/>
                    <a:pt x="2" y="13"/>
                    <a:pt x="2" y="17"/>
                  </a:cubicBezTo>
                  <a:cubicBezTo>
                    <a:pt x="1" y="14"/>
                    <a:pt x="1" y="14"/>
                    <a:pt x="1" y="14"/>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5" name="Freeform 522"/>
            <p:cNvSpPr>
              <a:spLocks noEditPoints="1"/>
            </p:cNvSpPr>
            <p:nvPr/>
          </p:nvSpPr>
          <p:spPr bwMode="auto">
            <a:xfrm>
              <a:off x="1322" y="2643"/>
              <a:ext cx="17" cy="26"/>
            </a:xfrm>
            <a:custGeom>
              <a:avLst/>
              <a:gdLst>
                <a:gd name="T0" fmla="*/ 7 w 12"/>
                <a:gd name="T1" fmla="*/ 10 h 18"/>
                <a:gd name="T2" fmla="*/ 5 w 12"/>
                <a:gd name="T3" fmla="*/ 15 h 18"/>
                <a:gd name="T4" fmla="*/ 8 w 12"/>
                <a:gd name="T5" fmla="*/ 18 h 18"/>
                <a:gd name="T6" fmla="*/ 7 w 12"/>
                <a:gd name="T7" fmla="*/ 10 h 18"/>
                <a:gd name="T8" fmla="*/ 10 w 12"/>
                <a:gd name="T9" fmla="*/ 1 h 18"/>
                <a:gd name="T10" fmla="*/ 8 w 12"/>
                <a:gd name="T11" fmla="*/ 7 h 18"/>
                <a:gd name="T12" fmla="*/ 0 w 12"/>
                <a:gd name="T13" fmla="*/ 12 h 18"/>
                <a:gd name="T14" fmla="*/ 1 w 12"/>
                <a:gd name="T15" fmla="*/ 12 h 18"/>
                <a:gd name="T16" fmla="*/ 2 w 12"/>
                <a:gd name="T17" fmla="*/ 12 h 18"/>
                <a:gd name="T18" fmla="*/ 7 w 12"/>
                <a:gd name="T19" fmla="*/ 10 h 18"/>
                <a:gd name="T20" fmla="*/ 7 w 12"/>
                <a:gd name="T21" fmla="*/ 10 h 18"/>
                <a:gd name="T22" fmla="*/ 10 w 12"/>
                <a:gd name="T23" fmla="*/ 1 h 18"/>
                <a:gd name="T24" fmla="*/ 9 w 12"/>
                <a:gd name="T25" fmla="*/ 0 h 18"/>
                <a:gd name="T26" fmla="*/ 10 w 12"/>
                <a:gd name="T27" fmla="*/ 1 h 18"/>
                <a:gd name="T28" fmla="*/ 9 w 12"/>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8">
                  <a:moveTo>
                    <a:pt x="7" y="10"/>
                  </a:moveTo>
                  <a:cubicBezTo>
                    <a:pt x="7" y="10"/>
                    <a:pt x="11" y="15"/>
                    <a:pt x="5" y="15"/>
                  </a:cubicBezTo>
                  <a:cubicBezTo>
                    <a:pt x="6" y="16"/>
                    <a:pt x="7" y="17"/>
                    <a:pt x="8" y="18"/>
                  </a:cubicBezTo>
                  <a:cubicBezTo>
                    <a:pt x="12" y="15"/>
                    <a:pt x="7" y="10"/>
                    <a:pt x="7" y="10"/>
                  </a:cubicBezTo>
                  <a:moveTo>
                    <a:pt x="10" y="1"/>
                  </a:moveTo>
                  <a:cubicBezTo>
                    <a:pt x="10" y="3"/>
                    <a:pt x="8" y="7"/>
                    <a:pt x="8" y="7"/>
                  </a:cubicBezTo>
                  <a:cubicBezTo>
                    <a:pt x="0" y="12"/>
                    <a:pt x="0" y="12"/>
                    <a:pt x="0" y="12"/>
                  </a:cubicBezTo>
                  <a:cubicBezTo>
                    <a:pt x="0" y="12"/>
                    <a:pt x="1" y="12"/>
                    <a:pt x="1" y="12"/>
                  </a:cubicBezTo>
                  <a:cubicBezTo>
                    <a:pt x="1" y="12"/>
                    <a:pt x="1" y="12"/>
                    <a:pt x="2" y="12"/>
                  </a:cubicBezTo>
                  <a:cubicBezTo>
                    <a:pt x="7" y="10"/>
                    <a:pt x="7" y="10"/>
                    <a:pt x="7" y="10"/>
                  </a:cubicBezTo>
                  <a:cubicBezTo>
                    <a:pt x="7" y="10"/>
                    <a:pt x="7" y="10"/>
                    <a:pt x="7" y="10"/>
                  </a:cubicBezTo>
                  <a:cubicBezTo>
                    <a:pt x="11" y="6"/>
                    <a:pt x="11" y="2"/>
                    <a:pt x="10" y="1"/>
                  </a:cubicBezTo>
                  <a:moveTo>
                    <a:pt x="9" y="0"/>
                  </a:moveTo>
                  <a:cubicBezTo>
                    <a:pt x="9" y="0"/>
                    <a:pt x="10" y="0"/>
                    <a:pt x="10" y="1"/>
                  </a:cubicBezTo>
                  <a:cubicBezTo>
                    <a:pt x="10" y="0"/>
                    <a:pt x="10" y="0"/>
                    <a:pt x="9"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6" name="Freeform 523"/>
            <p:cNvSpPr>
              <a:spLocks noEditPoints="1"/>
            </p:cNvSpPr>
            <p:nvPr/>
          </p:nvSpPr>
          <p:spPr bwMode="auto">
            <a:xfrm>
              <a:off x="1293" y="2641"/>
              <a:ext cx="19" cy="22"/>
            </a:xfrm>
            <a:custGeom>
              <a:avLst/>
              <a:gdLst>
                <a:gd name="T0" fmla="*/ 12 w 13"/>
                <a:gd name="T1" fmla="*/ 5 h 15"/>
                <a:gd name="T2" fmla="*/ 12 w 13"/>
                <a:gd name="T3" fmla="*/ 3 h 15"/>
                <a:gd name="T4" fmla="*/ 12 w 13"/>
                <a:gd name="T5" fmla="*/ 5 h 15"/>
                <a:gd name="T6" fmla="*/ 13 w 13"/>
                <a:gd name="T7" fmla="*/ 13 h 15"/>
                <a:gd name="T8" fmla="*/ 9 w 13"/>
                <a:gd name="T9" fmla="*/ 14 h 15"/>
                <a:gd name="T10" fmla="*/ 8 w 13"/>
                <a:gd name="T11" fmla="*/ 11 h 15"/>
                <a:gd name="T12" fmla="*/ 12 w 13"/>
                <a:gd name="T13" fmla="*/ 5 h 15"/>
                <a:gd name="T14" fmla="*/ 13 w 13"/>
                <a:gd name="T15" fmla="*/ 0 h 15"/>
                <a:gd name="T16" fmla="*/ 7 w 13"/>
                <a:gd name="T17" fmla="*/ 9 h 15"/>
                <a:gd name="T18" fmla="*/ 10 w 13"/>
                <a:gd name="T19" fmla="*/ 15 h 15"/>
                <a:gd name="T20" fmla="*/ 13 w 13"/>
                <a:gd name="T21" fmla="*/ 13 h 15"/>
                <a:gd name="T22" fmla="*/ 13 w 13"/>
                <a:gd name="T23" fmla="*/ 0 h 15"/>
                <a:gd name="T24" fmla="*/ 13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2" y="5"/>
                  </a:moveTo>
                  <a:cubicBezTo>
                    <a:pt x="12" y="4"/>
                    <a:pt x="12" y="3"/>
                    <a:pt x="12" y="3"/>
                  </a:cubicBezTo>
                  <a:cubicBezTo>
                    <a:pt x="12" y="3"/>
                    <a:pt x="12" y="4"/>
                    <a:pt x="12" y="5"/>
                  </a:cubicBezTo>
                  <a:cubicBezTo>
                    <a:pt x="12" y="8"/>
                    <a:pt x="13" y="13"/>
                    <a:pt x="13" y="13"/>
                  </a:cubicBezTo>
                  <a:cubicBezTo>
                    <a:pt x="11" y="14"/>
                    <a:pt x="10" y="14"/>
                    <a:pt x="9" y="14"/>
                  </a:cubicBezTo>
                  <a:cubicBezTo>
                    <a:pt x="6" y="14"/>
                    <a:pt x="8" y="11"/>
                    <a:pt x="8" y="11"/>
                  </a:cubicBezTo>
                  <a:cubicBezTo>
                    <a:pt x="11" y="10"/>
                    <a:pt x="12" y="7"/>
                    <a:pt x="12" y="5"/>
                  </a:cubicBezTo>
                  <a:moveTo>
                    <a:pt x="13" y="0"/>
                  </a:moveTo>
                  <a:cubicBezTo>
                    <a:pt x="7" y="9"/>
                    <a:pt x="7" y="9"/>
                    <a:pt x="7" y="9"/>
                  </a:cubicBezTo>
                  <a:cubicBezTo>
                    <a:pt x="0" y="13"/>
                    <a:pt x="6" y="14"/>
                    <a:pt x="10" y="15"/>
                  </a:cubicBezTo>
                  <a:cubicBezTo>
                    <a:pt x="11" y="14"/>
                    <a:pt x="12" y="14"/>
                    <a:pt x="13" y="13"/>
                  </a:cubicBezTo>
                  <a:cubicBezTo>
                    <a:pt x="12" y="9"/>
                    <a:pt x="13" y="0"/>
                    <a:pt x="13" y="0"/>
                  </a:cubicBezTo>
                  <a:cubicBezTo>
                    <a:pt x="13" y="0"/>
                    <a:pt x="13" y="0"/>
                    <a:pt x="1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7" name="Freeform 524"/>
            <p:cNvSpPr>
              <a:spLocks noEditPoints="1"/>
            </p:cNvSpPr>
            <p:nvPr/>
          </p:nvSpPr>
          <p:spPr bwMode="auto">
            <a:xfrm>
              <a:off x="1316" y="2640"/>
              <a:ext cx="20" cy="20"/>
            </a:xfrm>
            <a:custGeom>
              <a:avLst/>
              <a:gdLst>
                <a:gd name="T0" fmla="*/ 6 w 14"/>
                <a:gd name="T1" fmla="*/ 5 h 14"/>
                <a:gd name="T2" fmla="*/ 6 w 14"/>
                <a:gd name="T3" fmla="*/ 2 h 14"/>
                <a:gd name="T4" fmla="*/ 8 w 14"/>
                <a:gd name="T5" fmla="*/ 3 h 14"/>
                <a:gd name="T6" fmla="*/ 3 w 14"/>
                <a:gd name="T7" fmla="*/ 13 h 14"/>
                <a:gd name="T8" fmla="*/ 6 w 14"/>
                <a:gd name="T9" fmla="*/ 5 h 14"/>
                <a:gd name="T10" fmla="*/ 6 w 14"/>
                <a:gd name="T11" fmla="*/ 5 h 14"/>
                <a:gd name="T12" fmla="*/ 7 w 14"/>
                <a:gd name="T13" fmla="*/ 0 h 14"/>
                <a:gd name="T14" fmla="*/ 5 w 14"/>
                <a:gd name="T15" fmla="*/ 1 h 14"/>
                <a:gd name="T16" fmla="*/ 0 w 14"/>
                <a:gd name="T17" fmla="*/ 14 h 14"/>
                <a:gd name="T18" fmla="*/ 2 w 14"/>
                <a:gd name="T19" fmla="*/ 14 h 14"/>
                <a:gd name="T20" fmla="*/ 3 w 14"/>
                <a:gd name="T21" fmla="*/ 14 h 14"/>
                <a:gd name="T22" fmla="*/ 10 w 14"/>
                <a:gd name="T23" fmla="*/ 5 h 14"/>
                <a:gd name="T24" fmla="*/ 7 w 14"/>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4">
                  <a:moveTo>
                    <a:pt x="6" y="5"/>
                  </a:moveTo>
                  <a:cubicBezTo>
                    <a:pt x="2" y="3"/>
                    <a:pt x="4" y="2"/>
                    <a:pt x="6" y="2"/>
                  </a:cubicBezTo>
                  <a:cubicBezTo>
                    <a:pt x="7" y="2"/>
                    <a:pt x="8" y="3"/>
                    <a:pt x="8" y="3"/>
                  </a:cubicBezTo>
                  <a:cubicBezTo>
                    <a:pt x="14" y="4"/>
                    <a:pt x="3" y="13"/>
                    <a:pt x="3" y="13"/>
                  </a:cubicBezTo>
                  <a:cubicBezTo>
                    <a:pt x="9" y="6"/>
                    <a:pt x="7" y="5"/>
                    <a:pt x="6" y="5"/>
                  </a:cubicBezTo>
                  <a:cubicBezTo>
                    <a:pt x="6" y="5"/>
                    <a:pt x="6" y="5"/>
                    <a:pt x="6" y="5"/>
                  </a:cubicBezTo>
                  <a:moveTo>
                    <a:pt x="7" y="0"/>
                  </a:moveTo>
                  <a:cubicBezTo>
                    <a:pt x="6" y="0"/>
                    <a:pt x="5" y="1"/>
                    <a:pt x="5" y="1"/>
                  </a:cubicBezTo>
                  <a:cubicBezTo>
                    <a:pt x="2" y="1"/>
                    <a:pt x="1" y="10"/>
                    <a:pt x="0" y="14"/>
                  </a:cubicBezTo>
                  <a:cubicBezTo>
                    <a:pt x="1" y="14"/>
                    <a:pt x="1" y="14"/>
                    <a:pt x="2" y="14"/>
                  </a:cubicBezTo>
                  <a:cubicBezTo>
                    <a:pt x="2" y="14"/>
                    <a:pt x="2" y="14"/>
                    <a:pt x="3" y="14"/>
                  </a:cubicBezTo>
                  <a:cubicBezTo>
                    <a:pt x="10" y="6"/>
                    <a:pt x="10" y="5"/>
                    <a:pt x="10" y="5"/>
                  </a:cubicBezTo>
                  <a:cubicBezTo>
                    <a:pt x="11" y="1"/>
                    <a:pt x="9" y="0"/>
                    <a:pt x="7"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8" name="Freeform 525"/>
            <p:cNvSpPr>
              <a:spLocks/>
            </p:cNvSpPr>
            <p:nvPr/>
          </p:nvSpPr>
          <p:spPr bwMode="auto">
            <a:xfrm>
              <a:off x="1325" y="2657"/>
              <a:ext cx="13" cy="8"/>
            </a:xfrm>
            <a:custGeom>
              <a:avLst/>
              <a:gdLst>
                <a:gd name="T0" fmla="*/ 5 w 9"/>
                <a:gd name="T1" fmla="*/ 0 h 5"/>
                <a:gd name="T2" fmla="*/ 0 w 9"/>
                <a:gd name="T3" fmla="*/ 2 h 5"/>
                <a:gd name="T4" fmla="*/ 3 w 9"/>
                <a:gd name="T5" fmla="*/ 5 h 5"/>
                <a:gd name="T6" fmla="*/ 5 w 9"/>
                <a:gd name="T7" fmla="*/ 0 h 5"/>
                <a:gd name="T8" fmla="*/ 5 w 9"/>
                <a:gd name="T9" fmla="*/ 0 h 5"/>
                <a:gd name="T10" fmla="*/ 5 w 9"/>
                <a:gd name="T11" fmla="*/ 0 h 5"/>
                <a:gd name="T12" fmla="*/ 5 w 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9" h="5">
                  <a:moveTo>
                    <a:pt x="5" y="0"/>
                  </a:moveTo>
                  <a:cubicBezTo>
                    <a:pt x="0" y="2"/>
                    <a:pt x="0" y="2"/>
                    <a:pt x="0" y="2"/>
                  </a:cubicBezTo>
                  <a:cubicBezTo>
                    <a:pt x="1" y="3"/>
                    <a:pt x="2" y="4"/>
                    <a:pt x="3" y="5"/>
                  </a:cubicBezTo>
                  <a:cubicBezTo>
                    <a:pt x="9" y="5"/>
                    <a:pt x="5" y="0"/>
                    <a:pt x="5" y="0"/>
                  </a:cubicBezTo>
                  <a:cubicBezTo>
                    <a:pt x="5" y="0"/>
                    <a:pt x="5" y="0"/>
                    <a:pt x="5" y="0"/>
                  </a:cubicBezTo>
                  <a:cubicBezTo>
                    <a:pt x="5" y="0"/>
                    <a:pt x="5" y="0"/>
                    <a:pt x="5" y="0"/>
                  </a:cubicBezTo>
                  <a:cubicBezTo>
                    <a:pt x="5" y="0"/>
                    <a:pt x="5" y="0"/>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29" name="Freeform 526"/>
            <p:cNvSpPr>
              <a:spLocks/>
            </p:cNvSpPr>
            <p:nvPr/>
          </p:nvSpPr>
          <p:spPr bwMode="auto">
            <a:xfrm>
              <a:off x="1248" y="2657"/>
              <a:ext cx="132" cy="163"/>
            </a:xfrm>
            <a:custGeom>
              <a:avLst/>
              <a:gdLst>
                <a:gd name="T0" fmla="*/ 39 w 91"/>
                <a:gd name="T1" fmla="*/ 8 h 112"/>
                <a:gd name="T2" fmla="*/ 20 w 91"/>
                <a:gd name="T3" fmla="*/ 30 h 112"/>
                <a:gd name="T4" fmla="*/ 20 w 91"/>
                <a:gd name="T5" fmla="*/ 40 h 112"/>
                <a:gd name="T6" fmla="*/ 21 w 91"/>
                <a:gd name="T7" fmla="*/ 47 h 112"/>
                <a:gd name="T8" fmla="*/ 18 w 91"/>
                <a:gd name="T9" fmla="*/ 55 h 112"/>
                <a:gd name="T10" fmla="*/ 19 w 91"/>
                <a:gd name="T11" fmla="*/ 60 h 112"/>
                <a:gd name="T12" fmla="*/ 18 w 91"/>
                <a:gd name="T13" fmla="*/ 65 h 112"/>
                <a:gd name="T14" fmla="*/ 18 w 91"/>
                <a:gd name="T15" fmla="*/ 67 h 112"/>
                <a:gd name="T16" fmla="*/ 18 w 91"/>
                <a:gd name="T17" fmla="*/ 70 h 112"/>
                <a:gd name="T18" fmla="*/ 17 w 91"/>
                <a:gd name="T19" fmla="*/ 77 h 112"/>
                <a:gd name="T20" fmla="*/ 14 w 91"/>
                <a:gd name="T21" fmla="*/ 96 h 112"/>
                <a:gd name="T22" fmla="*/ 13 w 91"/>
                <a:gd name="T23" fmla="*/ 101 h 112"/>
                <a:gd name="T24" fmla="*/ 5 w 91"/>
                <a:gd name="T25" fmla="*/ 107 h 112"/>
                <a:gd name="T26" fmla="*/ 28 w 91"/>
                <a:gd name="T27" fmla="*/ 111 h 112"/>
                <a:gd name="T28" fmla="*/ 64 w 91"/>
                <a:gd name="T29" fmla="*/ 110 h 112"/>
                <a:gd name="T30" fmla="*/ 78 w 91"/>
                <a:gd name="T31" fmla="*/ 109 h 112"/>
                <a:gd name="T32" fmla="*/ 89 w 91"/>
                <a:gd name="T33" fmla="*/ 104 h 112"/>
                <a:gd name="T34" fmla="*/ 88 w 91"/>
                <a:gd name="T35" fmla="*/ 100 h 112"/>
                <a:gd name="T36" fmla="*/ 83 w 91"/>
                <a:gd name="T37" fmla="*/ 96 h 112"/>
                <a:gd name="T38" fmla="*/ 78 w 91"/>
                <a:gd name="T39" fmla="*/ 97 h 112"/>
                <a:gd name="T40" fmla="*/ 77 w 91"/>
                <a:gd name="T41" fmla="*/ 91 h 112"/>
                <a:gd name="T42" fmla="*/ 75 w 91"/>
                <a:gd name="T43" fmla="*/ 87 h 112"/>
                <a:gd name="T44" fmla="*/ 76 w 91"/>
                <a:gd name="T45" fmla="*/ 70 h 112"/>
                <a:gd name="T46" fmla="*/ 76 w 91"/>
                <a:gd name="T47" fmla="*/ 58 h 112"/>
                <a:gd name="T48" fmla="*/ 76 w 91"/>
                <a:gd name="T49" fmla="*/ 53 h 112"/>
                <a:gd name="T50" fmla="*/ 76 w 91"/>
                <a:gd name="T51" fmla="*/ 45 h 112"/>
                <a:gd name="T52" fmla="*/ 77 w 91"/>
                <a:gd name="T53" fmla="*/ 34 h 112"/>
                <a:gd name="T54" fmla="*/ 70 w 91"/>
                <a:gd name="T55" fmla="*/ 20 h 112"/>
                <a:gd name="T56" fmla="*/ 52 w 91"/>
                <a:gd name="T57" fmla="*/ 2 h 112"/>
                <a:gd name="T58" fmla="*/ 39 w 91"/>
                <a:gd name="T59"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112">
                  <a:moveTo>
                    <a:pt x="39" y="8"/>
                  </a:moveTo>
                  <a:cubicBezTo>
                    <a:pt x="39" y="8"/>
                    <a:pt x="21" y="10"/>
                    <a:pt x="20" y="30"/>
                  </a:cubicBezTo>
                  <a:cubicBezTo>
                    <a:pt x="20" y="40"/>
                    <a:pt x="20" y="40"/>
                    <a:pt x="20" y="40"/>
                  </a:cubicBezTo>
                  <a:cubicBezTo>
                    <a:pt x="20" y="40"/>
                    <a:pt x="19" y="45"/>
                    <a:pt x="21" y="47"/>
                  </a:cubicBezTo>
                  <a:cubicBezTo>
                    <a:pt x="21" y="47"/>
                    <a:pt x="21" y="48"/>
                    <a:pt x="18" y="55"/>
                  </a:cubicBezTo>
                  <a:cubicBezTo>
                    <a:pt x="18" y="55"/>
                    <a:pt x="18" y="56"/>
                    <a:pt x="19" y="60"/>
                  </a:cubicBezTo>
                  <a:cubicBezTo>
                    <a:pt x="18" y="65"/>
                    <a:pt x="18" y="65"/>
                    <a:pt x="18" y="65"/>
                  </a:cubicBezTo>
                  <a:cubicBezTo>
                    <a:pt x="18" y="65"/>
                    <a:pt x="18" y="66"/>
                    <a:pt x="18" y="67"/>
                  </a:cubicBezTo>
                  <a:cubicBezTo>
                    <a:pt x="18" y="67"/>
                    <a:pt x="20" y="69"/>
                    <a:pt x="18" y="70"/>
                  </a:cubicBezTo>
                  <a:cubicBezTo>
                    <a:pt x="18" y="70"/>
                    <a:pt x="17" y="70"/>
                    <a:pt x="17" y="77"/>
                  </a:cubicBezTo>
                  <a:cubicBezTo>
                    <a:pt x="17" y="77"/>
                    <a:pt x="16" y="93"/>
                    <a:pt x="14" y="96"/>
                  </a:cubicBezTo>
                  <a:cubicBezTo>
                    <a:pt x="14" y="96"/>
                    <a:pt x="12" y="98"/>
                    <a:pt x="13" y="101"/>
                  </a:cubicBezTo>
                  <a:cubicBezTo>
                    <a:pt x="13" y="101"/>
                    <a:pt x="0" y="101"/>
                    <a:pt x="5" y="107"/>
                  </a:cubicBezTo>
                  <a:cubicBezTo>
                    <a:pt x="5" y="107"/>
                    <a:pt x="20" y="112"/>
                    <a:pt x="28" y="111"/>
                  </a:cubicBezTo>
                  <a:cubicBezTo>
                    <a:pt x="28" y="111"/>
                    <a:pt x="59" y="109"/>
                    <a:pt x="64" y="110"/>
                  </a:cubicBezTo>
                  <a:cubicBezTo>
                    <a:pt x="78" y="109"/>
                    <a:pt x="78" y="109"/>
                    <a:pt x="78" y="109"/>
                  </a:cubicBezTo>
                  <a:cubicBezTo>
                    <a:pt x="78" y="109"/>
                    <a:pt x="86" y="104"/>
                    <a:pt x="89" y="104"/>
                  </a:cubicBezTo>
                  <a:cubicBezTo>
                    <a:pt x="89" y="104"/>
                    <a:pt x="91" y="101"/>
                    <a:pt x="88" y="100"/>
                  </a:cubicBezTo>
                  <a:cubicBezTo>
                    <a:pt x="88" y="100"/>
                    <a:pt x="83" y="97"/>
                    <a:pt x="83" y="96"/>
                  </a:cubicBezTo>
                  <a:cubicBezTo>
                    <a:pt x="83" y="96"/>
                    <a:pt x="79" y="95"/>
                    <a:pt x="78" y="97"/>
                  </a:cubicBezTo>
                  <a:cubicBezTo>
                    <a:pt x="78" y="97"/>
                    <a:pt x="76" y="94"/>
                    <a:pt x="77" y="91"/>
                  </a:cubicBezTo>
                  <a:cubicBezTo>
                    <a:pt x="75" y="87"/>
                    <a:pt x="75" y="87"/>
                    <a:pt x="75" y="87"/>
                  </a:cubicBezTo>
                  <a:cubicBezTo>
                    <a:pt x="75" y="87"/>
                    <a:pt x="73" y="77"/>
                    <a:pt x="76" y="70"/>
                  </a:cubicBezTo>
                  <a:cubicBezTo>
                    <a:pt x="76" y="70"/>
                    <a:pt x="77" y="60"/>
                    <a:pt x="76" y="58"/>
                  </a:cubicBezTo>
                  <a:cubicBezTo>
                    <a:pt x="76" y="58"/>
                    <a:pt x="74" y="54"/>
                    <a:pt x="76" y="53"/>
                  </a:cubicBezTo>
                  <a:cubicBezTo>
                    <a:pt x="76" y="53"/>
                    <a:pt x="77" y="52"/>
                    <a:pt x="76" y="45"/>
                  </a:cubicBezTo>
                  <a:cubicBezTo>
                    <a:pt x="76" y="45"/>
                    <a:pt x="75" y="35"/>
                    <a:pt x="77" y="34"/>
                  </a:cubicBezTo>
                  <a:cubicBezTo>
                    <a:pt x="77" y="34"/>
                    <a:pt x="77" y="28"/>
                    <a:pt x="70" y="20"/>
                  </a:cubicBezTo>
                  <a:cubicBezTo>
                    <a:pt x="70" y="20"/>
                    <a:pt x="57" y="4"/>
                    <a:pt x="52" y="2"/>
                  </a:cubicBezTo>
                  <a:cubicBezTo>
                    <a:pt x="52" y="2"/>
                    <a:pt x="41" y="0"/>
                    <a:pt x="39" y="8"/>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30" name="Freeform 527"/>
            <p:cNvSpPr>
              <a:spLocks/>
            </p:cNvSpPr>
            <p:nvPr/>
          </p:nvSpPr>
          <p:spPr bwMode="auto">
            <a:xfrm>
              <a:off x="1278" y="2669"/>
              <a:ext cx="26" cy="19"/>
            </a:xfrm>
            <a:custGeom>
              <a:avLst/>
              <a:gdLst>
                <a:gd name="T0" fmla="*/ 18 w 18"/>
                <a:gd name="T1" fmla="*/ 0 h 13"/>
                <a:gd name="T2" fmla="*/ 17 w 18"/>
                <a:gd name="T3" fmla="*/ 0 h 13"/>
                <a:gd name="T4" fmla="*/ 7 w 18"/>
                <a:gd name="T5" fmla="*/ 7 h 13"/>
                <a:gd name="T6" fmla="*/ 3 w 18"/>
                <a:gd name="T7" fmla="*/ 13 h 13"/>
                <a:gd name="T8" fmla="*/ 18 w 18"/>
                <a:gd name="T9" fmla="*/ 0 h 13"/>
              </a:gdLst>
              <a:ahLst/>
              <a:cxnLst>
                <a:cxn ang="0">
                  <a:pos x="T0" y="T1"/>
                </a:cxn>
                <a:cxn ang="0">
                  <a:pos x="T2" y="T3"/>
                </a:cxn>
                <a:cxn ang="0">
                  <a:pos x="T4" y="T5"/>
                </a:cxn>
                <a:cxn ang="0">
                  <a:pos x="T6" y="T7"/>
                </a:cxn>
                <a:cxn ang="0">
                  <a:pos x="T8" y="T9"/>
                </a:cxn>
              </a:cxnLst>
              <a:rect l="0" t="0" r="r" b="b"/>
              <a:pathLst>
                <a:path w="18" h="13">
                  <a:moveTo>
                    <a:pt x="18" y="0"/>
                  </a:moveTo>
                  <a:cubicBezTo>
                    <a:pt x="17" y="0"/>
                    <a:pt x="17" y="0"/>
                    <a:pt x="17" y="0"/>
                  </a:cubicBezTo>
                  <a:cubicBezTo>
                    <a:pt x="11" y="2"/>
                    <a:pt x="7" y="7"/>
                    <a:pt x="7" y="7"/>
                  </a:cubicBezTo>
                  <a:cubicBezTo>
                    <a:pt x="0" y="12"/>
                    <a:pt x="3" y="13"/>
                    <a:pt x="3" y="13"/>
                  </a:cubicBezTo>
                  <a:cubicBezTo>
                    <a:pt x="8" y="11"/>
                    <a:pt x="18" y="0"/>
                    <a:pt x="18"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31" name="Freeform 528"/>
            <p:cNvSpPr>
              <a:spLocks/>
            </p:cNvSpPr>
            <p:nvPr/>
          </p:nvSpPr>
          <p:spPr bwMode="auto">
            <a:xfrm>
              <a:off x="1296" y="270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32" name="Freeform 529"/>
            <p:cNvSpPr>
              <a:spLocks/>
            </p:cNvSpPr>
            <p:nvPr/>
          </p:nvSpPr>
          <p:spPr bwMode="auto">
            <a:xfrm>
              <a:off x="1322" y="2779"/>
              <a:ext cx="6" cy="6"/>
            </a:xfrm>
            <a:custGeom>
              <a:avLst/>
              <a:gdLst>
                <a:gd name="T0" fmla="*/ 1 w 4"/>
                <a:gd name="T1" fmla="*/ 4 h 4"/>
                <a:gd name="T2" fmla="*/ 3 w 4"/>
                <a:gd name="T3" fmla="*/ 4 h 4"/>
                <a:gd name="T4" fmla="*/ 4 w 4"/>
                <a:gd name="T5" fmla="*/ 1 h 4"/>
                <a:gd name="T6" fmla="*/ 3 w 4"/>
                <a:gd name="T7" fmla="*/ 0 h 4"/>
                <a:gd name="T8" fmla="*/ 1 w 4"/>
                <a:gd name="T9" fmla="*/ 4 h 4"/>
              </a:gdLst>
              <a:ahLst/>
              <a:cxnLst>
                <a:cxn ang="0">
                  <a:pos x="T0" y="T1"/>
                </a:cxn>
                <a:cxn ang="0">
                  <a:pos x="T2" y="T3"/>
                </a:cxn>
                <a:cxn ang="0">
                  <a:pos x="T4" y="T5"/>
                </a:cxn>
                <a:cxn ang="0">
                  <a:pos x="T6" y="T7"/>
                </a:cxn>
                <a:cxn ang="0">
                  <a:pos x="T8" y="T9"/>
                </a:cxn>
              </a:cxnLst>
              <a:rect l="0" t="0" r="r" b="b"/>
              <a:pathLst>
                <a:path w="4" h="4">
                  <a:moveTo>
                    <a:pt x="1" y="4"/>
                  </a:moveTo>
                  <a:cubicBezTo>
                    <a:pt x="2" y="4"/>
                    <a:pt x="2" y="4"/>
                    <a:pt x="3" y="4"/>
                  </a:cubicBezTo>
                  <a:cubicBezTo>
                    <a:pt x="3" y="3"/>
                    <a:pt x="3" y="1"/>
                    <a:pt x="4" y="1"/>
                  </a:cubicBezTo>
                  <a:cubicBezTo>
                    <a:pt x="3" y="0"/>
                    <a:pt x="3" y="0"/>
                    <a:pt x="3" y="0"/>
                  </a:cubicBezTo>
                  <a:cubicBezTo>
                    <a:pt x="1" y="1"/>
                    <a:pt x="0" y="2"/>
                    <a:pt x="1" y="4"/>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33" name="Freeform 530"/>
            <p:cNvSpPr>
              <a:spLocks/>
            </p:cNvSpPr>
            <p:nvPr/>
          </p:nvSpPr>
          <p:spPr bwMode="auto">
            <a:xfrm>
              <a:off x="1294" y="2670"/>
              <a:ext cx="19" cy="22"/>
            </a:xfrm>
            <a:custGeom>
              <a:avLst/>
              <a:gdLst>
                <a:gd name="T0" fmla="*/ 9 w 13"/>
                <a:gd name="T1" fmla="*/ 0 h 15"/>
                <a:gd name="T2" fmla="*/ 2 w 13"/>
                <a:gd name="T3" fmla="*/ 9 h 15"/>
                <a:gd name="T4" fmla="*/ 6 w 13"/>
                <a:gd name="T5" fmla="*/ 9 h 15"/>
                <a:gd name="T6" fmla="*/ 9 w 13"/>
                <a:gd name="T7" fmla="*/ 0 h 15"/>
              </a:gdLst>
              <a:ahLst/>
              <a:cxnLst>
                <a:cxn ang="0">
                  <a:pos x="T0" y="T1"/>
                </a:cxn>
                <a:cxn ang="0">
                  <a:pos x="T2" y="T3"/>
                </a:cxn>
                <a:cxn ang="0">
                  <a:pos x="T4" y="T5"/>
                </a:cxn>
                <a:cxn ang="0">
                  <a:pos x="T6" y="T7"/>
                </a:cxn>
              </a:cxnLst>
              <a:rect l="0" t="0" r="r" b="b"/>
              <a:pathLst>
                <a:path w="13" h="15">
                  <a:moveTo>
                    <a:pt x="9" y="0"/>
                  </a:moveTo>
                  <a:cubicBezTo>
                    <a:pt x="9" y="0"/>
                    <a:pt x="13" y="15"/>
                    <a:pt x="2" y="9"/>
                  </a:cubicBezTo>
                  <a:cubicBezTo>
                    <a:pt x="2" y="9"/>
                    <a:pt x="0" y="6"/>
                    <a:pt x="6" y="9"/>
                  </a:cubicBezTo>
                  <a:cubicBezTo>
                    <a:pt x="6" y="9"/>
                    <a:pt x="11" y="10"/>
                    <a:pt x="9"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38" name="Freeform 535"/>
            <p:cNvSpPr>
              <a:spLocks/>
            </p:cNvSpPr>
            <p:nvPr/>
          </p:nvSpPr>
          <p:spPr bwMode="auto">
            <a:xfrm>
              <a:off x="1287" y="2650"/>
              <a:ext cx="16" cy="15"/>
            </a:xfrm>
            <a:custGeom>
              <a:avLst/>
              <a:gdLst>
                <a:gd name="T0" fmla="*/ 11 w 11"/>
                <a:gd name="T1" fmla="*/ 0 h 10"/>
                <a:gd name="T2" fmla="*/ 5 w 11"/>
                <a:gd name="T3" fmla="*/ 9 h 10"/>
                <a:gd name="T4" fmla="*/ 11 w 11"/>
                <a:gd name="T5" fmla="*/ 10 h 10"/>
                <a:gd name="T6" fmla="*/ 11 w 11"/>
                <a:gd name="T7" fmla="*/ 0 h 10"/>
              </a:gdLst>
              <a:ahLst/>
              <a:cxnLst>
                <a:cxn ang="0">
                  <a:pos x="T0" y="T1"/>
                </a:cxn>
                <a:cxn ang="0">
                  <a:pos x="T2" y="T3"/>
                </a:cxn>
                <a:cxn ang="0">
                  <a:pos x="T4" y="T5"/>
                </a:cxn>
                <a:cxn ang="0">
                  <a:pos x="T6" y="T7"/>
                </a:cxn>
              </a:cxnLst>
              <a:rect l="0" t="0" r="r" b="b"/>
              <a:pathLst>
                <a:path w="11" h="10">
                  <a:moveTo>
                    <a:pt x="11" y="0"/>
                  </a:moveTo>
                  <a:cubicBezTo>
                    <a:pt x="11" y="0"/>
                    <a:pt x="4" y="5"/>
                    <a:pt x="5" y="9"/>
                  </a:cubicBezTo>
                  <a:cubicBezTo>
                    <a:pt x="5" y="9"/>
                    <a:pt x="5" y="10"/>
                    <a:pt x="11" y="10"/>
                  </a:cubicBezTo>
                  <a:cubicBezTo>
                    <a:pt x="11" y="10"/>
                    <a:pt x="0" y="10"/>
                    <a:pt x="11" y="0"/>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39" name="Freeform 536"/>
            <p:cNvSpPr>
              <a:spLocks/>
            </p:cNvSpPr>
            <p:nvPr/>
          </p:nvSpPr>
          <p:spPr bwMode="auto">
            <a:xfrm>
              <a:off x="1249" y="2684"/>
              <a:ext cx="77" cy="130"/>
            </a:xfrm>
            <a:custGeom>
              <a:avLst/>
              <a:gdLst>
                <a:gd name="T0" fmla="*/ 30 w 53"/>
                <a:gd name="T1" fmla="*/ 0 h 90"/>
                <a:gd name="T2" fmla="*/ 24 w 53"/>
                <a:gd name="T3" fmla="*/ 12 h 90"/>
                <a:gd name="T4" fmla="*/ 37 w 53"/>
                <a:gd name="T5" fmla="*/ 20 h 90"/>
                <a:gd name="T6" fmla="*/ 24 w 53"/>
                <a:gd name="T7" fmla="*/ 23 h 90"/>
                <a:gd name="T8" fmla="*/ 23 w 53"/>
                <a:gd name="T9" fmla="*/ 30 h 90"/>
                <a:gd name="T10" fmla="*/ 21 w 53"/>
                <a:gd name="T11" fmla="*/ 50 h 90"/>
                <a:gd name="T12" fmla="*/ 25 w 53"/>
                <a:gd name="T13" fmla="*/ 55 h 90"/>
                <a:gd name="T14" fmla="*/ 16 w 53"/>
                <a:gd name="T15" fmla="*/ 81 h 90"/>
                <a:gd name="T16" fmla="*/ 13 w 53"/>
                <a:gd name="T17" fmla="*/ 85 h 90"/>
                <a:gd name="T18" fmla="*/ 5 w 53"/>
                <a:gd name="T19" fmla="*/ 88 h 90"/>
                <a:gd name="T20" fmla="*/ 13 w 53"/>
                <a:gd name="T21" fmla="*/ 83 h 90"/>
                <a:gd name="T22" fmla="*/ 14 w 53"/>
                <a:gd name="T23" fmla="*/ 79 h 90"/>
                <a:gd name="T24" fmla="*/ 17 w 53"/>
                <a:gd name="T25" fmla="*/ 54 h 90"/>
                <a:gd name="T26" fmla="*/ 18 w 53"/>
                <a:gd name="T27" fmla="*/ 48 h 90"/>
                <a:gd name="T28" fmla="*/ 17 w 53"/>
                <a:gd name="T29" fmla="*/ 37 h 90"/>
                <a:gd name="T30" fmla="*/ 20 w 53"/>
                <a:gd name="T31" fmla="*/ 29 h 90"/>
                <a:gd name="T32" fmla="*/ 30 w 53"/>
                <a:gd name="T33"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90">
                  <a:moveTo>
                    <a:pt x="30" y="0"/>
                  </a:moveTo>
                  <a:cubicBezTo>
                    <a:pt x="24" y="12"/>
                    <a:pt x="24" y="12"/>
                    <a:pt x="24" y="12"/>
                  </a:cubicBezTo>
                  <a:cubicBezTo>
                    <a:pt x="24" y="12"/>
                    <a:pt x="25" y="14"/>
                    <a:pt x="37" y="20"/>
                  </a:cubicBezTo>
                  <a:cubicBezTo>
                    <a:pt x="37" y="20"/>
                    <a:pt x="42" y="24"/>
                    <a:pt x="24" y="23"/>
                  </a:cubicBezTo>
                  <a:cubicBezTo>
                    <a:pt x="24" y="23"/>
                    <a:pt x="20" y="25"/>
                    <a:pt x="23" y="30"/>
                  </a:cubicBezTo>
                  <a:cubicBezTo>
                    <a:pt x="21" y="50"/>
                    <a:pt x="21" y="50"/>
                    <a:pt x="21" y="50"/>
                  </a:cubicBezTo>
                  <a:cubicBezTo>
                    <a:pt x="21" y="50"/>
                    <a:pt x="53" y="57"/>
                    <a:pt x="25" y="55"/>
                  </a:cubicBezTo>
                  <a:cubicBezTo>
                    <a:pt x="25" y="55"/>
                    <a:pt x="24" y="49"/>
                    <a:pt x="16" y="81"/>
                  </a:cubicBezTo>
                  <a:cubicBezTo>
                    <a:pt x="16" y="81"/>
                    <a:pt x="35" y="90"/>
                    <a:pt x="13" y="85"/>
                  </a:cubicBezTo>
                  <a:cubicBezTo>
                    <a:pt x="13" y="85"/>
                    <a:pt x="6" y="86"/>
                    <a:pt x="5" y="88"/>
                  </a:cubicBezTo>
                  <a:cubicBezTo>
                    <a:pt x="5" y="88"/>
                    <a:pt x="0" y="85"/>
                    <a:pt x="13" y="83"/>
                  </a:cubicBezTo>
                  <a:cubicBezTo>
                    <a:pt x="13" y="83"/>
                    <a:pt x="11" y="83"/>
                    <a:pt x="14" y="79"/>
                  </a:cubicBezTo>
                  <a:cubicBezTo>
                    <a:pt x="14" y="79"/>
                    <a:pt x="18" y="54"/>
                    <a:pt x="17" y="54"/>
                  </a:cubicBezTo>
                  <a:cubicBezTo>
                    <a:pt x="17" y="54"/>
                    <a:pt x="25" y="53"/>
                    <a:pt x="18" y="48"/>
                  </a:cubicBezTo>
                  <a:cubicBezTo>
                    <a:pt x="18" y="48"/>
                    <a:pt x="20" y="39"/>
                    <a:pt x="17" y="37"/>
                  </a:cubicBezTo>
                  <a:cubicBezTo>
                    <a:pt x="20" y="29"/>
                    <a:pt x="20" y="29"/>
                    <a:pt x="20" y="29"/>
                  </a:cubicBezTo>
                  <a:cubicBezTo>
                    <a:pt x="20" y="29"/>
                    <a:pt x="15" y="18"/>
                    <a:pt x="3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0" name="Freeform 537"/>
            <p:cNvSpPr>
              <a:spLocks/>
            </p:cNvSpPr>
            <p:nvPr/>
          </p:nvSpPr>
          <p:spPr bwMode="auto">
            <a:xfrm>
              <a:off x="1278" y="2700"/>
              <a:ext cx="9" cy="30"/>
            </a:xfrm>
            <a:custGeom>
              <a:avLst/>
              <a:gdLst>
                <a:gd name="T0" fmla="*/ 3 w 6"/>
                <a:gd name="T1" fmla="*/ 7 h 21"/>
                <a:gd name="T2" fmla="*/ 5 w 6"/>
                <a:gd name="T3" fmla="*/ 7 h 21"/>
                <a:gd name="T4" fmla="*/ 3 w 6"/>
                <a:gd name="T5" fmla="*/ 3 h 21"/>
                <a:gd name="T6" fmla="*/ 2 w 6"/>
                <a:gd name="T7" fmla="*/ 3 h 21"/>
                <a:gd name="T8" fmla="*/ 0 w 6"/>
                <a:gd name="T9" fmla="*/ 7 h 21"/>
                <a:gd name="T10" fmla="*/ 1 w 6"/>
                <a:gd name="T11" fmla="*/ 11 h 21"/>
                <a:gd name="T12" fmla="*/ 1 w 6"/>
                <a:gd name="T13" fmla="*/ 17 h 21"/>
                <a:gd name="T14" fmla="*/ 1 w 6"/>
                <a:gd name="T15" fmla="*/ 15 h 21"/>
                <a:gd name="T16" fmla="*/ 0 w 6"/>
                <a:gd name="T17" fmla="*/ 16 h 21"/>
                <a:gd name="T18" fmla="*/ 2 w 6"/>
                <a:gd name="T19" fmla="*/ 21 h 21"/>
                <a:gd name="T20" fmla="*/ 2 w 6"/>
                <a:gd name="T21" fmla="*/ 19 h 21"/>
                <a:gd name="T22" fmla="*/ 5 w 6"/>
                <a:gd name="T23" fmla="*/ 13 h 21"/>
                <a:gd name="T24" fmla="*/ 1 w 6"/>
                <a:gd name="T25" fmla="*/ 7 h 21"/>
                <a:gd name="T26" fmla="*/ 3 w 6"/>
                <a:gd name="T27"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21">
                  <a:moveTo>
                    <a:pt x="3" y="7"/>
                  </a:moveTo>
                  <a:cubicBezTo>
                    <a:pt x="5" y="7"/>
                    <a:pt x="5" y="7"/>
                    <a:pt x="5" y="7"/>
                  </a:cubicBezTo>
                  <a:cubicBezTo>
                    <a:pt x="5" y="7"/>
                    <a:pt x="6" y="3"/>
                    <a:pt x="3" y="3"/>
                  </a:cubicBezTo>
                  <a:cubicBezTo>
                    <a:pt x="3" y="3"/>
                    <a:pt x="3" y="0"/>
                    <a:pt x="2" y="3"/>
                  </a:cubicBezTo>
                  <a:cubicBezTo>
                    <a:pt x="2" y="3"/>
                    <a:pt x="1" y="3"/>
                    <a:pt x="0" y="7"/>
                  </a:cubicBezTo>
                  <a:cubicBezTo>
                    <a:pt x="0" y="7"/>
                    <a:pt x="0" y="10"/>
                    <a:pt x="1" y="11"/>
                  </a:cubicBezTo>
                  <a:cubicBezTo>
                    <a:pt x="1" y="11"/>
                    <a:pt x="6" y="17"/>
                    <a:pt x="1" y="17"/>
                  </a:cubicBezTo>
                  <a:cubicBezTo>
                    <a:pt x="1" y="15"/>
                    <a:pt x="1" y="15"/>
                    <a:pt x="1" y="15"/>
                  </a:cubicBezTo>
                  <a:cubicBezTo>
                    <a:pt x="1" y="15"/>
                    <a:pt x="0" y="13"/>
                    <a:pt x="0" y="16"/>
                  </a:cubicBezTo>
                  <a:cubicBezTo>
                    <a:pt x="2" y="21"/>
                    <a:pt x="2" y="21"/>
                    <a:pt x="2" y="21"/>
                  </a:cubicBezTo>
                  <a:cubicBezTo>
                    <a:pt x="2" y="21"/>
                    <a:pt x="2" y="21"/>
                    <a:pt x="2" y="19"/>
                  </a:cubicBezTo>
                  <a:cubicBezTo>
                    <a:pt x="2" y="19"/>
                    <a:pt x="6" y="18"/>
                    <a:pt x="5" y="13"/>
                  </a:cubicBezTo>
                  <a:cubicBezTo>
                    <a:pt x="5" y="13"/>
                    <a:pt x="1" y="9"/>
                    <a:pt x="1" y="7"/>
                  </a:cubicBezTo>
                  <a:cubicBezTo>
                    <a:pt x="1" y="7"/>
                    <a:pt x="2" y="2"/>
                    <a:pt x="3" y="7"/>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1" name="Freeform 538"/>
            <p:cNvSpPr>
              <a:spLocks/>
            </p:cNvSpPr>
            <p:nvPr/>
          </p:nvSpPr>
          <p:spPr bwMode="auto">
            <a:xfrm>
              <a:off x="1287" y="2704"/>
              <a:ext cx="9" cy="23"/>
            </a:xfrm>
            <a:custGeom>
              <a:avLst/>
              <a:gdLst>
                <a:gd name="T0" fmla="*/ 0 w 6"/>
                <a:gd name="T1" fmla="*/ 2 h 16"/>
                <a:gd name="T2" fmla="*/ 0 w 6"/>
                <a:gd name="T3" fmla="*/ 4 h 16"/>
                <a:gd name="T4" fmla="*/ 3 w 6"/>
                <a:gd name="T5" fmla="*/ 3 h 16"/>
                <a:gd name="T6" fmla="*/ 2 w 6"/>
                <a:gd name="T7" fmla="*/ 12 h 16"/>
                <a:gd name="T8" fmla="*/ 2 w 6"/>
                <a:gd name="T9" fmla="*/ 16 h 16"/>
                <a:gd name="T10" fmla="*/ 2 w 6"/>
                <a:gd name="T11" fmla="*/ 16 h 16"/>
                <a:gd name="T12" fmla="*/ 4 w 6"/>
                <a:gd name="T13" fmla="*/ 16 h 16"/>
                <a:gd name="T14" fmla="*/ 6 w 6"/>
                <a:gd name="T15" fmla="*/ 0 h 16"/>
                <a:gd name="T16" fmla="*/ 4 w 6"/>
                <a:gd name="T17" fmla="*/ 0 h 16"/>
                <a:gd name="T18" fmla="*/ 0 w 6"/>
                <a:gd name="T19"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6">
                  <a:moveTo>
                    <a:pt x="0" y="2"/>
                  </a:moveTo>
                  <a:cubicBezTo>
                    <a:pt x="0" y="4"/>
                    <a:pt x="0" y="4"/>
                    <a:pt x="0" y="4"/>
                  </a:cubicBezTo>
                  <a:cubicBezTo>
                    <a:pt x="3" y="3"/>
                    <a:pt x="3" y="3"/>
                    <a:pt x="3" y="3"/>
                  </a:cubicBezTo>
                  <a:cubicBezTo>
                    <a:pt x="3" y="3"/>
                    <a:pt x="2" y="9"/>
                    <a:pt x="2" y="12"/>
                  </a:cubicBezTo>
                  <a:cubicBezTo>
                    <a:pt x="2" y="16"/>
                    <a:pt x="2" y="16"/>
                    <a:pt x="2" y="16"/>
                  </a:cubicBezTo>
                  <a:cubicBezTo>
                    <a:pt x="2" y="16"/>
                    <a:pt x="2" y="16"/>
                    <a:pt x="2" y="16"/>
                  </a:cubicBezTo>
                  <a:cubicBezTo>
                    <a:pt x="4" y="16"/>
                    <a:pt x="4" y="16"/>
                    <a:pt x="4" y="16"/>
                  </a:cubicBezTo>
                  <a:cubicBezTo>
                    <a:pt x="4" y="16"/>
                    <a:pt x="5" y="5"/>
                    <a:pt x="6" y="0"/>
                  </a:cubicBezTo>
                  <a:cubicBezTo>
                    <a:pt x="4" y="0"/>
                    <a:pt x="4" y="0"/>
                    <a:pt x="4" y="0"/>
                  </a:cubicBezTo>
                  <a:cubicBezTo>
                    <a:pt x="0" y="2"/>
                    <a:pt x="0" y="2"/>
                    <a:pt x="0" y="2"/>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2" name="Freeform 539"/>
            <p:cNvSpPr>
              <a:spLocks/>
            </p:cNvSpPr>
            <p:nvPr/>
          </p:nvSpPr>
          <p:spPr bwMode="auto">
            <a:xfrm>
              <a:off x="1322" y="2723"/>
              <a:ext cx="6" cy="6"/>
            </a:xfrm>
            <a:custGeom>
              <a:avLst/>
              <a:gdLst>
                <a:gd name="T0" fmla="*/ 1 w 6"/>
                <a:gd name="T1" fmla="*/ 0 h 6"/>
                <a:gd name="T2" fmla="*/ 0 w 6"/>
                <a:gd name="T3" fmla="*/ 6 h 6"/>
                <a:gd name="T4" fmla="*/ 3 w 6"/>
                <a:gd name="T5" fmla="*/ 6 h 6"/>
                <a:gd name="T6" fmla="*/ 6 w 6"/>
                <a:gd name="T7" fmla="*/ 1 h 6"/>
                <a:gd name="T8" fmla="*/ 1 w 6"/>
                <a:gd name="T9" fmla="*/ 0 h 6"/>
              </a:gdLst>
              <a:ahLst/>
              <a:cxnLst>
                <a:cxn ang="0">
                  <a:pos x="T0" y="T1"/>
                </a:cxn>
                <a:cxn ang="0">
                  <a:pos x="T2" y="T3"/>
                </a:cxn>
                <a:cxn ang="0">
                  <a:pos x="T4" y="T5"/>
                </a:cxn>
                <a:cxn ang="0">
                  <a:pos x="T6" y="T7"/>
                </a:cxn>
                <a:cxn ang="0">
                  <a:pos x="T8" y="T9"/>
                </a:cxn>
              </a:cxnLst>
              <a:rect l="0" t="0" r="r" b="b"/>
              <a:pathLst>
                <a:path w="6" h="6">
                  <a:moveTo>
                    <a:pt x="1" y="0"/>
                  </a:moveTo>
                  <a:lnTo>
                    <a:pt x="0" y="6"/>
                  </a:lnTo>
                  <a:lnTo>
                    <a:pt x="3" y="6"/>
                  </a:lnTo>
                  <a:lnTo>
                    <a:pt x="6" y="1"/>
                  </a:lnTo>
                  <a:lnTo>
                    <a:pt x="1" y="0"/>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3" name="Freeform 540"/>
            <p:cNvSpPr>
              <a:spLocks/>
            </p:cNvSpPr>
            <p:nvPr/>
          </p:nvSpPr>
          <p:spPr bwMode="auto">
            <a:xfrm>
              <a:off x="1322" y="2723"/>
              <a:ext cx="6" cy="6"/>
            </a:xfrm>
            <a:custGeom>
              <a:avLst/>
              <a:gdLst>
                <a:gd name="T0" fmla="*/ 1 w 6"/>
                <a:gd name="T1" fmla="*/ 0 h 6"/>
                <a:gd name="T2" fmla="*/ 0 w 6"/>
                <a:gd name="T3" fmla="*/ 6 h 6"/>
                <a:gd name="T4" fmla="*/ 3 w 6"/>
                <a:gd name="T5" fmla="*/ 6 h 6"/>
                <a:gd name="T6" fmla="*/ 6 w 6"/>
                <a:gd name="T7" fmla="*/ 1 h 6"/>
                <a:gd name="T8" fmla="*/ 1 w 6"/>
                <a:gd name="T9" fmla="*/ 0 h 6"/>
              </a:gdLst>
              <a:ahLst/>
              <a:cxnLst>
                <a:cxn ang="0">
                  <a:pos x="T0" y="T1"/>
                </a:cxn>
                <a:cxn ang="0">
                  <a:pos x="T2" y="T3"/>
                </a:cxn>
                <a:cxn ang="0">
                  <a:pos x="T4" y="T5"/>
                </a:cxn>
                <a:cxn ang="0">
                  <a:pos x="T6" y="T7"/>
                </a:cxn>
                <a:cxn ang="0">
                  <a:pos x="T8" y="T9"/>
                </a:cxn>
              </a:cxnLst>
              <a:rect l="0" t="0" r="r" b="b"/>
              <a:pathLst>
                <a:path w="6" h="6">
                  <a:moveTo>
                    <a:pt x="1" y="0"/>
                  </a:moveTo>
                  <a:lnTo>
                    <a:pt x="0" y="6"/>
                  </a:lnTo>
                  <a:lnTo>
                    <a:pt x="3" y="6"/>
                  </a:lnTo>
                  <a:lnTo>
                    <a:pt x="6" y="1"/>
                  </a:lnTo>
                  <a:lnTo>
                    <a:pt x="1" y="0"/>
                  </a:ln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4" name="Freeform 541"/>
            <p:cNvSpPr>
              <a:spLocks noEditPoints="1"/>
            </p:cNvSpPr>
            <p:nvPr/>
          </p:nvSpPr>
          <p:spPr bwMode="auto">
            <a:xfrm>
              <a:off x="1294" y="2704"/>
              <a:ext cx="16" cy="25"/>
            </a:xfrm>
            <a:custGeom>
              <a:avLst/>
              <a:gdLst>
                <a:gd name="T0" fmla="*/ 6 w 11"/>
                <a:gd name="T1" fmla="*/ 1 h 17"/>
                <a:gd name="T2" fmla="*/ 2 w 11"/>
                <a:gd name="T3" fmla="*/ 4 h 17"/>
                <a:gd name="T4" fmla="*/ 1 w 11"/>
                <a:gd name="T5" fmla="*/ 12 h 17"/>
                <a:gd name="T6" fmla="*/ 3 w 11"/>
                <a:gd name="T7" fmla="*/ 16 h 17"/>
                <a:gd name="T8" fmla="*/ 6 w 11"/>
                <a:gd name="T9" fmla="*/ 16 h 17"/>
                <a:gd name="T10" fmla="*/ 9 w 11"/>
                <a:gd name="T11" fmla="*/ 12 h 17"/>
                <a:gd name="T12" fmla="*/ 10 w 11"/>
                <a:gd name="T13" fmla="*/ 4 h 17"/>
                <a:gd name="T14" fmla="*/ 6 w 11"/>
                <a:gd name="T15" fmla="*/ 1 h 17"/>
                <a:gd name="T16" fmla="*/ 6 w 11"/>
                <a:gd name="T17" fmla="*/ 13 h 17"/>
                <a:gd name="T18" fmla="*/ 4 w 11"/>
                <a:gd name="T19" fmla="*/ 12 h 17"/>
                <a:gd name="T20" fmla="*/ 5 w 11"/>
                <a:gd name="T21" fmla="*/ 4 h 17"/>
                <a:gd name="T22" fmla="*/ 8 w 11"/>
                <a:gd name="T23" fmla="*/ 4 h 17"/>
                <a:gd name="T24" fmla="*/ 6 w 11"/>
                <a:gd name="T25" fmla="*/ 1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7">
                  <a:moveTo>
                    <a:pt x="6" y="1"/>
                  </a:moveTo>
                  <a:cubicBezTo>
                    <a:pt x="2" y="0"/>
                    <a:pt x="2" y="4"/>
                    <a:pt x="2" y="4"/>
                  </a:cubicBezTo>
                  <a:cubicBezTo>
                    <a:pt x="1" y="12"/>
                    <a:pt x="1" y="12"/>
                    <a:pt x="1" y="12"/>
                  </a:cubicBezTo>
                  <a:cubicBezTo>
                    <a:pt x="0" y="16"/>
                    <a:pt x="3" y="16"/>
                    <a:pt x="3" y="16"/>
                  </a:cubicBezTo>
                  <a:cubicBezTo>
                    <a:pt x="6" y="16"/>
                    <a:pt x="6" y="16"/>
                    <a:pt x="6" y="16"/>
                  </a:cubicBezTo>
                  <a:cubicBezTo>
                    <a:pt x="9" y="16"/>
                    <a:pt x="9" y="12"/>
                    <a:pt x="9" y="12"/>
                  </a:cubicBezTo>
                  <a:cubicBezTo>
                    <a:pt x="9" y="10"/>
                    <a:pt x="10" y="4"/>
                    <a:pt x="10" y="4"/>
                  </a:cubicBezTo>
                  <a:cubicBezTo>
                    <a:pt x="11" y="0"/>
                    <a:pt x="6" y="1"/>
                    <a:pt x="6" y="1"/>
                  </a:cubicBezTo>
                  <a:moveTo>
                    <a:pt x="6" y="13"/>
                  </a:moveTo>
                  <a:cubicBezTo>
                    <a:pt x="6" y="13"/>
                    <a:pt x="4" y="17"/>
                    <a:pt x="4" y="12"/>
                  </a:cubicBezTo>
                  <a:cubicBezTo>
                    <a:pt x="5" y="4"/>
                    <a:pt x="5" y="4"/>
                    <a:pt x="5" y="4"/>
                  </a:cubicBezTo>
                  <a:cubicBezTo>
                    <a:pt x="5" y="4"/>
                    <a:pt x="6" y="1"/>
                    <a:pt x="8" y="4"/>
                  </a:cubicBezTo>
                  <a:cubicBezTo>
                    <a:pt x="8" y="4"/>
                    <a:pt x="6" y="12"/>
                    <a:pt x="6" y="13"/>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5" name="Freeform 542"/>
            <p:cNvSpPr>
              <a:spLocks noEditPoints="1"/>
            </p:cNvSpPr>
            <p:nvPr/>
          </p:nvSpPr>
          <p:spPr bwMode="auto">
            <a:xfrm>
              <a:off x="1307" y="2704"/>
              <a:ext cx="16" cy="25"/>
            </a:xfrm>
            <a:custGeom>
              <a:avLst/>
              <a:gdLst>
                <a:gd name="T0" fmla="*/ 11 w 11"/>
                <a:gd name="T1" fmla="*/ 2 h 17"/>
                <a:gd name="T2" fmla="*/ 8 w 11"/>
                <a:gd name="T3" fmla="*/ 0 h 17"/>
                <a:gd name="T4" fmla="*/ 2 w 11"/>
                <a:gd name="T5" fmla="*/ 5 h 17"/>
                <a:gd name="T6" fmla="*/ 5 w 11"/>
                <a:gd name="T7" fmla="*/ 16 h 17"/>
                <a:gd name="T8" fmla="*/ 11 w 11"/>
                <a:gd name="T9" fmla="*/ 12 h 17"/>
                <a:gd name="T10" fmla="*/ 11 w 11"/>
                <a:gd name="T11" fmla="*/ 2 h 17"/>
                <a:gd name="T12" fmla="*/ 6 w 11"/>
                <a:gd name="T13" fmla="*/ 14 h 17"/>
                <a:gd name="T14" fmla="*/ 5 w 11"/>
                <a:gd name="T15" fmla="*/ 8 h 17"/>
                <a:gd name="T16" fmla="*/ 7 w 11"/>
                <a:gd name="T17" fmla="*/ 1 h 17"/>
                <a:gd name="T18" fmla="*/ 8 w 11"/>
                <a:gd name="T19" fmla="*/ 6 h 17"/>
                <a:gd name="T20" fmla="*/ 6 w 11"/>
                <a:gd name="T21"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7">
                  <a:moveTo>
                    <a:pt x="11" y="2"/>
                  </a:moveTo>
                  <a:cubicBezTo>
                    <a:pt x="11" y="2"/>
                    <a:pt x="11" y="0"/>
                    <a:pt x="8" y="0"/>
                  </a:cubicBezTo>
                  <a:cubicBezTo>
                    <a:pt x="8" y="0"/>
                    <a:pt x="3" y="0"/>
                    <a:pt x="2" y="5"/>
                  </a:cubicBezTo>
                  <a:cubicBezTo>
                    <a:pt x="2" y="5"/>
                    <a:pt x="0" y="17"/>
                    <a:pt x="5" y="16"/>
                  </a:cubicBezTo>
                  <a:cubicBezTo>
                    <a:pt x="5" y="16"/>
                    <a:pt x="11" y="17"/>
                    <a:pt x="11" y="12"/>
                  </a:cubicBezTo>
                  <a:cubicBezTo>
                    <a:pt x="11" y="2"/>
                    <a:pt x="11" y="2"/>
                    <a:pt x="11" y="2"/>
                  </a:cubicBezTo>
                  <a:moveTo>
                    <a:pt x="6" y="14"/>
                  </a:moveTo>
                  <a:cubicBezTo>
                    <a:pt x="6" y="14"/>
                    <a:pt x="4" y="15"/>
                    <a:pt x="5" y="8"/>
                  </a:cubicBezTo>
                  <a:cubicBezTo>
                    <a:pt x="5" y="8"/>
                    <a:pt x="4" y="1"/>
                    <a:pt x="7" y="1"/>
                  </a:cubicBezTo>
                  <a:cubicBezTo>
                    <a:pt x="7" y="1"/>
                    <a:pt x="8" y="1"/>
                    <a:pt x="8" y="6"/>
                  </a:cubicBezTo>
                  <a:cubicBezTo>
                    <a:pt x="8" y="6"/>
                    <a:pt x="9" y="15"/>
                    <a:pt x="6" y="14"/>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6" name="Freeform 543"/>
            <p:cNvSpPr>
              <a:spLocks noEditPoints="1"/>
            </p:cNvSpPr>
            <p:nvPr/>
          </p:nvSpPr>
          <p:spPr bwMode="auto">
            <a:xfrm>
              <a:off x="1328" y="2702"/>
              <a:ext cx="14" cy="27"/>
            </a:xfrm>
            <a:custGeom>
              <a:avLst/>
              <a:gdLst>
                <a:gd name="T0" fmla="*/ 7 w 10"/>
                <a:gd name="T1" fmla="*/ 2 h 18"/>
                <a:gd name="T2" fmla="*/ 3 w 10"/>
                <a:gd name="T3" fmla="*/ 1 h 18"/>
                <a:gd name="T4" fmla="*/ 1 w 10"/>
                <a:gd name="T5" fmla="*/ 5 h 18"/>
                <a:gd name="T6" fmla="*/ 0 w 10"/>
                <a:gd name="T7" fmla="*/ 14 h 18"/>
                <a:gd name="T8" fmla="*/ 3 w 10"/>
                <a:gd name="T9" fmla="*/ 18 h 18"/>
                <a:gd name="T10" fmla="*/ 8 w 10"/>
                <a:gd name="T11" fmla="*/ 15 h 18"/>
                <a:gd name="T12" fmla="*/ 7 w 10"/>
                <a:gd name="T13" fmla="*/ 2 h 18"/>
                <a:gd name="T14" fmla="*/ 3 w 10"/>
                <a:gd name="T15" fmla="*/ 16 h 18"/>
                <a:gd name="T16" fmla="*/ 3 w 10"/>
                <a:gd name="T17" fmla="*/ 12 h 18"/>
                <a:gd name="T18" fmla="*/ 3 w 10"/>
                <a:gd name="T19" fmla="*/ 3 h 18"/>
                <a:gd name="T20" fmla="*/ 6 w 10"/>
                <a:gd name="T21" fmla="*/ 5 h 18"/>
                <a:gd name="T22" fmla="*/ 3 w 10"/>
                <a:gd name="T23"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8">
                  <a:moveTo>
                    <a:pt x="7" y="2"/>
                  </a:moveTo>
                  <a:cubicBezTo>
                    <a:pt x="7" y="2"/>
                    <a:pt x="5" y="0"/>
                    <a:pt x="3" y="1"/>
                  </a:cubicBezTo>
                  <a:cubicBezTo>
                    <a:pt x="3" y="1"/>
                    <a:pt x="0" y="0"/>
                    <a:pt x="1" y="5"/>
                  </a:cubicBezTo>
                  <a:cubicBezTo>
                    <a:pt x="1" y="5"/>
                    <a:pt x="1" y="9"/>
                    <a:pt x="0" y="14"/>
                  </a:cubicBezTo>
                  <a:cubicBezTo>
                    <a:pt x="0" y="14"/>
                    <a:pt x="0" y="18"/>
                    <a:pt x="3" y="18"/>
                  </a:cubicBezTo>
                  <a:cubicBezTo>
                    <a:pt x="3" y="18"/>
                    <a:pt x="7" y="18"/>
                    <a:pt x="8" y="15"/>
                  </a:cubicBezTo>
                  <a:cubicBezTo>
                    <a:pt x="8" y="15"/>
                    <a:pt x="10" y="2"/>
                    <a:pt x="7" y="2"/>
                  </a:cubicBezTo>
                  <a:moveTo>
                    <a:pt x="3" y="16"/>
                  </a:moveTo>
                  <a:cubicBezTo>
                    <a:pt x="3" y="16"/>
                    <a:pt x="2" y="15"/>
                    <a:pt x="3" y="12"/>
                  </a:cubicBezTo>
                  <a:cubicBezTo>
                    <a:pt x="3" y="12"/>
                    <a:pt x="3" y="4"/>
                    <a:pt x="3" y="3"/>
                  </a:cubicBezTo>
                  <a:cubicBezTo>
                    <a:pt x="3" y="3"/>
                    <a:pt x="5" y="1"/>
                    <a:pt x="6" y="5"/>
                  </a:cubicBezTo>
                  <a:cubicBezTo>
                    <a:pt x="6" y="5"/>
                    <a:pt x="7" y="17"/>
                    <a:pt x="3" y="16"/>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7" name="Freeform 544"/>
            <p:cNvSpPr>
              <a:spLocks noEditPoints="1"/>
            </p:cNvSpPr>
            <p:nvPr/>
          </p:nvSpPr>
          <p:spPr bwMode="auto">
            <a:xfrm>
              <a:off x="1341" y="2701"/>
              <a:ext cx="10" cy="29"/>
            </a:xfrm>
            <a:custGeom>
              <a:avLst/>
              <a:gdLst>
                <a:gd name="T0" fmla="*/ 6 w 7"/>
                <a:gd name="T1" fmla="*/ 3 h 20"/>
                <a:gd name="T2" fmla="*/ 0 w 7"/>
                <a:gd name="T3" fmla="*/ 4 h 20"/>
                <a:gd name="T4" fmla="*/ 0 w 7"/>
                <a:gd name="T5" fmla="*/ 15 h 20"/>
                <a:gd name="T6" fmla="*/ 4 w 7"/>
                <a:gd name="T7" fmla="*/ 19 h 20"/>
                <a:gd name="T8" fmla="*/ 7 w 7"/>
                <a:gd name="T9" fmla="*/ 13 h 20"/>
                <a:gd name="T10" fmla="*/ 6 w 7"/>
                <a:gd name="T11" fmla="*/ 3 h 20"/>
                <a:gd name="T12" fmla="*/ 4 w 7"/>
                <a:gd name="T13" fmla="*/ 17 h 20"/>
                <a:gd name="T14" fmla="*/ 3 w 7"/>
                <a:gd name="T15" fmla="*/ 10 h 20"/>
                <a:gd name="T16" fmla="*/ 4 w 7"/>
                <a:gd name="T17" fmla="*/ 3 h 20"/>
                <a:gd name="T18" fmla="*/ 5 w 7"/>
                <a:gd name="T19" fmla="*/ 8 h 20"/>
                <a:gd name="T20" fmla="*/ 4 w 7"/>
                <a:gd name="T21"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20">
                  <a:moveTo>
                    <a:pt x="6" y="3"/>
                  </a:moveTo>
                  <a:cubicBezTo>
                    <a:pt x="2" y="0"/>
                    <a:pt x="0" y="4"/>
                    <a:pt x="0" y="4"/>
                  </a:cubicBezTo>
                  <a:cubicBezTo>
                    <a:pt x="2" y="4"/>
                    <a:pt x="0" y="15"/>
                    <a:pt x="0" y="15"/>
                  </a:cubicBezTo>
                  <a:cubicBezTo>
                    <a:pt x="0" y="19"/>
                    <a:pt x="4" y="19"/>
                    <a:pt x="4" y="19"/>
                  </a:cubicBezTo>
                  <a:cubicBezTo>
                    <a:pt x="7" y="20"/>
                    <a:pt x="7" y="13"/>
                    <a:pt x="7" y="13"/>
                  </a:cubicBezTo>
                  <a:cubicBezTo>
                    <a:pt x="7" y="4"/>
                    <a:pt x="6" y="3"/>
                    <a:pt x="6" y="3"/>
                  </a:cubicBezTo>
                  <a:moveTo>
                    <a:pt x="4" y="17"/>
                  </a:moveTo>
                  <a:cubicBezTo>
                    <a:pt x="4" y="17"/>
                    <a:pt x="2" y="17"/>
                    <a:pt x="3" y="10"/>
                  </a:cubicBezTo>
                  <a:cubicBezTo>
                    <a:pt x="3" y="10"/>
                    <a:pt x="2" y="3"/>
                    <a:pt x="4" y="3"/>
                  </a:cubicBezTo>
                  <a:cubicBezTo>
                    <a:pt x="4" y="3"/>
                    <a:pt x="5" y="3"/>
                    <a:pt x="5" y="8"/>
                  </a:cubicBezTo>
                  <a:cubicBezTo>
                    <a:pt x="5" y="8"/>
                    <a:pt x="6" y="17"/>
                    <a:pt x="4" y="17"/>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8" name="Freeform 545"/>
            <p:cNvSpPr>
              <a:spLocks noEditPoints="1"/>
            </p:cNvSpPr>
            <p:nvPr/>
          </p:nvSpPr>
          <p:spPr bwMode="auto">
            <a:xfrm>
              <a:off x="1351" y="2704"/>
              <a:ext cx="7" cy="29"/>
            </a:xfrm>
            <a:custGeom>
              <a:avLst/>
              <a:gdLst>
                <a:gd name="T0" fmla="*/ 4 w 5"/>
                <a:gd name="T1" fmla="*/ 5 h 20"/>
                <a:gd name="T2" fmla="*/ 2 w 5"/>
                <a:gd name="T3" fmla="*/ 1 h 20"/>
                <a:gd name="T4" fmla="*/ 0 w 5"/>
                <a:gd name="T5" fmla="*/ 4 h 20"/>
                <a:gd name="T6" fmla="*/ 0 w 5"/>
                <a:gd name="T7" fmla="*/ 15 h 20"/>
                <a:gd name="T8" fmla="*/ 3 w 5"/>
                <a:gd name="T9" fmla="*/ 17 h 20"/>
                <a:gd name="T10" fmla="*/ 3 w 5"/>
                <a:gd name="T11" fmla="*/ 12 h 20"/>
                <a:gd name="T12" fmla="*/ 4 w 5"/>
                <a:gd name="T13" fmla="*/ 5 h 20"/>
                <a:gd name="T14" fmla="*/ 2 w 5"/>
                <a:gd name="T15" fmla="*/ 16 h 20"/>
                <a:gd name="T16" fmla="*/ 2 w 5"/>
                <a:gd name="T17" fmla="*/ 8 h 20"/>
                <a:gd name="T18" fmla="*/ 2 w 5"/>
                <a:gd name="T19" fmla="*/ 3 h 20"/>
                <a:gd name="T20" fmla="*/ 3 w 5"/>
                <a:gd name="T21" fmla="*/ 5 h 20"/>
                <a:gd name="T22" fmla="*/ 2 w 5"/>
                <a:gd name="T23"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0">
                  <a:moveTo>
                    <a:pt x="4" y="5"/>
                  </a:moveTo>
                  <a:cubicBezTo>
                    <a:pt x="4" y="5"/>
                    <a:pt x="4" y="1"/>
                    <a:pt x="2" y="1"/>
                  </a:cubicBezTo>
                  <a:cubicBezTo>
                    <a:pt x="2" y="1"/>
                    <a:pt x="0" y="0"/>
                    <a:pt x="0" y="4"/>
                  </a:cubicBezTo>
                  <a:cubicBezTo>
                    <a:pt x="0" y="4"/>
                    <a:pt x="1" y="7"/>
                    <a:pt x="0" y="15"/>
                  </a:cubicBezTo>
                  <a:cubicBezTo>
                    <a:pt x="0" y="15"/>
                    <a:pt x="0" y="20"/>
                    <a:pt x="3" y="17"/>
                  </a:cubicBezTo>
                  <a:cubicBezTo>
                    <a:pt x="3" y="17"/>
                    <a:pt x="5" y="17"/>
                    <a:pt x="3" y="12"/>
                  </a:cubicBezTo>
                  <a:cubicBezTo>
                    <a:pt x="3" y="12"/>
                    <a:pt x="3" y="6"/>
                    <a:pt x="4" y="5"/>
                  </a:cubicBezTo>
                  <a:moveTo>
                    <a:pt x="2" y="16"/>
                  </a:moveTo>
                  <a:cubicBezTo>
                    <a:pt x="2" y="16"/>
                    <a:pt x="0" y="16"/>
                    <a:pt x="2" y="8"/>
                  </a:cubicBezTo>
                  <a:cubicBezTo>
                    <a:pt x="2" y="8"/>
                    <a:pt x="1" y="4"/>
                    <a:pt x="2" y="3"/>
                  </a:cubicBezTo>
                  <a:cubicBezTo>
                    <a:pt x="2" y="3"/>
                    <a:pt x="3" y="2"/>
                    <a:pt x="3" y="5"/>
                  </a:cubicBezTo>
                  <a:cubicBezTo>
                    <a:pt x="3" y="5"/>
                    <a:pt x="3" y="16"/>
                    <a:pt x="2" y="16"/>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49" name="Freeform 546"/>
            <p:cNvSpPr>
              <a:spLocks/>
            </p:cNvSpPr>
            <p:nvPr/>
          </p:nvSpPr>
          <p:spPr bwMode="auto">
            <a:xfrm>
              <a:off x="1326" y="2778"/>
              <a:ext cx="19" cy="25"/>
            </a:xfrm>
            <a:custGeom>
              <a:avLst/>
              <a:gdLst>
                <a:gd name="T0" fmla="*/ 11 w 13"/>
                <a:gd name="T1" fmla="*/ 7 h 17"/>
                <a:gd name="T2" fmla="*/ 0 w 13"/>
                <a:gd name="T3" fmla="*/ 5 h 17"/>
                <a:gd name="T4" fmla="*/ 2 w 13"/>
                <a:gd name="T5" fmla="*/ 17 h 17"/>
                <a:gd name="T6" fmla="*/ 11 w 13"/>
                <a:gd name="T7" fmla="*/ 7 h 17"/>
              </a:gdLst>
              <a:ahLst/>
              <a:cxnLst>
                <a:cxn ang="0">
                  <a:pos x="T0" y="T1"/>
                </a:cxn>
                <a:cxn ang="0">
                  <a:pos x="T2" y="T3"/>
                </a:cxn>
                <a:cxn ang="0">
                  <a:pos x="T4" y="T5"/>
                </a:cxn>
                <a:cxn ang="0">
                  <a:pos x="T6" y="T7"/>
                </a:cxn>
              </a:cxnLst>
              <a:rect l="0" t="0" r="r" b="b"/>
              <a:pathLst>
                <a:path w="13" h="17">
                  <a:moveTo>
                    <a:pt x="11" y="7"/>
                  </a:moveTo>
                  <a:cubicBezTo>
                    <a:pt x="13" y="0"/>
                    <a:pt x="4" y="4"/>
                    <a:pt x="0" y="5"/>
                  </a:cubicBezTo>
                  <a:cubicBezTo>
                    <a:pt x="0" y="9"/>
                    <a:pt x="2" y="15"/>
                    <a:pt x="2" y="17"/>
                  </a:cubicBezTo>
                  <a:cubicBezTo>
                    <a:pt x="5" y="13"/>
                    <a:pt x="9" y="11"/>
                    <a:pt x="11" y="7"/>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50" name="Freeform 547"/>
            <p:cNvSpPr>
              <a:spLocks noEditPoints="1"/>
            </p:cNvSpPr>
            <p:nvPr/>
          </p:nvSpPr>
          <p:spPr bwMode="auto">
            <a:xfrm>
              <a:off x="1354" y="2734"/>
              <a:ext cx="6" cy="66"/>
            </a:xfrm>
            <a:custGeom>
              <a:avLst/>
              <a:gdLst>
                <a:gd name="T0" fmla="*/ 2 w 4"/>
                <a:gd name="T1" fmla="*/ 36 h 45"/>
                <a:gd name="T2" fmla="*/ 2 w 4"/>
                <a:gd name="T3" fmla="*/ 42 h 45"/>
                <a:gd name="T4" fmla="*/ 3 w 4"/>
                <a:gd name="T5" fmla="*/ 45 h 45"/>
                <a:gd name="T6" fmla="*/ 4 w 4"/>
                <a:gd name="T7" fmla="*/ 45 h 45"/>
                <a:gd name="T8" fmla="*/ 2 w 4"/>
                <a:gd name="T9" fmla="*/ 36 h 45"/>
                <a:gd name="T10" fmla="*/ 2 w 4"/>
                <a:gd name="T11" fmla="*/ 36 h 45"/>
                <a:gd name="T12" fmla="*/ 2 w 4"/>
                <a:gd name="T13" fmla="*/ 36 h 45"/>
                <a:gd name="T14" fmla="*/ 2 w 4"/>
                <a:gd name="T15" fmla="*/ 0 h 45"/>
                <a:gd name="T16" fmla="*/ 1 w 4"/>
                <a:gd name="T17" fmla="*/ 2 h 45"/>
                <a:gd name="T18" fmla="*/ 1 w 4"/>
                <a:gd name="T19" fmla="*/ 2 h 45"/>
                <a:gd name="T20" fmla="*/ 1 w 4"/>
                <a:gd name="T21" fmla="*/ 17 h 45"/>
                <a:gd name="T22" fmla="*/ 1 w 4"/>
                <a:gd name="T23" fmla="*/ 28 h 45"/>
                <a:gd name="T24" fmla="*/ 1 w 4"/>
                <a:gd name="T25" fmla="*/ 18 h 45"/>
                <a:gd name="T26" fmla="*/ 2 w 4"/>
                <a:gd name="T2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5">
                  <a:moveTo>
                    <a:pt x="2" y="36"/>
                  </a:moveTo>
                  <a:cubicBezTo>
                    <a:pt x="2" y="39"/>
                    <a:pt x="2" y="42"/>
                    <a:pt x="2" y="42"/>
                  </a:cubicBezTo>
                  <a:cubicBezTo>
                    <a:pt x="1" y="44"/>
                    <a:pt x="2" y="45"/>
                    <a:pt x="3" y="45"/>
                  </a:cubicBezTo>
                  <a:cubicBezTo>
                    <a:pt x="4" y="45"/>
                    <a:pt x="4" y="45"/>
                    <a:pt x="4" y="45"/>
                  </a:cubicBezTo>
                  <a:cubicBezTo>
                    <a:pt x="2" y="36"/>
                    <a:pt x="2" y="36"/>
                    <a:pt x="2" y="36"/>
                  </a:cubicBezTo>
                  <a:cubicBezTo>
                    <a:pt x="2" y="36"/>
                    <a:pt x="2" y="36"/>
                    <a:pt x="2" y="36"/>
                  </a:cubicBezTo>
                  <a:cubicBezTo>
                    <a:pt x="2" y="36"/>
                    <a:pt x="2" y="36"/>
                    <a:pt x="2" y="36"/>
                  </a:cubicBezTo>
                  <a:moveTo>
                    <a:pt x="2" y="0"/>
                  </a:moveTo>
                  <a:cubicBezTo>
                    <a:pt x="1" y="1"/>
                    <a:pt x="1" y="2"/>
                    <a:pt x="1" y="2"/>
                  </a:cubicBezTo>
                  <a:cubicBezTo>
                    <a:pt x="1" y="2"/>
                    <a:pt x="1" y="2"/>
                    <a:pt x="1" y="2"/>
                  </a:cubicBezTo>
                  <a:cubicBezTo>
                    <a:pt x="3" y="2"/>
                    <a:pt x="1" y="17"/>
                    <a:pt x="1" y="17"/>
                  </a:cubicBezTo>
                  <a:cubicBezTo>
                    <a:pt x="0" y="18"/>
                    <a:pt x="0" y="24"/>
                    <a:pt x="1" y="28"/>
                  </a:cubicBezTo>
                  <a:cubicBezTo>
                    <a:pt x="1" y="23"/>
                    <a:pt x="1" y="18"/>
                    <a:pt x="1" y="18"/>
                  </a:cubicBezTo>
                  <a:cubicBezTo>
                    <a:pt x="3" y="13"/>
                    <a:pt x="2" y="2"/>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51" name="Freeform 548"/>
            <p:cNvSpPr>
              <a:spLocks/>
            </p:cNvSpPr>
            <p:nvPr/>
          </p:nvSpPr>
          <p:spPr bwMode="auto">
            <a:xfrm>
              <a:off x="1368" y="2795"/>
              <a:ext cx="2" cy="2"/>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1"/>
                    <a:pt x="0" y="1"/>
                  </a:cubicBezTo>
                  <a:cubicBezTo>
                    <a:pt x="0" y="1"/>
                    <a:pt x="0" y="1"/>
                    <a:pt x="0" y="1"/>
                  </a:cubicBezTo>
                  <a:cubicBezTo>
                    <a:pt x="1" y="1"/>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52" name="Freeform 549"/>
            <p:cNvSpPr>
              <a:spLocks noEditPoints="1"/>
            </p:cNvSpPr>
            <p:nvPr/>
          </p:nvSpPr>
          <p:spPr bwMode="auto">
            <a:xfrm>
              <a:off x="1360" y="2797"/>
              <a:ext cx="17" cy="9"/>
            </a:xfrm>
            <a:custGeom>
              <a:avLst/>
              <a:gdLst>
                <a:gd name="T0" fmla="*/ 6 w 12"/>
                <a:gd name="T1" fmla="*/ 1 h 6"/>
                <a:gd name="T2" fmla="*/ 6 w 12"/>
                <a:gd name="T3" fmla="*/ 1 h 6"/>
                <a:gd name="T4" fmla="*/ 6 w 12"/>
                <a:gd name="T5" fmla="*/ 1 h 6"/>
                <a:gd name="T6" fmla="*/ 9 w 12"/>
                <a:gd name="T7" fmla="*/ 3 h 6"/>
                <a:gd name="T8" fmla="*/ 10 w 12"/>
                <a:gd name="T9" fmla="*/ 4 h 6"/>
                <a:gd name="T10" fmla="*/ 12 w 12"/>
                <a:gd name="T11" fmla="*/ 5 h 6"/>
                <a:gd name="T12" fmla="*/ 12 w 12"/>
                <a:gd name="T13" fmla="*/ 6 h 6"/>
                <a:gd name="T14" fmla="*/ 12 w 12"/>
                <a:gd name="T15" fmla="*/ 6 h 6"/>
                <a:gd name="T16" fmla="*/ 7 w 12"/>
                <a:gd name="T17" fmla="*/ 2 h 6"/>
                <a:gd name="T18" fmla="*/ 6 w 12"/>
                <a:gd name="T19" fmla="*/ 1 h 6"/>
                <a:gd name="T20" fmla="*/ 6 w 12"/>
                <a:gd name="T21" fmla="*/ 1 h 6"/>
                <a:gd name="T22" fmla="*/ 6 w 12"/>
                <a:gd name="T23" fmla="*/ 1 h 6"/>
                <a:gd name="T24" fmla="*/ 6 w 12"/>
                <a:gd name="T25" fmla="*/ 1 h 6"/>
                <a:gd name="T26" fmla="*/ 4 w 12"/>
                <a:gd name="T27" fmla="*/ 0 h 6"/>
                <a:gd name="T28" fmla="*/ 0 w 12"/>
                <a:gd name="T29" fmla="*/ 2 h 6"/>
                <a:gd name="T30" fmla="*/ 4 w 12"/>
                <a:gd name="T31" fmla="*/ 0 h 6"/>
                <a:gd name="T32" fmla="*/ 4 w 12"/>
                <a:gd name="T33" fmla="*/ 0 h 6"/>
                <a:gd name="T34" fmla="*/ 6 w 12"/>
                <a:gd name="T35" fmla="*/ 0 h 6"/>
                <a:gd name="T36" fmla="*/ 5 w 12"/>
                <a:gd name="T37" fmla="*/ 1 h 6"/>
                <a:gd name="T38" fmla="*/ 5 w 12"/>
                <a:gd name="T39" fmla="*/ 1 h 6"/>
                <a:gd name="T40" fmla="*/ 5 w 12"/>
                <a:gd name="T41" fmla="*/ 1 h 6"/>
                <a:gd name="T42" fmla="*/ 5 w 12"/>
                <a:gd name="T43" fmla="*/ 1 h 6"/>
                <a:gd name="T44" fmla="*/ 6 w 12"/>
                <a:gd name="T45" fmla="*/ 1 h 6"/>
                <a:gd name="T46" fmla="*/ 5 w 12"/>
                <a:gd name="T47" fmla="*/ 1 h 6"/>
                <a:gd name="T48" fmla="*/ 6 w 12"/>
                <a:gd name="T49" fmla="*/ 0 h 6"/>
                <a:gd name="T50" fmla="*/ 6 w 12"/>
                <a:gd name="T5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6">
                  <a:moveTo>
                    <a:pt x="6" y="1"/>
                  </a:moveTo>
                  <a:cubicBezTo>
                    <a:pt x="6" y="1"/>
                    <a:pt x="6" y="1"/>
                    <a:pt x="6" y="1"/>
                  </a:cubicBezTo>
                  <a:cubicBezTo>
                    <a:pt x="6" y="1"/>
                    <a:pt x="6" y="1"/>
                    <a:pt x="6" y="1"/>
                  </a:cubicBezTo>
                  <a:cubicBezTo>
                    <a:pt x="9" y="3"/>
                    <a:pt x="9" y="3"/>
                    <a:pt x="9" y="3"/>
                  </a:cubicBezTo>
                  <a:cubicBezTo>
                    <a:pt x="9" y="3"/>
                    <a:pt x="9" y="3"/>
                    <a:pt x="10" y="4"/>
                  </a:cubicBezTo>
                  <a:cubicBezTo>
                    <a:pt x="12" y="5"/>
                    <a:pt x="12" y="5"/>
                    <a:pt x="12" y="5"/>
                  </a:cubicBezTo>
                  <a:cubicBezTo>
                    <a:pt x="12" y="6"/>
                    <a:pt x="12" y="6"/>
                    <a:pt x="12" y="6"/>
                  </a:cubicBezTo>
                  <a:cubicBezTo>
                    <a:pt x="12" y="6"/>
                    <a:pt x="12" y="6"/>
                    <a:pt x="12" y="6"/>
                  </a:cubicBezTo>
                  <a:cubicBezTo>
                    <a:pt x="12" y="6"/>
                    <a:pt x="11" y="3"/>
                    <a:pt x="7" y="2"/>
                  </a:cubicBezTo>
                  <a:cubicBezTo>
                    <a:pt x="7" y="2"/>
                    <a:pt x="7" y="1"/>
                    <a:pt x="6" y="1"/>
                  </a:cubicBezTo>
                  <a:moveTo>
                    <a:pt x="6" y="1"/>
                  </a:moveTo>
                  <a:cubicBezTo>
                    <a:pt x="6" y="1"/>
                    <a:pt x="6" y="1"/>
                    <a:pt x="6" y="1"/>
                  </a:cubicBezTo>
                  <a:cubicBezTo>
                    <a:pt x="6" y="1"/>
                    <a:pt x="6" y="1"/>
                    <a:pt x="6" y="1"/>
                  </a:cubicBezTo>
                  <a:moveTo>
                    <a:pt x="4" y="0"/>
                  </a:moveTo>
                  <a:cubicBezTo>
                    <a:pt x="2" y="0"/>
                    <a:pt x="1" y="1"/>
                    <a:pt x="0" y="2"/>
                  </a:cubicBezTo>
                  <a:cubicBezTo>
                    <a:pt x="2" y="2"/>
                    <a:pt x="4" y="1"/>
                    <a:pt x="4" y="0"/>
                  </a:cubicBezTo>
                  <a:cubicBezTo>
                    <a:pt x="4" y="0"/>
                    <a:pt x="4" y="0"/>
                    <a:pt x="4" y="0"/>
                  </a:cubicBezTo>
                  <a:moveTo>
                    <a:pt x="6" y="0"/>
                  </a:moveTo>
                  <a:cubicBezTo>
                    <a:pt x="5" y="0"/>
                    <a:pt x="5" y="1"/>
                    <a:pt x="5" y="1"/>
                  </a:cubicBezTo>
                  <a:cubicBezTo>
                    <a:pt x="5" y="1"/>
                    <a:pt x="5" y="1"/>
                    <a:pt x="5" y="1"/>
                  </a:cubicBezTo>
                  <a:cubicBezTo>
                    <a:pt x="5" y="1"/>
                    <a:pt x="5" y="1"/>
                    <a:pt x="5" y="1"/>
                  </a:cubicBezTo>
                  <a:cubicBezTo>
                    <a:pt x="5" y="1"/>
                    <a:pt x="5" y="1"/>
                    <a:pt x="5" y="1"/>
                  </a:cubicBezTo>
                  <a:cubicBezTo>
                    <a:pt x="5" y="1"/>
                    <a:pt x="6" y="1"/>
                    <a:pt x="6" y="1"/>
                  </a:cubicBezTo>
                  <a:cubicBezTo>
                    <a:pt x="5" y="1"/>
                    <a:pt x="5" y="1"/>
                    <a:pt x="5" y="1"/>
                  </a:cubicBezTo>
                  <a:cubicBezTo>
                    <a:pt x="5" y="1"/>
                    <a:pt x="6" y="0"/>
                    <a:pt x="6" y="0"/>
                  </a:cubicBezTo>
                  <a:cubicBezTo>
                    <a:pt x="6" y="0"/>
                    <a:pt x="6" y="0"/>
                    <a:pt x="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53" name="Freeform 550"/>
            <p:cNvSpPr>
              <a:spLocks noEditPoints="1"/>
            </p:cNvSpPr>
            <p:nvPr/>
          </p:nvSpPr>
          <p:spPr bwMode="auto">
            <a:xfrm>
              <a:off x="1352" y="2694"/>
              <a:ext cx="5" cy="19"/>
            </a:xfrm>
            <a:custGeom>
              <a:avLst/>
              <a:gdLst>
                <a:gd name="T0" fmla="*/ 3 w 3"/>
                <a:gd name="T1" fmla="*/ 12 h 13"/>
                <a:gd name="T2" fmla="*/ 3 w 3"/>
                <a:gd name="T3" fmla="*/ 13 h 13"/>
                <a:gd name="T4" fmla="*/ 3 w 3"/>
                <a:gd name="T5" fmla="*/ 13 h 13"/>
                <a:gd name="T6" fmla="*/ 3 w 3"/>
                <a:gd name="T7" fmla="*/ 12 h 13"/>
                <a:gd name="T8" fmla="*/ 0 w 3"/>
                <a:gd name="T9" fmla="*/ 0 h 13"/>
                <a:gd name="T10" fmla="*/ 2 w 3"/>
                <a:gd name="T11" fmla="*/ 9 h 13"/>
                <a:gd name="T12" fmla="*/ 3 w 3"/>
                <a:gd name="T13" fmla="*/ 12 h 13"/>
                <a:gd name="T14" fmla="*/ 3 w 3"/>
                <a:gd name="T15" fmla="*/ 8 h 13"/>
                <a:gd name="T16" fmla="*/ 0 w 3"/>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3">
                  <a:moveTo>
                    <a:pt x="3" y="12"/>
                  </a:moveTo>
                  <a:cubicBezTo>
                    <a:pt x="3" y="13"/>
                    <a:pt x="3" y="13"/>
                    <a:pt x="3" y="13"/>
                  </a:cubicBezTo>
                  <a:cubicBezTo>
                    <a:pt x="3" y="13"/>
                    <a:pt x="3" y="13"/>
                    <a:pt x="3" y="13"/>
                  </a:cubicBezTo>
                  <a:cubicBezTo>
                    <a:pt x="3" y="13"/>
                    <a:pt x="3" y="13"/>
                    <a:pt x="3" y="12"/>
                  </a:cubicBezTo>
                  <a:moveTo>
                    <a:pt x="0" y="0"/>
                  </a:moveTo>
                  <a:cubicBezTo>
                    <a:pt x="1" y="4"/>
                    <a:pt x="2" y="6"/>
                    <a:pt x="2" y="9"/>
                  </a:cubicBezTo>
                  <a:cubicBezTo>
                    <a:pt x="3" y="10"/>
                    <a:pt x="3" y="11"/>
                    <a:pt x="3" y="12"/>
                  </a:cubicBezTo>
                  <a:cubicBezTo>
                    <a:pt x="3" y="9"/>
                    <a:pt x="3" y="8"/>
                    <a:pt x="3" y="8"/>
                  </a:cubicBezTo>
                  <a:cubicBezTo>
                    <a:pt x="2" y="5"/>
                    <a:pt x="1" y="2"/>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54" name="Freeform 551"/>
            <p:cNvSpPr>
              <a:spLocks/>
            </p:cNvSpPr>
            <p:nvPr/>
          </p:nvSpPr>
          <p:spPr bwMode="auto">
            <a:xfrm>
              <a:off x="1355" y="2707"/>
              <a:ext cx="2" cy="6"/>
            </a:xfrm>
            <a:custGeom>
              <a:avLst/>
              <a:gdLst>
                <a:gd name="T0" fmla="*/ 0 w 1"/>
                <a:gd name="T1" fmla="*/ 0 h 4"/>
                <a:gd name="T2" fmla="*/ 1 w 1"/>
                <a:gd name="T3" fmla="*/ 4 h 4"/>
                <a:gd name="T4" fmla="*/ 1 w 1"/>
                <a:gd name="T5" fmla="*/ 3 h 4"/>
                <a:gd name="T6" fmla="*/ 1 w 1"/>
                <a:gd name="T7" fmla="*/ 3 h 4"/>
                <a:gd name="T8" fmla="*/ 0 w 1"/>
                <a:gd name="T9" fmla="*/ 0 h 4"/>
              </a:gdLst>
              <a:ahLst/>
              <a:cxnLst>
                <a:cxn ang="0">
                  <a:pos x="T0" y="T1"/>
                </a:cxn>
                <a:cxn ang="0">
                  <a:pos x="T2" y="T3"/>
                </a:cxn>
                <a:cxn ang="0">
                  <a:pos x="T4" y="T5"/>
                </a:cxn>
                <a:cxn ang="0">
                  <a:pos x="T6" y="T7"/>
                </a:cxn>
                <a:cxn ang="0">
                  <a:pos x="T8" y="T9"/>
                </a:cxn>
              </a:cxnLst>
              <a:rect l="0" t="0" r="r" b="b"/>
              <a:pathLst>
                <a:path w="1" h="4">
                  <a:moveTo>
                    <a:pt x="0" y="0"/>
                  </a:moveTo>
                  <a:cubicBezTo>
                    <a:pt x="1" y="1"/>
                    <a:pt x="1" y="2"/>
                    <a:pt x="1" y="4"/>
                  </a:cubicBezTo>
                  <a:cubicBezTo>
                    <a:pt x="1" y="4"/>
                    <a:pt x="1" y="4"/>
                    <a:pt x="1" y="3"/>
                  </a:cubicBezTo>
                  <a:cubicBezTo>
                    <a:pt x="1" y="3"/>
                    <a:pt x="1" y="3"/>
                    <a:pt x="1" y="3"/>
                  </a:cubicBezTo>
                  <a:cubicBezTo>
                    <a:pt x="1" y="2"/>
                    <a:pt x="1" y="1"/>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56" name="Freeform 553"/>
            <p:cNvSpPr>
              <a:spLocks/>
            </p:cNvSpPr>
            <p:nvPr/>
          </p:nvSpPr>
          <p:spPr bwMode="auto">
            <a:xfrm>
              <a:off x="1287" y="2684"/>
              <a:ext cx="9" cy="21"/>
            </a:xfrm>
            <a:custGeom>
              <a:avLst/>
              <a:gdLst>
                <a:gd name="T0" fmla="*/ 5 w 6"/>
                <a:gd name="T1" fmla="*/ 0 h 15"/>
                <a:gd name="T2" fmla="*/ 0 w 6"/>
                <a:gd name="T3" fmla="*/ 12 h 15"/>
                <a:gd name="T4" fmla="*/ 2 w 6"/>
                <a:gd name="T5" fmla="*/ 11 h 15"/>
                <a:gd name="T6" fmla="*/ 6 w 6"/>
                <a:gd name="T7" fmla="*/ 14 h 15"/>
                <a:gd name="T8" fmla="*/ 6 w 6"/>
                <a:gd name="T9" fmla="*/ 14 h 15"/>
                <a:gd name="T10" fmla="*/ 6 w 6"/>
                <a:gd name="T11" fmla="*/ 14 h 15"/>
                <a:gd name="T12" fmla="*/ 6 w 6"/>
                <a:gd name="T13" fmla="*/ 15 h 15"/>
                <a:gd name="T14" fmla="*/ 6 w 6"/>
                <a:gd name="T15" fmla="*/ 15 h 15"/>
                <a:gd name="T16" fmla="*/ 5 w 6"/>
                <a:gd name="T17" fmla="*/ 1 h 15"/>
                <a:gd name="T18" fmla="*/ 5 w 6"/>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5">
                  <a:moveTo>
                    <a:pt x="5" y="0"/>
                  </a:moveTo>
                  <a:cubicBezTo>
                    <a:pt x="4" y="0"/>
                    <a:pt x="0" y="12"/>
                    <a:pt x="0" y="12"/>
                  </a:cubicBezTo>
                  <a:cubicBezTo>
                    <a:pt x="0" y="11"/>
                    <a:pt x="1" y="11"/>
                    <a:pt x="2" y="11"/>
                  </a:cubicBezTo>
                  <a:cubicBezTo>
                    <a:pt x="4" y="11"/>
                    <a:pt x="5" y="13"/>
                    <a:pt x="6" y="14"/>
                  </a:cubicBezTo>
                  <a:cubicBezTo>
                    <a:pt x="6" y="14"/>
                    <a:pt x="6" y="14"/>
                    <a:pt x="6" y="14"/>
                  </a:cubicBezTo>
                  <a:cubicBezTo>
                    <a:pt x="6" y="14"/>
                    <a:pt x="6" y="14"/>
                    <a:pt x="6" y="14"/>
                  </a:cubicBezTo>
                  <a:cubicBezTo>
                    <a:pt x="6" y="15"/>
                    <a:pt x="6" y="15"/>
                    <a:pt x="6" y="15"/>
                  </a:cubicBezTo>
                  <a:cubicBezTo>
                    <a:pt x="6" y="15"/>
                    <a:pt x="6" y="15"/>
                    <a:pt x="6" y="15"/>
                  </a:cubicBezTo>
                  <a:cubicBezTo>
                    <a:pt x="5" y="1"/>
                    <a:pt x="5" y="1"/>
                    <a:pt x="5" y="1"/>
                  </a:cubicBezTo>
                  <a:cubicBezTo>
                    <a:pt x="5" y="0"/>
                    <a:pt x="5" y="0"/>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57" name="Freeform 554"/>
            <p:cNvSpPr>
              <a:spLocks noEditPoints="1"/>
            </p:cNvSpPr>
            <p:nvPr/>
          </p:nvSpPr>
          <p:spPr bwMode="auto">
            <a:xfrm>
              <a:off x="1306" y="2679"/>
              <a:ext cx="33" cy="28"/>
            </a:xfrm>
            <a:custGeom>
              <a:avLst/>
              <a:gdLst>
                <a:gd name="T0" fmla="*/ 0 w 23"/>
                <a:gd name="T1" fmla="*/ 6 h 19"/>
                <a:gd name="T2" fmla="*/ 0 w 23"/>
                <a:gd name="T3" fmla="*/ 6 h 19"/>
                <a:gd name="T4" fmla="*/ 0 w 23"/>
                <a:gd name="T5" fmla="*/ 6 h 19"/>
                <a:gd name="T6" fmla="*/ 3 w 23"/>
                <a:gd name="T7" fmla="*/ 0 h 19"/>
                <a:gd name="T8" fmla="*/ 0 w 23"/>
                <a:gd name="T9" fmla="*/ 6 h 19"/>
                <a:gd name="T10" fmla="*/ 1 w 23"/>
                <a:gd name="T11" fmla="*/ 6 h 19"/>
                <a:gd name="T12" fmla="*/ 4 w 23"/>
                <a:gd name="T13" fmla="*/ 19 h 19"/>
                <a:gd name="T14" fmla="*/ 17 w 23"/>
                <a:gd name="T15" fmla="*/ 13 h 19"/>
                <a:gd name="T16" fmla="*/ 18 w 23"/>
                <a:gd name="T17" fmla="*/ 13 h 19"/>
                <a:gd name="T18" fmla="*/ 20 w 23"/>
                <a:gd name="T19" fmla="*/ 12 h 19"/>
                <a:gd name="T20" fmla="*/ 10 w 23"/>
                <a:gd name="T21" fmla="*/ 12 h 19"/>
                <a:gd name="T22" fmla="*/ 3 w 23"/>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19">
                  <a:moveTo>
                    <a:pt x="0" y="6"/>
                  </a:moveTo>
                  <a:cubicBezTo>
                    <a:pt x="0" y="6"/>
                    <a:pt x="0" y="6"/>
                    <a:pt x="0" y="6"/>
                  </a:cubicBezTo>
                  <a:cubicBezTo>
                    <a:pt x="0" y="6"/>
                    <a:pt x="0" y="6"/>
                    <a:pt x="0" y="6"/>
                  </a:cubicBezTo>
                  <a:moveTo>
                    <a:pt x="3" y="0"/>
                  </a:moveTo>
                  <a:cubicBezTo>
                    <a:pt x="3" y="5"/>
                    <a:pt x="1" y="6"/>
                    <a:pt x="0" y="6"/>
                  </a:cubicBezTo>
                  <a:cubicBezTo>
                    <a:pt x="1" y="6"/>
                    <a:pt x="1" y="6"/>
                    <a:pt x="1" y="6"/>
                  </a:cubicBezTo>
                  <a:cubicBezTo>
                    <a:pt x="4" y="6"/>
                    <a:pt x="4" y="19"/>
                    <a:pt x="4" y="19"/>
                  </a:cubicBezTo>
                  <a:cubicBezTo>
                    <a:pt x="10" y="14"/>
                    <a:pt x="15" y="13"/>
                    <a:pt x="17" y="13"/>
                  </a:cubicBezTo>
                  <a:cubicBezTo>
                    <a:pt x="18" y="13"/>
                    <a:pt x="18" y="13"/>
                    <a:pt x="18" y="13"/>
                  </a:cubicBezTo>
                  <a:cubicBezTo>
                    <a:pt x="23" y="12"/>
                    <a:pt x="23" y="12"/>
                    <a:pt x="20" y="12"/>
                  </a:cubicBezTo>
                  <a:cubicBezTo>
                    <a:pt x="17" y="12"/>
                    <a:pt x="10" y="12"/>
                    <a:pt x="10" y="12"/>
                  </a:cubicBezTo>
                  <a:cubicBezTo>
                    <a:pt x="3" y="0"/>
                    <a:pt x="3"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59" name="Freeform 556"/>
            <p:cNvSpPr>
              <a:spLocks/>
            </p:cNvSpPr>
            <p:nvPr/>
          </p:nvSpPr>
          <p:spPr bwMode="auto">
            <a:xfrm>
              <a:off x="1309" y="2669"/>
              <a:ext cx="1" cy="1"/>
            </a:xfrm>
            <a:custGeom>
              <a:avLst/>
              <a:gdLst>
                <a:gd name="T0" fmla="*/ 0 w 1"/>
                <a:gd name="T1" fmla="*/ 0 h 1"/>
                <a:gd name="T2" fmla="*/ 0 w 1"/>
                <a:gd name="T3" fmla="*/ 0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0"/>
                  </a:cubicBezTo>
                  <a:cubicBezTo>
                    <a:pt x="0" y="0"/>
                    <a:pt x="0" y="1"/>
                    <a:pt x="1" y="1"/>
                  </a:cubicBezTo>
                  <a:cubicBezTo>
                    <a:pt x="1" y="1"/>
                    <a:pt x="1" y="1"/>
                    <a:pt x="1" y="1"/>
                  </a:cubicBezTo>
                  <a:cubicBezTo>
                    <a:pt x="0" y="0"/>
                    <a:pt x="0" y="0"/>
                    <a:pt x="0" y="0"/>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0" name="Freeform 557"/>
            <p:cNvSpPr>
              <a:spLocks noEditPoints="1"/>
            </p:cNvSpPr>
            <p:nvPr/>
          </p:nvSpPr>
          <p:spPr bwMode="auto">
            <a:xfrm>
              <a:off x="1318" y="2704"/>
              <a:ext cx="40" cy="30"/>
            </a:xfrm>
            <a:custGeom>
              <a:avLst/>
              <a:gdLst>
                <a:gd name="T0" fmla="*/ 19 w 28"/>
                <a:gd name="T1" fmla="*/ 10 h 21"/>
                <a:gd name="T2" fmla="*/ 19 w 28"/>
                <a:gd name="T3" fmla="*/ 10 h 21"/>
                <a:gd name="T4" fmla="*/ 20 w 28"/>
                <a:gd name="T5" fmla="*/ 15 h 21"/>
                <a:gd name="T6" fmla="*/ 20 w 28"/>
                <a:gd name="T7" fmla="*/ 15 h 21"/>
                <a:gd name="T8" fmla="*/ 20 w 28"/>
                <a:gd name="T9" fmla="*/ 15 h 21"/>
                <a:gd name="T10" fmla="*/ 21 w 28"/>
                <a:gd name="T11" fmla="*/ 10 h 21"/>
                <a:gd name="T12" fmla="*/ 19 w 28"/>
                <a:gd name="T13" fmla="*/ 10 h 21"/>
                <a:gd name="T14" fmla="*/ 8 w 28"/>
                <a:gd name="T15" fmla="*/ 9 h 21"/>
                <a:gd name="T16" fmla="*/ 3 w 28"/>
                <a:gd name="T17" fmla="*/ 14 h 21"/>
                <a:gd name="T18" fmla="*/ 2 w 28"/>
                <a:gd name="T19" fmla="*/ 15 h 21"/>
                <a:gd name="T20" fmla="*/ 0 w 28"/>
                <a:gd name="T21" fmla="*/ 20 h 21"/>
                <a:gd name="T22" fmla="*/ 10 w 28"/>
                <a:gd name="T23" fmla="*/ 17 h 21"/>
                <a:gd name="T24" fmla="*/ 7 w 28"/>
                <a:gd name="T25" fmla="*/ 13 h 21"/>
                <a:gd name="T26" fmla="*/ 7 w 28"/>
                <a:gd name="T27" fmla="*/ 14 h 21"/>
                <a:gd name="T28" fmla="*/ 5 w 28"/>
                <a:gd name="T29" fmla="*/ 17 h 21"/>
                <a:gd name="T30" fmla="*/ 3 w 28"/>
                <a:gd name="T31" fmla="*/ 17 h 21"/>
                <a:gd name="T32" fmla="*/ 4 w 28"/>
                <a:gd name="T33" fmla="*/ 13 h 21"/>
                <a:gd name="T34" fmla="*/ 6 w 28"/>
                <a:gd name="T35" fmla="*/ 13 h 21"/>
                <a:gd name="T36" fmla="*/ 8 w 28"/>
                <a:gd name="T37" fmla="*/ 10 h 21"/>
                <a:gd name="T38" fmla="*/ 8 w 28"/>
                <a:gd name="T39" fmla="*/ 9 h 21"/>
                <a:gd name="T40" fmla="*/ 27 w 28"/>
                <a:gd name="T41" fmla="*/ 6 h 21"/>
                <a:gd name="T42" fmla="*/ 26 w 28"/>
                <a:gd name="T43" fmla="*/ 11 h 21"/>
                <a:gd name="T44" fmla="*/ 26 w 28"/>
                <a:gd name="T45" fmla="*/ 12 h 21"/>
                <a:gd name="T46" fmla="*/ 27 w 28"/>
                <a:gd name="T47" fmla="*/ 15 h 21"/>
                <a:gd name="T48" fmla="*/ 27 w 28"/>
                <a:gd name="T49" fmla="*/ 21 h 21"/>
                <a:gd name="T50" fmla="*/ 27 w 28"/>
                <a:gd name="T51" fmla="*/ 21 h 21"/>
                <a:gd name="T52" fmla="*/ 27 w 28"/>
                <a:gd name="T53" fmla="*/ 6 h 21"/>
                <a:gd name="T54" fmla="*/ 13 w 28"/>
                <a:gd name="T55" fmla="*/ 5 h 21"/>
                <a:gd name="T56" fmla="*/ 10 w 28"/>
                <a:gd name="T57" fmla="*/ 8 h 21"/>
                <a:gd name="T58" fmla="*/ 10 w 28"/>
                <a:gd name="T59" fmla="*/ 8 h 21"/>
                <a:gd name="T60" fmla="*/ 13 w 28"/>
                <a:gd name="T61" fmla="*/ 6 h 21"/>
                <a:gd name="T62" fmla="*/ 13 w 28"/>
                <a:gd name="T63" fmla="*/ 5 h 21"/>
                <a:gd name="T64" fmla="*/ 8 w 28"/>
                <a:gd name="T65" fmla="*/ 2 h 21"/>
                <a:gd name="T66" fmla="*/ 5 w 28"/>
                <a:gd name="T67" fmla="*/ 5 h 21"/>
                <a:gd name="T68" fmla="*/ 6 w 28"/>
                <a:gd name="T69" fmla="*/ 6 h 21"/>
                <a:gd name="T70" fmla="*/ 8 w 28"/>
                <a:gd name="T71" fmla="*/ 6 h 21"/>
                <a:gd name="T72" fmla="*/ 8 w 28"/>
                <a:gd name="T73" fmla="*/ 4 h 21"/>
                <a:gd name="T74" fmla="*/ 8 w 28"/>
                <a:gd name="T75" fmla="*/ 2 h 21"/>
                <a:gd name="T76" fmla="*/ 20 w 28"/>
                <a:gd name="T77" fmla="*/ 1 h 21"/>
                <a:gd name="T78" fmla="*/ 20 w 28"/>
                <a:gd name="T79" fmla="*/ 1 h 21"/>
                <a:gd name="T80" fmla="*/ 20 w 28"/>
                <a:gd name="T81" fmla="*/ 1 h 21"/>
                <a:gd name="T82" fmla="*/ 19 w 28"/>
                <a:gd name="T83" fmla="*/ 3 h 21"/>
                <a:gd name="T84" fmla="*/ 19 w 28"/>
                <a:gd name="T85" fmla="*/ 3 h 21"/>
                <a:gd name="T86" fmla="*/ 20 w 28"/>
                <a:gd name="T87" fmla="*/ 1 h 21"/>
                <a:gd name="T88" fmla="*/ 20 w 28"/>
                <a:gd name="T89" fmla="*/ 1 h 21"/>
                <a:gd name="T90" fmla="*/ 11 w 28"/>
                <a:gd name="T91" fmla="*/ 1 h 21"/>
                <a:gd name="T92" fmla="*/ 10 w 28"/>
                <a:gd name="T93" fmla="*/ 2 h 21"/>
                <a:gd name="T94" fmla="*/ 10 w 28"/>
                <a:gd name="T95" fmla="*/ 5 h 21"/>
                <a:gd name="T96" fmla="*/ 11 w 28"/>
                <a:gd name="T97" fmla="*/ 5 h 21"/>
                <a:gd name="T98" fmla="*/ 13 w 28"/>
                <a:gd name="T99" fmla="*/ 4 h 21"/>
                <a:gd name="T100" fmla="*/ 13 w 28"/>
                <a:gd name="T101" fmla="*/ 4 h 21"/>
                <a:gd name="T102" fmla="*/ 11 w 28"/>
                <a:gd name="T103" fmla="*/ 1 h 21"/>
                <a:gd name="T104" fmla="*/ 17 w 28"/>
                <a:gd name="T105" fmla="*/ 0 h 21"/>
                <a:gd name="T106" fmla="*/ 14 w 28"/>
                <a:gd name="T107" fmla="*/ 1 h 21"/>
                <a:gd name="T108" fmla="*/ 15 w 28"/>
                <a:gd name="T109" fmla="*/ 3 h 21"/>
                <a:gd name="T110" fmla="*/ 16 w 28"/>
                <a:gd name="T111" fmla="*/ 3 h 21"/>
                <a:gd name="T112" fmla="*/ 15 w 28"/>
                <a:gd name="T113" fmla="*/ 3 h 21"/>
                <a:gd name="T114" fmla="*/ 16 w 28"/>
                <a:gd name="T115" fmla="*/ 5 h 21"/>
                <a:gd name="T116" fmla="*/ 17 w 28"/>
                <a:gd name="T117" fmla="*/ 4 h 21"/>
                <a:gd name="T118" fmla="*/ 16 w 28"/>
                <a:gd name="T119" fmla="*/ 2 h 21"/>
                <a:gd name="T120" fmla="*/ 17 w 28"/>
                <a:gd name="T1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 h="21">
                  <a:moveTo>
                    <a:pt x="19" y="10"/>
                  </a:moveTo>
                  <a:cubicBezTo>
                    <a:pt x="19" y="10"/>
                    <a:pt x="19" y="10"/>
                    <a:pt x="19" y="10"/>
                  </a:cubicBezTo>
                  <a:cubicBezTo>
                    <a:pt x="18" y="15"/>
                    <a:pt x="19" y="15"/>
                    <a:pt x="20" y="15"/>
                  </a:cubicBezTo>
                  <a:cubicBezTo>
                    <a:pt x="20" y="15"/>
                    <a:pt x="20" y="15"/>
                    <a:pt x="20" y="15"/>
                  </a:cubicBezTo>
                  <a:cubicBezTo>
                    <a:pt x="20" y="15"/>
                    <a:pt x="20" y="15"/>
                    <a:pt x="20" y="15"/>
                  </a:cubicBezTo>
                  <a:cubicBezTo>
                    <a:pt x="21" y="15"/>
                    <a:pt x="21" y="13"/>
                    <a:pt x="21" y="10"/>
                  </a:cubicBezTo>
                  <a:cubicBezTo>
                    <a:pt x="20" y="10"/>
                    <a:pt x="20" y="10"/>
                    <a:pt x="19" y="10"/>
                  </a:cubicBezTo>
                  <a:moveTo>
                    <a:pt x="8" y="9"/>
                  </a:moveTo>
                  <a:cubicBezTo>
                    <a:pt x="6" y="11"/>
                    <a:pt x="5" y="12"/>
                    <a:pt x="3" y="14"/>
                  </a:cubicBezTo>
                  <a:cubicBezTo>
                    <a:pt x="3" y="15"/>
                    <a:pt x="3" y="15"/>
                    <a:pt x="2" y="15"/>
                  </a:cubicBezTo>
                  <a:cubicBezTo>
                    <a:pt x="1" y="17"/>
                    <a:pt x="0" y="18"/>
                    <a:pt x="0" y="20"/>
                  </a:cubicBezTo>
                  <a:cubicBezTo>
                    <a:pt x="10" y="17"/>
                    <a:pt x="10" y="17"/>
                    <a:pt x="10" y="17"/>
                  </a:cubicBezTo>
                  <a:cubicBezTo>
                    <a:pt x="8" y="17"/>
                    <a:pt x="7" y="14"/>
                    <a:pt x="7" y="13"/>
                  </a:cubicBezTo>
                  <a:cubicBezTo>
                    <a:pt x="7" y="13"/>
                    <a:pt x="7" y="14"/>
                    <a:pt x="7" y="14"/>
                  </a:cubicBezTo>
                  <a:cubicBezTo>
                    <a:pt x="5" y="17"/>
                    <a:pt x="5" y="17"/>
                    <a:pt x="5" y="17"/>
                  </a:cubicBezTo>
                  <a:cubicBezTo>
                    <a:pt x="3" y="17"/>
                    <a:pt x="3" y="17"/>
                    <a:pt x="3" y="17"/>
                  </a:cubicBezTo>
                  <a:cubicBezTo>
                    <a:pt x="4" y="13"/>
                    <a:pt x="4" y="13"/>
                    <a:pt x="4" y="13"/>
                  </a:cubicBezTo>
                  <a:cubicBezTo>
                    <a:pt x="6" y="13"/>
                    <a:pt x="6" y="13"/>
                    <a:pt x="6" y="13"/>
                  </a:cubicBezTo>
                  <a:cubicBezTo>
                    <a:pt x="5" y="13"/>
                    <a:pt x="5" y="12"/>
                    <a:pt x="8" y="10"/>
                  </a:cubicBezTo>
                  <a:cubicBezTo>
                    <a:pt x="8" y="10"/>
                    <a:pt x="8" y="10"/>
                    <a:pt x="8" y="9"/>
                  </a:cubicBezTo>
                  <a:moveTo>
                    <a:pt x="27" y="6"/>
                  </a:moveTo>
                  <a:cubicBezTo>
                    <a:pt x="27" y="8"/>
                    <a:pt x="27" y="10"/>
                    <a:pt x="26" y="11"/>
                  </a:cubicBezTo>
                  <a:cubicBezTo>
                    <a:pt x="26" y="12"/>
                    <a:pt x="26" y="12"/>
                    <a:pt x="26" y="12"/>
                  </a:cubicBezTo>
                  <a:cubicBezTo>
                    <a:pt x="27" y="13"/>
                    <a:pt x="27" y="14"/>
                    <a:pt x="27" y="15"/>
                  </a:cubicBezTo>
                  <a:cubicBezTo>
                    <a:pt x="27" y="15"/>
                    <a:pt x="28" y="16"/>
                    <a:pt x="27" y="21"/>
                  </a:cubicBezTo>
                  <a:cubicBezTo>
                    <a:pt x="27" y="21"/>
                    <a:pt x="27" y="21"/>
                    <a:pt x="27" y="21"/>
                  </a:cubicBezTo>
                  <a:cubicBezTo>
                    <a:pt x="28" y="19"/>
                    <a:pt x="28" y="15"/>
                    <a:pt x="27" y="6"/>
                  </a:cubicBezTo>
                  <a:moveTo>
                    <a:pt x="13" y="5"/>
                  </a:moveTo>
                  <a:cubicBezTo>
                    <a:pt x="12" y="6"/>
                    <a:pt x="11" y="7"/>
                    <a:pt x="10" y="8"/>
                  </a:cubicBezTo>
                  <a:cubicBezTo>
                    <a:pt x="10" y="8"/>
                    <a:pt x="10" y="8"/>
                    <a:pt x="10" y="8"/>
                  </a:cubicBezTo>
                  <a:cubicBezTo>
                    <a:pt x="11" y="8"/>
                    <a:pt x="12" y="7"/>
                    <a:pt x="13" y="6"/>
                  </a:cubicBezTo>
                  <a:cubicBezTo>
                    <a:pt x="13" y="6"/>
                    <a:pt x="13" y="5"/>
                    <a:pt x="13" y="5"/>
                  </a:cubicBezTo>
                  <a:moveTo>
                    <a:pt x="8" y="2"/>
                  </a:moveTo>
                  <a:cubicBezTo>
                    <a:pt x="7" y="3"/>
                    <a:pt x="6" y="4"/>
                    <a:pt x="5" y="5"/>
                  </a:cubicBezTo>
                  <a:cubicBezTo>
                    <a:pt x="5" y="5"/>
                    <a:pt x="4" y="6"/>
                    <a:pt x="6" y="6"/>
                  </a:cubicBezTo>
                  <a:cubicBezTo>
                    <a:pt x="6" y="6"/>
                    <a:pt x="7" y="6"/>
                    <a:pt x="8" y="6"/>
                  </a:cubicBezTo>
                  <a:cubicBezTo>
                    <a:pt x="8" y="5"/>
                    <a:pt x="8" y="4"/>
                    <a:pt x="8" y="4"/>
                  </a:cubicBezTo>
                  <a:cubicBezTo>
                    <a:pt x="8" y="3"/>
                    <a:pt x="8" y="3"/>
                    <a:pt x="8" y="2"/>
                  </a:cubicBezTo>
                  <a:moveTo>
                    <a:pt x="20" y="1"/>
                  </a:moveTo>
                  <a:cubicBezTo>
                    <a:pt x="20" y="1"/>
                    <a:pt x="20" y="1"/>
                    <a:pt x="20" y="1"/>
                  </a:cubicBezTo>
                  <a:cubicBezTo>
                    <a:pt x="20" y="1"/>
                    <a:pt x="20" y="1"/>
                    <a:pt x="20" y="1"/>
                  </a:cubicBezTo>
                  <a:cubicBezTo>
                    <a:pt x="19" y="1"/>
                    <a:pt x="19" y="2"/>
                    <a:pt x="19" y="3"/>
                  </a:cubicBezTo>
                  <a:cubicBezTo>
                    <a:pt x="19" y="3"/>
                    <a:pt x="19" y="3"/>
                    <a:pt x="19" y="3"/>
                  </a:cubicBezTo>
                  <a:cubicBezTo>
                    <a:pt x="19" y="3"/>
                    <a:pt x="20" y="2"/>
                    <a:pt x="20" y="1"/>
                  </a:cubicBezTo>
                  <a:cubicBezTo>
                    <a:pt x="20" y="1"/>
                    <a:pt x="20" y="1"/>
                    <a:pt x="20" y="1"/>
                  </a:cubicBezTo>
                  <a:moveTo>
                    <a:pt x="11" y="1"/>
                  </a:moveTo>
                  <a:cubicBezTo>
                    <a:pt x="10" y="1"/>
                    <a:pt x="10" y="2"/>
                    <a:pt x="10" y="2"/>
                  </a:cubicBezTo>
                  <a:cubicBezTo>
                    <a:pt x="10" y="2"/>
                    <a:pt x="10" y="4"/>
                    <a:pt x="10" y="5"/>
                  </a:cubicBezTo>
                  <a:cubicBezTo>
                    <a:pt x="10" y="5"/>
                    <a:pt x="11" y="5"/>
                    <a:pt x="11" y="5"/>
                  </a:cubicBezTo>
                  <a:cubicBezTo>
                    <a:pt x="13" y="4"/>
                    <a:pt x="13" y="4"/>
                    <a:pt x="13" y="4"/>
                  </a:cubicBezTo>
                  <a:cubicBezTo>
                    <a:pt x="13" y="4"/>
                    <a:pt x="13" y="4"/>
                    <a:pt x="13" y="4"/>
                  </a:cubicBezTo>
                  <a:cubicBezTo>
                    <a:pt x="13" y="2"/>
                    <a:pt x="12" y="1"/>
                    <a:pt x="11" y="1"/>
                  </a:cubicBezTo>
                  <a:moveTo>
                    <a:pt x="17" y="0"/>
                  </a:moveTo>
                  <a:cubicBezTo>
                    <a:pt x="17" y="0"/>
                    <a:pt x="16" y="1"/>
                    <a:pt x="14" y="1"/>
                  </a:cubicBezTo>
                  <a:cubicBezTo>
                    <a:pt x="15" y="1"/>
                    <a:pt x="15" y="2"/>
                    <a:pt x="15" y="3"/>
                  </a:cubicBezTo>
                  <a:cubicBezTo>
                    <a:pt x="16" y="3"/>
                    <a:pt x="16" y="3"/>
                    <a:pt x="16" y="3"/>
                  </a:cubicBezTo>
                  <a:cubicBezTo>
                    <a:pt x="16" y="3"/>
                    <a:pt x="16" y="3"/>
                    <a:pt x="15" y="3"/>
                  </a:cubicBezTo>
                  <a:cubicBezTo>
                    <a:pt x="16" y="4"/>
                    <a:pt x="16" y="4"/>
                    <a:pt x="16" y="5"/>
                  </a:cubicBezTo>
                  <a:cubicBezTo>
                    <a:pt x="16" y="5"/>
                    <a:pt x="16" y="5"/>
                    <a:pt x="17" y="4"/>
                  </a:cubicBezTo>
                  <a:cubicBezTo>
                    <a:pt x="17" y="3"/>
                    <a:pt x="17" y="2"/>
                    <a:pt x="16" y="2"/>
                  </a:cubicBezTo>
                  <a:cubicBezTo>
                    <a:pt x="16" y="2"/>
                    <a:pt x="17" y="1"/>
                    <a:pt x="17"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1" name="Freeform 558"/>
            <p:cNvSpPr>
              <a:spLocks/>
            </p:cNvSpPr>
            <p:nvPr/>
          </p:nvSpPr>
          <p:spPr bwMode="auto">
            <a:xfrm>
              <a:off x="1248" y="2807"/>
              <a:ext cx="138" cy="13"/>
            </a:xfrm>
            <a:custGeom>
              <a:avLst/>
              <a:gdLst>
                <a:gd name="T0" fmla="*/ 90 w 95"/>
                <a:gd name="T1" fmla="*/ 0 h 9"/>
                <a:gd name="T2" fmla="*/ 89 w 95"/>
                <a:gd name="T3" fmla="*/ 1 h 9"/>
                <a:gd name="T4" fmla="*/ 89 w 95"/>
                <a:gd name="T5" fmla="*/ 1 h 9"/>
                <a:gd name="T6" fmla="*/ 78 w 95"/>
                <a:gd name="T7" fmla="*/ 6 h 9"/>
                <a:gd name="T8" fmla="*/ 64 w 95"/>
                <a:gd name="T9" fmla="*/ 7 h 9"/>
                <a:gd name="T10" fmla="*/ 58 w 95"/>
                <a:gd name="T11" fmla="*/ 6 h 9"/>
                <a:gd name="T12" fmla="*/ 28 w 95"/>
                <a:gd name="T13" fmla="*/ 8 h 9"/>
                <a:gd name="T14" fmla="*/ 25 w 95"/>
                <a:gd name="T15" fmla="*/ 8 h 9"/>
                <a:gd name="T16" fmla="*/ 5 w 95"/>
                <a:gd name="T17" fmla="*/ 4 h 9"/>
                <a:gd name="T18" fmla="*/ 4 w 95"/>
                <a:gd name="T19" fmla="*/ 2 h 9"/>
                <a:gd name="T20" fmla="*/ 4 w 95"/>
                <a:gd name="T21" fmla="*/ 2 h 9"/>
                <a:gd name="T22" fmla="*/ 8 w 95"/>
                <a:gd name="T23" fmla="*/ 6 h 9"/>
                <a:gd name="T24" fmla="*/ 24 w 95"/>
                <a:gd name="T25" fmla="*/ 9 h 9"/>
                <a:gd name="T26" fmla="*/ 29 w 95"/>
                <a:gd name="T27" fmla="*/ 9 h 9"/>
                <a:gd name="T28" fmla="*/ 64 w 95"/>
                <a:gd name="T29" fmla="*/ 8 h 9"/>
                <a:gd name="T30" fmla="*/ 82 w 95"/>
                <a:gd name="T31" fmla="*/ 5 h 9"/>
                <a:gd name="T32" fmla="*/ 92 w 95"/>
                <a:gd name="T33" fmla="*/ 1 h 9"/>
                <a:gd name="T34" fmla="*/ 90 w 95"/>
                <a:gd name="T35" fmla="*/ 1 h 9"/>
                <a:gd name="T36" fmla="*/ 90 w 9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5" h="9">
                  <a:moveTo>
                    <a:pt x="90" y="0"/>
                  </a:moveTo>
                  <a:cubicBezTo>
                    <a:pt x="90" y="1"/>
                    <a:pt x="89" y="1"/>
                    <a:pt x="89" y="1"/>
                  </a:cubicBezTo>
                  <a:cubicBezTo>
                    <a:pt x="89" y="1"/>
                    <a:pt x="89" y="1"/>
                    <a:pt x="89" y="1"/>
                  </a:cubicBezTo>
                  <a:cubicBezTo>
                    <a:pt x="86" y="1"/>
                    <a:pt x="78" y="6"/>
                    <a:pt x="78" y="6"/>
                  </a:cubicBezTo>
                  <a:cubicBezTo>
                    <a:pt x="64" y="7"/>
                    <a:pt x="64" y="7"/>
                    <a:pt x="64" y="7"/>
                  </a:cubicBezTo>
                  <a:cubicBezTo>
                    <a:pt x="63" y="7"/>
                    <a:pt x="60" y="6"/>
                    <a:pt x="58" y="6"/>
                  </a:cubicBezTo>
                  <a:cubicBezTo>
                    <a:pt x="47" y="6"/>
                    <a:pt x="28" y="8"/>
                    <a:pt x="28" y="8"/>
                  </a:cubicBezTo>
                  <a:cubicBezTo>
                    <a:pt x="27" y="8"/>
                    <a:pt x="26" y="8"/>
                    <a:pt x="25" y="8"/>
                  </a:cubicBezTo>
                  <a:cubicBezTo>
                    <a:pt x="17" y="8"/>
                    <a:pt x="5" y="4"/>
                    <a:pt x="5" y="4"/>
                  </a:cubicBezTo>
                  <a:cubicBezTo>
                    <a:pt x="5" y="3"/>
                    <a:pt x="5" y="3"/>
                    <a:pt x="4" y="2"/>
                  </a:cubicBezTo>
                  <a:cubicBezTo>
                    <a:pt x="4" y="2"/>
                    <a:pt x="4" y="2"/>
                    <a:pt x="4" y="2"/>
                  </a:cubicBezTo>
                  <a:cubicBezTo>
                    <a:pt x="4" y="2"/>
                    <a:pt x="0" y="3"/>
                    <a:pt x="8" y="6"/>
                  </a:cubicBezTo>
                  <a:cubicBezTo>
                    <a:pt x="8" y="6"/>
                    <a:pt x="16" y="9"/>
                    <a:pt x="24" y="9"/>
                  </a:cubicBezTo>
                  <a:cubicBezTo>
                    <a:pt x="25" y="9"/>
                    <a:pt x="27" y="9"/>
                    <a:pt x="29" y="9"/>
                  </a:cubicBezTo>
                  <a:cubicBezTo>
                    <a:pt x="29" y="9"/>
                    <a:pt x="59" y="8"/>
                    <a:pt x="64" y="8"/>
                  </a:cubicBezTo>
                  <a:cubicBezTo>
                    <a:pt x="64" y="8"/>
                    <a:pt x="76" y="8"/>
                    <a:pt x="82" y="5"/>
                  </a:cubicBezTo>
                  <a:cubicBezTo>
                    <a:pt x="82" y="5"/>
                    <a:pt x="95" y="1"/>
                    <a:pt x="92" y="1"/>
                  </a:cubicBezTo>
                  <a:cubicBezTo>
                    <a:pt x="91" y="1"/>
                    <a:pt x="91" y="1"/>
                    <a:pt x="90" y="1"/>
                  </a:cubicBezTo>
                  <a:cubicBezTo>
                    <a:pt x="90" y="0"/>
                    <a:pt x="90" y="0"/>
                    <a:pt x="9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2" name="Freeform 559"/>
            <p:cNvSpPr>
              <a:spLocks noEditPoints="1"/>
            </p:cNvSpPr>
            <p:nvPr/>
          </p:nvSpPr>
          <p:spPr bwMode="auto">
            <a:xfrm>
              <a:off x="1254" y="2718"/>
              <a:ext cx="125" cy="101"/>
            </a:xfrm>
            <a:custGeom>
              <a:avLst/>
              <a:gdLst>
                <a:gd name="T0" fmla="*/ 50 w 86"/>
                <a:gd name="T1" fmla="*/ 46 h 69"/>
                <a:gd name="T2" fmla="*/ 51 w 86"/>
                <a:gd name="T3" fmla="*/ 46 h 69"/>
                <a:gd name="T4" fmla="*/ 59 w 86"/>
                <a:gd name="T5" fmla="*/ 1 h 69"/>
                <a:gd name="T6" fmla="*/ 58 w 86"/>
                <a:gd name="T7" fmla="*/ 5 h 69"/>
                <a:gd name="T8" fmla="*/ 59 w 86"/>
                <a:gd name="T9" fmla="*/ 7 h 69"/>
                <a:gd name="T10" fmla="*/ 53 w 86"/>
                <a:gd name="T11" fmla="*/ 12 h 69"/>
                <a:gd name="T12" fmla="*/ 40 w 86"/>
                <a:gd name="T13" fmla="*/ 29 h 69"/>
                <a:gd name="T14" fmla="*/ 38 w 86"/>
                <a:gd name="T15" fmla="*/ 58 h 69"/>
                <a:gd name="T16" fmla="*/ 47 w 86"/>
                <a:gd name="T17" fmla="*/ 57 h 69"/>
                <a:gd name="T18" fmla="*/ 47 w 86"/>
                <a:gd name="T19" fmla="*/ 58 h 69"/>
                <a:gd name="T20" fmla="*/ 38 w 86"/>
                <a:gd name="T21" fmla="*/ 61 h 69"/>
                <a:gd name="T22" fmla="*/ 37 w 86"/>
                <a:gd name="T23" fmla="*/ 61 h 69"/>
                <a:gd name="T24" fmla="*/ 19 w 86"/>
                <a:gd name="T25" fmla="*/ 68 h 69"/>
                <a:gd name="T26" fmla="*/ 0 w 86"/>
                <a:gd name="T27" fmla="*/ 63 h 69"/>
                <a:gd name="T28" fmla="*/ 21 w 86"/>
                <a:gd name="T29" fmla="*/ 69 h 69"/>
                <a:gd name="T30" fmla="*/ 54 w 86"/>
                <a:gd name="T31" fmla="*/ 67 h 69"/>
                <a:gd name="T32" fmla="*/ 74 w 86"/>
                <a:gd name="T33" fmla="*/ 67 h 69"/>
                <a:gd name="T34" fmla="*/ 85 w 86"/>
                <a:gd name="T35" fmla="*/ 62 h 69"/>
                <a:gd name="T36" fmla="*/ 85 w 86"/>
                <a:gd name="T37" fmla="*/ 60 h 69"/>
                <a:gd name="T38" fmla="*/ 82 w 86"/>
                <a:gd name="T39" fmla="*/ 61 h 69"/>
                <a:gd name="T40" fmla="*/ 82 w 86"/>
                <a:gd name="T41" fmla="*/ 57 h 69"/>
                <a:gd name="T42" fmla="*/ 74 w 86"/>
                <a:gd name="T43" fmla="*/ 64 h 69"/>
                <a:gd name="T44" fmla="*/ 79 w 86"/>
                <a:gd name="T45" fmla="*/ 55 h 69"/>
                <a:gd name="T46" fmla="*/ 78 w 86"/>
                <a:gd name="T47" fmla="*/ 55 h 69"/>
                <a:gd name="T48" fmla="*/ 63 w 86"/>
                <a:gd name="T49" fmla="*/ 63 h 69"/>
                <a:gd name="T50" fmla="*/ 73 w 86"/>
                <a:gd name="T51" fmla="*/ 56 h 69"/>
                <a:gd name="T52" fmla="*/ 52 w 86"/>
                <a:gd name="T53" fmla="*/ 58 h 69"/>
                <a:gd name="T54" fmla="*/ 52 w 86"/>
                <a:gd name="T55" fmla="*/ 58 h 69"/>
                <a:gd name="T56" fmla="*/ 48 w 86"/>
                <a:gd name="T57" fmla="*/ 46 h 69"/>
                <a:gd name="T58" fmla="*/ 51 w 86"/>
                <a:gd name="T59" fmla="*/ 43 h 69"/>
                <a:gd name="T60" fmla="*/ 50 w 86"/>
                <a:gd name="T61" fmla="*/ 42 h 69"/>
                <a:gd name="T62" fmla="*/ 54 w 86"/>
                <a:gd name="T63" fmla="*/ 41 h 69"/>
                <a:gd name="T64" fmla="*/ 67 w 86"/>
                <a:gd name="T65" fmla="*/ 40 h 69"/>
                <a:gd name="T66" fmla="*/ 58 w 86"/>
                <a:gd name="T67" fmla="*/ 34 h 69"/>
                <a:gd name="T68" fmla="*/ 63 w 86"/>
                <a:gd name="T69" fmla="*/ 28 h 69"/>
                <a:gd name="T70" fmla="*/ 64 w 86"/>
                <a:gd name="T71" fmla="*/ 14 h 69"/>
                <a:gd name="T72" fmla="*/ 61 w 86"/>
                <a:gd name="T73" fmla="*/ 14 h 69"/>
                <a:gd name="T74" fmla="*/ 68 w 86"/>
                <a:gd name="T75" fmla="*/ 8 h 69"/>
                <a:gd name="T76" fmla="*/ 67 w 86"/>
                <a:gd name="T77" fmla="*/ 1 h 69"/>
                <a:gd name="T78" fmla="*/ 67 w 86"/>
                <a:gd name="T79" fmla="*/ 1 h 69"/>
                <a:gd name="T80" fmla="*/ 64 w 86"/>
                <a:gd name="T81" fmla="*/ 7 h 69"/>
                <a:gd name="T82" fmla="*/ 60 w 86"/>
                <a:gd name="T8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 h="69">
                  <a:moveTo>
                    <a:pt x="51" y="46"/>
                  </a:moveTo>
                  <a:cubicBezTo>
                    <a:pt x="50" y="46"/>
                    <a:pt x="50" y="46"/>
                    <a:pt x="50" y="46"/>
                  </a:cubicBezTo>
                  <a:cubicBezTo>
                    <a:pt x="50" y="46"/>
                    <a:pt x="50" y="46"/>
                    <a:pt x="50" y="46"/>
                  </a:cubicBezTo>
                  <a:cubicBezTo>
                    <a:pt x="50" y="46"/>
                    <a:pt x="50" y="46"/>
                    <a:pt x="51" y="46"/>
                  </a:cubicBezTo>
                  <a:moveTo>
                    <a:pt x="60" y="0"/>
                  </a:moveTo>
                  <a:cubicBezTo>
                    <a:pt x="60" y="0"/>
                    <a:pt x="60" y="0"/>
                    <a:pt x="59" y="1"/>
                  </a:cubicBezTo>
                  <a:cubicBezTo>
                    <a:pt x="59" y="2"/>
                    <a:pt x="59" y="4"/>
                    <a:pt x="59" y="4"/>
                  </a:cubicBezTo>
                  <a:cubicBezTo>
                    <a:pt x="59" y="4"/>
                    <a:pt x="59" y="5"/>
                    <a:pt x="58" y="5"/>
                  </a:cubicBezTo>
                  <a:cubicBezTo>
                    <a:pt x="60" y="5"/>
                    <a:pt x="60" y="5"/>
                    <a:pt x="60" y="5"/>
                  </a:cubicBezTo>
                  <a:cubicBezTo>
                    <a:pt x="59" y="7"/>
                    <a:pt x="59" y="7"/>
                    <a:pt x="59" y="7"/>
                  </a:cubicBezTo>
                  <a:cubicBezTo>
                    <a:pt x="59" y="7"/>
                    <a:pt x="59" y="7"/>
                    <a:pt x="59" y="7"/>
                  </a:cubicBezTo>
                  <a:cubicBezTo>
                    <a:pt x="58" y="7"/>
                    <a:pt x="55" y="7"/>
                    <a:pt x="53" y="12"/>
                  </a:cubicBezTo>
                  <a:cubicBezTo>
                    <a:pt x="50" y="13"/>
                    <a:pt x="29" y="22"/>
                    <a:pt x="40" y="29"/>
                  </a:cubicBezTo>
                  <a:cubicBezTo>
                    <a:pt x="40" y="29"/>
                    <a:pt x="40" y="29"/>
                    <a:pt x="40" y="29"/>
                  </a:cubicBezTo>
                  <a:cubicBezTo>
                    <a:pt x="41" y="29"/>
                    <a:pt x="55" y="29"/>
                    <a:pt x="42" y="44"/>
                  </a:cubicBezTo>
                  <a:cubicBezTo>
                    <a:pt x="42" y="44"/>
                    <a:pt x="28" y="58"/>
                    <a:pt x="38" y="58"/>
                  </a:cubicBezTo>
                  <a:cubicBezTo>
                    <a:pt x="40" y="58"/>
                    <a:pt x="42" y="58"/>
                    <a:pt x="45" y="57"/>
                  </a:cubicBezTo>
                  <a:cubicBezTo>
                    <a:pt x="45" y="57"/>
                    <a:pt x="46" y="57"/>
                    <a:pt x="47" y="57"/>
                  </a:cubicBezTo>
                  <a:cubicBezTo>
                    <a:pt x="47" y="57"/>
                    <a:pt x="47" y="57"/>
                    <a:pt x="47" y="57"/>
                  </a:cubicBezTo>
                  <a:cubicBezTo>
                    <a:pt x="47" y="58"/>
                    <a:pt x="47" y="58"/>
                    <a:pt x="47" y="58"/>
                  </a:cubicBezTo>
                  <a:cubicBezTo>
                    <a:pt x="47" y="58"/>
                    <a:pt x="47" y="58"/>
                    <a:pt x="47" y="58"/>
                  </a:cubicBezTo>
                  <a:cubicBezTo>
                    <a:pt x="47" y="58"/>
                    <a:pt x="42" y="61"/>
                    <a:pt x="38" y="61"/>
                  </a:cubicBezTo>
                  <a:cubicBezTo>
                    <a:pt x="38" y="61"/>
                    <a:pt x="38" y="61"/>
                    <a:pt x="37" y="61"/>
                  </a:cubicBezTo>
                  <a:cubicBezTo>
                    <a:pt x="37" y="61"/>
                    <a:pt x="37" y="61"/>
                    <a:pt x="37" y="61"/>
                  </a:cubicBezTo>
                  <a:cubicBezTo>
                    <a:pt x="35" y="61"/>
                    <a:pt x="27" y="61"/>
                    <a:pt x="25" y="66"/>
                  </a:cubicBezTo>
                  <a:cubicBezTo>
                    <a:pt x="25" y="66"/>
                    <a:pt x="24" y="68"/>
                    <a:pt x="19" y="68"/>
                  </a:cubicBezTo>
                  <a:cubicBezTo>
                    <a:pt x="18" y="68"/>
                    <a:pt x="17" y="68"/>
                    <a:pt x="16" y="68"/>
                  </a:cubicBezTo>
                  <a:cubicBezTo>
                    <a:pt x="0" y="63"/>
                    <a:pt x="0" y="63"/>
                    <a:pt x="0" y="63"/>
                  </a:cubicBezTo>
                  <a:cubicBezTo>
                    <a:pt x="1" y="64"/>
                    <a:pt x="1" y="64"/>
                    <a:pt x="1" y="65"/>
                  </a:cubicBezTo>
                  <a:cubicBezTo>
                    <a:pt x="1" y="65"/>
                    <a:pt x="13" y="69"/>
                    <a:pt x="21" y="69"/>
                  </a:cubicBezTo>
                  <a:cubicBezTo>
                    <a:pt x="22" y="69"/>
                    <a:pt x="23" y="69"/>
                    <a:pt x="24" y="69"/>
                  </a:cubicBezTo>
                  <a:cubicBezTo>
                    <a:pt x="24" y="69"/>
                    <a:pt x="43" y="67"/>
                    <a:pt x="54" y="67"/>
                  </a:cubicBezTo>
                  <a:cubicBezTo>
                    <a:pt x="56" y="67"/>
                    <a:pt x="59" y="68"/>
                    <a:pt x="60" y="68"/>
                  </a:cubicBezTo>
                  <a:cubicBezTo>
                    <a:pt x="74" y="67"/>
                    <a:pt x="74" y="67"/>
                    <a:pt x="74" y="67"/>
                  </a:cubicBezTo>
                  <a:cubicBezTo>
                    <a:pt x="74" y="67"/>
                    <a:pt x="82" y="62"/>
                    <a:pt x="85" y="62"/>
                  </a:cubicBezTo>
                  <a:cubicBezTo>
                    <a:pt x="85" y="62"/>
                    <a:pt x="85" y="62"/>
                    <a:pt x="85" y="62"/>
                  </a:cubicBezTo>
                  <a:cubicBezTo>
                    <a:pt x="85" y="62"/>
                    <a:pt x="86" y="62"/>
                    <a:pt x="86" y="61"/>
                  </a:cubicBezTo>
                  <a:cubicBezTo>
                    <a:pt x="85" y="60"/>
                    <a:pt x="85" y="60"/>
                    <a:pt x="85" y="60"/>
                  </a:cubicBezTo>
                  <a:cubicBezTo>
                    <a:pt x="84" y="61"/>
                    <a:pt x="84" y="62"/>
                    <a:pt x="83" y="62"/>
                  </a:cubicBezTo>
                  <a:cubicBezTo>
                    <a:pt x="82" y="62"/>
                    <a:pt x="82" y="61"/>
                    <a:pt x="82" y="61"/>
                  </a:cubicBezTo>
                  <a:cubicBezTo>
                    <a:pt x="84" y="59"/>
                    <a:pt x="83" y="58"/>
                    <a:pt x="83" y="58"/>
                  </a:cubicBezTo>
                  <a:cubicBezTo>
                    <a:pt x="82" y="57"/>
                    <a:pt x="82" y="57"/>
                    <a:pt x="82" y="57"/>
                  </a:cubicBezTo>
                  <a:cubicBezTo>
                    <a:pt x="81" y="57"/>
                    <a:pt x="81" y="57"/>
                    <a:pt x="81" y="57"/>
                  </a:cubicBezTo>
                  <a:cubicBezTo>
                    <a:pt x="79" y="60"/>
                    <a:pt x="74" y="64"/>
                    <a:pt x="74" y="64"/>
                  </a:cubicBezTo>
                  <a:cubicBezTo>
                    <a:pt x="73" y="63"/>
                    <a:pt x="79" y="56"/>
                    <a:pt x="79" y="56"/>
                  </a:cubicBezTo>
                  <a:cubicBezTo>
                    <a:pt x="79" y="55"/>
                    <a:pt x="79" y="55"/>
                    <a:pt x="79" y="55"/>
                  </a:cubicBezTo>
                  <a:cubicBezTo>
                    <a:pt x="78" y="55"/>
                    <a:pt x="78" y="55"/>
                    <a:pt x="78" y="55"/>
                  </a:cubicBezTo>
                  <a:cubicBezTo>
                    <a:pt x="78" y="55"/>
                    <a:pt x="78" y="55"/>
                    <a:pt x="78" y="55"/>
                  </a:cubicBezTo>
                  <a:cubicBezTo>
                    <a:pt x="77" y="56"/>
                    <a:pt x="76" y="56"/>
                    <a:pt x="75" y="57"/>
                  </a:cubicBezTo>
                  <a:cubicBezTo>
                    <a:pt x="68" y="62"/>
                    <a:pt x="65" y="63"/>
                    <a:pt x="63" y="63"/>
                  </a:cubicBezTo>
                  <a:cubicBezTo>
                    <a:pt x="62" y="63"/>
                    <a:pt x="62" y="63"/>
                    <a:pt x="62" y="63"/>
                  </a:cubicBezTo>
                  <a:cubicBezTo>
                    <a:pt x="64" y="59"/>
                    <a:pt x="73" y="56"/>
                    <a:pt x="73" y="56"/>
                  </a:cubicBezTo>
                  <a:cubicBezTo>
                    <a:pt x="73" y="56"/>
                    <a:pt x="68" y="56"/>
                    <a:pt x="63" y="56"/>
                  </a:cubicBezTo>
                  <a:cubicBezTo>
                    <a:pt x="59" y="56"/>
                    <a:pt x="54" y="56"/>
                    <a:pt x="52" y="58"/>
                  </a:cubicBezTo>
                  <a:cubicBezTo>
                    <a:pt x="52" y="58"/>
                    <a:pt x="52" y="58"/>
                    <a:pt x="52" y="58"/>
                  </a:cubicBezTo>
                  <a:cubicBezTo>
                    <a:pt x="52" y="58"/>
                    <a:pt x="52" y="58"/>
                    <a:pt x="52" y="58"/>
                  </a:cubicBezTo>
                  <a:cubicBezTo>
                    <a:pt x="52" y="56"/>
                    <a:pt x="50" y="50"/>
                    <a:pt x="50" y="46"/>
                  </a:cubicBezTo>
                  <a:cubicBezTo>
                    <a:pt x="49" y="46"/>
                    <a:pt x="49" y="46"/>
                    <a:pt x="48" y="46"/>
                  </a:cubicBezTo>
                  <a:cubicBezTo>
                    <a:pt x="47" y="44"/>
                    <a:pt x="48" y="43"/>
                    <a:pt x="50" y="42"/>
                  </a:cubicBezTo>
                  <a:cubicBezTo>
                    <a:pt x="51" y="43"/>
                    <a:pt x="51" y="43"/>
                    <a:pt x="51" y="43"/>
                  </a:cubicBezTo>
                  <a:cubicBezTo>
                    <a:pt x="51" y="43"/>
                    <a:pt x="51" y="43"/>
                    <a:pt x="51" y="43"/>
                  </a:cubicBezTo>
                  <a:cubicBezTo>
                    <a:pt x="50" y="42"/>
                    <a:pt x="50" y="42"/>
                    <a:pt x="50" y="42"/>
                  </a:cubicBezTo>
                  <a:cubicBezTo>
                    <a:pt x="51" y="42"/>
                    <a:pt x="52" y="41"/>
                    <a:pt x="53" y="41"/>
                  </a:cubicBezTo>
                  <a:cubicBezTo>
                    <a:pt x="54" y="41"/>
                    <a:pt x="54" y="41"/>
                    <a:pt x="54" y="41"/>
                  </a:cubicBezTo>
                  <a:cubicBezTo>
                    <a:pt x="56" y="39"/>
                    <a:pt x="58" y="37"/>
                    <a:pt x="61" y="37"/>
                  </a:cubicBezTo>
                  <a:cubicBezTo>
                    <a:pt x="63" y="37"/>
                    <a:pt x="65" y="38"/>
                    <a:pt x="67" y="40"/>
                  </a:cubicBezTo>
                  <a:cubicBezTo>
                    <a:pt x="67" y="40"/>
                    <a:pt x="66" y="34"/>
                    <a:pt x="60" y="34"/>
                  </a:cubicBezTo>
                  <a:cubicBezTo>
                    <a:pt x="59" y="34"/>
                    <a:pt x="59" y="34"/>
                    <a:pt x="58" y="34"/>
                  </a:cubicBezTo>
                  <a:cubicBezTo>
                    <a:pt x="58" y="34"/>
                    <a:pt x="47" y="32"/>
                    <a:pt x="64" y="29"/>
                  </a:cubicBezTo>
                  <a:cubicBezTo>
                    <a:pt x="64" y="29"/>
                    <a:pt x="72" y="28"/>
                    <a:pt x="63" y="28"/>
                  </a:cubicBezTo>
                  <a:cubicBezTo>
                    <a:pt x="63" y="28"/>
                    <a:pt x="55" y="25"/>
                    <a:pt x="66" y="20"/>
                  </a:cubicBezTo>
                  <a:cubicBezTo>
                    <a:pt x="66" y="20"/>
                    <a:pt x="75" y="14"/>
                    <a:pt x="64" y="14"/>
                  </a:cubicBezTo>
                  <a:cubicBezTo>
                    <a:pt x="64" y="14"/>
                    <a:pt x="63" y="14"/>
                    <a:pt x="62" y="14"/>
                  </a:cubicBezTo>
                  <a:cubicBezTo>
                    <a:pt x="62" y="14"/>
                    <a:pt x="62" y="14"/>
                    <a:pt x="61" y="14"/>
                  </a:cubicBezTo>
                  <a:cubicBezTo>
                    <a:pt x="57" y="14"/>
                    <a:pt x="49" y="14"/>
                    <a:pt x="67" y="9"/>
                  </a:cubicBezTo>
                  <a:cubicBezTo>
                    <a:pt x="67" y="9"/>
                    <a:pt x="68" y="9"/>
                    <a:pt x="68" y="8"/>
                  </a:cubicBezTo>
                  <a:cubicBezTo>
                    <a:pt x="67" y="8"/>
                    <a:pt x="67" y="5"/>
                    <a:pt x="67" y="5"/>
                  </a:cubicBezTo>
                  <a:cubicBezTo>
                    <a:pt x="67" y="4"/>
                    <a:pt x="67" y="2"/>
                    <a:pt x="67" y="1"/>
                  </a:cubicBezTo>
                  <a:cubicBezTo>
                    <a:pt x="67" y="1"/>
                    <a:pt x="67" y="1"/>
                    <a:pt x="67" y="1"/>
                  </a:cubicBezTo>
                  <a:cubicBezTo>
                    <a:pt x="67" y="1"/>
                    <a:pt x="67" y="1"/>
                    <a:pt x="67" y="1"/>
                  </a:cubicBezTo>
                  <a:cubicBezTo>
                    <a:pt x="67" y="1"/>
                    <a:pt x="67" y="7"/>
                    <a:pt x="65" y="7"/>
                  </a:cubicBezTo>
                  <a:cubicBezTo>
                    <a:pt x="65" y="7"/>
                    <a:pt x="64" y="7"/>
                    <a:pt x="64" y="7"/>
                  </a:cubicBezTo>
                  <a:cubicBezTo>
                    <a:pt x="64" y="7"/>
                    <a:pt x="64" y="7"/>
                    <a:pt x="64" y="7"/>
                  </a:cubicBezTo>
                  <a:cubicBezTo>
                    <a:pt x="63" y="7"/>
                    <a:pt x="60" y="7"/>
                    <a:pt x="60" y="3"/>
                  </a:cubicBezTo>
                  <a:cubicBezTo>
                    <a:pt x="60" y="3"/>
                    <a:pt x="60" y="2"/>
                    <a:pt x="6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3" name="Freeform 560"/>
            <p:cNvSpPr>
              <a:spLocks/>
            </p:cNvSpPr>
            <p:nvPr/>
          </p:nvSpPr>
          <p:spPr bwMode="auto">
            <a:xfrm>
              <a:off x="1322" y="2779"/>
              <a:ext cx="6" cy="6"/>
            </a:xfrm>
            <a:custGeom>
              <a:avLst/>
              <a:gdLst>
                <a:gd name="T0" fmla="*/ 3 w 4"/>
                <a:gd name="T1" fmla="*/ 0 h 4"/>
                <a:gd name="T2" fmla="*/ 1 w 4"/>
                <a:gd name="T3" fmla="*/ 4 h 4"/>
                <a:gd name="T4" fmla="*/ 3 w 4"/>
                <a:gd name="T5" fmla="*/ 4 h 4"/>
                <a:gd name="T6" fmla="*/ 3 w 4"/>
                <a:gd name="T7" fmla="*/ 4 h 4"/>
                <a:gd name="T8" fmla="*/ 3 w 4"/>
                <a:gd name="T9" fmla="*/ 4 h 4"/>
                <a:gd name="T10" fmla="*/ 3 w 4"/>
                <a:gd name="T11" fmla="*/ 4 h 4"/>
                <a:gd name="T12" fmla="*/ 3 w 4"/>
                <a:gd name="T13" fmla="*/ 4 h 4"/>
                <a:gd name="T14" fmla="*/ 4 w 4"/>
                <a:gd name="T15" fmla="*/ 1 h 4"/>
                <a:gd name="T16" fmla="*/ 3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3" y="0"/>
                  </a:moveTo>
                  <a:cubicBezTo>
                    <a:pt x="1" y="1"/>
                    <a:pt x="0" y="2"/>
                    <a:pt x="1" y="4"/>
                  </a:cubicBezTo>
                  <a:cubicBezTo>
                    <a:pt x="2" y="4"/>
                    <a:pt x="2" y="4"/>
                    <a:pt x="3" y="4"/>
                  </a:cubicBezTo>
                  <a:cubicBezTo>
                    <a:pt x="3" y="4"/>
                    <a:pt x="3" y="4"/>
                    <a:pt x="3" y="4"/>
                  </a:cubicBezTo>
                  <a:cubicBezTo>
                    <a:pt x="3" y="4"/>
                    <a:pt x="3" y="4"/>
                    <a:pt x="3" y="4"/>
                  </a:cubicBezTo>
                  <a:cubicBezTo>
                    <a:pt x="3" y="4"/>
                    <a:pt x="3" y="4"/>
                    <a:pt x="3" y="4"/>
                  </a:cubicBezTo>
                  <a:cubicBezTo>
                    <a:pt x="3" y="4"/>
                    <a:pt x="3" y="4"/>
                    <a:pt x="3" y="4"/>
                  </a:cubicBezTo>
                  <a:cubicBezTo>
                    <a:pt x="3" y="3"/>
                    <a:pt x="3" y="1"/>
                    <a:pt x="4" y="1"/>
                  </a:cubicBezTo>
                  <a:cubicBezTo>
                    <a:pt x="3" y="0"/>
                    <a:pt x="3"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4" name="Freeform 561"/>
            <p:cNvSpPr>
              <a:spLocks noEditPoints="1"/>
            </p:cNvSpPr>
            <p:nvPr/>
          </p:nvSpPr>
          <p:spPr bwMode="auto">
            <a:xfrm>
              <a:off x="1331" y="2720"/>
              <a:ext cx="24" cy="7"/>
            </a:xfrm>
            <a:custGeom>
              <a:avLst/>
              <a:gdLst>
                <a:gd name="T0" fmla="*/ 15 w 17"/>
                <a:gd name="T1" fmla="*/ 1 h 5"/>
                <a:gd name="T2" fmla="*/ 16 w 17"/>
                <a:gd name="T3" fmla="*/ 5 h 5"/>
                <a:gd name="T4" fmla="*/ 17 w 17"/>
                <a:gd name="T5" fmla="*/ 2 h 5"/>
                <a:gd name="T6" fmla="*/ 16 w 17"/>
                <a:gd name="T7" fmla="*/ 2 h 5"/>
                <a:gd name="T8" fmla="*/ 16 w 17"/>
                <a:gd name="T9" fmla="*/ 2 h 5"/>
                <a:gd name="T10" fmla="*/ 15 w 17"/>
                <a:gd name="T11" fmla="*/ 1 h 5"/>
                <a:gd name="T12" fmla="*/ 4 w 17"/>
                <a:gd name="T13" fmla="*/ 0 h 5"/>
                <a:gd name="T14" fmla="*/ 1 w 17"/>
                <a:gd name="T15" fmla="*/ 1 h 5"/>
                <a:gd name="T16" fmla="*/ 1 w 17"/>
                <a:gd name="T17" fmla="*/ 4 h 5"/>
                <a:gd name="T18" fmla="*/ 2 w 17"/>
                <a:gd name="T19" fmla="*/ 4 h 5"/>
                <a:gd name="T20" fmla="*/ 4 w 17"/>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5">
                  <a:moveTo>
                    <a:pt x="15" y="1"/>
                  </a:moveTo>
                  <a:cubicBezTo>
                    <a:pt x="15" y="5"/>
                    <a:pt x="16" y="5"/>
                    <a:pt x="16" y="5"/>
                  </a:cubicBezTo>
                  <a:cubicBezTo>
                    <a:pt x="16" y="5"/>
                    <a:pt x="16" y="4"/>
                    <a:pt x="17" y="2"/>
                  </a:cubicBezTo>
                  <a:cubicBezTo>
                    <a:pt x="17" y="2"/>
                    <a:pt x="16" y="2"/>
                    <a:pt x="16" y="2"/>
                  </a:cubicBezTo>
                  <a:cubicBezTo>
                    <a:pt x="16" y="2"/>
                    <a:pt x="16" y="2"/>
                    <a:pt x="16" y="2"/>
                  </a:cubicBezTo>
                  <a:cubicBezTo>
                    <a:pt x="16" y="2"/>
                    <a:pt x="16" y="2"/>
                    <a:pt x="15" y="1"/>
                  </a:cubicBezTo>
                  <a:moveTo>
                    <a:pt x="4" y="0"/>
                  </a:moveTo>
                  <a:cubicBezTo>
                    <a:pt x="3" y="0"/>
                    <a:pt x="2" y="1"/>
                    <a:pt x="1" y="1"/>
                  </a:cubicBezTo>
                  <a:cubicBezTo>
                    <a:pt x="0" y="4"/>
                    <a:pt x="1" y="4"/>
                    <a:pt x="1" y="4"/>
                  </a:cubicBezTo>
                  <a:cubicBezTo>
                    <a:pt x="2" y="4"/>
                    <a:pt x="2" y="4"/>
                    <a:pt x="2" y="4"/>
                  </a:cubicBezTo>
                  <a:cubicBezTo>
                    <a:pt x="3" y="4"/>
                    <a:pt x="4" y="2"/>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5" name="Freeform 562"/>
            <p:cNvSpPr>
              <a:spLocks noEditPoints="1"/>
            </p:cNvSpPr>
            <p:nvPr/>
          </p:nvSpPr>
          <p:spPr bwMode="auto">
            <a:xfrm>
              <a:off x="1328" y="2775"/>
              <a:ext cx="32" cy="25"/>
            </a:xfrm>
            <a:custGeom>
              <a:avLst/>
              <a:gdLst>
                <a:gd name="T0" fmla="*/ 22 w 22"/>
                <a:gd name="T1" fmla="*/ 17 h 17"/>
                <a:gd name="T2" fmla="*/ 22 w 22"/>
                <a:gd name="T3" fmla="*/ 17 h 17"/>
                <a:gd name="T4" fmla="*/ 22 w 22"/>
                <a:gd name="T5" fmla="*/ 17 h 17"/>
                <a:gd name="T6" fmla="*/ 22 w 22"/>
                <a:gd name="T7" fmla="*/ 17 h 17"/>
                <a:gd name="T8" fmla="*/ 22 w 22"/>
                <a:gd name="T9" fmla="*/ 17 h 17"/>
                <a:gd name="T10" fmla="*/ 10 w 22"/>
                <a:gd name="T11" fmla="*/ 9 h 17"/>
                <a:gd name="T12" fmla="*/ 10 w 22"/>
                <a:gd name="T13" fmla="*/ 9 h 17"/>
                <a:gd name="T14" fmla="*/ 10 w 22"/>
                <a:gd name="T15" fmla="*/ 9 h 17"/>
                <a:gd name="T16" fmla="*/ 8 w 22"/>
                <a:gd name="T17" fmla="*/ 5 h 17"/>
                <a:gd name="T18" fmla="*/ 10 w 22"/>
                <a:gd name="T19" fmla="*/ 9 h 17"/>
                <a:gd name="T20" fmla="*/ 8 w 22"/>
                <a:gd name="T21" fmla="*/ 5 h 17"/>
                <a:gd name="T22" fmla="*/ 8 w 22"/>
                <a:gd name="T23" fmla="*/ 5 h 17"/>
                <a:gd name="T24" fmla="*/ 0 w 22"/>
                <a:gd name="T25" fmla="*/ 7 h 17"/>
                <a:gd name="T26" fmla="*/ 8 w 22"/>
                <a:gd name="T27" fmla="*/ 5 h 17"/>
                <a:gd name="T28" fmla="*/ 8 w 22"/>
                <a:gd name="T29" fmla="*/ 5 h 17"/>
                <a:gd name="T30" fmla="*/ 19 w 22"/>
                <a:gd name="T31" fmla="*/ 0 h 17"/>
                <a:gd name="T32" fmla="*/ 20 w 22"/>
                <a:gd name="T33" fmla="*/ 8 h 17"/>
                <a:gd name="T34" fmla="*/ 20 w 22"/>
                <a:gd name="T35" fmla="*/ 6 h 17"/>
                <a:gd name="T36" fmla="*/ 20 w 22"/>
                <a:gd name="T37" fmla="*/ 6 h 17"/>
                <a:gd name="T38" fmla="*/ 20 w 22"/>
                <a:gd name="T39" fmla="*/ 6 h 17"/>
                <a:gd name="T40" fmla="*/ 19 w 22"/>
                <a:gd name="T4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7">
                  <a:moveTo>
                    <a:pt x="22" y="17"/>
                  </a:moveTo>
                  <a:cubicBezTo>
                    <a:pt x="22" y="17"/>
                    <a:pt x="22" y="17"/>
                    <a:pt x="22" y="17"/>
                  </a:cubicBezTo>
                  <a:cubicBezTo>
                    <a:pt x="22" y="17"/>
                    <a:pt x="22" y="17"/>
                    <a:pt x="22" y="17"/>
                  </a:cubicBezTo>
                  <a:cubicBezTo>
                    <a:pt x="22" y="17"/>
                    <a:pt x="22" y="17"/>
                    <a:pt x="22" y="17"/>
                  </a:cubicBezTo>
                  <a:cubicBezTo>
                    <a:pt x="22" y="17"/>
                    <a:pt x="22" y="17"/>
                    <a:pt x="22" y="17"/>
                  </a:cubicBezTo>
                  <a:moveTo>
                    <a:pt x="10" y="9"/>
                  </a:moveTo>
                  <a:cubicBezTo>
                    <a:pt x="10" y="9"/>
                    <a:pt x="10" y="9"/>
                    <a:pt x="10" y="9"/>
                  </a:cubicBezTo>
                  <a:cubicBezTo>
                    <a:pt x="10" y="9"/>
                    <a:pt x="10" y="9"/>
                    <a:pt x="10" y="9"/>
                  </a:cubicBezTo>
                  <a:moveTo>
                    <a:pt x="8" y="5"/>
                  </a:moveTo>
                  <a:cubicBezTo>
                    <a:pt x="10" y="5"/>
                    <a:pt x="11" y="6"/>
                    <a:pt x="10" y="9"/>
                  </a:cubicBezTo>
                  <a:cubicBezTo>
                    <a:pt x="11" y="6"/>
                    <a:pt x="10" y="5"/>
                    <a:pt x="8" y="5"/>
                  </a:cubicBezTo>
                  <a:moveTo>
                    <a:pt x="8" y="5"/>
                  </a:moveTo>
                  <a:cubicBezTo>
                    <a:pt x="5" y="5"/>
                    <a:pt x="2" y="6"/>
                    <a:pt x="0" y="7"/>
                  </a:cubicBezTo>
                  <a:cubicBezTo>
                    <a:pt x="2" y="6"/>
                    <a:pt x="5" y="5"/>
                    <a:pt x="8" y="5"/>
                  </a:cubicBezTo>
                  <a:cubicBezTo>
                    <a:pt x="8" y="5"/>
                    <a:pt x="8" y="5"/>
                    <a:pt x="8" y="5"/>
                  </a:cubicBezTo>
                  <a:moveTo>
                    <a:pt x="19" y="0"/>
                  </a:moveTo>
                  <a:cubicBezTo>
                    <a:pt x="19" y="3"/>
                    <a:pt x="19" y="6"/>
                    <a:pt x="20" y="8"/>
                  </a:cubicBezTo>
                  <a:cubicBezTo>
                    <a:pt x="20" y="7"/>
                    <a:pt x="20" y="7"/>
                    <a:pt x="20" y="6"/>
                  </a:cubicBezTo>
                  <a:cubicBezTo>
                    <a:pt x="20" y="6"/>
                    <a:pt x="20" y="6"/>
                    <a:pt x="20" y="6"/>
                  </a:cubicBezTo>
                  <a:cubicBezTo>
                    <a:pt x="20" y="6"/>
                    <a:pt x="20" y="6"/>
                    <a:pt x="20" y="6"/>
                  </a:cubicBezTo>
                  <a:cubicBezTo>
                    <a:pt x="20" y="6"/>
                    <a:pt x="19" y="3"/>
                    <a:pt x="19"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6" name="Freeform 563"/>
            <p:cNvSpPr>
              <a:spLocks/>
            </p:cNvSpPr>
            <p:nvPr/>
          </p:nvSpPr>
          <p:spPr bwMode="auto">
            <a:xfrm>
              <a:off x="1291" y="2704"/>
              <a:ext cx="5" cy="1"/>
            </a:xfrm>
            <a:custGeom>
              <a:avLst/>
              <a:gdLst>
                <a:gd name="T0" fmla="*/ 1 w 3"/>
                <a:gd name="T1" fmla="*/ 0 h 1"/>
                <a:gd name="T2" fmla="*/ 0 w 3"/>
                <a:gd name="T3" fmla="*/ 0 h 1"/>
                <a:gd name="T4" fmla="*/ 2 w 3"/>
                <a:gd name="T5" fmla="*/ 1 h 1"/>
                <a:gd name="T6" fmla="*/ 3 w 3"/>
                <a:gd name="T7" fmla="*/ 0 h 1"/>
                <a:gd name="T8" fmla="*/ 3 w 3"/>
                <a:gd name="T9" fmla="*/ 0 h 1"/>
                <a:gd name="T10" fmla="*/ 3 w 3"/>
                <a:gd name="T11" fmla="*/ 0 h 1"/>
                <a:gd name="T12" fmla="*/ 1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1" y="0"/>
                  </a:moveTo>
                  <a:cubicBezTo>
                    <a:pt x="0" y="0"/>
                    <a:pt x="0" y="0"/>
                    <a:pt x="0" y="0"/>
                  </a:cubicBezTo>
                  <a:cubicBezTo>
                    <a:pt x="1" y="0"/>
                    <a:pt x="2" y="1"/>
                    <a:pt x="2" y="1"/>
                  </a:cubicBezTo>
                  <a:cubicBezTo>
                    <a:pt x="3" y="1"/>
                    <a:pt x="3" y="1"/>
                    <a:pt x="3" y="0"/>
                  </a:cubicBezTo>
                  <a:cubicBezTo>
                    <a:pt x="3" y="0"/>
                    <a:pt x="3" y="0"/>
                    <a:pt x="3" y="0"/>
                  </a:cubicBezTo>
                  <a:cubicBezTo>
                    <a:pt x="3" y="0"/>
                    <a:pt x="3" y="0"/>
                    <a:pt x="3"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7" name="Freeform 564"/>
            <p:cNvSpPr>
              <a:spLocks/>
            </p:cNvSpPr>
            <p:nvPr/>
          </p:nvSpPr>
          <p:spPr bwMode="auto">
            <a:xfrm>
              <a:off x="1322" y="2723"/>
              <a:ext cx="6" cy="6"/>
            </a:xfrm>
            <a:custGeom>
              <a:avLst/>
              <a:gdLst>
                <a:gd name="T0" fmla="*/ 1 w 4"/>
                <a:gd name="T1" fmla="*/ 0 h 4"/>
                <a:gd name="T2" fmla="*/ 0 w 4"/>
                <a:gd name="T3" fmla="*/ 4 h 4"/>
                <a:gd name="T4" fmla="*/ 2 w 4"/>
                <a:gd name="T5" fmla="*/ 4 h 4"/>
                <a:gd name="T6" fmla="*/ 4 w 4"/>
                <a:gd name="T7" fmla="*/ 1 h 4"/>
                <a:gd name="T8" fmla="*/ 4 w 4"/>
                <a:gd name="T9" fmla="*/ 1 h 4"/>
                <a:gd name="T10" fmla="*/ 4 w 4"/>
                <a:gd name="T11" fmla="*/ 1 h 4"/>
                <a:gd name="T12" fmla="*/ 3 w 4"/>
                <a:gd name="T13" fmla="*/ 0 h 4"/>
                <a:gd name="T14" fmla="*/ 1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1" y="0"/>
                  </a:moveTo>
                  <a:cubicBezTo>
                    <a:pt x="0" y="4"/>
                    <a:pt x="0" y="4"/>
                    <a:pt x="0" y="4"/>
                  </a:cubicBezTo>
                  <a:cubicBezTo>
                    <a:pt x="2" y="4"/>
                    <a:pt x="2" y="4"/>
                    <a:pt x="2" y="4"/>
                  </a:cubicBezTo>
                  <a:cubicBezTo>
                    <a:pt x="4" y="1"/>
                    <a:pt x="4" y="1"/>
                    <a:pt x="4" y="1"/>
                  </a:cubicBezTo>
                  <a:cubicBezTo>
                    <a:pt x="4" y="1"/>
                    <a:pt x="4" y="1"/>
                    <a:pt x="4" y="1"/>
                  </a:cubicBezTo>
                  <a:cubicBezTo>
                    <a:pt x="4" y="1"/>
                    <a:pt x="4" y="1"/>
                    <a:pt x="4" y="1"/>
                  </a:cubicBezTo>
                  <a:cubicBezTo>
                    <a:pt x="3" y="1"/>
                    <a:pt x="3" y="1"/>
                    <a:pt x="3" y="0"/>
                  </a:cubicBezTo>
                  <a:cubicBezTo>
                    <a:pt x="1" y="0"/>
                    <a:pt x="1"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8" name="Freeform 565"/>
            <p:cNvSpPr>
              <a:spLocks/>
            </p:cNvSpPr>
            <p:nvPr/>
          </p:nvSpPr>
          <p:spPr bwMode="auto">
            <a:xfrm>
              <a:off x="1299" y="2705"/>
              <a:ext cx="10" cy="3"/>
            </a:xfrm>
            <a:custGeom>
              <a:avLst/>
              <a:gdLst>
                <a:gd name="T0" fmla="*/ 3 w 7"/>
                <a:gd name="T1" fmla="*/ 0 h 2"/>
                <a:gd name="T2" fmla="*/ 3 w 7"/>
                <a:gd name="T3" fmla="*/ 0 h 2"/>
                <a:gd name="T4" fmla="*/ 2 w 7"/>
                <a:gd name="T5" fmla="*/ 0 h 2"/>
                <a:gd name="T6" fmla="*/ 0 w 7"/>
                <a:gd name="T7" fmla="*/ 1 h 2"/>
                <a:gd name="T8" fmla="*/ 7 w 7"/>
                <a:gd name="T9" fmla="*/ 2 h 2"/>
                <a:gd name="T10" fmla="*/ 3 w 7"/>
                <a:gd name="T11" fmla="*/ 0 h 2"/>
              </a:gdLst>
              <a:ahLst/>
              <a:cxnLst>
                <a:cxn ang="0">
                  <a:pos x="T0" y="T1"/>
                </a:cxn>
                <a:cxn ang="0">
                  <a:pos x="T2" y="T3"/>
                </a:cxn>
                <a:cxn ang="0">
                  <a:pos x="T4" y="T5"/>
                </a:cxn>
                <a:cxn ang="0">
                  <a:pos x="T6" y="T7"/>
                </a:cxn>
                <a:cxn ang="0">
                  <a:pos x="T8" y="T9"/>
                </a:cxn>
                <a:cxn ang="0">
                  <a:pos x="T10" y="T11"/>
                </a:cxn>
              </a:cxnLst>
              <a:rect l="0" t="0" r="r" b="b"/>
              <a:pathLst>
                <a:path w="7" h="2">
                  <a:moveTo>
                    <a:pt x="3" y="0"/>
                  </a:moveTo>
                  <a:cubicBezTo>
                    <a:pt x="3" y="0"/>
                    <a:pt x="3" y="0"/>
                    <a:pt x="3" y="0"/>
                  </a:cubicBezTo>
                  <a:cubicBezTo>
                    <a:pt x="2" y="0"/>
                    <a:pt x="2" y="0"/>
                    <a:pt x="2" y="0"/>
                  </a:cubicBezTo>
                  <a:cubicBezTo>
                    <a:pt x="1" y="0"/>
                    <a:pt x="0" y="0"/>
                    <a:pt x="0" y="1"/>
                  </a:cubicBezTo>
                  <a:cubicBezTo>
                    <a:pt x="2" y="1"/>
                    <a:pt x="5" y="2"/>
                    <a:pt x="7" y="2"/>
                  </a:cubicBezTo>
                  <a:cubicBezTo>
                    <a:pt x="7" y="0"/>
                    <a:pt x="4"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69" name="Freeform 566"/>
            <p:cNvSpPr>
              <a:spLocks noEditPoints="1"/>
            </p:cNvSpPr>
            <p:nvPr/>
          </p:nvSpPr>
          <p:spPr bwMode="auto">
            <a:xfrm>
              <a:off x="1312" y="2704"/>
              <a:ext cx="10" cy="22"/>
            </a:xfrm>
            <a:custGeom>
              <a:avLst/>
              <a:gdLst>
                <a:gd name="T0" fmla="*/ 7 w 7"/>
                <a:gd name="T1" fmla="*/ 14 h 15"/>
                <a:gd name="T2" fmla="*/ 6 w 7"/>
                <a:gd name="T3" fmla="*/ 15 h 15"/>
                <a:gd name="T4" fmla="*/ 7 w 7"/>
                <a:gd name="T5" fmla="*/ 14 h 15"/>
                <a:gd name="T6" fmla="*/ 5 w 7"/>
                <a:gd name="T7" fmla="*/ 0 h 15"/>
                <a:gd name="T8" fmla="*/ 0 w 7"/>
                <a:gd name="T9" fmla="*/ 3 h 15"/>
                <a:gd name="T10" fmla="*/ 0 w 7"/>
                <a:gd name="T11" fmla="*/ 3 h 15"/>
                <a:gd name="T12" fmla="*/ 5 w 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7" y="14"/>
                  </a:moveTo>
                  <a:cubicBezTo>
                    <a:pt x="7" y="14"/>
                    <a:pt x="6" y="15"/>
                    <a:pt x="6" y="15"/>
                  </a:cubicBezTo>
                  <a:cubicBezTo>
                    <a:pt x="7" y="15"/>
                    <a:pt x="7" y="15"/>
                    <a:pt x="7" y="14"/>
                  </a:cubicBezTo>
                  <a:moveTo>
                    <a:pt x="5" y="0"/>
                  </a:moveTo>
                  <a:cubicBezTo>
                    <a:pt x="3" y="1"/>
                    <a:pt x="1" y="1"/>
                    <a:pt x="0" y="3"/>
                  </a:cubicBezTo>
                  <a:cubicBezTo>
                    <a:pt x="0" y="3"/>
                    <a:pt x="0" y="3"/>
                    <a:pt x="0" y="3"/>
                  </a:cubicBezTo>
                  <a:cubicBezTo>
                    <a:pt x="0" y="3"/>
                    <a:pt x="2" y="2"/>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0" name="Freeform 567"/>
            <p:cNvSpPr>
              <a:spLocks noEditPoints="1"/>
            </p:cNvSpPr>
            <p:nvPr/>
          </p:nvSpPr>
          <p:spPr bwMode="auto">
            <a:xfrm>
              <a:off x="1328" y="2702"/>
              <a:ext cx="13" cy="27"/>
            </a:xfrm>
            <a:custGeom>
              <a:avLst/>
              <a:gdLst>
                <a:gd name="T0" fmla="*/ 8 w 9"/>
                <a:gd name="T1" fmla="*/ 12 h 18"/>
                <a:gd name="T2" fmla="*/ 6 w 9"/>
                <a:gd name="T3" fmla="*/ 12 h 18"/>
                <a:gd name="T4" fmla="*/ 4 w 9"/>
                <a:gd name="T5" fmla="*/ 16 h 18"/>
                <a:gd name="T6" fmla="*/ 3 w 9"/>
                <a:gd name="T7" fmla="*/ 16 h 18"/>
                <a:gd name="T8" fmla="*/ 3 w 9"/>
                <a:gd name="T9" fmla="*/ 13 h 18"/>
                <a:gd name="T10" fmla="*/ 0 w 9"/>
                <a:gd name="T11" fmla="*/ 14 h 18"/>
                <a:gd name="T12" fmla="*/ 3 w 9"/>
                <a:gd name="T13" fmla="*/ 18 h 18"/>
                <a:gd name="T14" fmla="*/ 7 w 9"/>
                <a:gd name="T15" fmla="*/ 16 h 18"/>
                <a:gd name="T16" fmla="*/ 8 w 9"/>
                <a:gd name="T17" fmla="*/ 15 h 18"/>
                <a:gd name="T18" fmla="*/ 8 w 9"/>
                <a:gd name="T19" fmla="*/ 12 h 18"/>
                <a:gd name="T20" fmla="*/ 3 w 9"/>
                <a:gd name="T21" fmla="*/ 9 h 18"/>
                <a:gd name="T22" fmla="*/ 1 w 9"/>
                <a:gd name="T23" fmla="*/ 10 h 18"/>
                <a:gd name="T24" fmla="*/ 1 w 9"/>
                <a:gd name="T25" fmla="*/ 11 h 18"/>
                <a:gd name="T26" fmla="*/ 3 w 9"/>
                <a:gd name="T27" fmla="*/ 9 h 18"/>
                <a:gd name="T28" fmla="*/ 3 w 9"/>
                <a:gd name="T29" fmla="*/ 9 h 18"/>
                <a:gd name="T30" fmla="*/ 8 w 9"/>
                <a:gd name="T31" fmla="*/ 4 h 18"/>
                <a:gd name="T32" fmla="*/ 6 w 9"/>
                <a:gd name="T33" fmla="*/ 6 h 18"/>
                <a:gd name="T34" fmla="*/ 6 w 9"/>
                <a:gd name="T35" fmla="*/ 7 h 18"/>
                <a:gd name="T36" fmla="*/ 9 w 9"/>
                <a:gd name="T37" fmla="*/ 6 h 18"/>
                <a:gd name="T38" fmla="*/ 8 w 9"/>
                <a:gd name="T39" fmla="*/ 4 h 18"/>
                <a:gd name="T40" fmla="*/ 4 w 9"/>
                <a:gd name="T41" fmla="*/ 0 h 18"/>
                <a:gd name="T42" fmla="*/ 1 w 9"/>
                <a:gd name="T43" fmla="*/ 3 h 18"/>
                <a:gd name="T44" fmla="*/ 1 w 9"/>
                <a:gd name="T45" fmla="*/ 5 h 18"/>
                <a:gd name="T46" fmla="*/ 1 w 9"/>
                <a:gd name="T47" fmla="*/ 7 h 18"/>
                <a:gd name="T48" fmla="*/ 3 w 9"/>
                <a:gd name="T49" fmla="*/ 6 h 18"/>
                <a:gd name="T50" fmla="*/ 3 w 9"/>
                <a:gd name="T51" fmla="*/ 3 h 18"/>
                <a:gd name="T52" fmla="*/ 4 w 9"/>
                <a:gd name="T53" fmla="*/ 2 h 18"/>
                <a:gd name="T54" fmla="*/ 6 w 9"/>
                <a:gd name="T55" fmla="*/ 5 h 18"/>
                <a:gd name="T56" fmla="*/ 6 w 9"/>
                <a:gd name="T57" fmla="*/ 5 h 18"/>
                <a:gd name="T58" fmla="*/ 8 w 9"/>
                <a:gd name="T59" fmla="*/ 4 h 18"/>
                <a:gd name="T60" fmla="*/ 7 w 9"/>
                <a:gd name="T61" fmla="*/ 2 h 18"/>
                <a:gd name="T62" fmla="*/ 7 w 9"/>
                <a:gd name="T63" fmla="*/ 2 h 18"/>
                <a:gd name="T64" fmla="*/ 5 w 9"/>
                <a:gd name="T65" fmla="*/ 2 h 18"/>
                <a:gd name="T66" fmla="*/ 5 w 9"/>
                <a:gd name="T67" fmla="*/ 0 h 18"/>
                <a:gd name="T68" fmla="*/ 4 w 9"/>
                <a:gd name="T6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18">
                  <a:moveTo>
                    <a:pt x="8" y="12"/>
                  </a:moveTo>
                  <a:cubicBezTo>
                    <a:pt x="8" y="12"/>
                    <a:pt x="7" y="12"/>
                    <a:pt x="6" y="12"/>
                  </a:cubicBezTo>
                  <a:cubicBezTo>
                    <a:pt x="6" y="14"/>
                    <a:pt x="5" y="16"/>
                    <a:pt x="4" y="16"/>
                  </a:cubicBezTo>
                  <a:cubicBezTo>
                    <a:pt x="4" y="16"/>
                    <a:pt x="4" y="16"/>
                    <a:pt x="3" y="16"/>
                  </a:cubicBezTo>
                  <a:cubicBezTo>
                    <a:pt x="3" y="16"/>
                    <a:pt x="2" y="16"/>
                    <a:pt x="3" y="13"/>
                  </a:cubicBezTo>
                  <a:cubicBezTo>
                    <a:pt x="2" y="14"/>
                    <a:pt x="1" y="14"/>
                    <a:pt x="0" y="14"/>
                  </a:cubicBezTo>
                  <a:cubicBezTo>
                    <a:pt x="0" y="15"/>
                    <a:pt x="1" y="18"/>
                    <a:pt x="3" y="18"/>
                  </a:cubicBezTo>
                  <a:cubicBezTo>
                    <a:pt x="7" y="16"/>
                    <a:pt x="7" y="16"/>
                    <a:pt x="7" y="16"/>
                  </a:cubicBezTo>
                  <a:cubicBezTo>
                    <a:pt x="8" y="16"/>
                    <a:pt x="8" y="15"/>
                    <a:pt x="8" y="15"/>
                  </a:cubicBezTo>
                  <a:cubicBezTo>
                    <a:pt x="8" y="15"/>
                    <a:pt x="8" y="13"/>
                    <a:pt x="8" y="12"/>
                  </a:cubicBezTo>
                  <a:moveTo>
                    <a:pt x="3" y="9"/>
                  </a:moveTo>
                  <a:cubicBezTo>
                    <a:pt x="2" y="9"/>
                    <a:pt x="1" y="10"/>
                    <a:pt x="1" y="10"/>
                  </a:cubicBezTo>
                  <a:cubicBezTo>
                    <a:pt x="1" y="11"/>
                    <a:pt x="1" y="11"/>
                    <a:pt x="1" y="11"/>
                  </a:cubicBezTo>
                  <a:cubicBezTo>
                    <a:pt x="1" y="11"/>
                    <a:pt x="2" y="10"/>
                    <a:pt x="3" y="9"/>
                  </a:cubicBezTo>
                  <a:cubicBezTo>
                    <a:pt x="3" y="9"/>
                    <a:pt x="3" y="9"/>
                    <a:pt x="3" y="9"/>
                  </a:cubicBezTo>
                  <a:moveTo>
                    <a:pt x="8" y="4"/>
                  </a:moveTo>
                  <a:cubicBezTo>
                    <a:pt x="8" y="5"/>
                    <a:pt x="7" y="5"/>
                    <a:pt x="6" y="6"/>
                  </a:cubicBezTo>
                  <a:cubicBezTo>
                    <a:pt x="6" y="6"/>
                    <a:pt x="6" y="7"/>
                    <a:pt x="6" y="7"/>
                  </a:cubicBezTo>
                  <a:cubicBezTo>
                    <a:pt x="7" y="7"/>
                    <a:pt x="8" y="7"/>
                    <a:pt x="9" y="6"/>
                  </a:cubicBezTo>
                  <a:cubicBezTo>
                    <a:pt x="9" y="5"/>
                    <a:pt x="9" y="5"/>
                    <a:pt x="8" y="4"/>
                  </a:cubicBezTo>
                  <a:moveTo>
                    <a:pt x="4" y="0"/>
                  </a:moveTo>
                  <a:cubicBezTo>
                    <a:pt x="3" y="1"/>
                    <a:pt x="2" y="2"/>
                    <a:pt x="1" y="3"/>
                  </a:cubicBezTo>
                  <a:cubicBezTo>
                    <a:pt x="1" y="4"/>
                    <a:pt x="1" y="4"/>
                    <a:pt x="1" y="5"/>
                  </a:cubicBezTo>
                  <a:cubicBezTo>
                    <a:pt x="1" y="5"/>
                    <a:pt x="1" y="6"/>
                    <a:pt x="1" y="7"/>
                  </a:cubicBezTo>
                  <a:cubicBezTo>
                    <a:pt x="1" y="7"/>
                    <a:pt x="2" y="7"/>
                    <a:pt x="3" y="6"/>
                  </a:cubicBezTo>
                  <a:cubicBezTo>
                    <a:pt x="3" y="5"/>
                    <a:pt x="3" y="3"/>
                    <a:pt x="3" y="3"/>
                  </a:cubicBezTo>
                  <a:cubicBezTo>
                    <a:pt x="3" y="3"/>
                    <a:pt x="3" y="2"/>
                    <a:pt x="4" y="2"/>
                  </a:cubicBezTo>
                  <a:cubicBezTo>
                    <a:pt x="5" y="2"/>
                    <a:pt x="6" y="3"/>
                    <a:pt x="6" y="5"/>
                  </a:cubicBezTo>
                  <a:cubicBezTo>
                    <a:pt x="6" y="5"/>
                    <a:pt x="6" y="5"/>
                    <a:pt x="6" y="5"/>
                  </a:cubicBezTo>
                  <a:cubicBezTo>
                    <a:pt x="8" y="4"/>
                    <a:pt x="8" y="4"/>
                    <a:pt x="8" y="4"/>
                  </a:cubicBezTo>
                  <a:cubicBezTo>
                    <a:pt x="8" y="3"/>
                    <a:pt x="8" y="2"/>
                    <a:pt x="7" y="2"/>
                  </a:cubicBezTo>
                  <a:cubicBezTo>
                    <a:pt x="7" y="2"/>
                    <a:pt x="7" y="2"/>
                    <a:pt x="7" y="2"/>
                  </a:cubicBezTo>
                  <a:cubicBezTo>
                    <a:pt x="7" y="2"/>
                    <a:pt x="6" y="2"/>
                    <a:pt x="5" y="2"/>
                  </a:cubicBezTo>
                  <a:cubicBezTo>
                    <a:pt x="4" y="2"/>
                    <a:pt x="3" y="2"/>
                    <a:pt x="5" y="0"/>
                  </a:cubicBezTo>
                  <a:cubicBezTo>
                    <a:pt x="5" y="0"/>
                    <a:pt x="4" y="0"/>
                    <a:pt x="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1" name="Freeform 568"/>
            <p:cNvSpPr>
              <a:spLocks noEditPoints="1"/>
            </p:cNvSpPr>
            <p:nvPr/>
          </p:nvSpPr>
          <p:spPr bwMode="auto">
            <a:xfrm>
              <a:off x="1341" y="2704"/>
              <a:ext cx="10" cy="25"/>
            </a:xfrm>
            <a:custGeom>
              <a:avLst/>
              <a:gdLst>
                <a:gd name="T0" fmla="*/ 3 w 7"/>
                <a:gd name="T1" fmla="*/ 10 h 17"/>
                <a:gd name="T2" fmla="*/ 0 w 7"/>
                <a:gd name="T3" fmla="*/ 10 h 17"/>
                <a:gd name="T4" fmla="*/ 0 w 7"/>
                <a:gd name="T5" fmla="*/ 13 h 17"/>
                <a:gd name="T6" fmla="*/ 4 w 7"/>
                <a:gd name="T7" fmla="*/ 17 h 17"/>
                <a:gd name="T8" fmla="*/ 4 w 7"/>
                <a:gd name="T9" fmla="*/ 17 h 17"/>
                <a:gd name="T10" fmla="*/ 5 w 7"/>
                <a:gd name="T11" fmla="*/ 17 h 17"/>
                <a:gd name="T12" fmla="*/ 7 w 7"/>
                <a:gd name="T13" fmla="*/ 11 h 17"/>
                <a:gd name="T14" fmla="*/ 7 w 7"/>
                <a:gd name="T15" fmla="*/ 11 h 17"/>
                <a:gd name="T16" fmla="*/ 5 w 7"/>
                <a:gd name="T17" fmla="*/ 10 h 17"/>
                <a:gd name="T18" fmla="*/ 4 w 7"/>
                <a:gd name="T19" fmla="*/ 15 h 17"/>
                <a:gd name="T20" fmla="*/ 4 w 7"/>
                <a:gd name="T21" fmla="*/ 15 h 17"/>
                <a:gd name="T22" fmla="*/ 4 w 7"/>
                <a:gd name="T23" fmla="*/ 15 h 17"/>
                <a:gd name="T24" fmla="*/ 3 w 7"/>
                <a:gd name="T25" fmla="*/ 10 h 17"/>
                <a:gd name="T26" fmla="*/ 2 w 7"/>
                <a:gd name="T27" fmla="*/ 0 h 17"/>
                <a:gd name="T28" fmla="*/ 1 w 7"/>
                <a:gd name="T29" fmla="*/ 0 h 17"/>
                <a:gd name="T30" fmla="*/ 0 w 7"/>
                <a:gd name="T31" fmla="*/ 2 h 17"/>
                <a:gd name="T32" fmla="*/ 1 w 7"/>
                <a:gd name="T33" fmla="*/ 4 h 17"/>
                <a:gd name="T34" fmla="*/ 3 w 7"/>
                <a:gd name="T35" fmla="*/ 3 h 17"/>
                <a:gd name="T36" fmla="*/ 4 w 7"/>
                <a:gd name="T37" fmla="*/ 1 h 17"/>
                <a:gd name="T38" fmla="*/ 4 w 7"/>
                <a:gd name="T39" fmla="*/ 1 h 17"/>
                <a:gd name="T40" fmla="*/ 4 w 7"/>
                <a:gd name="T41" fmla="*/ 1 h 17"/>
                <a:gd name="T42" fmla="*/ 4 w 7"/>
                <a:gd name="T43" fmla="*/ 1 h 17"/>
                <a:gd name="T44" fmla="*/ 2 w 7"/>
                <a:gd name="T4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 h="17">
                  <a:moveTo>
                    <a:pt x="3" y="10"/>
                  </a:moveTo>
                  <a:cubicBezTo>
                    <a:pt x="2" y="10"/>
                    <a:pt x="1" y="10"/>
                    <a:pt x="0" y="10"/>
                  </a:cubicBezTo>
                  <a:cubicBezTo>
                    <a:pt x="0" y="12"/>
                    <a:pt x="0" y="13"/>
                    <a:pt x="0" y="13"/>
                  </a:cubicBezTo>
                  <a:cubicBezTo>
                    <a:pt x="0" y="17"/>
                    <a:pt x="3" y="17"/>
                    <a:pt x="4" y="17"/>
                  </a:cubicBezTo>
                  <a:cubicBezTo>
                    <a:pt x="4" y="17"/>
                    <a:pt x="4" y="17"/>
                    <a:pt x="4" y="17"/>
                  </a:cubicBezTo>
                  <a:cubicBezTo>
                    <a:pt x="4" y="17"/>
                    <a:pt x="5" y="17"/>
                    <a:pt x="5" y="17"/>
                  </a:cubicBezTo>
                  <a:cubicBezTo>
                    <a:pt x="7" y="17"/>
                    <a:pt x="7" y="11"/>
                    <a:pt x="7" y="11"/>
                  </a:cubicBezTo>
                  <a:cubicBezTo>
                    <a:pt x="7" y="11"/>
                    <a:pt x="7" y="11"/>
                    <a:pt x="7" y="11"/>
                  </a:cubicBezTo>
                  <a:cubicBezTo>
                    <a:pt x="6" y="11"/>
                    <a:pt x="6" y="10"/>
                    <a:pt x="5" y="10"/>
                  </a:cubicBezTo>
                  <a:cubicBezTo>
                    <a:pt x="5" y="13"/>
                    <a:pt x="5" y="15"/>
                    <a:pt x="4" y="15"/>
                  </a:cubicBezTo>
                  <a:cubicBezTo>
                    <a:pt x="4" y="15"/>
                    <a:pt x="4" y="15"/>
                    <a:pt x="4" y="15"/>
                  </a:cubicBezTo>
                  <a:cubicBezTo>
                    <a:pt x="4" y="15"/>
                    <a:pt x="4" y="15"/>
                    <a:pt x="4" y="15"/>
                  </a:cubicBezTo>
                  <a:cubicBezTo>
                    <a:pt x="3" y="15"/>
                    <a:pt x="2" y="15"/>
                    <a:pt x="3" y="10"/>
                  </a:cubicBezTo>
                  <a:moveTo>
                    <a:pt x="2" y="0"/>
                  </a:moveTo>
                  <a:cubicBezTo>
                    <a:pt x="2" y="0"/>
                    <a:pt x="2" y="0"/>
                    <a:pt x="1" y="0"/>
                  </a:cubicBezTo>
                  <a:cubicBezTo>
                    <a:pt x="1" y="1"/>
                    <a:pt x="0" y="2"/>
                    <a:pt x="0" y="2"/>
                  </a:cubicBezTo>
                  <a:cubicBezTo>
                    <a:pt x="1" y="2"/>
                    <a:pt x="1" y="3"/>
                    <a:pt x="1" y="4"/>
                  </a:cubicBezTo>
                  <a:cubicBezTo>
                    <a:pt x="1" y="4"/>
                    <a:pt x="2" y="4"/>
                    <a:pt x="3" y="3"/>
                  </a:cubicBezTo>
                  <a:cubicBezTo>
                    <a:pt x="3" y="2"/>
                    <a:pt x="3" y="1"/>
                    <a:pt x="4" y="1"/>
                  </a:cubicBezTo>
                  <a:cubicBezTo>
                    <a:pt x="4" y="1"/>
                    <a:pt x="4" y="1"/>
                    <a:pt x="4" y="1"/>
                  </a:cubicBezTo>
                  <a:cubicBezTo>
                    <a:pt x="4" y="1"/>
                    <a:pt x="4" y="1"/>
                    <a:pt x="4" y="1"/>
                  </a:cubicBezTo>
                  <a:cubicBezTo>
                    <a:pt x="4" y="1"/>
                    <a:pt x="4" y="1"/>
                    <a:pt x="4" y="1"/>
                  </a:cubicBezTo>
                  <a:cubicBezTo>
                    <a:pt x="4" y="1"/>
                    <a:pt x="4"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2" name="Freeform 569"/>
            <p:cNvSpPr>
              <a:spLocks/>
            </p:cNvSpPr>
            <p:nvPr/>
          </p:nvSpPr>
          <p:spPr bwMode="auto">
            <a:xfrm>
              <a:off x="1351" y="2720"/>
              <a:ext cx="6" cy="10"/>
            </a:xfrm>
            <a:custGeom>
              <a:avLst/>
              <a:gdLst>
                <a:gd name="T0" fmla="*/ 0 w 4"/>
                <a:gd name="T1" fmla="*/ 0 h 7"/>
                <a:gd name="T2" fmla="*/ 0 w 4"/>
                <a:gd name="T3" fmla="*/ 4 h 7"/>
                <a:gd name="T4" fmla="*/ 1 w 4"/>
                <a:gd name="T5" fmla="*/ 7 h 7"/>
                <a:gd name="T6" fmla="*/ 3 w 4"/>
                <a:gd name="T7" fmla="*/ 4 h 7"/>
                <a:gd name="T8" fmla="*/ 4 w 4"/>
                <a:gd name="T9" fmla="*/ 4 h 7"/>
                <a:gd name="T10" fmla="*/ 4 w 4"/>
                <a:gd name="T11" fmla="*/ 4 h 7"/>
                <a:gd name="T12" fmla="*/ 3 w 4"/>
                <a:gd name="T13" fmla="*/ 1 h 7"/>
                <a:gd name="T14" fmla="*/ 3 w 4"/>
                <a:gd name="T15" fmla="*/ 0 h 7"/>
                <a:gd name="T16" fmla="*/ 3 w 4"/>
                <a:gd name="T17" fmla="*/ 2 h 7"/>
                <a:gd name="T18" fmla="*/ 2 w 4"/>
                <a:gd name="T19" fmla="*/ 5 h 7"/>
                <a:gd name="T20" fmla="*/ 1 w 4"/>
                <a:gd name="T21" fmla="*/ 1 h 7"/>
                <a:gd name="T22" fmla="*/ 0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0" y="0"/>
                  </a:moveTo>
                  <a:cubicBezTo>
                    <a:pt x="0" y="1"/>
                    <a:pt x="0" y="3"/>
                    <a:pt x="0" y="4"/>
                  </a:cubicBezTo>
                  <a:cubicBezTo>
                    <a:pt x="0" y="4"/>
                    <a:pt x="0" y="7"/>
                    <a:pt x="1" y="7"/>
                  </a:cubicBezTo>
                  <a:cubicBezTo>
                    <a:pt x="2" y="6"/>
                    <a:pt x="3" y="4"/>
                    <a:pt x="3" y="4"/>
                  </a:cubicBezTo>
                  <a:cubicBezTo>
                    <a:pt x="3" y="4"/>
                    <a:pt x="3" y="4"/>
                    <a:pt x="4" y="4"/>
                  </a:cubicBezTo>
                  <a:cubicBezTo>
                    <a:pt x="4" y="4"/>
                    <a:pt x="4" y="4"/>
                    <a:pt x="4" y="4"/>
                  </a:cubicBezTo>
                  <a:cubicBezTo>
                    <a:pt x="4" y="3"/>
                    <a:pt x="4" y="2"/>
                    <a:pt x="3" y="1"/>
                  </a:cubicBezTo>
                  <a:cubicBezTo>
                    <a:pt x="3" y="1"/>
                    <a:pt x="3" y="1"/>
                    <a:pt x="3" y="0"/>
                  </a:cubicBezTo>
                  <a:cubicBezTo>
                    <a:pt x="3" y="1"/>
                    <a:pt x="3" y="2"/>
                    <a:pt x="3" y="2"/>
                  </a:cubicBezTo>
                  <a:cubicBezTo>
                    <a:pt x="2" y="4"/>
                    <a:pt x="2" y="5"/>
                    <a:pt x="2" y="5"/>
                  </a:cubicBezTo>
                  <a:cubicBezTo>
                    <a:pt x="2" y="5"/>
                    <a:pt x="1" y="5"/>
                    <a:pt x="1" y="1"/>
                  </a:cubicBezTo>
                  <a:cubicBezTo>
                    <a:pt x="1" y="1"/>
                    <a:pt x="1" y="1"/>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3" name="Freeform 570"/>
            <p:cNvSpPr>
              <a:spLocks/>
            </p:cNvSpPr>
            <p:nvPr/>
          </p:nvSpPr>
          <p:spPr bwMode="auto">
            <a:xfrm>
              <a:off x="1326" y="2782"/>
              <a:ext cx="18" cy="21"/>
            </a:xfrm>
            <a:custGeom>
              <a:avLst/>
              <a:gdLst>
                <a:gd name="T0" fmla="*/ 9 w 12"/>
                <a:gd name="T1" fmla="*/ 0 h 14"/>
                <a:gd name="T2" fmla="*/ 1 w 12"/>
                <a:gd name="T3" fmla="*/ 2 h 14"/>
                <a:gd name="T4" fmla="*/ 1 w 12"/>
                <a:gd name="T5" fmla="*/ 2 h 14"/>
                <a:gd name="T6" fmla="*/ 0 w 12"/>
                <a:gd name="T7" fmla="*/ 2 h 14"/>
                <a:gd name="T8" fmla="*/ 0 w 12"/>
                <a:gd name="T9" fmla="*/ 2 h 14"/>
                <a:gd name="T10" fmla="*/ 0 w 12"/>
                <a:gd name="T11" fmla="*/ 2 h 14"/>
                <a:gd name="T12" fmla="*/ 2 w 12"/>
                <a:gd name="T13" fmla="*/ 14 h 14"/>
                <a:gd name="T14" fmla="*/ 2 w 12"/>
                <a:gd name="T15" fmla="*/ 14 h 14"/>
                <a:gd name="T16" fmla="*/ 11 w 12"/>
                <a:gd name="T17" fmla="*/ 4 h 14"/>
                <a:gd name="T18" fmla="*/ 11 w 12"/>
                <a:gd name="T19" fmla="*/ 4 h 14"/>
                <a:gd name="T20" fmla="*/ 11 w 12"/>
                <a:gd name="T21" fmla="*/ 4 h 14"/>
                <a:gd name="T22" fmla="*/ 11 w 12"/>
                <a:gd name="T23" fmla="*/ 4 h 14"/>
                <a:gd name="T24" fmla="*/ 9 w 12"/>
                <a:gd name="T25" fmla="*/ 0 h 14"/>
                <a:gd name="T26" fmla="*/ 9 w 1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4">
                  <a:moveTo>
                    <a:pt x="9" y="0"/>
                  </a:moveTo>
                  <a:cubicBezTo>
                    <a:pt x="6" y="0"/>
                    <a:pt x="3" y="1"/>
                    <a:pt x="1" y="2"/>
                  </a:cubicBezTo>
                  <a:cubicBezTo>
                    <a:pt x="1" y="2"/>
                    <a:pt x="1" y="2"/>
                    <a:pt x="1" y="2"/>
                  </a:cubicBezTo>
                  <a:cubicBezTo>
                    <a:pt x="0" y="2"/>
                    <a:pt x="0" y="2"/>
                    <a:pt x="0" y="2"/>
                  </a:cubicBezTo>
                  <a:cubicBezTo>
                    <a:pt x="0" y="2"/>
                    <a:pt x="0" y="2"/>
                    <a:pt x="0" y="2"/>
                  </a:cubicBezTo>
                  <a:cubicBezTo>
                    <a:pt x="0" y="2"/>
                    <a:pt x="0" y="2"/>
                    <a:pt x="0" y="2"/>
                  </a:cubicBezTo>
                  <a:cubicBezTo>
                    <a:pt x="0" y="6"/>
                    <a:pt x="2" y="12"/>
                    <a:pt x="2" y="14"/>
                  </a:cubicBezTo>
                  <a:cubicBezTo>
                    <a:pt x="2" y="14"/>
                    <a:pt x="2" y="14"/>
                    <a:pt x="2" y="14"/>
                  </a:cubicBezTo>
                  <a:cubicBezTo>
                    <a:pt x="5" y="10"/>
                    <a:pt x="9" y="8"/>
                    <a:pt x="11" y="4"/>
                  </a:cubicBezTo>
                  <a:cubicBezTo>
                    <a:pt x="11" y="4"/>
                    <a:pt x="11" y="4"/>
                    <a:pt x="11" y="4"/>
                  </a:cubicBezTo>
                  <a:cubicBezTo>
                    <a:pt x="11" y="4"/>
                    <a:pt x="11" y="4"/>
                    <a:pt x="11" y="4"/>
                  </a:cubicBezTo>
                  <a:cubicBezTo>
                    <a:pt x="11" y="4"/>
                    <a:pt x="11" y="4"/>
                    <a:pt x="11" y="4"/>
                  </a:cubicBezTo>
                  <a:cubicBezTo>
                    <a:pt x="12" y="1"/>
                    <a:pt x="11" y="0"/>
                    <a:pt x="9" y="0"/>
                  </a:cubicBezTo>
                  <a:cubicBezTo>
                    <a:pt x="9" y="0"/>
                    <a:pt x="9" y="0"/>
                    <a:pt x="9"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4" name="Freeform 571"/>
            <p:cNvSpPr>
              <a:spLocks/>
            </p:cNvSpPr>
            <p:nvPr/>
          </p:nvSpPr>
          <p:spPr bwMode="auto">
            <a:xfrm>
              <a:off x="1322" y="2726"/>
              <a:ext cx="41" cy="77"/>
            </a:xfrm>
            <a:custGeom>
              <a:avLst/>
              <a:gdLst>
                <a:gd name="T0" fmla="*/ 24 w 28"/>
                <a:gd name="T1" fmla="*/ 0 h 53"/>
                <a:gd name="T2" fmla="*/ 23 w 28"/>
                <a:gd name="T3" fmla="*/ 2 h 53"/>
                <a:gd name="T4" fmla="*/ 22 w 28"/>
                <a:gd name="T5" fmla="*/ 3 h 53"/>
                <a:gd name="T6" fmla="*/ 21 w 28"/>
                <a:gd name="T7" fmla="*/ 3 h 53"/>
                <a:gd name="T8" fmla="*/ 20 w 28"/>
                <a:gd name="T9" fmla="*/ 4 h 53"/>
                <a:gd name="T10" fmla="*/ 14 w 28"/>
                <a:gd name="T11" fmla="*/ 9 h 53"/>
                <a:gd name="T12" fmla="*/ 15 w 28"/>
                <a:gd name="T13" fmla="*/ 9 h 53"/>
                <a:gd name="T14" fmla="*/ 17 w 28"/>
                <a:gd name="T15" fmla="*/ 9 h 53"/>
                <a:gd name="T16" fmla="*/ 19 w 28"/>
                <a:gd name="T17" fmla="*/ 15 h 53"/>
                <a:gd name="T18" fmla="*/ 16 w 28"/>
                <a:gd name="T19" fmla="*/ 23 h 53"/>
                <a:gd name="T20" fmla="*/ 17 w 28"/>
                <a:gd name="T21" fmla="*/ 24 h 53"/>
                <a:gd name="T22" fmla="*/ 11 w 28"/>
                <a:gd name="T23" fmla="*/ 29 h 53"/>
                <a:gd name="T24" fmla="*/ 13 w 28"/>
                <a:gd name="T25" fmla="*/ 29 h 53"/>
                <a:gd name="T26" fmla="*/ 20 w 28"/>
                <a:gd name="T27" fmla="*/ 35 h 53"/>
                <a:gd name="T28" fmla="*/ 14 w 28"/>
                <a:gd name="T29" fmla="*/ 32 h 53"/>
                <a:gd name="T30" fmla="*/ 7 w 28"/>
                <a:gd name="T31" fmla="*/ 36 h 53"/>
                <a:gd name="T32" fmla="*/ 6 w 28"/>
                <a:gd name="T33" fmla="*/ 36 h 53"/>
                <a:gd name="T34" fmla="*/ 3 w 28"/>
                <a:gd name="T35" fmla="*/ 37 h 53"/>
                <a:gd name="T36" fmla="*/ 4 w 28"/>
                <a:gd name="T37" fmla="*/ 38 h 53"/>
                <a:gd name="T38" fmla="*/ 4 w 28"/>
                <a:gd name="T39" fmla="*/ 38 h 53"/>
                <a:gd name="T40" fmla="*/ 3 w 28"/>
                <a:gd name="T41" fmla="*/ 41 h 53"/>
                <a:gd name="T42" fmla="*/ 4 w 28"/>
                <a:gd name="T43" fmla="*/ 41 h 53"/>
                <a:gd name="T44" fmla="*/ 4 w 28"/>
                <a:gd name="T45" fmla="*/ 41 h 53"/>
                <a:gd name="T46" fmla="*/ 12 w 28"/>
                <a:gd name="T47" fmla="*/ 39 h 53"/>
                <a:gd name="T48" fmla="*/ 12 w 28"/>
                <a:gd name="T49" fmla="*/ 39 h 53"/>
                <a:gd name="T50" fmla="*/ 12 w 28"/>
                <a:gd name="T51" fmla="*/ 39 h 53"/>
                <a:gd name="T52" fmla="*/ 12 w 28"/>
                <a:gd name="T53" fmla="*/ 39 h 53"/>
                <a:gd name="T54" fmla="*/ 14 w 28"/>
                <a:gd name="T55" fmla="*/ 43 h 53"/>
                <a:gd name="T56" fmla="*/ 14 w 28"/>
                <a:gd name="T57" fmla="*/ 43 h 53"/>
                <a:gd name="T58" fmla="*/ 14 w 28"/>
                <a:gd name="T59" fmla="*/ 43 h 53"/>
                <a:gd name="T60" fmla="*/ 14 w 28"/>
                <a:gd name="T61" fmla="*/ 43 h 53"/>
                <a:gd name="T62" fmla="*/ 5 w 28"/>
                <a:gd name="T63" fmla="*/ 53 h 53"/>
                <a:gd name="T64" fmla="*/ 5 w 28"/>
                <a:gd name="T65" fmla="*/ 53 h 53"/>
                <a:gd name="T66" fmla="*/ 16 w 28"/>
                <a:gd name="T67" fmla="*/ 51 h 53"/>
                <a:gd name="T68" fmla="*/ 26 w 28"/>
                <a:gd name="T69" fmla="*/ 51 h 53"/>
                <a:gd name="T70" fmla="*/ 26 w 28"/>
                <a:gd name="T71" fmla="*/ 51 h 53"/>
                <a:gd name="T72" fmla="*/ 26 w 28"/>
                <a:gd name="T73" fmla="*/ 51 h 53"/>
                <a:gd name="T74" fmla="*/ 25 w 28"/>
                <a:gd name="T75" fmla="*/ 51 h 53"/>
                <a:gd name="T76" fmla="*/ 24 w 28"/>
                <a:gd name="T77" fmla="*/ 48 h 53"/>
                <a:gd name="T78" fmla="*/ 24 w 28"/>
                <a:gd name="T79" fmla="*/ 42 h 53"/>
                <a:gd name="T80" fmla="*/ 23 w 28"/>
                <a:gd name="T81" fmla="*/ 34 h 53"/>
                <a:gd name="T82" fmla="*/ 23 w 28"/>
                <a:gd name="T83" fmla="*/ 23 h 53"/>
                <a:gd name="T84" fmla="*/ 23 w 28"/>
                <a:gd name="T85" fmla="*/ 8 h 53"/>
                <a:gd name="T86" fmla="*/ 23 w 28"/>
                <a:gd name="T87" fmla="*/ 8 h 53"/>
                <a:gd name="T88" fmla="*/ 24 w 28"/>
                <a:gd name="T89" fmla="*/ 6 h 53"/>
                <a:gd name="T90" fmla="*/ 24 w 28"/>
                <a:gd name="T91" fmla="*/ 6 h 53"/>
                <a:gd name="T92" fmla="*/ 24 w 28"/>
                <a:gd name="T9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 h="53">
                  <a:moveTo>
                    <a:pt x="24" y="0"/>
                  </a:moveTo>
                  <a:cubicBezTo>
                    <a:pt x="24" y="2"/>
                    <a:pt x="23" y="2"/>
                    <a:pt x="23" y="2"/>
                  </a:cubicBezTo>
                  <a:cubicBezTo>
                    <a:pt x="23" y="3"/>
                    <a:pt x="22" y="3"/>
                    <a:pt x="22" y="3"/>
                  </a:cubicBezTo>
                  <a:cubicBezTo>
                    <a:pt x="22" y="3"/>
                    <a:pt x="22" y="3"/>
                    <a:pt x="21" y="3"/>
                  </a:cubicBezTo>
                  <a:cubicBezTo>
                    <a:pt x="21" y="4"/>
                    <a:pt x="20" y="4"/>
                    <a:pt x="20" y="4"/>
                  </a:cubicBezTo>
                  <a:cubicBezTo>
                    <a:pt x="2" y="9"/>
                    <a:pt x="10" y="9"/>
                    <a:pt x="14" y="9"/>
                  </a:cubicBezTo>
                  <a:cubicBezTo>
                    <a:pt x="15" y="9"/>
                    <a:pt x="15" y="9"/>
                    <a:pt x="15" y="9"/>
                  </a:cubicBezTo>
                  <a:cubicBezTo>
                    <a:pt x="16" y="9"/>
                    <a:pt x="17" y="9"/>
                    <a:pt x="17" y="9"/>
                  </a:cubicBezTo>
                  <a:cubicBezTo>
                    <a:pt x="28" y="9"/>
                    <a:pt x="19" y="15"/>
                    <a:pt x="19" y="15"/>
                  </a:cubicBezTo>
                  <a:cubicBezTo>
                    <a:pt x="8" y="20"/>
                    <a:pt x="16" y="23"/>
                    <a:pt x="16" y="23"/>
                  </a:cubicBezTo>
                  <a:cubicBezTo>
                    <a:pt x="25" y="23"/>
                    <a:pt x="17" y="24"/>
                    <a:pt x="17" y="24"/>
                  </a:cubicBezTo>
                  <a:cubicBezTo>
                    <a:pt x="0" y="27"/>
                    <a:pt x="11" y="29"/>
                    <a:pt x="11" y="29"/>
                  </a:cubicBezTo>
                  <a:cubicBezTo>
                    <a:pt x="12" y="29"/>
                    <a:pt x="12" y="29"/>
                    <a:pt x="13" y="29"/>
                  </a:cubicBezTo>
                  <a:cubicBezTo>
                    <a:pt x="19" y="29"/>
                    <a:pt x="20" y="35"/>
                    <a:pt x="20" y="35"/>
                  </a:cubicBezTo>
                  <a:cubicBezTo>
                    <a:pt x="18" y="33"/>
                    <a:pt x="16" y="32"/>
                    <a:pt x="14" y="32"/>
                  </a:cubicBezTo>
                  <a:cubicBezTo>
                    <a:pt x="11" y="32"/>
                    <a:pt x="9" y="34"/>
                    <a:pt x="7" y="36"/>
                  </a:cubicBezTo>
                  <a:cubicBezTo>
                    <a:pt x="7" y="36"/>
                    <a:pt x="7" y="36"/>
                    <a:pt x="6" y="36"/>
                  </a:cubicBezTo>
                  <a:cubicBezTo>
                    <a:pt x="5" y="36"/>
                    <a:pt x="4" y="37"/>
                    <a:pt x="3" y="37"/>
                  </a:cubicBezTo>
                  <a:cubicBezTo>
                    <a:pt x="4" y="38"/>
                    <a:pt x="4" y="38"/>
                    <a:pt x="4" y="38"/>
                  </a:cubicBezTo>
                  <a:cubicBezTo>
                    <a:pt x="4" y="38"/>
                    <a:pt x="4" y="38"/>
                    <a:pt x="4" y="38"/>
                  </a:cubicBezTo>
                  <a:cubicBezTo>
                    <a:pt x="3" y="38"/>
                    <a:pt x="3" y="40"/>
                    <a:pt x="3" y="41"/>
                  </a:cubicBezTo>
                  <a:cubicBezTo>
                    <a:pt x="3" y="41"/>
                    <a:pt x="3" y="41"/>
                    <a:pt x="4" y="41"/>
                  </a:cubicBezTo>
                  <a:cubicBezTo>
                    <a:pt x="4" y="41"/>
                    <a:pt x="4" y="41"/>
                    <a:pt x="4" y="41"/>
                  </a:cubicBezTo>
                  <a:cubicBezTo>
                    <a:pt x="6" y="40"/>
                    <a:pt x="9" y="39"/>
                    <a:pt x="12" y="39"/>
                  </a:cubicBezTo>
                  <a:cubicBezTo>
                    <a:pt x="12" y="39"/>
                    <a:pt x="12" y="39"/>
                    <a:pt x="12" y="39"/>
                  </a:cubicBezTo>
                  <a:cubicBezTo>
                    <a:pt x="12" y="39"/>
                    <a:pt x="12" y="39"/>
                    <a:pt x="12" y="39"/>
                  </a:cubicBezTo>
                  <a:cubicBezTo>
                    <a:pt x="12" y="39"/>
                    <a:pt x="12" y="39"/>
                    <a:pt x="12" y="39"/>
                  </a:cubicBezTo>
                  <a:cubicBezTo>
                    <a:pt x="14" y="39"/>
                    <a:pt x="15" y="40"/>
                    <a:pt x="14" y="43"/>
                  </a:cubicBezTo>
                  <a:cubicBezTo>
                    <a:pt x="14" y="43"/>
                    <a:pt x="14" y="43"/>
                    <a:pt x="14" y="43"/>
                  </a:cubicBezTo>
                  <a:cubicBezTo>
                    <a:pt x="14" y="43"/>
                    <a:pt x="14" y="43"/>
                    <a:pt x="14" y="43"/>
                  </a:cubicBezTo>
                  <a:cubicBezTo>
                    <a:pt x="14" y="43"/>
                    <a:pt x="14" y="43"/>
                    <a:pt x="14" y="43"/>
                  </a:cubicBezTo>
                  <a:cubicBezTo>
                    <a:pt x="12" y="47"/>
                    <a:pt x="8" y="49"/>
                    <a:pt x="5" y="53"/>
                  </a:cubicBezTo>
                  <a:cubicBezTo>
                    <a:pt x="5" y="53"/>
                    <a:pt x="5" y="53"/>
                    <a:pt x="5" y="53"/>
                  </a:cubicBezTo>
                  <a:cubicBezTo>
                    <a:pt x="7" y="51"/>
                    <a:pt x="12" y="51"/>
                    <a:pt x="16" y="51"/>
                  </a:cubicBezTo>
                  <a:cubicBezTo>
                    <a:pt x="21" y="51"/>
                    <a:pt x="26" y="51"/>
                    <a:pt x="26" y="51"/>
                  </a:cubicBezTo>
                  <a:cubicBezTo>
                    <a:pt x="26" y="51"/>
                    <a:pt x="26" y="51"/>
                    <a:pt x="26" y="51"/>
                  </a:cubicBezTo>
                  <a:cubicBezTo>
                    <a:pt x="26" y="51"/>
                    <a:pt x="26" y="51"/>
                    <a:pt x="26" y="51"/>
                  </a:cubicBezTo>
                  <a:cubicBezTo>
                    <a:pt x="26" y="51"/>
                    <a:pt x="26" y="51"/>
                    <a:pt x="25" y="51"/>
                  </a:cubicBezTo>
                  <a:cubicBezTo>
                    <a:pt x="24" y="51"/>
                    <a:pt x="23" y="50"/>
                    <a:pt x="24" y="48"/>
                  </a:cubicBezTo>
                  <a:cubicBezTo>
                    <a:pt x="24" y="48"/>
                    <a:pt x="24" y="45"/>
                    <a:pt x="24" y="42"/>
                  </a:cubicBezTo>
                  <a:cubicBezTo>
                    <a:pt x="23" y="40"/>
                    <a:pt x="23" y="37"/>
                    <a:pt x="23" y="34"/>
                  </a:cubicBezTo>
                  <a:cubicBezTo>
                    <a:pt x="22" y="30"/>
                    <a:pt x="22" y="24"/>
                    <a:pt x="23" y="23"/>
                  </a:cubicBezTo>
                  <a:cubicBezTo>
                    <a:pt x="23" y="23"/>
                    <a:pt x="25" y="8"/>
                    <a:pt x="23" y="8"/>
                  </a:cubicBezTo>
                  <a:cubicBezTo>
                    <a:pt x="23" y="8"/>
                    <a:pt x="23" y="8"/>
                    <a:pt x="23" y="8"/>
                  </a:cubicBezTo>
                  <a:cubicBezTo>
                    <a:pt x="23" y="8"/>
                    <a:pt x="23" y="7"/>
                    <a:pt x="24" y="6"/>
                  </a:cubicBezTo>
                  <a:cubicBezTo>
                    <a:pt x="24" y="6"/>
                    <a:pt x="24" y="6"/>
                    <a:pt x="24" y="6"/>
                  </a:cubicBezTo>
                  <a:cubicBezTo>
                    <a:pt x="25" y="1"/>
                    <a:pt x="24" y="0"/>
                    <a:pt x="24"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5" name="Freeform 572"/>
            <p:cNvSpPr>
              <a:spLocks/>
            </p:cNvSpPr>
            <p:nvPr/>
          </p:nvSpPr>
          <p:spPr bwMode="auto">
            <a:xfrm>
              <a:off x="1352" y="2726"/>
              <a:ext cx="5" cy="4"/>
            </a:xfrm>
            <a:custGeom>
              <a:avLst/>
              <a:gdLst>
                <a:gd name="T0" fmla="*/ 3 w 3"/>
                <a:gd name="T1" fmla="*/ 0 h 3"/>
                <a:gd name="T2" fmla="*/ 2 w 3"/>
                <a:gd name="T3" fmla="*/ 0 h 3"/>
                <a:gd name="T4" fmla="*/ 0 w 3"/>
                <a:gd name="T5" fmla="*/ 3 h 3"/>
                <a:gd name="T6" fmla="*/ 1 w 3"/>
                <a:gd name="T7" fmla="*/ 3 h 3"/>
                <a:gd name="T8" fmla="*/ 2 w 3"/>
                <a:gd name="T9" fmla="*/ 2 h 3"/>
                <a:gd name="T10" fmla="*/ 3 w 3"/>
                <a:gd name="T11" fmla="*/ 0 h 3"/>
                <a:gd name="T12" fmla="*/ 3 w 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0"/>
                  </a:moveTo>
                  <a:cubicBezTo>
                    <a:pt x="2" y="0"/>
                    <a:pt x="2" y="0"/>
                    <a:pt x="2" y="0"/>
                  </a:cubicBezTo>
                  <a:cubicBezTo>
                    <a:pt x="2" y="0"/>
                    <a:pt x="1" y="2"/>
                    <a:pt x="0" y="3"/>
                  </a:cubicBezTo>
                  <a:cubicBezTo>
                    <a:pt x="1" y="3"/>
                    <a:pt x="1" y="3"/>
                    <a:pt x="1" y="3"/>
                  </a:cubicBezTo>
                  <a:cubicBezTo>
                    <a:pt x="1" y="3"/>
                    <a:pt x="2" y="3"/>
                    <a:pt x="2" y="2"/>
                  </a:cubicBezTo>
                  <a:cubicBezTo>
                    <a:pt x="2" y="2"/>
                    <a:pt x="3" y="2"/>
                    <a:pt x="3" y="0"/>
                  </a:cubicBezTo>
                  <a:cubicBezTo>
                    <a:pt x="3" y="0"/>
                    <a:pt x="3"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6" name="Freeform 573"/>
            <p:cNvSpPr>
              <a:spLocks noEditPoints="1"/>
            </p:cNvSpPr>
            <p:nvPr/>
          </p:nvSpPr>
          <p:spPr bwMode="auto">
            <a:xfrm>
              <a:off x="1328" y="2782"/>
              <a:ext cx="14" cy="21"/>
            </a:xfrm>
            <a:custGeom>
              <a:avLst/>
              <a:gdLst>
                <a:gd name="T0" fmla="*/ 10 w 10"/>
                <a:gd name="T1" fmla="*/ 4 h 14"/>
                <a:gd name="T2" fmla="*/ 10 w 10"/>
                <a:gd name="T3" fmla="*/ 4 h 14"/>
                <a:gd name="T4" fmla="*/ 1 w 10"/>
                <a:gd name="T5" fmla="*/ 14 h 14"/>
                <a:gd name="T6" fmla="*/ 1 w 10"/>
                <a:gd name="T7" fmla="*/ 14 h 14"/>
                <a:gd name="T8" fmla="*/ 10 w 10"/>
                <a:gd name="T9" fmla="*/ 4 h 14"/>
                <a:gd name="T10" fmla="*/ 10 w 10"/>
                <a:gd name="T11" fmla="*/ 4 h 14"/>
                <a:gd name="T12" fmla="*/ 10 w 10"/>
                <a:gd name="T13" fmla="*/ 4 h 14"/>
                <a:gd name="T14" fmla="*/ 10 w 10"/>
                <a:gd name="T15" fmla="*/ 4 h 14"/>
                <a:gd name="T16" fmla="*/ 10 w 10"/>
                <a:gd name="T17" fmla="*/ 4 h 14"/>
                <a:gd name="T18" fmla="*/ 0 w 10"/>
                <a:gd name="T19" fmla="*/ 2 h 14"/>
                <a:gd name="T20" fmla="*/ 0 w 10"/>
                <a:gd name="T21" fmla="*/ 2 h 14"/>
                <a:gd name="T22" fmla="*/ 0 w 10"/>
                <a:gd name="T23" fmla="*/ 2 h 14"/>
                <a:gd name="T24" fmla="*/ 8 w 10"/>
                <a:gd name="T25" fmla="*/ 0 h 14"/>
                <a:gd name="T26" fmla="*/ 8 w 10"/>
                <a:gd name="T27" fmla="*/ 0 h 14"/>
                <a:gd name="T28" fmla="*/ 8 w 10"/>
                <a:gd name="T29" fmla="*/ 0 h 14"/>
                <a:gd name="T30" fmla="*/ 8 w 10"/>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4">
                  <a:moveTo>
                    <a:pt x="10" y="4"/>
                  </a:moveTo>
                  <a:cubicBezTo>
                    <a:pt x="10" y="4"/>
                    <a:pt x="10" y="4"/>
                    <a:pt x="10" y="4"/>
                  </a:cubicBezTo>
                  <a:cubicBezTo>
                    <a:pt x="8" y="8"/>
                    <a:pt x="4" y="10"/>
                    <a:pt x="1" y="14"/>
                  </a:cubicBezTo>
                  <a:cubicBezTo>
                    <a:pt x="1" y="14"/>
                    <a:pt x="1" y="14"/>
                    <a:pt x="1" y="14"/>
                  </a:cubicBezTo>
                  <a:cubicBezTo>
                    <a:pt x="4" y="10"/>
                    <a:pt x="8" y="8"/>
                    <a:pt x="10" y="4"/>
                  </a:cubicBezTo>
                  <a:cubicBezTo>
                    <a:pt x="10" y="4"/>
                    <a:pt x="10" y="4"/>
                    <a:pt x="10" y="4"/>
                  </a:cubicBezTo>
                  <a:moveTo>
                    <a:pt x="10" y="4"/>
                  </a:moveTo>
                  <a:cubicBezTo>
                    <a:pt x="10" y="4"/>
                    <a:pt x="10" y="4"/>
                    <a:pt x="10" y="4"/>
                  </a:cubicBezTo>
                  <a:cubicBezTo>
                    <a:pt x="10" y="4"/>
                    <a:pt x="10" y="4"/>
                    <a:pt x="10" y="4"/>
                  </a:cubicBezTo>
                  <a:moveTo>
                    <a:pt x="0" y="2"/>
                  </a:moveTo>
                  <a:cubicBezTo>
                    <a:pt x="0" y="2"/>
                    <a:pt x="0" y="2"/>
                    <a:pt x="0" y="2"/>
                  </a:cubicBezTo>
                  <a:cubicBezTo>
                    <a:pt x="0" y="2"/>
                    <a:pt x="0" y="2"/>
                    <a:pt x="0" y="2"/>
                  </a:cubicBezTo>
                  <a:moveTo>
                    <a:pt x="8" y="0"/>
                  </a:moveTo>
                  <a:cubicBezTo>
                    <a:pt x="8" y="0"/>
                    <a:pt x="8" y="0"/>
                    <a:pt x="8" y="0"/>
                  </a:cubicBezTo>
                  <a:cubicBezTo>
                    <a:pt x="8" y="0"/>
                    <a:pt x="8" y="0"/>
                    <a:pt x="8" y="0"/>
                  </a:cubicBezTo>
                  <a:cubicBezTo>
                    <a:pt x="8" y="0"/>
                    <a:pt x="8" y="0"/>
                    <a:pt x="8"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7" name="Freeform 574"/>
            <p:cNvSpPr>
              <a:spLocks noEditPoints="1"/>
            </p:cNvSpPr>
            <p:nvPr/>
          </p:nvSpPr>
          <p:spPr bwMode="auto">
            <a:xfrm>
              <a:off x="1363" y="2797"/>
              <a:ext cx="4" cy="4"/>
            </a:xfrm>
            <a:custGeom>
              <a:avLst/>
              <a:gdLst>
                <a:gd name="T0" fmla="*/ 2 w 3"/>
                <a:gd name="T1" fmla="*/ 1 h 3"/>
                <a:gd name="T2" fmla="*/ 0 w 3"/>
                <a:gd name="T3" fmla="*/ 3 h 3"/>
                <a:gd name="T4" fmla="*/ 2 w 3"/>
                <a:gd name="T5" fmla="*/ 1 h 3"/>
                <a:gd name="T6" fmla="*/ 2 w 3"/>
                <a:gd name="T7" fmla="*/ 0 h 3"/>
                <a:gd name="T8" fmla="*/ 2 w 3"/>
                <a:gd name="T9" fmla="*/ 0 h 3"/>
                <a:gd name="T10" fmla="*/ 3 w 3"/>
                <a:gd name="T11" fmla="*/ 1 h 3"/>
                <a:gd name="T12" fmla="*/ 2 w 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2" y="1"/>
                  </a:moveTo>
                  <a:cubicBezTo>
                    <a:pt x="1" y="2"/>
                    <a:pt x="0" y="3"/>
                    <a:pt x="0" y="3"/>
                  </a:cubicBezTo>
                  <a:cubicBezTo>
                    <a:pt x="0" y="3"/>
                    <a:pt x="1" y="2"/>
                    <a:pt x="2" y="1"/>
                  </a:cubicBezTo>
                  <a:moveTo>
                    <a:pt x="2" y="0"/>
                  </a:moveTo>
                  <a:cubicBezTo>
                    <a:pt x="2" y="0"/>
                    <a:pt x="2" y="0"/>
                    <a:pt x="2" y="0"/>
                  </a:cubicBezTo>
                  <a:cubicBezTo>
                    <a:pt x="2" y="0"/>
                    <a:pt x="2" y="0"/>
                    <a:pt x="3" y="1"/>
                  </a:cubicBezTo>
                  <a:cubicBezTo>
                    <a:pt x="2" y="0"/>
                    <a:pt x="2" y="0"/>
                    <a:pt x="2"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8" name="Freeform 575"/>
            <p:cNvSpPr>
              <a:spLocks noEditPoints="1"/>
            </p:cNvSpPr>
            <p:nvPr/>
          </p:nvSpPr>
          <p:spPr bwMode="auto">
            <a:xfrm>
              <a:off x="1344" y="2797"/>
              <a:ext cx="23" cy="13"/>
            </a:xfrm>
            <a:custGeom>
              <a:avLst/>
              <a:gdLst>
                <a:gd name="T0" fmla="*/ 13 w 16"/>
                <a:gd name="T1" fmla="*/ 3 h 9"/>
                <a:gd name="T2" fmla="*/ 15 w 16"/>
                <a:gd name="T3" fmla="*/ 1 h 9"/>
                <a:gd name="T4" fmla="*/ 13 w 16"/>
                <a:gd name="T5" fmla="*/ 3 h 9"/>
                <a:gd name="T6" fmla="*/ 15 w 16"/>
                <a:gd name="T7" fmla="*/ 0 h 9"/>
                <a:gd name="T8" fmla="*/ 11 w 16"/>
                <a:gd name="T9" fmla="*/ 2 h 9"/>
                <a:gd name="T10" fmla="*/ 11 w 16"/>
                <a:gd name="T11" fmla="*/ 2 h 9"/>
                <a:gd name="T12" fmla="*/ 11 w 16"/>
                <a:gd name="T13" fmla="*/ 2 h 9"/>
                <a:gd name="T14" fmla="*/ 11 w 16"/>
                <a:gd name="T15" fmla="*/ 2 h 9"/>
                <a:gd name="T16" fmla="*/ 11 w 16"/>
                <a:gd name="T17" fmla="*/ 2 h 9"/>
                <a:gd name="T18" fmla="*/ 0 w 16"/>
                <a:gd name="T19" fmla="*/ 9 h 9"/>
                <a:gd name="T20" fmla="*/ 1 w 16"/>
                <a:gd name="T21" fmla="*/ 9 h 9"/>
                <a:gd name="T22" fmla="*/ 13 w 16"/>
                <a:gd name="T23" fmla="*/ 3 h 9"/>
                <a:gd name="T24" fmla="*/ 16 w 16"/>
                <a:gd name="T25" fmla="*/ 1 h 9"/>
                <a:gd name="T26" fmla="*/ 16 w 16"/>
                <a:gd name="T27" fmla="*/ 1 h 9"/>
                <a:gd name="T28" fmla="*/ 16 w 16"/>
                <a:gd name="T29" fmla="*/ 1 h 9"/>
                <a:gd name="T30" fmla="*/ 15 w 1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9">
                  <a:moveTo>
                    <a:pt x="13" y="3"/>
                  </a:moveTo>
                  <a:cubicBezTo>
                    <a:pt x="13" y="3"/>
                    <a:pt x="14" y="2"/>
                    <a:pt x="15" y="1"/>
                  </a:cubicBezTo>
                  <a:cubicBezTo>
                    <a:pt x="14" y="2"/>
                    <a:pt x="13" y="3"/>
                    <a:pt x="13" y="3"/>
                  </a:cubicBezTo>
                  <a:moveTo>
                    <a:pt x="15" y="0"/>
                  </a:moveTo>
                  <a:cubicBezTo>
                    <a:pt x="15" y="1"/>
                    <a:pt x="13"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2" y="5"/>
                    <a:pt x="0" y="9"/>
                  </a:cubicBezTo>
                  <a:cubicBezTo>
                    <a:pt x="0" y="9"/>
                    <a:pt x="0" y="9"/>
                    <a:pt x="1" y="9"/>
                  </a:cubicBezTo>
                  <a:cubicBezTo>
                    <a:pt x="3" y="9"/>
                    <a:pt x="6" y="8"/>
                    <a:pt x="13" y="3"/>
                  </a:cubicBezTo>
                  <a:cubicBezTo>
                    <a:pt x="14" y="2"/>
                    <a:pt x="15" y="2"/>
                    <a:pt x="16" y="1"/>
                  </a:cubicBezTo>
                  <a:cubicBezTo>
                    <a:pt x="16" y="1"/>
                    <a:pt x="16" y="1"/>
                    <a:pt x="16" y="1"/>
                  </a:cubicBezTo>
                  <a:cubicBezTo>
                    <a:pt x="16" y="1"/>
                    <a:pt x="16" y="1"/>
                    <a:pt x="16" y="1"/>
                  </a:cubicBezTo>
                  <a:cubicBezTo>
                    <a:pt x="15" y="0"/>
                    <a:pt x="15" y="0"/>
                    <a:pt x="1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79" name="Freeform 576"/>
            <p:cNvSpPr>
              <a:spLocks noEditPoints="1"/>
            </p:cNvSpPr>
            <p:nvPr/>
          </p:nvSpPr>
          <p:spPr bwMode="auto">
            <a:xfrm>
              <a:off x="1360" y="2798"/>
              <a:ext cx="17" cy="13"/>
            </a:xfrm>
            <a:custGeom>
              <a:avLst/>
              <a:gdLst>
                <a:gd name="T0" fmla="*/ 10 w 12"/>
                <a:gd name="T1" fmla="*/ 3 h 9"/>
                <a:gd name="T2" fmla="*/ 9 w 12"/>
                <a:gd name="T3" fmla="*/ 6 h 9"/>
                <a:gd name="T4" fmla="*/ 10 w 12"/>
                <a:gd name="T5" fmla="*/ 7 h 9"/>
                <a:gd name="T6" fmla="*/ 12 w 12"/>
                <a:gd name="T7" fmla="*/ 5 h 9"/>
                <a:gd name="T8" fmla="*/ 12 w 12"/>
                <a:gd name="T9" fmla="*/ 4 h 9"/>
                <a:gd name="T10" fmla="*/ 10 w 12"/>
                <a:gd name="T11" fmla="*/ 3 h 9"/>
                <a:gd name="T12" fmla="*/ 6 w 12"/>
                <a:gd name="T13" fmla="*/ 0 h 9"/>
                <a:gd name="T14" fmla="*/ 6 w 12"/>
                <a:gd name="T15" fmla="*/ 1 h 9"/>
                <a:gd name="T16" fmla="*/ 1 w 12"/>
                <a:gd name="T17" fmla="*/ 9 h 9"/>
                <a:gd name="T18" fmla="*/ 8 w 12"/>
                <a:gd name="T19" fmla="*/ 2 h 9"/>
                <a:gd name="T20" fmla="*/ 9 w 12"/>
                <a:gd name="T21" fmla="*/ 2 h 9"/>
                <a:gd name="T22" fmla="*/ 6 w 12"/>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9">
                  <a:moveTo>
                    <a:pt x="10" y="3"/>
                  </a:moveTo>
                  <a:cubicBezTo>
                    <a:pt x="10" y="3"/>
                    <a:pt x="11" y="4"/>
                    <a:pt x="9" y="6"/>
                  </a:cubicBezTo>
                  <a:cubicBezTo>
                    <a:pt x="9" y="6"/>
                    <a:pt x="9" y="7"/>
                    <a:pt x="10" y="7"/>
                  </a:cubicBezTo>
                  <a:cubicBezTo>
                    <a:pt x="11" y="7"/>
                    <a:pt x="11" y="6"/>
                    <a:pt x="12" y="5"/>
                  </a:cubicBezTo>
                  <a:cubicBezTo>
                    <a:pt x="12" y="4"/>
                    <a:pt x="12" y="4"/>
                    <a:pt x="12" y="4"/>
                  </a:cubicBezTo>
                  <a:cubicBezTo>
                    <a:pt x="10" y="3"/>
                    <a:pt x="10" y="3"/>
                    <a:pt x="10" y="3"/>
                  </a:cubicBezTo>
                  <a:moveTo>
                    <a:pt x="6" y="0"/>
                  </a:moveTo>
                  <a:cubicBezTo>
                    <a:pt x="6" y="1"/>
                    <a:pt x="6" y="1"/>
                    <a:pt x="6" y="1"/>
                  </a:cubicBezTo>
                  <a:cubicBezTo>
                    <a:pt x="6" y="1"/>
                    <a:pt x="0" y="8"/>
                    <a:pt x="1" y="9"/>
                  </a:cubicBezTo>
                  <a:cubicBezTo>
                    <a:pt x="1" y="9"/>
                    <a:pt x="6" y="5"/>
                    <a:pt x="8" y="2"/>
                  </a:cubicBezTo>
                  <a:cubicBezTo>
                    <a:pt x="8" y="2"/>
                    <a:pt x="8" y="2"/>
                    <a:pt x="9" y="2"/>
                  </a:cubicBezTo>
                  <a:cubicBezTo>
                    <a:pt x="6" y="0"/>
                    <a:pt x="6" y="0"/>
                    <a:pt x="6"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0" name="Freeform 577"/>
            <p:cNvSpPr>
              <a:spLocks noEditPoints="1"/>
            </p:cNvSpPr>
            <p:nvPr/>
          </p:nvSpPr>
          <p:spPr bwMode="auto">
            <a:xfrm>
              <a:off x="1322" y="2681"/>
              <a:ext cx="35" cy="43"/>
            </a:xfrm>
            <a:custGeom>
              <a:avLst/>
              <a:gdLst>
                <a:gd name="T0" fmla="*/ 5 w 24"/>
                <a:gd name="T1" fmla="*/ 26 h 30"/>
                <a:gd name="T2" fmla="*/ 3 w 24"/>
                <a:gd name="T3" fmla="*/ 29 h 30"/>
                <a:gd name="T4" fmla="*/ 4 w 24"/>
                <a:gd name="T5" fmla="*/ 30 h 30"/>
                <a:gd name="T6" fmla="*/ 4 w 24"/>
                <a:gd name="T7" fmla="*/ 30 h 30"/>
                <a:gd name="T8" fmla="*/ 4 w 24"/>
                <a:gd name="T9" fmla="*/ 29 h 30"/>
                <a:gd name="T10" fmla="*/ 4 w 24"/>
                <a:gd name="T11" fmla="*/ 29 h 30"/>
                <a:gd name="T12" fmla="*/ 5 w 24"/>
                <a:gd name="T13" fmla="*/ 26 h 30"/>
                <a:gd name="T14" fmla="*/ 10 w 24"/>
                <a:gd name="T15" fmla="*/ 22 h 30"/>
                <a:gd name="T16" fmla="*/ 7 w 24"/>
                <a:gd name="T17" fmla="*/ 24 h 30"/>
                <a:gd name="T18" fmla="*/ 7 w 24"/>
                <a:gd name="T19" fmla="*/ 27 h 30"/>
                <a:gd name="T20" fmla="*/ 7 w 24"/>
                <a:gd name="T21" fmla="*/ 28 h 30"/>
                <a:gd name="T22" fmla="*/ 10 w 24"/>
                <a:gd name="T23" fmla="*/ 27 h 30"/>
                <a:gd name="T24" fmla="*/ 10 w 24"/>
                <a:gd name="T25" fmla="*/ 22 h 30"/>
                <a:gd name="T26" fmla="*/ 24 w 24"/>
                <a:gd name="T27" fmla="*/ 22 h 30"/>
                <a:gd name="T28" fmla="*/ 23 w 24"/>
                <a:gd name="T29" fmla="*/ 27 h 30"/>
                <a:gd name="T30" fmla="*/ 24 w 24"/>
                <a:gd name="T31" fmla="*/ 22 h 30"/>
                <a:gd name="T32" fmla="*/ 24 w 24"/>
                <a:gd name="T33" fmla="*/ 22 h 30"/>
                <a:gd name="T34" fmla="*/ 14 w 24"/>
                <a:gd name="T35" fmla="*/ 20 h 30"/>
                <a:gd name="T36" fmla="*/ 13 w 24"/>
                <a:gd name="T37" fmla="*/ 21 h 30"/>
                <a:gd name="T38" fmla="*/ 12 w 24"/>
                <a:gd name="T39" fmla="*/ 27 h 30"/>
                <a:gd name="T40" fmla="*/ 13 w 24"/>
                <a:gd name="T41" fmla="*/ 26 h 30"/>
                <a:gd name="T42" fmla="*/ 14 w 24"/>
                <a:gd name="T43" fmla="*/ 20 h 30"/>
                <a:gd name="T44" fmla="*/ 22 w 24"/>
                <a:gd name="T45" fmla="*/ 19 h 30"/>
                <a:gd name="T46" fmla="*/ 22 w 24"/>
                <a:gd name="T47" fmla="*/ 19 h 30"/>
                <a:gd name="T48" fmla="*/ 22 w 24"/>
                <a:gd name="T49" fmla="*/ 24 h 30"/>
                <a:gd name="T50" fmla="*/ 21 w 24"/>
                <a:gd name="T51" fmla="*/ 28 h 30"/>
                <a:gd name="T52" fmla="*/ 22 w 24"/>
                <a:gd name="T53" fmla="*/ 29 h 30"/>
                <a:gd name="T54" fmla="*/ 22 w 24"/>
                <a:gd name="T55" fmla="*/ 29 h 30"/>
                <a:gd name="T56" fmla="*/ 23 w 24"/>
                <a:gd name="T57" fmla="*/ 29 h 30"/>
                <a:gd name="T58" fmla="*/ 23 w 24"/>
                <a:gd name="T59" fmla="*/ 21 h 30"/>
                <a:gd name="T60" fmla="*/ 22 w 24"/>
                <a:gd name="T61" fmla="*/ 19 h 30"/>
                <a:gd name="T62" fmla="*/ 17 w 24"/>
                <a:gd name="T63" fmla="*/ 17 h 30"/>
                <a:gd name="T64" fmla="*/ 16 w 24"/>
                <a:gd name="T65" fmla="*/ 19 h 30"/>
                <a:gd name="T66" fmla="*/ 16 w 24"/>
                <a:gd name="T67" fmla="*/ 19 h 30"/>
                <a:gd name="T68" fmla="*/ 16 w 24"/>
                <a:gd name="T69" fmla="*/ 24 h 30"/>
                <a:gd name="T70" fmla="*/ 16 w 24"/>
                <a:gd name="T71" fmla="*/ 26 h 30"/>
                <a:gd name="T72" fmla="*/ 16 w 24"/>
                <a:gd name="T73" fmla="*/ 26 h 30"/>
                <a:gd name="T74" fmla="*/ 18 w 24"/>
                <a:gd name="T75" fmla="*/ 26 h 30"/>
                <a:gd name="T76" fmla="*/ 18 w 24"/>
                <a:gd name="T77" fmla="*/ 22 h 30"/>
                <a:gd name="T78" fmla="*/ 17 w 24"/>
                <a:gd name="T79" fmla="*/ 17 h 30"/>
                <a:gd name="T80" fmla="*/ 5 w 24"/>
                <a:gd name="T81" fmla="*/ 0 h 30"/>
                <a:gd name="T82" fmla="*/ 12 w 24"/>
                <a:gd name="T83" fmla="*/ 9 h 30"/>
                <a:gd name="T84" fmla="*/ 15 w 24"/>
                <a:gd name="T85" fmla="*/ 11 h 30"/>
                <a:gd name="T86" fmla="*/ 9 w 24"/>
                <a:gd name="T87" fmla="*/ 15 h 30"/>
                <a:gd name="T88" fmla="*/ 11 w 24"/>
                <a:gd name="T89" fmla="*/ 17 h 30"/>
                <a:gd name="T90" fmla="*/ 11 w 24"/>
                <a:gd name="T91" fmla="*/ 17 h 30"/>
                <a:gd name="T92" fmla="*/ 14 w 24"/>
                <a:gd name="T93" fmla="*/ 16 h 30"/>
                <a:gd name="T94" fmla="*/ 16 w 24"/>
                <a:gd name="T95" fmla="*/ 16 h 30"/>
                <a:gd name="T96" fmla="*/ 19 w 24"/>
                <a:gd name="T97" fmla="*/ 17 h 30"/>
                <a:gd name="T98" fmla="*/ 20 w 24"/>
                <a:gd name="T99" fmla="*/ 27 h 30"/>
                <a:gd name="T100" fmla="*/ 20 w 24"/>
                <a:gd name="T101" fmla="*/ 27 h 30"/>
                <a:gd name="T102" fmla="*/ 20 w 24"/>
                <a:gd name="T103" fmla="*/ 20 h 30"/>
                <a:gd name="T104" fmla="*/ 21 w 24"/>
                <a:gd name="T105" fmla="*/ 17 h 30"/>
                <a:gd name="T106" fmla="*/ 22 w 24"/>
                <a:gd name="T107" fmla="*/ 17 h 30"/>
                <a:gd name="T108" fmla="*/ 22 w 24"/>
                <a:gd name="T109" fmla="*/ 17 h 30"/>
                <a:gd name="T110" fmla="*/ 23 w 24"/>
                <a:gd name="T111" fmla="*/ 18 h 30"/>
                <a:gd name="T112" fmla="*/ 21 w 24"/>
                <a:gd name="T113" fmla="*/ 9 h 30"/>
                <a:gd name="T114" fmla="*/ 7 w 24"/>
                <a:gd name="T115" fmla="*/ 1 h 30"/>
                <a:gd name="T116" fmla="*/ 5 w 24"/>
                <a:gd name="T1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 h="30">
                  <a:moveTo>
                    <a:pt x="5" y="26"/>
                  </a:moveTo>
                  <a:cubicBezTo>
                    <a:pt x="2" y="28"/>
                    <a:pt x="2" y="29"/>
                    <a:pt x="3" y="29"/>
                  </a:cubicBezTo>
                  <a:cubicBezTo>
                    <a:pt x="4" y="30"/>
                    <a:pt x="4" y="30"/>
                    <a:pt x="4" y="30"/>
                  </a:cubicBezTo>
                  <a:cubicBezTo>
                    <a:pt x="4" y="30"/>
                    <a:pt x="4" y="30"/>
                    <a:pt x="4" y="30"/>
                  </a:cubicBezTo>
                  <a:cubicBezTo>
                    <a:pt x="4" y="30"/>
                    <a:pt x="4" y="29"/>
                    <a:pt x="4" y="29"/>
                  </a:cubicBezTo>
                  <a:cubicBezTo>
                    <a:pt x="4" y="29"/>
                    <a:pt x="4" y="29"/>
                    <a:pt x="4" y="29"/>
                  </a:cubicBezTo>
                  <a:cubicBezTo>
                    <a:pt x="4" y="28"/>
                    <a:pt x="5" y="27"/>
                    <a:pt x="5" y="26"/>
                  </a:cubicBezTo>
                  <a:moveTo>
                    <a:pt x="10" y="22"/>
                  </a:moveTo>
                  <a:cubicBezTo>
                    <a:pt x="9" y="23"/>
                    <a:pt x="8" y="24"/>
                    <a:pt x="7" y="24"/>
                  </a:cubicBezTo>
                  <a:cubicBezTo>
                    <a:pt x="7" y="26"/>
                    <a:pt x="7" y="27"/>
                    <a:pt x="7" y="27"/>
                  </a:cubicBezTo>
                  <a:cubicBezTo>
                    <a:pt x="7" y="27"/>
                    <a:pt x="7" y="28"/>
                    <a:pt x="7" y="28"/>
                  </a:cubicBezTo>
                  <a:cubicBezTo>
                    <a:pt x="8" y="28"/>
                    <a:pt x="9" y="27"/>
                    <a:pt x="10" y="27"/>
                  </a:cubicBezTo>
                  <a:cubicBezTo>
                    <a:pt x="10" y="26"/>
                    <a:pt x="10" y="24"/>
                    <a:pt x="10" y="22"/>
                  </a:cubicBezTo>
                  <a:moveTo>
                    <a:pt x="24" y="22"/>
                  </a:moveTo>
                  <a:cubicBezTo>
                    <a:pt x="23" y="23"/>
                    <a:pt x="23" y="26"/>
                    <a:pt x="23" y="27"/>
                  </a:cubicBezTo>
                  <a:cubicBezTo>
                    <a:pt x="24" y="26"/>
                    <a:pt x="24" y="24"/>
                    <a:pt x="24" y="22"/>
                  </a:cubicBezTo>
                  <a:cubicBezTo>
                    <a:pt x="24" y="22"/>
                    <a:pt x="24" y="22"/>
                    <a:pt x="24" y="22"/>
                  </a:cubicBezTo>
                  <a:moveTo>
                    <a:pt x="14" y="20"/>
                  </a:moveTo>
                  <a:cubicBezTo>
                    <a:pt x="13" y="21"/>
                    <a:pt x="13" y="21"/>
                    <a:pt x="13" y="21"/>
                  </a:cubicBezTo>
                  <a:cubicBezTo>
                    <a:pt x="13" y="23"/>
                    <a:pt x="12" y="25"/>
                    <a:pt x="12" y="27"/>
                  </a:cubicBezTo>
                  <a:cubicBezTo>
                    <a:pt x="13" y="26"/>
                    <a:pt x="13" y="26"/>
                    <a:pt x="13" y="26"/>
                  </a:cubicBezTo>
                  <a:cubicBezTo>
                    <a:pt x="14" y="25"/>
                    <a:pt x="14" y="22"/>
                    <a:pt x="14" y="20"/>
                  </a:cubicBezTo>
                  <a:moveTo>
                    <a:pt x="22" y="19"/>
                  </a:moveTo>
                  <a:cubicBezTo>
                    <a:pt x="22" y="19"/>
                    <a:pt x="22" y="19"/>
                    <a:pt x="22" y="19"/>
                  </a:cubicBezTo>
                  <a:cubicBezTo>
                    <a:pt x="21" y="20"/>
                    <a:pt x="22" y="24"/>
                    <a:pt x="22" y="24"/>
                  </a:cubicBezTo>
                  <a:cubicBezTo>
                    <a:pt x="21" y="26"/>
                    <a:pt x="21" y="27"/>
                    <a:pt x="21" y="28"/>
                  </a:cubicBezTo>
                  <a:cubicBezTo>
                    <a:pt x="22" y="29"/>
                    <a:pt x="22" y="29"/>
                    <a:pt x="22" y="29"/>
                  </a:cubicBezTo>
                  <a:cubicBezTo>
                    <a:pt x="22" y="29"/>
                    <a:pt x="22" y="29"/>
                    <a:pt x="22" y="29"/>
                  </a:cubicBezTo>
                  <a:cubicBezTo>
                    <a:pt x="22" y="29"/>
                    <a:pt x="23" y="29"/>
                    <a:pt x="23" y="29"/>
                  </a:cubicBezTo>
                  <a:cubicBezTo>
                    <a:pt x="23" y="26"/>
                    <a:pt x="23" y="21"/>
                    <a:pt x="23" y="21"/>
                  </a:cubicBezTo>
                  <a:cubicBezTo>
                    <a:pt x="23" y="19"/>
                    <a:pt x="22" y="19"/>
                    <a:pt x="22" y="19"/>
                  </a:cubicBezTo>
                  <a:moveTo>
                    <a:pt x="17" y="17"/>
                  </a:moveTo>
                  <a:cubicBezTo>
                    <a:pt x="17" y="18"/>
                    <a:pt x="16" y="19"/>
                    <a:pt x="16" y="19"/>
                  </a:cubicBezTo>
                  <a:cubicBezTo>
                    <a:pt x="16" y="19"/>
                    <a:pt x="16" y="19"/>
                    <a:pt x="16" y="19"/>
                  </a:cubicBezTo>
                  <a:cubicBezTo>
                    <a:pt x="15" y="21"/>
                    <a:pt x="16" y="24"/>
                    <a:pt x="16" y="24"/>
                  </a:cubicBezTo>
                  <a:cubicBezTo>
                    <a:pt x="16" y="25"/>
                    <a:pt x="16" y="26"/>
                    <a:pt x="16" y="26"/>
                  </a:cubicBezTo>
                  <a:cubicBezTo>
                    <a:pt x="16" y="26"/>
                    <a:pt x="16" y="26"/>
                    <a:pt x="16" y="26"/>
                  </a:cubicBezTo>
                  <a:cubicBezTo>
                    <a:pt x="17" y="26"/>
                    <a:pt x="17" y="26"/>
                    <a:pt x="18" y="26"/>
                  </a:cubicBezTo>
                  <a:cubicBezTo>
                    <a:pt x="18" y="24"/>
                    <a:pt x="18" y="22"/>
                    <a:pt x="18" y="22"/>
                  </a:cubicBezTo>
                  <a:cubicBezTo>
                    <a:pt x="18" y="19"/>
                    <a:pt x="17" y="18"/>
                    <a:pt x="17" y="17"/>
                  </a:cubicBezTo>
                  <a:moveTo>
                    <a:pt x="5" y="0"/>
                  </a:moveTo>
                  <a:cubicBezTo>
                    <a:pt x="0" y="0"/>
                    <a:pt x="12" y="9"/>
                    <a:pt x="12" y="9"/>
                  </a:cubicBezTo>
                  <a:cubicBezTo>
                    <a:pt x="10" y="11"/>
                    <a:pt x="15" y="11"/>
                    <a:pt x="15" y="11"/>
                  </a:cubicBezTo>
                  <a:cubicBezTo>
                    <a:pt x="12" y="13"/>
                    <a:pt x="10" y="15"/>
                    <a:pt x="9" y="15"/>
                  </a:cubicBezTo>
                  <a:cubicBezTo>
                    <a:pt x="10" y="16"/>
                    <a:pt x="11" y="17"/>
                    <a:pt x="11" y="17"/>
                  </a:cubicBezTo>
                  <a:cubicBezTo>
                    <a:pt x="11" y="17"/>
                    <a:pt x="11" y="17"/>
                    <a:pt x="11" y="17"/>
                  </a:cubicBezTo>
                  <a:cubicBezTo>
                    <a:pt x="13" y="17"/>
                    <a:pt x="14" y="16"/>
                    <a:pt x="14" y="16"/>
                  </a:cubicBezTo>
                  <a:cubicBezTo>
                    <a:pt x="15" y="16"/>
                    <a:pt x="15" y="16"/>
                    <a:pt x="16" y="16"/>
                  </a:cubicBezTo>
                  <a:cubicBezTo>
                    <a:pt x="17" y="16"/>
                    <a:pt x="18" y="16"/>
                    <a:pt x="19" y="17"/>
                  </a:cubicBezTo>
                  <a:cubicBezTo>
                    <a:pt x="19" y="17"/>
                    <a:pt x="20" y="18"/>
                    <a:pt x="20" y="27"/>
                  </a:cubicBezTo>
                  <a:cubicBezTo>
                    <a:pt x="20" y="27"/>
                    <a:pt x="20" y="27"/>
                    <a:pt x="20" y="27"/>
                  </a:cubicBezTo>
                  <a:cubicBezTo>
                    <a:pt x="21" y="22"/>
                    <a:pt x="20" y="20"/>
                    <a:pt x="20" y="20"/>
                  </a:cubicBezTo>
                  <a:cubicBezTo>
                    <a:pt x="20" y="17"/>
                    <a:pt x="21" y="17"/>
                    <a:pt x="21" y="17"/>
                  </a:cubicBezTo>
                  <a:cubicBezTo>
                    <a:pt x="22" y="17"/>
                    <a:pt x="22" y="17"/>
                    <a:pt x="22" y="17"/>
                  </a:cubicBezTo>
                  <a:cubicBezTo>
                    <a:pt x="22" y="17"/>
                    <a:pt x="22" y="17"/>
                    <a:pt x="22" y="17"/>
                  </a:cubicBezTo>
                  <a:cubicBezTo>
                    <a:pt x="23" y="17"/>
                    <a:pt x="23" y="18"/>
                    <a:pt x="23" y="18"/>
                  </a:cubicBezTo>
                  <a:cubicBezTo>
                    <a:pt x="23" y="15"/>
                    <a:pt x="22" y="13"/>
                    <a:pt x="21" y="9"/>
                  </a:cubicBezTo>
                  <a:cubicBezTo>
                    <a:pt x="15" y="1"/>
                    <a:pt x="7" y="1"/>
                    <a:pt x="7" y="1"/>
                  </a:cubicBezTo>
                  <a:cubicBezTo>
                    <a:pt x="6" y="1"/>
                    <a:pt x="6" y="0"/>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1" name="Freeform 578"/>
            <p:cNvSpPr>
              <a:spLocks/>
            </p:cNvSpPr>
            <p:nvPr/>
          </p:nvSpPr>
          <p:spPr bwMode="auto">
            <a:xfrm>
              <a:off x="1326" y="2723"/>
              <a:ext cx="2" cy="1"/>
            </a:xfrm>
            <a:custGeom>
              <a:avLst/>
              <a:gdLst>
                <a:gd name="T0" fmla="*/ 0 w 1"/>
                <a:gd name="T1" fmla="*/ 0 h 1"/>
                <a:gd name="T2" fmla="*/ 1 w 1"/>
                <a:gd name="T3" fmla="*/ 1 h 1"/>
                <a:gd name="T4" fmla="*/ 1 w 1"/>
                <a:gd name="T5" fmla="*/ 1 h 1"/>
                <a:gd name="T6" fmla="*/ 1 w 1"/>
                <a:gd name="T7" fmla="*/ 1 h 1"/>
                <a:gd name="T8" fmla="*/ 1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1" y="1"/>
                    <a:pt x="1" y="1"/>
                  </a:cubicBezTo>
                  <a:cubicBezTo>
                    <a:pt x="0" y="0"/>
                    <a:pt x="0" y="0"/>
                    <a:pt x="0"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2" name="Freeform 579"/>
            <p:cNvSpPr>
              <a:spLocks noEditPoints="1"/>
            </p:cNvSpPr>
            <p:nvPr/>
          </p:nvSpPr>
          <p:spPr bwMode="auto">
            <a:xfrm>
              <a:off x="1328" y="2702"/>
              <a:ext cx="13" cy="21"/>
            </a:xfrm>
            <a:custGeom>
              <a:avLst/>
              <a:gdLst>
                <a:gd name="T0" fmla="*/ 3 w 9"/>
                <a:gd name="T1" fmla="*/ 9 h 14"/>
                <a:gd name="T2" fmla="*/ 1 w 9"/>
                <a:gd name="T3" fmla="*/ 11 h 14"/>
                <a:gd name="T4" fmla="*/ 0 w 9"/>
                <a:gd name="T5" fmla="*/ 14 h 14"/>
                <a:gd name="T6" fmla="*/ 0 w 9"/>
                <a:gd name="T7" fmla="*/ 14 h 14"/>
                <a:gd name="T8" fmla="*/ 3 w 9"/>
                <a:gd name="T9" fmla="*/ 13 h 14"/>
                <a:gd name="T10" fmla="*/ 3 w 9"/>
                <a:gd name="T11" fmla="*/ 12 h 14"/>
                <a:gd name="T12" fmla="*/ 3 w 9"/>
                <a:gd name="T13" fmla="*/ 9 h 14"/>
                <a:gd name="T14" fmla="*/ 9 w 9"/>
                <a:gd name="T15" fmla="*/ 6 h 14"/>
                <a:gd name="T16" fmla="*/ 6 w 9"/>
                <a:gd name="T17" fmla="*/ 7 h 14"/>
                <a:gd name="T18" fmla="*/ 6 w 9"/>
                <a:gd name="T19" fmla="*/ 12 h 14"/>
                <a:gd name="T20" fmla="*/ 8 w 9"/>
                <a:gd name="T21" fmla="*/ 12 h 14"/>
                <a:gd name="T22" fmla="*/ 9 w 9"/>
                <a:gd name="T23" fmla="*/ 6 h 14"/>
                <a:gd name="T24" fmla="*/ 5 w 9"/>
                <a:gd name="T25" fmla="*/ 0 h 14"/>
                <a:gd name="T26" fmla="*/ 5 w 9"/>
                <a:gd name="T27" fmla="*/ 2 h 14"/>
                <a:gd name="T28" fmla="*/ 7 w 9"/>
                <a:gd name="T29" fmla="*/ 2 h 14"/>
                <a:gd name="T30" fmla="*/ 7 w 9"/>
                <a:gd name="T31" fmla="*/ 2 h 14"/>
                <a:gd name="T32" fmla="*/ 7 w 9"/>
                <a:gd name="T33" fmla="*/ 2 h 14"/>
                <a:gd name="T34" fmla="*/ 5 w 9"/>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14">
                  <a:moveTo>
                    <a:pt x="3" y="9"/>
                  </a:moveTo>
                  <a:cubicBezTo>
                    <a:pt x="2" y="10"/>
                    <a:pt x="1" y="11"/>
                    <a:pt x="1" y="11"/>
                  </a:cubicBezTo>
                  <a:cubicBezTo>
                    <a:pt x="1" y="12"/>
                    <a:pt x="0" y="13"/>
                    <a:pt x="0" y="14"/>
                  </a:cubicBezTo>
                  <a:cubicBezTo>
                    <a:pt x="0" y="14"/>
                    <a:pt x="0" y="14"/>
                    <a:pt x="0" y="14"/>
                  </a:cubicBezTo>
                  <a:cubicBezTo>
                    <a:pt x="1" y="14"/>
                    <a:pt x="2" y="14"/>
                    <a:pt x="3" y="13"/>
                  </a:cubicBezTo>
                  <a:cubicBezTo>
                    <a:pt x="3" y="13"/>
                    <a:pt x="3" y="12"/>
                    <a:pt x="3" y="12"/>
                  </a:cubicBezTo>
                  <a:cubicBezTo>
                    <a:pt x="3" y="12"/>
                    <a:pt x="3" y="11"/>
                    <a:pt x="3" y="9"/>
                  </a:cubicBezTo>
                  <a:moveTo>
                    <a:pt x="9" y="6"/>
                  </a:moveTo>
                  <a:cubicBezTo>
                    <a:pt x="8" y="7"/>
                    <a:pt x="7" y="7"/>
                    <a:pt x="6" y="7"/>
                  </a:cubicBezTo>
                  <a:cubicBezTo>
                    <a:pt x="6" y="9"/>
                    <a:pt x="6" y="11"/>
                    <a:pt x="6" y="12"/>
                  </a:cubicBezTo>
                  <a:cubicBezTo>
                    <a:pt x="7" y="12"/>
                    <a:pt x="8" y="12"/>
                    <a:pt x="8" y="12"/>
                  </a:cubicBezTo>
                  <a:cubicBezTo>
                    <a:pt x="8" y="10"/>
                    <a:pt x="9" y="8"/>
                    <a:pt x="9" y="6"/>
                  </a:cubicBezTo>
                  <a:moveTo>
                    <a:pt x="5" y="0"/>
                  </a:moveTo>
                  <a:cubicBezTo>
                    <a:pt x="3" y="2"/>
                    <a:pt x="4" y="2"/>
                    <a:pt x="5" y="2"/>
                  </a:cubicBezTo>
                  <a:cubicBezTo>
                    <a:pt x="6" y="2"/>
                    <a:pt x="7" y="2"/>
                    <a:pt x="7" y="2"/>
                  </a:cubicBezTo>
                  <a:cubicBezTo>
                    <a:pt x="7" y="2"/>
                    <a:pt x="7" y="2"/>
                    <a:pt x="7" y="2"/>
                  </a:cubicBezTo>
                  <a:cubicBezTo>
                    <a:pt x="7" y="2"/>
                    <a:pt x="7" y="2"/>
                    <a:pt x="7" y="2"/>
                  </a:cubicBezTo>
                  <a:cubicBezTo>
                    <a:pt x="7" y="2"/>
                    <a:pt x="6" y="1"/>
                    <a:pt x="5"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3" name="Freeform 580"/>
            <p:cNvSpPr>
              <a:spLocks noEditPoints="1"/>
            </p:cNvSpPr>
            <p:nvPr/>
          </p:nvSpPr>
          <p:spPr bwMode="auto">
            <a:xfrm>
              <a:off x="1341" y="2704"/>
              <a:ext cx="10" cy="16"/>
            </a:xfrm>
            <a:custGeom>
              <a:avLst/>
              <a:gdLst>
                <a:gd name="T0" fmla="*/ 3 w 7"/>
                <a:gd name="T1" fmla="*/ 3 h 11"/>
                <a:gd name="T2" fmla="*/ 1 w 7"/>
                <a:gd name="T3" fmla="*/ 4 h 11"/>
                <a:gd name="T4" fmla="*/ 0 w 7"/>
                <a:gd name="T5" fmla="*/ 10 h 11"/>
                <a:gd name="T6" fmla="*/ 3 w 7"/>
                <a:gd name="T7" fmla="*/ 10 h 11"/>
                <a:gd name="T8" fmla="*/ 3 w 7"/>
                <a:gd name="T9" fmla="*/ 8 h 11"/>
                <a:gd name="T10" fmla="*/ 3 w 7"/>
                <a:gd name="T11" fmla="*/ 3 h 11"/>
                <a:gd name="T12" fmla="*/ 3 w 7"/>
                <a:gd name="T13" fmla="*/ 0 h 11"/>
                <a:gd name="T14" fmla="*/ 1 w 7"/>
                <a:gd name="T15" fmla="*/ 0 h 11"/>
                <a:gd name="T16" fmla="*/ 2 w 7"/>
                <a:gd name="T17" fmla="*/ 0 h 11"/>
                <a:gd name="T18" fmla="*/ 4 w 7"/>
                <a:gd name="T19" fmla="*/ 1 h 11"/>
                <a:gd name="T20" fmla="*/ 5 w 7"/>
                <a:gd name="T21" fmla="*/ 6 h 11"/>
                <a:gd name="T22" fmla="*/ 5 w 7"/>
                <a:gd name="T23" fmla="*/ 10 h 11"/>
                <a:gd name="T24" fmla="*/ 7 w 7"/>
                <a:gd name="T25" fmla="*/ 11 h 11"/>
                <a:gd name="T26" fmla="*/ 6 w 7"/>
                <a:gd name="T27" fmla="*/ 1 h 11"/>
                <a:gd name="T28" fmla="*/ 3 w 7"/>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1">
                  <a:moveTo>
                    <a:pt x="3" y="3"/>
                  </a:moveTo>
                  <a:cubicBezTo>
                    <a:pt x="2" y="4"/>
                    <a:pt x="1" y="4"/>
                    <a:pt x="1" y="4"/>
                  </a:cubicBezTo>
                  <a:cubicBezTo>
                    <a:pt x="1" y="6"/>
                    <a:pt x="1" y="9"/>
                    <a:pt x="0" y="10"/>
                  </a:cubicBezTo>
                  <a:cubicBezTo>
                    <a:pt x="1" y="10"/>
                    <a:pt x="2" y="10"/>
                    <a:pt x="3" y="10"/>
                  </a:cubicBezTo>
                  <a:cubicBezTo>
                    <a:pt x="3" y="10"/>
                    <a:pt x="3" y="9"/>
                    <a:pt x="3" y="8"/>
                  </a:cubicBezTo>
                  <a:cubicBezTo>
                    <a:pt x="3" y="8"/>
                    <a:pt x="2" y="5"/>
                    <a:pt x="3" y="3"/>
                  </a:cubicBezTo>
                  <a:moveTo>
                    <a:pt x="3" y="0"/>
                  </a:moveTo>
                  <a:cubicBezTo>
                    <a:pt x="2" y="0"/>
                    <a:pt x="2" y="0"/>
                    <a:pt x="1" y="0"/>
                  </a:cubicBezTo>
                  <a:cubicBezTo>
                    <a:pt x="2" y="0"/>
                    <a:pt x="2" y="0"/>
                    <a:pt x="2" y="0"/>
                  </a:cubicBezTo>
                  <a:cubicBezTo>
                    <a:pt x="4" y="0"/>
                    <a:pt x="4" y="1"/>
                    <a:pt x="4" y="1"/>
                  </a:cubicBezTo>
                  <a:cubicBezTo>
                    <a:pt x="4" y="2"/>
                    <a:pt x="5" y="3"/>
                    <a:pt x="5" y="6"/>
                  </a:cubicBezTo>
                  <a:cubicBezTo>
                    <a:pt x="5" y="6"/>
                    <a:pt x="5" y="8"/>
                    <a:pt x="5" y="10"/>
                  </a:cubicBezTo>
                  <a:cubicBezTo>
                    <a:pt x="6" y="10"/>
                    <a:pt x="6" y="11"/>
                    <a:pt x="7" y="11"/>
                  </a:cubicBezTo>
                  <a:cubicBezTo>
                    <a:pt x="7" y="2"/>
                    <a:pt x="6" y="1"/>
                    <a:pt x="6" y="1"/>
                  </a:cubicBezTo>
                  <a:cubicBezTo>
                    <a:pt x="5" y="0"/>
                    <a:pt x="4" y="0"/>
                    <a:pt x="3"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4" name="Freeform 581"/>
            <p:cNvSpPr>
              <a:spLocks/>
            </p:cNvSpPr>
            <p:nvPr/>
          </p:nvSpPr>
          <p:spPr bwMode="auto">
            <a:xfrm>
              <a:off x="1351" y="2705"/>
              <a:ext cx="6" cy="18"/>
            </a:xfrm>
            <a:custGeom>
              <a:avLst/>
              <a:gdLst>
                <a:gd name="T0" fmla="*/ 1 w 4"/>
                <a:gd name="T1" fmla="*/ 0 h 12"/>
                <a:gd name="T2" fmla="*/ 0 w 4"/>
                <a:gd name="T3" fmla="*/ 3 h 12"/>
                <a:gd name="T4" fmla="*/ 0 w 4"/>
                <a:gd name="T5" fmla="*/ 10 h 12"/>
                <a:gd name="T6" fmla="*/ 1 w 4"/>
                <a:gd name="T7" fmla="*/ 11 h 12"/>
                <a:gd name="T8" fmla="*/ 2 w 4"/>
                <a:gd name="T9" fmla="*/ 7 h 12"/>
                <a:gd name="T10" fmla="*/ 2 w 4"/>
                <a:gd name="T11" fmla="*/ 2 h 12"/>
                <a:gd name="T12" fmla="*/ 2 w 4"/>
                <a:gd name="T13" fmla="*/ 2 h 12"/>
                <a:gd name="T14" fmla="*/ 3 w 4"/>
                <a:gd name="T15" fmla="*/ 4 h 12"/>
                <a:gd name="T16" fmla="*/ 3 w 4"/>
                <a:gd name="T17" fmla="*/ 12 h 12"/>
                <a:gd name="T18" fmla="*/ 3 w 4"/>
                <a:gd name="T19" fmla="*/ 10 h 12"/>
                <a:gd name="T20" fmla="*/ 4 w 4"/>
                <a:gd name="T21" fmla="*/ 5 h 12"/>
                <a:gd name="T22" fmla="*/ 3 w 4"/>
                <a:gd name="T23" fmla="*/ 1 h 12"/>
                <a:gd name="T24" fmla="*/ 2 w 4"/>
                <a:gd name="T25" fmla="*/ 0 h 12"/>
                <a:gd name="T26" fmla="*/ 2 w 4"/>
                <a:gd name="T27" fmla="*/ 0 h 12"/>
                <a:gd name="T28" fmla="*/ 1 w 4"/>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12">
                  <a:moveTo>
                    <a:pt x="1" y="0"/>
                  </a:moveTo>
                  <a:cubicBezTo>
                    <a:pt x="1" y="0"/>
                    <a:pt x="0" y="0"/>
                    <a:pt x="0" y="3"/>
                  </a:cubicBezTo>
                  <a:cubicBezTo>
                    <a:pt x="0" y="3"/>
                    <a:pt x="1" y="5"/>
                    <a:pt x="0" y="10"/>
                  </a:cubicBezTo>
                  <a:cubicBezTo>
                    <a:pt x="1" y="11"/>
                    <a:pt x="1" y="11"/>
                    <a:pt x="1" y="11"/>
                  </a:cubicBezTo>
                  <a:cubicBezTo>
                    <a:pt x="1" y="10"/>
                    <a:pt x="1" y="9"/>
                    <a:pt x="2" y="7"/>
                  </a:cubicBezTo>
                  <a:cubicBezTo>
                    <a:pt x="2" y="7"/>
                    <a:pt x="1" y="3"/>
                    <a:pt x="2" y="2"/>
                  </a:cubicBezTo>
                  <a:cubicBezTo>
                    <a:pt x="2" y="2"/>
                    <a:pt x="2" y="2"/>
                    <a:pt x="2" y="2"/>
                  </a:cubicBezTo>
                  <a:cubicBezTo>
                    <a:pt x="2" y="2"/>
                    <a:pt x="3" y="2"/>
                    <a:pt x="3" y="4"/>
                  </a:cubicBezTo>
                  <a:cubicBezTo>
                    <a:pt x="3" y="4"/>
                    <a:pt x="3" y="9"/>
                    <a:pt x="3" y="12"/>
                  </a:cubicBezTo>
                  <a:cubicBezTo>
                    <a:pt x="3" y="12"/>
                    <a:pt x="3" y="11"/>
                    <a:pt x="3" y="10"/>
                  </a:cubicBezTo>
                  <a:cubicBezTo>
                    <a:pt x="3" y="9"/>
                    <a:pt x="3" y="6"/>
                    <a:pt x="4" y="5"/>
                  </a:cubicBezTo>
                  <a:cubicBezTo>
                    <a:pt x="4" y="3"/>
                    <a:pt x="4" y="2"/>
                    <a:pt x="3" y="1"/>
                  </a:cubicBezTo>
                  <a:cubicBezTo>
                    <a:pt x="3" y="1"/>
                    <a:pt x="3" y="0"/>
                    <a:pt x="2" y="0"/>
                  </a:cubicBezTo>
                  <a:cubicBezTo>
                    <a:pt x="2" y="0"/>
                    <a:pt x="2" y="0"/>
                    <a:pt x="2" y="0"/>
                  </a:cubicBezTo>
                  <a:cubicBezTo>
                    <a:pt x="2" y="0"/>
                    <a:pt x="2" y="0"/>
                    <a:pt x="1" y="0"/>
                  </a:cubicBezTo>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5" name="Freeform 582"/>
            <p:cNvSpPr>
              <a:spLocks/>
            </p:cNvSpPr>
            <p:nvPr/>
          </p:nvSpPr>
          <p:spPr bwMode="auto">
            <a:xfrm>
              <a:off x="1294" y="2704"/>
              <a:ext cx="41" cy="75"/>
            </a:xfrm>
            <a:custGeom>
              <a:avLst/>
              <a:gdLst>
                <a:gd name="T0" fmla="*/ 28 w 28"/>
                <a:gd name="T1" fmla="*/ 35 h 52"/>
                <a:gd name="T2" fmla="*/ 27 w 28"/>
                <a:gd name="T3" fmla="*/ 40 h 52"/>
                <a:gd name="T4" fmla="*/ 25 w 28"/>
                <a:gd name="T5" fmla="*/ 43 h 52"/>
                <a:gd name="T6" fmla="*/ 22 w 28"/>
                <a:gd name="T7" fmla="*/ 45 h 52"/>
                <a:gd name="T8" fmla="*/ 18 w 28"/>
                <a:gd name="T9" fmla="*/ 47 h 52"/>
                <a:gd name="T10" fmla="*/ 18 w 28"/>
                <a:gd name="T11" fmla="*/ 50 h 52"/>
                <a:gd name="T12" fmla="*/ 18 w 28"/>
                <a:gd name="T13" fmla="*/ 52 h 52"/>
                <a:gd name="T14" fmla="*/ 16 w 28"/>
                <a:gd name="T15" fmla="*/ 52 h 52"/>
                <a:gd name="T16" fmla="*/ 12 w 28"/>
                <a:gd name="T17" fmla="*/ 52 h 52"/>
                <a:gd name="T18" fmla="*/ 11 w 28"/>
                <a:gd name="T19" fmla="*/ 52 h 52"/>
                <a:gd name="T20" fmla="*/ 10 w 28"/>
                <a:gd name="T21" fmla="*/ 50 h 52"/>
                <a:gd name="T22" fmla="*/ 10 w 28"/>
                <a:gd name="T23" fmla="*/ 47 h 52"/>
                <a:gd name="T24" fmla="*/ 4 w 28"/>
                <a:gd name="T25" fmla="*/ 46 h 52"/>
                <a:gd name="T26" fmla="*/ 0 w 28"/>
                <a:gd name="T27" fmla="*/ 45 h 52"/>
                <a:gd name="T28" fmla="*/ 0 w 28"/>
                <a:gd name="T29" fmla="*/ 44 h 52"/>
                <a:gd name="T30" fmla="*/ 0 w 28"/>
                <a:gd name="T31" fmla="*/ 41 h 52"/>
                <a:gd name="T32" fmla="*/ 1 w 28"/>
                <a:gd name="T33" fmla="*/ 39 h 52"/>
                <a:gd name="T34" fmla="*/ 2 w 28"/>
                <a:gd name="T35" fmla="*/ 39 h 52"/>
                <a:gd name="T36" fmla="*/ 2 w 28"/>
                <a:gd name="T37" fmla="*/ 39 h 52"/>
                <a:gd name="T38" fmla="*/ 3 w 28"/>
                <a:gd name="T39" fmla="*/ 39 h 52"/>
                <a:gd name="T40" fmla="*/ 6 w 28"/>
                <a:gd name="T41" fmla="*/ 40 h 52"/>
                <a:gd name="T42" fmla="*/ 11 w 28"/>
                <a:gd name="T43" fmla="*/ 40 h 52"/>
                <a:gd name="T44" fmla="*/ 17 w 28"/>
                <a:gd name="T45" fmla="*/ 39 h 52"/>
                <a:gd name="T46" fmla="*/ 20 w 28"/>
                <a:gd name="T47" fmla="*/ 36 h 52"/>
                <a:gd name="T48" fmla="*/ 18 w 28"/>
                <a:gd name="T49" fmla="*/ 32 h 52"/>
                <a:gd name="T50" fmla="*/ 12 w 28"/>
                <a:gd name="T51" fmla="*/ 29 h 52"/>
                <a:gd name="T52" fmla="*/ 8 w 28"/>
                <a:gd name="T53" fmla="*/ 27 h 52"/>
                <a:gd name="T54" fmla="*/ 4 w 28"/>
                <a:gd name="T55" fmla="*/ 24 h 52"/>
                <a:gd name="T56" fmla="*/ 2 w 28"/>
                <a:gd name="T57" fmla="*/ 21 h 52"/>
                <a:gd name="T58" fmla="*/ 1 w 28"/>
                <a:gd name="T59" fmla="*/ 16 h 52"/>
                <a:gd name="T60" fmla="*/ 4 w 28"/>
                <a:gd name="T61" fmla="*/ 9 h 52"/>
                <a:gd name="T62" fmla="*/ 11 w 28"/>
                <a:gd name="T63" fmla="*/ 5 h 52"/>
                <a:gd name="T64" fmla="*/ 11 w 28"/>
                <a:gd name="T65" fmla="*/ 2 h 52"/>
                <a:gd name="T66" fmla="*/ 12 w 28"/>
                <a:gd name="T67" fmla="*/ 0 h 52"/>
                <a:gd name="T68" fmla="*/ 14 w 28"/>
                <a:gd name="T69" fmla="*/ 0 h 52"/>
                <a:gd name="T70" fmla="*/ 17 w 28"/>
                <a:gd name="T71" fmla="*/ 0 h 52"/>
                <a:gd name="T72" fmla="*/ 19 w 28"/>
                <a:gd name="T73" fmla="*/ 0 h 52"/>
                <a:gd name="T74" fmla="*/ 19 w 28"/>
                <a:gd name="T75" fmla="*/ 2 h 52"/>
                <a:gd name="T76" fmla="*/ 19 w 28"/>
                <a:gd name="T77" fmla="*/ 5 h 52"/>
                <a:gd name="T78" fmla="*/ 23 w 28"/>
                <a:gd name="T79" fmla="*/ 6 h 52"/>
                <a:gd name="T80" fmla="*/ 25 w 28"/>
                <a:gd name="T81" fmla="*/ 6 h 52"/>
                <a:gd name="T82" fmla="*/ 26 w 28"/>
                <a:gd name="T83" fmla="*/ 7 h 52"/>
                <a:gd name="T84" fmla="*/ 25 w 28"/>
                <a:gd name="T85" fmla="*/ 10 h 52"/>
                <a:gd name="T86" fmla="*/ 25 w 28"/>
                <a:gd name="T87" fmla="*/ 12 h 52"/>
                <a:gd name="T88" fmla="*/ 24 w 28"/>
                <a:gd name="T89" fmla="*/ 12 h 52"/>
                <a:gd name="T90" fmla="*/ 20 w 28"/>
                <a:gd name="T91" fmla="*/ 12 h 52"/>
                <a:gd name="T92" fmla="*/ 16 w 28"/>
                <a:gd name="T93" fmla="*/ 11 h 52"/>
                <a:gd name="T94" fmla="*/ 11 w 28"/>
                <a:gd name="T95" fmla="*/ 13 h 52"/>
                <a:gd name="T96" fmla="*/ 9 w 28"/>
                <a:gd name="T97" fmla="*/ 16 h 52"/>
                <a:gd name="T98" fmla="*/ 11 w 28"/>
                <a:gd name="T99" fmla="*/ 19 h 52"/>
                <a:gd name="T100" fmla="*/ 16 w 28"/>
                <a:gd name="T101" fmla="*/ 22 h 52"/>
                <a:gd name="T102" fmla="*/ 25 w 28"/>
                <a:gd name="T103" fmla="*/ 27 h 52"/>
                <a:gd name="T104" fmla="*/ 28 w 28"/>
                <a:gd name="T105"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 h="52">
                  <a:moveTo>
                    <a:pt x="28" y="35"/>
                  </a:moveTo>
                  <a:cubicBezTo>
                    <a:pt x="28" y="37"/>
                    <a:pt x="28" y="39"/>
                    <a:pt x="27" y="40"/>
                  </a:cubicBezTo>
                  <a:cubicBezTo>
                    <a:pt x="27" y="41"/>
                    <a:pt x="26" y="42"/>
                    <a:pt x="25" y="43"/>
                  </a:cubicBezTo>
                  <a:cubicBezTo>
                    <a:pt x="24" y="44"/>
                    <a:pt x="23" y="45"/>
                    <a:pt x="22" y="45"/>
                  </a:cubicBezTo>
                  <a:cubicBezTo>
                    <a:pt x="21" y="46"/>
                    <a:pt x="19" y="46"/>
                    <a:pt x="18" y="47"/>
                  </a:cubicBezTo>
                  <a:cubicBezTo>
                    <a:pt x="18" y="50"/>
                    <a:pt x="18" y="50"/>
                    <a:pt x="18" y="50"/>
                  </a:cubicBezTo>
                  <a:cubicBezTo>
                    <a:pt x="18" y="51"/>
                    <a:pt x="18" y="51"/>
                    <a:pt x="18" y="52"/>
                  </a:cubicBezTo>
                  <a:cubicBezTo>
                    <a:pt x="17" y="52"/>
                    <a:pt x="17" y="52"/>
                    <a:pt x="16" y="52"/>
                  </a:cubicBezTo>
                  <a:cubicBezTo>
                    <a:pt x="12" y="52"/>
                    <a:pt x="12" y="52"/>
                    <a:pt x="12" y="52"/>
                  </a:cubicBezTo>
                  <a:cubicBezTo>
                    <a:pt x="11" y="52"/>
                    <a:pt x="11" y="52"/>
                    <a:pt x="11" y="52"/>
                  </a:cubicBezTo>
                  <a:cubicBezTo>
                    <a:pt x="10" y="51"/>
                    <a:pt x="10" y="51"/>
                    <a:pt x="10" y="50"/>
                  </a:cubicBezTo>
                  <a:cubicBezTo>
                    <a:pt x="10" y="47"/>
                    <a:pt x="10" y="47"/>
                    <a:pt x="10" y="47"/>
                  </a:cubicBezTo>
                  <a:cubicBezTo>
                    <a:pt x="7" y="47"/>
                    <a:pt x="5" y="47"/>
                    <a:pt x="4" y="46"/>
                  </a:cubicBezTo>
                  <a:cubicBezTo>
                    <a:pt x="2" y="46"/>
                    <a:pt x="1" y="45"/>
                    <a:pt x="0" y="45"/>
                  </a:cubicBezTo>
                  <a:cubicBezTo>
                    <a:pt x="0" y="45"/>
                    <a:pt x="0" y="44"/>
                    <a:pt x="0" y="44"/>
                  </a:cubicBezTo>
                  <a:cubicBezTo>
                    <a:pt x="0" y="43"/>
                    <a:pt x="0" y="42"/>
                    <a:pt x="0" y="41"/>
                  </a:cubicBezTo>
                  <a:cubicBezTo>
                    <a:pt x="1" y="41"/>
                    <a:pt x="1" y="40"/>
                    <a:pt x="1" y="39"/>
                  </a:cubicBezTo>
                  <a:cubicBezTo>
                    <a:pt x="1" y="39"/>
                    <a:pt x="2" y="38"/>
                    <a:pt x="2" y="39"/>
                  </a:cubicBezTo>
                  <a:cubicBezTo>
                    <a:pt x="2" y="39"/>
                    <a:pt x="2" y="39"/>
                    <a:pt x="2" y="39"/>
                  </a:cubicBezTo>
                  <a:cubicBezTo>
                    <a:pt x="3" y="39"/>
                    <a:pt x="3" y="39"/>
                    <a:pt x="3" y="39"/>
                  </a:cubicBezTo>
                  <a:cubicBezTo>
                    <a:pt x="4" y="39"/>
                    <a:pt x="5" y="40"/>
                    <a:pt x="6" y="40"/>
                  </a:cubicBezTo>
                  <a:cubicBezTo>
                    <a:pt x="7" y="40"/>
                    <a:pt x="9" y="40"/>
                    <a:pt x="11" y="40"/>
                  </a:cubicBezTo>
                  <a:cubicBezTo>
                    <a:pt x="14" y="40"/>
                    <a:pt x="16" y="40"/>
                    <a:pt x="17" y="39"/>
                  </a:cubicBezTo>
                  <a:cubicBezTo>
                    <a:pt x="19" y="39"/>
                    <a:pt x="20" y="37"/>
                    <a:pt x="20" y="36"/>
                  </a:cubicBezTo>
                  <a:cubicBezTo>
                    <a:pt x="20" y="34"/>
                    <a:pt x="19" y="33"/>
                    <a:pt x="18" y="32"/>
                  </a:cubicBezTo>
                  <a:cubicBezTo>
                    <a:pt x="17" y="31"/>
                    <a:pt x="15" y="30"/>
                    <a:pt x="12" y="29"/>
                  </a:cubicBezTo>
                  <a:cubicBezTo>
                    <a:pt x="11" y="28"/>
                    <a:pt x="9" y="27"/>
                    <a:pt x="8" y="27"/>
                  </a:cubicBezTo>
                  <a:cubicBezTo>
                    <a:pt x="7" y="26"/>
                    <a:pt x="5" y="25"/>
                    <a:pt x="4" y="24"/>
                  </a:cubicBezTo>
                  <a:cubicBezTo>
                    <a:pt x="3" y="23"/>
                    <a:pt x="3" y="22"/>
                    <a:pt x="2" y="21"/>
                  </a:cubicBezTo>
                  <a:cubicBezTo>
                    <a:pt x="1" y="19"/>
                    <a:pt x="1" y="18"/>
                    <a:pt x="1" y="16"/>
                  </a:cubicBezTo>
                  <a:cubicBezTo>
                    <a:pt x="1" y="14"/>
                    <a:pt x="2" y="11"/>
                    <a:pt x="4" y="9"/>
                  </a:cubicBezTo>
                  <a:cubicBezTo>
                    <a:pt x="5" y="7"/>
                    <a:pt x="8" y="6"/>
                    <a:pt x="11" y="5"/>
                  </a:cubicBezTo>
                  <a:cubicBezTo>
                    <a:pt x="11" y="2"/>
                    <a:pt x="11" y="2"/>
                    <a:pt x="11" y="2"/>
                  </a:cubicBezTo>
                  <a:cubicBezTo>
                    <a:pt x="11" y="1"/>
                    <a:pt x="11" y="1"/>
                    <a:pt x="12" y="0"/>
                  </a:cubicBezTo>
                  <a:cubicBezTo>
                    <a:pt x="12" y="0"/>
                    <a:pt x="13" y="0"/>
                    <a:pt x="14" y="0"/>
                  </a:cubicBezTo>
                  <a:cubicBezTo>
                    <a:pt x="17" y="0"/>
                    <a:pt x="17" y="0"/>
                    <a:pt x="17" y="0"/>
                  </a:cubicBezTo>
                  <a:cubicBezTo>
                    <a:pt x="18" y="0"/>
                    <a:pt x="19" y="0"/>
                    <a:pt x="19" y="0"/>
                  </a:cubicBezTo>
                  <a:cubicBezTo>
                    <a:pt x="19" y="1"/>
                    <a:pt x="19" y="1"/>
                    <a:pt x="19" y="2"/>
                  </a:cubicBezTo>
                  <a:cubicBezTo>
                    <a:pt x="19" y="5"/>
                    <a:pt x="19" y="5"/>
                    <a:pt x="19" y="5"/>
                  </a:cubicBezTo>
                  <a:cubicBezTo>
                    <a:pt x="21" y="5"/>
                    <a:pt x="22" y="5"/>
                    <a:pt x="23" y="6"/>
                  </a:cubicBezTo>
                  <a:cubicBezTo>
                    <a:pt x="24" y="6"/>
                    <a:pt x="25" y="6"/>
                    <a:pt x="25" y="6"/>
                  </a:cubicBezTo>
                  <a:cubicBezTo>
                    <a:pt x="25" y="6"/>
                    <a:pt x="26" y="7"/>
                    <a:pt x="26" y="7"/>
                  </a:cubicBezTo>
                  <a:cubicBezTo>
                    <a:pt x="26" y="8"/>
                    <a:pt x="26" y="9"/>
                    <a:pt x="25" y="10"/>
                  </a:cubicBezTo>
                  <a:cubicBezTo>
                    <a:pt x="25" y="10"/>
                    <a:pt x="25" y="11"/>
                    <a:pt x="25" y="12"/>
                  </a:cubicBezTo>
                  <a:cubicBezTo>
                    <a:pt x="24" y="12"/>
                    <a:pt x="24" y="13"/>
                    <a:pt x="24" y="12"/>
                  </a:cubicBezTo>
                  <a:cubicBezTo>
                    <a:pt x="23" y="12"/>
                    <a:pt x="22" y="12"/>
                    <a:pt x="20" y="12"/>
                  </a:cubicBezTo>
                  <a:cubicBezTo>
                    <a:pt x="19" y="11"/>
                    <a:pt x="18" y="11"/>
                    <a:pt x="16" y="11"/>
                  </a:cubicBezTo>
                  <a:cubicBezTo>
                    <a:pt x="14" y="11"/>
                    <a:pt x="12" y="12"/>
                    <a:pt x="11" y="13"/>
                  </a:cubicBezTo>
                  <a:cubicBezTo>
                    <a:pt x="10" y="13"/>
                    <a:pt x="9" y="15"/>
                    <a:pt x="9" y="16"/>
                  </a:cubicBezTo>
                  <a:cubicBezTo>
                    <a:pt x="9" y="17"/>
                    <a:pt x="10" y="18"/>
                    <a:pt x="11" y="19"/>
                  </a:cubicBezTo>
                  <a:cubicBezTo>
                    <a:pt x="12" y="20"/>
                    <a:pt x="14" y="21"/>
                    <a:pt x="16" y="22"/>
                  </a:cubicBezTo>
                  <a:cubicBezTo>
                    <a:pt x="20" y="24"/>
                    <a:pt x="23" y="25"/>
                    <a:pt x="25" y="27"/>
                  </a:cubicBezTo>
                  <a:cubicBezTo>
                    <a:pt x="27" y="30"/>
                    <a:pt x="28" y="32"/>
                    <a:pt x="28" y="35"/>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6" name="Freeform 583"/>
            <p:cNvSpPr>
              <a:spLocks noEditPoints="1"/>
            </p:cNvSpPr>
            <p:nvPr/>
          </p:nvSpPr>
          <p:spPr bwMode="auto">
            <a:xfrm>
              <a:off x="1099" y="2654"/>
              <a:ext cx="124" cy="157"/>
            </a:xfrm>
            <a:custGeom>
              <a:avLst/>
              <a:gdLst>
                <a:gd name="T0" fmla="*/ 0 w 124"/>
                <a:gd name="T1" fmla="*/ 125 h 157"/>
                <a:gd name="T2" fmla="*/ 0 w 124"/>
                <a:gd name="T3" fmla="*/ 133 h 157"/>
                <a:gd name="T4" fmla="*/ 3 w 124"/>
                <a:gd name="T5" fmla="*/ 139 h 157"/>
                <a:gd name="T6" fmla="*/ 6 w 124"/>
                <a:gd name="T7" fmla="*/ 141 h 157"/>
                <a:gd name="T8" fmla="*/ 9 w 124"/>
                <a:gd name="T9" fmla="*/ 143 h 157"/>
                <a:gd name="T10" fmla="*/ 13 w 124"/>
                <a:gd name="T11" fmla="*/ 144 h 157"/>
                <a:gd name="T12" fmla="*/ 16 w 124"/>
                <a:gd name="T13" fmla="*/ 143 h 157"/>
                <a:gd name="T14" fmla="*/ 21 w 124"/>
                <a:gd name="T15" fmla="*/ 140 h 157"/>
                <a:gd name="T16" fmla="*/ 24 w 124"/>
                <a:gd name="T17" fmla="*/ 136 h 157"/>
                <a:gd name="T18" fmla="*/ 25 w 124"/>
                <a:gd name="T19" fmla="*/ 127 h 157"/>
                <a:gd name="T20" fmla="*/ 27 w 124"/>
                <a:gd name="T21" fmla="*/ 88 h 157"/>
                <a:gd name="T22" fmla="*/ 29 w 124"/>
                <a:gd name="T23" fmla="*/ 85 h 157"/>
                <a:gd name="T24" fmla="*/ 3 w 124"/>
                <a:gd name="T25" fmla="*/ 157 h 157"/>
                <a:gd name="T26" fmla="*/ 99 w 124"/>
                <a:gd name="T27" fmla="*/ 146 h 157"/>
                <a:gd name="T28" fmla="*/ 98 w 124"/>
                <a:gd name="T29" fmla="*/ 3 h 157"/>
                <a:gd name="T30" fmla="*/ 95 w 124"/>
                <a:gd name="T31" fmla="*/ 0 h 157"/>
                <a:gd name="T32" fmla="*/ 35 w 124"/>
                <a:gd name="T33" fmla="*/ 0 h 157"/>
                <a:gd name="T34" fmla="*/ 31 w 124"/>
                <a:gd name="T35" fmla="*/ 2 h 157"/>
                <a:gd name="T36" fmla="*/ 29 w 124"/>
                <a:gd name="T37" fmla="*/ 6 h 157"/>
                <a:gd name="T38" fmla="*/ 28 w 124"/>
                <a:gd name="T39" fmla="*/ 19 h 157"/>
                <a:gd name="T40" fmla="*/ 25 w 124"/>
                <a:gd name="T41" fmla="*/ 21 h 157"/>
                <a:gd name="T42" fmla="*/ 24 w 124"/>
                <a:gd name="T43" fmla="*/ 22 h 157"/>
                <a:gd name="T44" fmla="*/ 21 w 124"/>
                <a:gd name="T45" fmla="*/ 24 h 157"/>
                <a:gd name="T46" fmla="*/ 19 w 124"/>
                <a:gd name="T47" fmla="*/ 25 h 157"/>
                <a:gd name="T48" fmla="*/ 18 w 124"/>
                <a:gd name="T49" fmla="*/ 27 h 157"/>
                <a:gd name="T50" fmla="*/ 16 w 124"/>
                <a:gd name="T51" fmla="*/ 30 h 157"/>
                <a:gd name="T52" fmla="*/ 13 w 124"/>
                <a:gd name="T53" fmla="*/ 35 h 157"/>
                <a:gd name="T54" fmla="*/ 13 w 124"/>
                <a:gd name="T55" fmla="*/ 83 h 157"/>
                <a:gd name="T56" fmla="*/ 13 w 124"/>
                <a:gd name="T57" fmla="*/ 89 h 157"/>
                <a:gd name="T58" fmla="*/ 12 w 124"/>
                <a:gd name="T59" fmla="*/ 96 h 157"/>
                <a:gd name="T60" fmla="*/ 8 w 124"/>
                <a:gd name="T61" fmla="*/ 104 h 157"/>
                <a:gd name="T62" fmla="*/ 3 w 124"/>
                <a:gd name="T63" fmla="*/ 114 h 157"/>
                <a:gd name="T64" fmla="*/ 0 w 124"/>
                <a:gd name="T65" fmla="*/ 121 h 157"/>
                <a:gd name="T66" fmla="*/ 38 w 124"/>
                <a:gd name="T67" fmla="*/ 14 h 157"/>
                <a:gd name="T68" fmla="*/ 43 w 124"/>
                <a:gd name="T69" fmla="*/ 11 h 157"/>
                <a:gd name="T70" fmla="*/ 85 w 124"/>
                <a:gd name="T71" fmla="*/ 11 h 157"/>
                <a:gd name="T72" fmla="*/ 88 w 124"/>
                <a:gd name="T73" fmla="*/ 14 h 157"/>
                <a:gd name="T74" fmla="*/ 89 w 124"/>
                <a:gd name="T75" fmla="*/ 43 h 157"/>
                <a:gd name="T76" fmla="*/ 88 w 124"/>
                <a:gd name="T77" fmla="*/ 47 h 157"/>
                <a:gd name="T78" fmla="*/ 83 w 124"/>
                <a:gd name="T79" fmla="*/ 50 h 157"/>
                <a:gd name="T80" fmla="*/ 41 w 124"/>
                <a:gd name="T81" fmla="*/ 48 h 157"/>
                <a:gd name="T82" fmla="*/ 38 w 124"/>
                <a:gd name="T83" fmla="*/ 44 h 157"/>
                <a:gd name="T84" fmla="*/ 6 w 124"/>
                <a:gd name="T85" fmla="*/ 125 h 157"/>
                <a:gd name="T86" fmla="*/ 8 w 124"/>
                <a:gd name="T87" fmla="*/ 121 h 157"/>
                <a:gd name="T88" fmla="*/ 9 w 124"/>
                <a:gd name="T89" fmla="*/ 114 h 157"/>
                <a:gd name="T90" fmla="*/ 12 w 124"/>
                <a:gd name="T91" fmla="*/ 107 h 157"/>
                <a:gd name="T92" fmla="*/ 18 w 124"/>
                <a:gd name="T93" fmla="*/ 94 h 157"/>
                <a:gd name="T94" fmla="*/ 18 w 124"/>
                <a:gd name="T95" fmla="*/ 54 h 157"/>
                <a:gd name="T96" fmla="*/ 27 w 124"/>
                <a:gd name="T97" fmla="*/ 40 h 157"/>
                <a:gd name="T98" fmla="*/ 27 w 124"/>
                <a:gd name="T99" fmla="*/ 30 h 157"/>
                <a:gd name="T100" fmla="*/ 29 w 124"/>
                <a:gd name="T101" fmla="*/ 28 h 157"/>
                <a:gd name="T102" fmla="*/ 24 w 124"/>
                <a:gd name="T103" fmla="*/ 79 h 157"/>
                <a:gd name="T104" fmla="*/ 21 w 124"/>
                <a:gd name="T105" fmla="*/ 117 h 157"/>
                <a:gd name="T106" fmla="*/ 21 w 124"/>
                <a:gd name="T107" fmla="*/ 124 h 157"/>
                <a:gd name="T108" fmla="*/ 18 w 124"/>
                <a:gd name="T109" fmla="*/ 130 h 157"/>
                <a:gd name="T110" fmla="*/ 16 w 124"/>
                <a:gd name="T111" fmla="*/ 133 h 157"/>
                <a:gd name="T112" fmla="*/ 15 w 124"/>
                <a:gd name="T113" fmla="*/ 136 h 157"/>
                <a:gd name="T114" fmla="*/ 12 w 124"/>
                <a:gd name="T115" fmla="*/ 136 h 157"/>
                <a:gd name="T116" fmla="*/ 11 w 124"/>
                <a:gd name="T117" fmla="*/ 136 h 157"/>
                <a:gd name="T118" fmla="*/ 8 w 124"/>
                <a:gd name="T119" fmla="*/ 133 h 157"/>
                <a:gd name="T120" fmla="*/ 8 w 124"/>
                <a:gd name="T121" fmla="*/ 131 h 157"/>
                <a:gd name="T122" fmla="*/ 6 w 124"/>
                <a:gd name="T123" fmla="*/ 12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 h="157">
                  <a:moveTo>
                    <a:pt x="0" y="121"/>
                  </a:moveTo>
                  <a:lnTo>
                    <a:pt x="0" y="124"/>
                  </a:lnTo>
                  <a:lnTo>
                    <a:pt x="0" y="125"/>
                  </a:lnTo>
                  <a:lnTo>
                    <a:pt x="0" y="128"/>
                  </a:lnTo>
                  <a:lnTo>
                    <a:pt x="0" y="131"/>
                  </a:lnTo>
                  <a:lnTo>
                    <a:pt x="0" y="133"/>
                  </a:lnTo>
                  <a:lnTo>
                    <a:pt x="2" y="134"/>
                  </a:lnTo>
                  <a:lnTo>
                    <a:pt x="3" y="136"/>
                  </a:lnTo>
                  <a:lnTo>
                    <a:pt x="3" y="139"/>
                  </a:lnTo>
                  <a:lnTo>
                    <a:pt x="3" y="139"/>
                  </a:lnTo>
                  <a:lnTo>
                    <a:pt x="5" y="140"/>
                  </a:lnTo>
                  <a:lnTo>
                    <a:pt x="6" y="141"/>
                  </a:lnTo>
                  <a:lnTo>
                    <a:pt x="8" y="143"/>
                  </a:lnTo>
                  <a:lnTo>
                    <a:pt x="8" y="143"/>
                  </a:lnTo>
                  <a:lnTo>
                    <a:pt x="9" y="143"/>
                  </a:lnTo>
                  <a:lnTo>
                    <a:pt x="11" y="144"/>
                  </a:lnTo>
                  <a:lnTo>
                    <a:pt x="12" y="144"/>
                  </a:lnTo>
                  <a:lnTo>
                    <a:pt x="13" y="144"/>
                  </a:lnTo>
                  <a:lnTo>
                    <a:pt x="13" y="144"/>
                  </a:lnTo>
                  <a:lnTo>
                    <a:pt x="16" y="143"/>
                  </a:lnTo>
                  <a:lnTo>
                    <a:pt x="16" y="143"/>
                  </a:lnTo>
                  <a:lnTo>
                    <a:pt x="18" y="143"/>
                  </a:lnTo>
                  <a:lnTo>
                    <a:pt x="19" y="141"/>
                  </a:lnTo>
                  <a:lnTo>
                    <a:pt x="21" y="140"/>
                  </a:lnTo>
                  <a:lnTo>
                    <a:pt x="21" y="139"/>
                  </a:lnTo>
                  <a:lnTo>
                    <a:pt x="24" y="137"/>
                  </a:lnTo>
                  <a:lnTo>
                    <a:pt x="24" y="136"/>
                  </a:lnTo>
                  <a:lnTo>
                    <a:pt x="25" y="133"/>
                  </a:lnTo>
                  <a:lnTo>
                    <a:pt x="25" y="130"/>
                  </a:lnTo>
                  <a:lnTo>
                    <a:pt x="25" y="127"/>
                  </a:lnTo>
                  <a:lnTo>
                    <a:pt x="27" y="124"/>
                  </a:lnTo>
                  <a:lnTo>
                    <a:pt x="27" y="121"/>
                  </a:lnTo>
                  <a:lnTo>
                    <a:pt x="27" y="88"/>
                  </a:lnTo>
                  <a:lnTo>
                    <a:pt x="28" y="86"/>
                  </a:lnTo>
                  <a:lnTo>
                    <a:pt x="28" y="86"/>
                  </a:lnTo>
                  <a:lnTo>
                    <a:pt x="29" y="85"/>
                  </a:lnTo>
                  <a:lnTo>
                    <a:pt x="29" y="146"/>
                  </a:lnTo>
                  <a:lnTo>
                    <a:pt x="3" y="146"/>
                  </a:lnTo>
                  <a:lnTo>
                    <a:pt x="3" y="157"/>
                  </a:lnTo>
                  <a:lnTo>
                    <a:pt x="124" y="157"/>
                  </a:lnTo>
                  <a:lnTo>
                    <a:pt x="124" y="146"/>
                  </a:lnTo>
                  <a:lnTo>
                    <a:pt x="99" y="146"/>
                  </a:lnTo>
                  <a:lnTo>
                    <a:pt x="99" y="6"/>
                  </a:lnTo>
                  <a:lnTo>
                    <a:pt x="98" y="5"/>
                  </a:lnTo>
                  <a:lnTo>
                    <a:pt x="98" y="3"/>
                  </a:lnTo>
                  <a:lnTo>
                    <a:pt x="98" y="3"/>
                  </a:lnTo>
                  <a:lnTo>
                    <a:pt x="96" y="2"/>
                  </a:lnTo>
                  <a:lnTo>
                    <a:pt x="95" y="0"/>
                  </a:lnTo>
                  <a:lnTo>
                    <a:pt x="93" y="0"/>
                  </a:lnTo>
                  <a:lnTo>
                    <a:pt x="92" y="0"/>
                  </a:lnTo>
                  <a:lnTo>
                    <a:pt x="35" y="0"/>
                  </a:lnTo>
                  <a:lnTo>
                    <a:pt x="34" y="0"/>
                  </a:lnTo>
                  <a:lnTo>
                    <a:pt x="32" y="0"/>
                  </a:lnTo>
                  <a:lnTo>
                    <a:pt x="31" y="2"/>
                  </a:lnTo>
                  <a:lnTo>
                    <a:pt x="31" y="3"/>
                  </a:lnTo>
                  <a:lnTo>
                    <a:pt x="31" y="5"/>
                  </a:lnTo>
                  <a:lnTo>
                    <a:pt x="29" y="6"/>
                  </a:lnTo>
                  <a:lnTo>
                    <a:pt x="29" y="18"/>
                  </a:lnTo>
                  <a:lnTo>
                    <a:pt x="28" y="18"/>
                  </a:lnTo>
                  <a:lnTo>
                    <a:pt x="28" y="19"/>
                  </a:lnTo>
                  <a:lnTo>
                    <a:pt x="28" y="19"/>
                  </a:lnTo>
                  <a:lnTo>
                    <a:pt x="27" y="19"/>
                  </a:lnTo>
                  <a:lnTo>
                    <a:pt x="25" y="21"/>
                  </a:lnTo>
                  <a:lnTo>
                    <a:pt x="25" y="21"/>
                  </a:lnTo>
                  <a:lnTo>
                    <a:pt x="25" y="22"/>
                  </a:lnTo>
                  <a:lnTo>
                    <a:pt x="24" y="22"/>
                  </a:lnTo>
                  <a:lnTo>
                    <a:pt x="24" y="22"/>
                  </a:lnTo>
                  <a:lnTo>
                    <a:pt x="22" y="24"/>
                  </a:lnTo>
                  <a:lnTo>
                    <a:pt x="21" y="24"/>
                  </a:lnTo>
                  <a:lnTo>
                    <a:pt x="21" y="25"/>
                  </a:lnTo>
                  <a:lnTo>
                    <a:pt x="21" y="25"/>
                  </a:lnTo>
                  <a:lnTo>
                    <a:pt x="19" y="25"/>
                  </a:lnTo>
                  <a:lnTo>
                    <a:pt x="19" y="27"/>
                  </a:lnTo>
                  <a:lnTo>
                    <a:pt x="18" y="27"/>
                  </a:lnTo>
                  <a:lnTo>
                    <a:pt x="18" y="27"/>
                  </a:lnTo>
                  <a:lnTo>
                    <a:pt x="18" y="28"/>
                  </a:lnTo>
                  <a:lnTo>
                    <a:pt x="16" y="28"/>
                  </a:lnTo>
                  <a:lnTo>
                    <a:pt x="16" y="30"/>
                  </a:lnTo>
                  <a:lnTo>
                    <a:pt x="15" y="30"/>
                  </a:lnTo>
                  <a:lnTo>
                    <a:pt x="13" y="31"/>
                  </a:lnTo>
                  <a:lnTo>
                    <a:pt x="13" y="35"/>
                  </a:lnTo>
                  <a:lnTo>
                    <a:pt x="13" y="43"/>
                  </a:lnTo>
                  <a:lnTo>
                    <a:pt x="13" y="47"/>
                  </a:lnTo>
                  <a:lnTo>
                    <a:pt x="13" y="83"/>
                  </a:lnTo>
                  <a:lnTo>
                    <a:pt x="13" y="85"/>
                  </a:lnTo>
                  <a:lnTo>
                    <a:pt x="13" y="86"/>
                  </a:lnTo>
                  <a:lnTo>
                    <a:pt x="13" y="89"/>
                  </a:lnTo>
                  <a:lnTo>
                    <a:pt x="13" y="91"/>
                  </a:lnTo>
                  <a:lnTo>
                    <a:pt x="13" y="94"/>
                  </a:lnTo>
                  <a:lnTo>
                    <a:pt x="12" y="96"/>
                  </a:lnTo>
                  <a:lnTo>
                    <a:pt x="11" y="98"/>
                  </a:lnTo>
                  <a:lnTo>
                    <a:pt x="9" y="101"/>
                  </a:lnTo>
                  <a:lnTo>
                    <a:pt x="8" y="104"/>
                  </a:lnTo>
                  <a:lnTo>
                    <a:pt x="6" y="107"/>
                  </a:lnTo>
                  <a:lnTo>
                    <a:pt x="5" y="110"/>
                  </a:lnTo>
                  <a:lnTo>
                    <a:pt x="3" y="114"/>
                  </a:lnTo>
                  <a:lnTo>
                    <a:pt x="3" y="117"/>
                  </a:lnTo>
                  <a:lnTo>
                    <a:pt x="2" y="118"/>
                  </a:lnTo>
                  <a:lnTo>
                    <a:pt x="0" y="121"/>
                  </a:lnTo>
                  <a:close/>
                  <a:moveTo>
                    <a:pt x="38" y="18"/>
                  </a:moveTo>
                  <a:lnTo>
                    <a:pt x="38" y="15"/>
                  </a:lnTo>
                  <a:lnTo>
                    <a:pt x="38" y="14"/>
                  </a:lnTo>
                  <a:lnTo>
                    <a:pt x="40" y="12"/>
                  </a:lnTo>
                  <a:lnTo>
                    <a:pt x="41" y="12"/>
                  </a:lnTo>
                  <a:lnTo>
                    <a:pt x="43" y="11"/>
                  </a:lnTo>
                  <a:lnTo>
                    <a:pt x="44" y="11"/>
                  </a:lnTo>
                  <a:lnTo>
                    <a:pt x="83" y="11"/>
                  </a:lnTo>
                  <a:lnTo>
                    <a:pt x="85" y="11"/>
                  </a:lnTo>
                  <a:lnTo>
                    <a:pt x="86" y="12"/>
                  </a:lnTo>
                  <a:lnTo>
                    <a:pt x="88" y="12"/>
                  </a:lnTo>
                  <a:lnTo>
                    <a:pt x="88" y="14"/>
                  </a:lnTo>
                  <a:lnTo>
                    <a:pt x="89" y="15"/>
                  </a:lnTo>
                  <a:lnTo>
                    <a:pt x="89" y="18"/>
                  </a:lnTo>
                  <a:lnTo>
                    <a:pt x="89" y="43"/>
                  </a:lnTo>
                  <a:lnTo>
                    <a:pt x="89" y="44"/>
                  </a:lnTo>
                  <a:lnTo>
                    <a:pt x="88" y="46"/>
                  </a:lnTo>
                  <a:lnTo>
                    <a:pt x="88" y="47"/>
                  </a:lnTo>
                  <a:lnTo>
                    <a:pt x="86" y="48"/>
                  </a:lnTo>
                  <a:lnTo>
                    <a:pt x="85" y="50"/>
                  </a:lnTo>
                  <a:lnTo>
                    <a:pt x="83" y="50"/>
                  </a:lnTo>
                  <a:lnTo>
                    <a:pt x="44" y="50"/>
                  </a:lnTo>
                  <a:lnTo>
                    <a:pt x="43" y="50"/>
                  </a:lnTo>
                  <a:lnTo>
                    <a:pt x="41" y="48"/>
                  </a:lnTo>
                  <a:lnTo>
                    <a:pt x="40" y="47"/>
                  </a:lnTo>
                  <a:lnTo>
                    <a:pt x="38" y="46"/>
                  </a:lnTo>
                  <a:lnTo>
                    <a:pt x="38" y="44"/>
                  </a:lnTo>
                  <a:lnTo>
                    <a:pt x="38" y="43"/>
                  </a:lnTo>
                  <a:lnTo>
                    <a:pt x="38" y="18"/>
                  </a:lnTo>
                  <a:close/>
                  <a:moveTo>
                    <a:pt x="6" y="125"/>
                  </a:moveTo>
                  <a:lnTo>
                    <a:pt x="8" y="124"/>
                  </a:lnTo>
                  <a:lnTo>
                    <a:pt x="8" y="123"/>
                  </a:lnTo>
                  <a:lnTo>
                    <a:pt x="8" y="121"/>
                  </a:lnTo>
                  <a:lnTo>
                    <a:pt x="8" y="118"/>
                  </a:lnTo>
                  <a:lnTo>
                    <a:pt x="8" y="117"/>
                  </a:lnTo>
                  <a:lnTo>
                    <a:pt x="9" y="114"/>
                  </a:lnTo>
                  <a:lnTo>
                    <a:pt x="11" y="112"/>
                  </a:lnTo>
                  <a:lnTo>
                    <a:pt x="11" y="110"/>
                  </a:lnTo>
                  <a:lnTo>
                    <a:pt x="12" y="107"/>
                  </a:lnTo>
                  <a:lnTo>
                    <a:pt x="13" y="105"/>
                  </a:lnTo>
                  <a:lnTo>
                    <a:pt x="15" y="102"/>
                  </a:lnTo>
                  <a:lnTo>
                    <a:pt x="18" y="94"/>
                  </a:lnTo>
                  <a:lnTo>
                    <a:pt x="19" y="88"/>
                  </a:lnTo>
                  <a:lnTo>
                    <a:pt x="18" y="85"/>
                  </a:lnTo>
                  <a:lnTo>
                    <a:pt x="18" y="54"/>
                  </a:lnTo>
                  <a:lnTo>
                    <a:pt x="27" y="54"/>
                  </a:lnTo>
                  <a:lnTo>
                    <a:pt x="27" y="48"/>
                  </a:lnTo>
                  <a:lnTo>
                    <a:pt x="27" y="40"/>
                  </a:lnTo>
                  <a:lnTo>
                    <a:pt x="27" y="34"/>
                  </a:lnTo>
                  <a:lnTo>
                    <a:pt x="27" y="32"/>
                  </a:lnTo>
                  <a:lnTo>
                    <a:pt x="27" y="30"/>
                  </a:lnTo>
                  <a:lnTo>
                    <a:pt x="28" y="30"/>
                  </a:lnTo>
                  <a:lnTo>
                    <a:pt x="28" y="28"/>
                  </a:lnTo>
                  <a:lnTo>
                    <a:pt x="29" y="28"/>
                  </a:lnTo>
                  <a:lnTo>
                    <a:pt x="29" y="76"/>
                  </a:lnTo>
                  <a:lnTo>
                    <a:pt x="27" y="76"/>
                  </a:lnTo>
                  <a:lnTo>
                    <a:pt x="24" y="79"/>
                  </a:lnTo>
                  <a:lnTo>
                    <a:pt x="22" y="80"/>
                  </a:lnTo>
                  <a:lnTo>
                    <a:pt x="21" y="82"/>
                  </a:lnTo>
                  <a:lnTo>
                    <a:pt x="21" y="117"/>
                  </a:lnTo>
                  <a:lnTo>
                    <a:pt x="21" y="120"/>
                  </a:lnTo>
                  <a:lnTo>
                    <a:pt x="21" y="123"/>
                  </a:lnTo>
                  <a:lnTo>
                    <a:pt x="21" y="124"/>
                  </a:lnTo>
                  <a:lnTo>
                    <a:pt x="19" y="125"/>
                  </a:lnTo>
                  <a:lnTo>
                    <a:pt x="19" y="128"/>
                  </a:lnTo>
                  <a:lnTo>
                    <a:pt x="18" y="130"/>
                  </a:lnTo>
                  <a:lnTo>
                    <a:pt x="18" y="131"/>
                  </a:lnTo>
                  <a:lnTo>
                    <a:pt x="18" y="133"/>
                  </a:lnTo>
                  <a:lnTo>
                    <a:pt x="16" y="133"/>
                  </a:lnTo>
                  <a:lnTo>
                    <a:pt x="16" y="134"/>
                  </a:lnTo>
                  <a:lnTo>
                    <a:pt x="16" y="136"/>
                  </a:lnTo>
                  <a:lnTo>
                    <a:pt x="15" y="136"/>
                  </a:lnTo>
                  <a:lnTo>
                    <a:pt x="13" y="136"/>
                  </a:lnTo>
                  <a:lnTo>
                    <a:pt x="13" y="136"/>
                  </a:lnTo>
                  <a:lnTo>
                    <a:pt x="12" y="136"/>
                  </a:lnTo>
                  <a:lnTo>
                    <a:pt x="11" y="136"/>
                  </a:lnTo>
                  <a:lnTo>
                    <a:pt x="11" y="136"/>
                  </a:lnTo>
                  <a:lnTo>
                    <a:pt x="11" y="136"/>
                  </a:lnTo>
                  <a:lnTo>
                    <a:pt x="9" y="136"/>
                  </a:lnTo>
                  <a:lnTo>
                    <a:pt x="8" y="134"/>
                  </a:lnTo>
                  <a:lnTo>
                    <a:pt x="8" y="133"/>
                  </a:lnTo>
                  <a:lnTo>
                    <a:pt x="8" y="133"/>
                  </a:lnTo>
                  <a:lnTo>
                    <a:pt x="8" y="131"/>
                  </a:lnTo>
                  <a:lnTo>
                    <a:pt x="8" y="131"/>
                  </a:lnTo>
                  <a:lnTo>
                    <a:pt x="8" y="128"/>
                  </a:lnTo>
                  <a:lnTo>
                    <a:pt x="6" y="128"/>
                  </a:lnTo>
                  <a:lnTo>
                    <a:pt x="6" y="125"/>
                  </a:ln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7" name="Rectangle 584"/>
            <p:cNvSpPr>
              <a:spLocks noChangeArrowheads="1"/>
            </p:cNvSpPr>
            <p:nvPr/>
          </p:nvSpPr>
          <p:spPr bwMode="auto">
            <a:xfrm>
              <a:off x="1793" y="2538"/>
              <a:ext cx="21" cy="73"/>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8" name="Rectangle 585"/>
            <p:cNvSpPr>
              <a:spLocks noChangeArrowheads="1"/>
            </p:cNvSpPr>
            <p:nvPr/>
          </p:nvSpPr>
          <p:spPr bwMode="auto">
            <a:xfrm>
              <a:off x="2080" y="1386"/>
              <a:ext cx="166" cy="19"/>
            </a:xfrm>
            <a:prstGeom prst="rect">
              <a:avLst/>
            </a:prstGeom>
            <a:grpFill/>
            <a:ln w="9525">
              <a:noFill/>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89" name="Freeform 586"/>
            <p:cNvSpPr>
              <a:spLocks/>
            </p:cNvSpPr>
            <p:nvPr/>
          </p:nvSpPr>
          <p:spPr bwMode="auto">
            <a:xfrm>
              <a:off x="1918" y="635"/>
              <a:ext cx="38" cy="71"/>
            </a:xfrm>
            <a:custGeom>
              <a:avLst/>
              <a:gdLst>
                <a:gd name="T0" fmla="*/ 26 w 26"/>
                <a:gd name="T1" fmla="*/ 33 h 49"/>
                <a:gd name="T2" fmla="*/ 26 w 26"/>
                <a:gd name="T3" fmla="*/ 37 h 49"/>
                <a:gd name="T4" fmla="*/ 24 w 26"/>
                <a:gd name="T5" fmla="*/ 40 h 49"/>
                <a:gd name="T6" fmla="*/ 21 w 26"/>
                <a:gd name="T7" fmla="*/ 43 h 49"/>
                <a:gd name="T8" fmla="*/ 17 w 26"/>
                <a:gd name="T9" fmla="*/ 44 h 49"/>
                <a:gd name="T10" fmla="*/ 17 w 26"/>
                <a:gd name="T11" fmla="*/ 47 h 49"/>
                <a:gd name="T12" fmla="*/ 17 w 26"/>
                <a:gd name="T13" fmla="*/ 48 h 49"/>
                <a:gd name="T14" fmla="*/ 15 w 26"/>
                <a:gd name="T15" fmla="*/ 49 h 49"/>
                <a:gd name="T16" fmla="*/ 12 w 26"/>
                <a:gd name="T17" fmla="*/ 49 h 49"/>
                <a:gd name="T18" fmla="*/ 10 w 26"/>
                <a:gd name="T19" fmla="*/ 48 h 49"/>
                <a:gd name="T20" fmla="*/ 10 w 26"/>
                <a:gd name="T21" fmla="*/ 46 h 49"/>
                <a:gd name="T22" fmla="*/ 10 w 26"/>
                <a:gd name="T23" fmla="*/ 44 h 49"/>
                <a:gd name="T24" fmla="*/ 4 w 26"/>
                <a:gd name="T25" fmla="*/ 43 h 49"/>
                <a:gd name="T26" fmla="*/ 1 w 26"/>
                <a:gd name="T27" fmla="*/ 42 h 49"/>
                <a:gd name="T28" fmla="*/ 0 w 26"/>
                <a:gd name="T29" fmla="*/ 41 h 49"/>
                <a:gd name="T30" fmla="*/ 1 w 26"/>
                <a:gd name="T31" fmla="*/ 39 h 49"/>
                <a:gd name="T32" fmla="*/ 1 w 26"/>
                <a:gd name="T33" fmla="*/ 37 h 49"/>
                <a:gd name="T34" fmla="*/ 2 w 26"/>
                <a:gd name="T35" fmla="*/ 36 h 49"/>
                <a:gd name="T36" fmla="*/ 3 w 26"/>
                <a:gd name="T37" fmla="*/ 36 h 49"/>
                <a:gd name="T38" fmla="*/ 3 w 26"/>
                <a:gd name="T39" fmla="*/ 36 h 49"/>
                <a:gd name="T40" fmla="*/ 6 w 26"/>
                <a:gd name="T41" fmla="*/ 37 h 49"/>
                <a:gd name="T42" fmla="*/ 11 w 26"/>
                <a:gd name="T43" fmla="*/ 38 h 49"/>
                <a:gd name="T44" fmla="*/ 16 w 26"/>
                <a:gd name="T45" fmla="*/ 37 h 49"/>
                <a:gd name="T46" fmla="*/ 19 w 26"/>
                <a:gd name="T47" fmla="*/ 33 h 49"/>
                <a:gd name="T48" fmla="*/ 17 w 26"/>
                <a:gd name="T49" fmla="*/ 30 h 49"/>
                <a:gd name="T50" fmla="*/ 12 w 26"/>
                <a:gd name="T51" fmla="*/ 27 h 49"/>
                <a:gd name="T52" fmla="*/ 8 w 26"/>
                <a:gd name="T53" fmla="*/ 25 h 49"/>
                <a:gd name="T54" fmla="*/ 5 w 26"/>
                <a:gd name="T55" fmla="*/ 23 h 49"/>
                <a:gd name="T56" fmla="*/ 2 w 26"/>
                <a:gd name="T57" fmla="*/ 19 h 49"/>
                <a:gd name="T58" fmla="*/ 1 w 26"/>
                <a:gd name="T59" fmla="*/ 15 h 49"/>
                <a:gd name="T60" fmla="*/ 4 w 26"/>
                <a:gd name="T61" fmla="*/ 9 h 49"/>
                <a:gd name="T62" fmla="*/ 11 w 26"/>
                <a:gd name="T63" fmla="*/ 5 h 49"/>
                <a:gd name="T64" fmla="*/ 11 w 26"/>
                <a:gd name="T65" fmla="*/ 2 h 49"/>
                <a:gd name="T66" fmla="*/ 11 w 26"/>
                <a:gd name="T67" fmla="*/ 0 h 49"/>
                <a:gd name="T68" fmla="*/ 13 w 26"/>
                <a:gd name="T69" fmla="*/ 0 h 49"/>
                <a:gd name="T70" fmla="*/ 17 w 26"/>
                <a:gd name="T71" fmla="*/ 0 h 49"/>
                <a:gd name="T72" fmla="*/ 18 w 26"/>
                <a:gd name="T73" fmla="*/ 0 h 49"/>
                <a:gd name="T74" fmla="*/ 18 w 26"/>
                <a:gd name="T75" fmla="*/ 2 h 49"/>
                <a:gd name="T76" fmla="*/ 18 w 26"/>
                <a:gd name="T77" fmla="*/ 5 h 49"/>
                <a:gd name="T78" fmla="*/ 22 w 26"/>
                <a:gd name="T79" fmla="*/ 5 h 49"/>
                <a:gd name="T80" fmla="*/ 24 w 26"/>
                <a:gd name="T81" fmla="*/ 6 h 49"/>
                <a:gd name="T82" fmla="*/ 24 w 26"/>
                <a:gd name="T83" fmla="*/ 7 h 49"/>
                <a:gd name="T84" fmla="*/ 24 w 26"/>
                <a:gd name="T85" fmla="*/ 9 h 49"/>
                <a:gd name="T86" fmla="*/ 23 w 26"/>
                <a:gd name="T87" fmla="*/ 11 h 49"/>
                <a:gd name="T88" fmla="*/ 22 w 26"/>
                <a:gd name="T89" fmla="*/ 12 h 49"/>
                <a:gd name="T90" fmla="*/ 19 w 26"/>
                <a:gd name="T91" fmla="*/ 11 h 49"/>
                <a:gd name="T92" fmla="*/ 16 w 26"/>
                <a:gd name="T93" fmla="*/ 11 h 49"/>
                <a:gd name="T94" fmla="*/ 10 w 26"/>
                <a:gd name="T95" fmla="*/ 12 h 49"/>
                <a:gd name="T96" fmla="*/ 9 w 26"/>
                <a:gd name="T97" fmla="*/ 15 h 49"/>
                <a:gd name="T98" fmla="*/ 11 w 26"/>
                <a:gd name="T99" fmla="*/ 18 h 49"/>
                <a:gd name="T100" fmla="*/ 16 w 26"/>
                <a:gd name="T101" fmla="*/ 21 h 49"/>
                <a:gd name="T102" fmla="*/ 24 w 26"/>
                <a:gd name="T103" fmla="*/ 26 h 49"/>
                <a:gd name="T104" fmla="*/ 26 w 26"/>
                <a:gd name="T105" fmla="*/ 3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9">
                  <a:moveTo>
                    <a:pt x="26" y="33"/>
                  </a:moveTo>
                  <a:cubicBezTo>
                    <a:pt x="26" y="35"/>
                    <a:pt x="26" y="36"/>
                    <a:pt x="26" y="37"/>
                  </a:cubicBezTo>
                  <a:cubicBezTo>
                    <a:pt x="25" y="39"/>
                    <a:pt x="25" y="40"/>
                    <a:pt x="24" y="40"/>
                  </a:cubicBezTo>
                  <a:cubicBezTo>
                    <a:pt x="23" y="41"/>
                    <a:pt x="22" y="42"/>
                    <a:pt x="21" y="43"/>
                  </a:cubicBezTo>
                  <a:cubicBezTo>
                    <a:pt x="20" y="43"/>
                    <a:pt x="18" y="43"/>
                    <a:pt x="17" y="44"/>
                  </a:cubicBezTo>
                  <a:cubicBezTo>
                    <a:pt x="17" y="47"/>
                    <a:pt x="17" y="47"/>
                    <a:pt x="17" y="47"/>
                  </a:cubicBezTo>
                  <a:cubicBezTo>
                    <a:pt x="17" y="48"/>
                    <a:pt x="17" y="48"/>
                    <a:pt x="17" y="48"/>
                  </a:cubicBezTo>
                  <a:cubicBezTo>
                    <a:pt x="17" y="49"/>
                    <a:pt x="16" y="49"/>
                    <a:pt x="15" y="49"/>
                  </a:cubicBezTo>
                  <a:cubicBezTo>
                    <a:pt x="12" y="49"/>
                    <a:pt x="12" y="49"/>
                    <a:pt x="12" y="49"/>
                  </a:cubicBezTo>
                  <a:cubicBezTo>
                    <a:pt x="11" y="49"/>
                    <a:pt x="11" y="49"/>
                    <a:pt x="10" y="48"/>
                  </a:cubicBezTo>
                  <a:cubicBezTo>
                    <a:pt x="10" y="48"/>
                    <a:pt x="10" y="47"/>
                    <a:pt x="10" y="46"/>
                  </a:cubicBezTo>
                  <a:cubicBezTo>
                    <a:pt x="10" y="44"/>
                    <a:pt x="10" y="44"/>
                    <a:pt x="10" y="44"/>
                  </a:cubicBezTo>
                  <a:cubicBezTo>
                    <a:pt x="7" y="44"/>
                    <a:pt x="5" y="44"/>
                    <a:pt x="4" y="43"/>
                  </a:cubicBezTo>
                  <a:cubicBezTo>
                    <a:pt x="2" y="43"/>
                    <a:pt x="1" y="42"/>
                    <a:pt x="1" y="42"/>
                  </a:cubicBezTo>
                  <a:cubicBezTo>
                    <a:pt x="0" y="42"/>
                    <a:pt x="0" y="42"/>
                    <a:pt x="0" y="41"/>
                  </a:cubicBezTo>
                  <a:cubicBezTo>
                    <a:pt x="1" y="40"/>
                    <a:pt x="1" y="39"/>
                    <a:pt x="1" y="39"/>
                  </a:cubicBezTo>
                  <a:cubicBezTo>
                    <a:pt x="1" y="38"/>
                    <a:pt x="1" y="37"/>
                    <a:pt x="1" y="37"/>
                  </a:cubicBezTo>
                  <a:cubicBezTo>
                    <a:pt x="2" y="36"/>
                    <a:pt x="2" y="36"/>
                    <a:pt x="2" y="36"/>
                  </a:cubicBezTo>
                  <a:cubicBezTo>
                    <a:pt x="3" y="36"/>
                    <a:pt x="3" y="36"/>
                    <a:pt x="3" y="36"/>
                  </a:cubicBezTo>
                  <a:cubicBezTo>
                    <a:pt x="3" y="36"/>
                    <a:pt x="3" y="36"/>
                    <a:pt x="3" y="36"/>
                  </a:cubicBezTo>
                  <a:cubicBezTo>
                    <a:pt x="4" y="37"/>
                    <a:pt x="5" y="37"/>
                    <a:pt x="6" y="37"/>
                  </a:cubicBezTo>
                  <a:cubicBezTo>
                    <a:pt x="7" y="38"/>
                    <a:pt x="9" y="38"/>
                    <a:pt x="11" y="38"/>
                  </a:cubicBezTo>
                  <a:cubicBezTo>
                    <a:pt x="13" y="38"/>
                    <a:pt x="15" y="38"/>
                    <a:pt x="16" y="37"/>
                  </a:cubicBezTo>
                  <a:cubicBezTo>
                    <a:pt x="18" y="36"/>
                    <a:pt x="19" y="35"/>
                    <a:pt x="19" y="33"/>
                  </a:cubicBezTo>
                  <a:cubicBezTo>
                    <a:pt x="19" y="32"/>
                    <a:pt x="18" y="31"/>
                    <a:pt x="17" y="30"/>
                  </a:cubicBezTo>
                  <a:cubicBezTo>
                    <a:pt x="16" y="29"/>
                    <a:pt x="14" y="28"/>
                    <a:pt x="12" y="27"/>
                  </a:cubicBezTo>
                  <a:cubicBezTo>
                    <a:pt x="11" y="26"/>
                    <a:pt x="9" y="26"/>
                    <a:pt x="8" y="25"/>
                  </a:cubicBezTo>
                  <a:cubicBezTo>
                    <a:pt x="7" y="24"/>
                    <a:pt x="6" y="24"/>
                    <a:pt x="5" y="23"/>
                  </a:cubicBezTo>
                  <a:cubicBezTo>
                    <a:pt x="4" y="22"/>
                    <a:pt x="3" y="21"/>
                    <a:pt x="2" y="19"/>
                  </a:cubicBezTo>
                  <a:cubicBezTo>
                    <a:pt x="2" y="18"/>
                    <a:pt x="1" y="17"/>
                    <a:pt x="1" y="15"/>
                  </a:cubicBezTo>
                  <a:cubicBezTo>
                    <a:pt x="1" y="13"/>
                    <a:pt x="2" y="11"/>
                    <a:pt x="4" y="9"/>
                  </a:cubicBezTo>
                  <a:cubicBezTo>
                    <a:pt x="5" y="7"/>
                    <a:pt x="8" y="6"/>
                    <a:pt x="11" y="5"/>
                  </a:cubicBezTo>
                  <a:cubicBezTo>
                    <a:pt x="11" y="2"/>
                    <a:pt x="11" y="2"/>
                    <a:pt x="11" y="2"/>
                  </a:cubicBezTo>
                  <a:cubicBezTo>
                    <a:pt x="11" y="1"/>
                    <a:pt x="11" y="1"/>
                    <a:pt x="11" y="0"/>
                  </a:cubicBezTo>
                  <a:cubicBezTo>
                    <a:pt x="12" y="0"/>
                    <a:pt x="12" y="0"/>
                    <a:pt x="13" y="0"/>
                  </a:cubicBezTo>
                  <a:cubicBezTo>
                    <a:pt x="17" y="0"/>
                    <a:pt x="17" y="0"/>
                    <a:pt x="17" y="0"/>
                  </a:cubicBezTo>
                  <a:cubicBezTo>
                    <a:pt x="18" y="0"/>
                    <a:pt x="18" y="0"/>
                    <a:pt x="18" y="0"/>
                  </a:cubicBezTo>
                  <a:cubicBezTo>
                    <a:pt x="18" y="1"/>
                    <a:pt x="18" y="1"/>
                    <a:pt x="18" y="2"/>
                  </a:cubicBezTo>
                  <a:cubicBezTo>
                    <a:pt x="18" y="5"/>
                    <a:pt x="18" y="5"/>
                    <a:pt x="18" y="5"/>
                  </a:cubicBezTo>
                  <a:cubicBezTo>
                    <a:pt x="20" y="5"/>
                    <a:pt x="21" y="5"/>
                    <a:pt x="22" y="5"/>
                  </a:cubicBezTo>
                  <a:cubicBezTo>
                    <a:pt x="23" y="5"/>
                    <a:pt x="23" y="6"/>
                    <a:pt x="24" y="6"/>
                  </a:cubicBezTo>
                  <a:cubicBezTo>
                    <a:pt x="24" y="6"/>
                    <a:pt x="24" y="6"/>
                    <a:pt x="24" y="7"/>
                  </a:cubicBezTo>
                  <a:cubicBezTo>
                    <a:pt x="24" y="8"/>
                    <a:pt x="24" y="8"/>
                    <a:pt x="24" y="9"/>
                  </a:cubicBezTo>
                  <a:cubicBezTo>
                    <a:pt x="24" y="10"/>
                    <a:pt x="24" y="10"/>
                    <a:pt x="23" y="11"/>
                  </a:cubicBezTo>
                  <a:cubicBezTo>
                    <a:pt x="23" y="12"/>
                    <a:pt x="23" y="12"/>
                    <a:pt x="22" y="12"/>
                  </a:cubicBezTo>
                  <a:cubicBezTo>
                    <a:pt x="22" y="12"/>
                    <a:pt x="21" y="11"/>
                    <a:pt x="19" y="11"/>
                  </a:cubicBezTo>
                  <a:cubicBezTo>
                    <a:pt x="18" y="11"/>
                    <a:pt x="17" y="11"/>
                    <a:pt x="16" y="11"/>
                  </a:cubicBezTo>
                  <a:cubicBezTo>
                    <a:pt x="13" y="11"/>
                    <a:pt x="11" y="11"/>
                    <a:pt x="10" y="12"/>
                  </a:cubicBezTo>
                  <a:cubicBezTo>
                    <a:pt x="9" y="13"/>
                    <a:pt x="9" y="14"/>
                    <a:pt x="9" y="15"/>
                  </a:cubicBezTo>
                  <a:cubicBezTo>
                    <a:pt x="9" y="16"/>
                    <a:pt x="10" y="17"/>
                    <a:pt x="11" y="18"/>
                  </a:cubicBezTo>
                  <a:cubicBezTo>
                    <a:pt x="12" y="19"/>
                    <a:pt x="13" y="20"/>
                    <a:pt x="16" y="21"/>
                  </a:cubicBezTo>
                  <a:cubicBezTo>
                    <a:pt x="19" y="22"/>
                    <a:pt x="22" y="24"/>
                    <a:pt x="24" y="26"/>
                  </a:cubicBezTo>
                  <a:cubicBezTo>
                    <a:pt x="26" y="28"/>
                    <a:pt x="26" y="30"/>
                    <a:pt x="26" y="33"/>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90" name="Oval 587"/>
            <p:cNvSpPr>
              <a:spLocks noChangeArrowheads="1"/>
            </p:cNvSpPr>
            <p:nvPr/>
          </p:nvSpPr>
          <p:spPr bwMode="auto">
            <a:xfrm>
              <a:off x="1889" y="621"/>
              <a:ext cx="98" cy="98"/>
            </a:xfrm>
            <a:prstGeom prst="ellipse">
              <a:avLst/>
            </a:prstGeom>
            <a:solidFill>
              <a:schemeClr val="accent1"/>
            </a:solid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91" name="Freeform 588"/>
            <p:cNvSpPr>
              <a:spLocks/>
            </p:cNvSpPr>
            <p:nvPr/>
          </p:nvSpPr>
          <p:spPr bwMode="auto">
            <a:xfrm>
              <a:off x="1312" y="639"/>
              <a:ext cx="26" cy="48"/>
            </a:xfrm>
            <a:custGeom>
              <a:avLst/>
              <a:gdLst>
                <a:gd name="T0" fmla="*/ 18 w 18"/>
                <a:gd name="T1" fmla="*/ 22 h 33"/>
                <a:gd name="T2" fmla="*/ 17 w 18"/>
                <a:gd name="T3" fmla="*/ 25 h 33"/>
                <a:gd name="T4" fmla="*/ 16 w 18"/>
                <a:gd name="T5" fmla="*/ 27 h 33"/>
                <a:gd name="T6" fmla="*/ 14 w 18"/>
                <a:gd name="T7" fmla="*/ 29 h 33"/>
                <a:gd name="T8" fmla="*/ 11 w 18"/>
                <a:gd name="T9" fmla="*/ 30 h 33"/>
                <a:gd name="T10" fmla="*/ 11 w 18"/>
                <a:gd name="T11" fmla="*/ 32 h 33"/>
                <a:gd name="T12" fmla="*/ 11 w 18"/>
                <a:gd name="T13" fmla="*/ 33 h 33"/>
                <a:gd name="T14" fmla="*/ 10 w 18"/>
                <a:gd name="T15" fmla="*/ 33 h 33"/>
                <a:gd name="T16" fmla="*/ 8 w 18"/>
                <a:gd name="T17" fmla="*/ 33 h 33"/>
                <a:gd name="T18" fmla="*/ 7 w 18"/>
                <a:gd name="T19" fmla="*/ 33 h 33"/>
                <a:gd name="T20" fmla="*/ 6 w 18"/>
                <a:gd name="T21" fmla="*/ 31 h 33"/>
                <a:gd name="T22" fmla="*/ 6 w 18"/>
                <a:gd name="T23" fmla="*/ 30 h 33"/>
                <a:gd name="T24" fmla="*/ 2 w 18"/>
                <a:gd name="T25" fmla="*/ 29 h 33"/>
                <a:gd name="T26" fmla="*/ 0 w 18"/>
                <a:gd name="T27" fmla="*/ 28 h 33"/>
                <a:gd name="T28" fmla="*/ 0 w 18"/>
                <a:gd name="T29" fmla="*/ 28 h 33"/>
                <a:gd name="T30" fmla="*/ 0 w 18"/>
                <a:gd name="T31" fmla="*/ 26 h 33"/>
                <a:gd name="T32" fmla="*/ 1 w 18"/>
                <a:gd name="T33" fmla="*/ 25 h 33"/>
                <a:gd name="T34" fmla="*/ 1 w 18"/>
                <a:gd name="T35" fmla="*/ 25 h 33"/>
                <a:gd name="T36" fmla="*/ 2 w 18"/>
                <a:gd name="T37" fmla="*/ 25 h 33"/>
                <a:gd name="T38" fmla="*/ 2 w 18"/>
                <a:gd name="T39" fmla="*/ 25 h 33"/>
                <a:gd name="T40" fmla="*/ 4 w 18"/>
                <a:gd name="T41" fmla="*/ 25 h 33"/>
                <a:gd name="T42" fmla="*/ 7 w 18"/>
                <a:gd name="T43" fmla="*/ 26 h 33"/>
                <a:gd name="T44" fmla="*/ 11 w 18"/>
                <a:gd name="T45" fmla="*/ 25 h 33"/>
                <a:gd name="T46" fmla="*/ 12 w 18"/>
                <a:gd name="T47" fmla="*/ 23 h 33"/>
                <a:gd name="T48" fmla="*/ 11 w 18"/>
                <a:gd name="T49" fmla="*/ 20 h 33"/>
                <a:gd name="T50" fmla="*/ 8 w 18"/>
                <a:gd name="T51" fmla="*/ 18 h 33"/>
                <a:gd name="T52" fmla="*/ 5 w 18"/>
                <a:gd name="T53" fmla="*/ 17 h 33"/>
                <a:gd name="T54" fmla="*/ 3 w 18"/>
                <a:gd name="T55" fmla="*/ 16 h 33"/>
                <a:gd name="T56" fmla="*/ 1 w 18"/>
                <a:gd name="T57" fmla="*/ 13 h 33"/>
                <a:gd name="T58" fmla="*/ 1 w 18"/>
                <a:gd name="T59" fmla="*/ 10 h 33"/>
                <a:gd name="T60" fmla="*/ 2 w 18"/>
                <a:gd name="T61" fmla="*/ 6 h 33"/>
                <a:gd name="T62" fmla="*/ 7 w 18"/>
                <a:gd name="T63" fmla="*/ 4 h 33"/>
                <a:gd name="T64" fmla="*/ 7 w 18"/>
                <a:gd name="T65" fmla="*/ 2 h 33"/>
                <a:gd name="T66" fmla="*/ 7 w 18"/>
                <a:gd name="T67" fmla="*/ 1 h 33"/>
                <a:gd name="T68" fmla="*/ 9 w 18"/>
                <a:gd name="T69" fmla="*/ 0 h 33"/>
                <a:gd name="T70" fmla="*/ 11 w 18"/>
                <a:gd name="T71" fmla="*/ 0 h 33"/>
                <a:gd name="T72" fmla="*/ 12 w 18"/>
                <a:gd name="T73" fmla="*/ 1 h 33"/>
                <a:gd name="T74" fmla="*/ 12 w 18"/>
                <a:gd name="T75" fmla="*/ 2 h 33"/>
                <a:gd name="T76" fmla="*/ 12 w 18"/>
                <a:gd name="T77" fmla="*/ 4 h 33"/>
                <a:gd name="T78" fmla="*/ 14 w 18"/>
                <a:gd name="T79" fmla="*/ 4 h 33"/>
                <a:gd name="T80" fmla="*/ 16 w 18"/>
                <a:gd name="T81" fmla="*/ 4 h 33"/>
                <a:gd name="T82" fmla="*/ 16 w 18"/>
                <a:gd name="T83" fmla="*/ 5 h 33"/>
                <a:gd name="T84" fmla="*/ 16 w 18"/>
                <a:gd name="T85" fmla="*/ 7 h 33"/>
                <a:gd name="T86" fmla="*/ 15 w 18"/>
                <a:gd name="T87" fmla="*/ 8 h 33"/>
                <a:gd name="T88" fmla="*/ 15 w 18"/>
                <a:gd name="T89" fmla="*/ 8 h 33"/>
                <a:gd name="T90" fmla="*/ 13 w 18"/>
                <a:gd name="T91" fmla="*/ 8 h 33"/>
                <a:gd name="T92" fmla="*/ 10 w 18"/>
                <a:gd name="T93" fmla="*/ 8 h 33"/>
                <a:gd name="T94" fmla="*/ 7 w 18"/>
                <a:gd name="T95" fmla="*/ 8 h 33"/>
                <a:gd name="T96" fmla="*/ 6 w 18"/>
                <a:gd name="T97" fmla="*/ 10 h 33"/>
                <a:gd name="T98" fmla="*/ 7 w 18"/>
                <a:gd name="T99" fmla="*/ 13 h 33"/>
                <a:gd name="T100" fmla="*/ 10 w 18"/>
                <a:gd name="T101" fmla="*/ 14 h 33"/>
                <a:gd name="T102" fmla="*/ 16 w 18"/>
                <a:gd name="T103" fmla="*/ 18 h 33"/>
                <a:gd name="T104" fmla="*/ 18 w 18"/>
                <a:gd name="T105"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 h="33">
                  <a:moveTo>
                    <a:pt x="18" y="22"/>
                  </a:moveTo>
                  <a:cubicBezTo>
                    <a:pt x="18" y="24"/>
                    <a:pt x="17" y="25"/>
                    <a:pt x="17" y="25"/>
                  </a:cubicBezTo>
                  <a:cubicBezTo>
                    <a:pt x="17" y="26"/>
                    <a:pt x="16" y="27"/>
                    <a:pt x="16" y="27"/>
                  </a:cubicBezTo>
                  <a:cubicBezTo>
                    <a:pt x="15" y="28"/>
                    <a:pt x="15" y="28"/>
                    <a:pt x="14" y="29"/>
                  </a:cubicBezTo>
                  <a:cubicBezTo>
                    <a:pt x="13" y="29"/>
                    <a:pt x="12" y="29"/>
                    <a:pt x="11" y="30"/>
                  </a:cubicBezTo>
                  <a:cubicBezTo>
                    <a:pt x="11" y="32"/>
                    <a:pt x="11" y="32"/>
                    <a:pt x="11" y="32"/>
                  </a:cubicBezTo>
                  <a:cubicBezTo>
                    <a:pt x="11" y="32"/>
                    <a:pt x="11" y="33"/>
                    <a:pt x="11" y="33"/>
                  </a:cubicBezTo>
                  <a:cubicBezTo>
                    <a:pt x="11" y="33"/>
                    <a:pt x="11" y="33"/>
                    <a:pt x="10" y="33"/>
                  </a:cubicBezTo>
                  <a:cubicBezTo>
                    <a:pt x="8" y="33"/>
                    <a:pt x="8" y="33"/>
                    <a:pt x="8" y="33"/>
                  </a:cubicBezTo>
                  <a:cubicBezTo>
                    <a:pt x="7" y="33"/>
                    <a:pt x="7" y="33"/>
                    <a:pt x="7" y="33"/>
                  </a:cubicBezTo>
                  <a:cubicBezTo>
                    <a:pt x="7" y="32"/>
                    <a:pt x="6" y="32"/>
                    <a:pt x="6" y="31"/>
                  </a:cubicBezTo>
                  <a:cubicBezTo>
                    <a:pt x="6" y="30"/>
                    <a:pt x="6" y="30"/>
                    <a:pt x="6" y="30"/>
                  </a:cubicBezTo>
                  <a:cubicBezTo>
                    <a:pt x="5" y="30"/>
                    <a:pt x="4" y="30"/>
                    <a:pt x="2" y="29"/>
                  </a:cubicBezTo>
                  <a:cubicBezTo>
                    <a:pt x="1" y="29"/>
                    <a:pt x="1" y="29"/>
                    <a:pt x="0" y="28"/>
                  </a:cubicBezTo>
                  <a:cubicBezTo>
                    <a:pt x="0" y="28"/>
                    <a:pt x="0" y="28"/>
                    <a:pt x="0" y="28"/>
                  </a:cubicBezTo>
                  <a:cubicBezTo>
                    <a:pt x="0" y="27"/>
                    <a:pt x="0" y="27"/>
                    <a:pt x="0" y="26"/>
                  </a:cubicBezTo>
                  <a:cubicBezTo>
                    <a:pt x="1" y="26"/>
                    <a:pt x="1" y="25"/>
                    <a:pt x="1" y="25"/>
                  </a:cubicBezTo>
                  <a:cubicBezTo>
                    <a:pt x="1" y="25"/>
                    <a:pt x="1" y="24"/>
                    <a:pt x="1" y="25"/>
                  </a:cubicBezTo>
                  <a:cubicBezTo>
                    <a:pt x="2" y="25"/>
                    <a:pt x="2" y="25"/>
                    <a:pt x="2" y="25"/>
                  </a:cubicBezTo>
                  <a:cubicBezTo>
                    <a:pt x="2" y="25"/>
                    <a:pt x="2" y="25"/>
                    <a:pt x="2" y="25"/>
                  </a:cubicBezTo>
                  <a:cubicBezTo>
                    <a:pt x="2" y="25"/>
                    <a:pt x="3" y="25"/>
                    <a:pt x="4" y="25"/>
                  </a:cubicBezTo>
                  <a:cubicBezTo>
                    <a:pt x="5" y="26"/>
                    <a:pt x="6" y="26"/>
                    <a:pt x="7" y="26"/>
                  </a:cubicBezTo>
                  <a:cubicBezTo>
                    <a:pt x="9" y="26"/>
                    <a:pt x="10" y="25"/>
                    <a:pt x="11" y="25"/>
                  </a:cubicBezTo>
                  <a:cubicBezTo>
                    <a:pt x="12" y="25"/>
                    <a:pt x="12" y="24"/>
                    <a:pt x="12" y="23"/>
                  </a:cubicBezTo>
                  <a:cubicBezTo>
                    <a:pt x="12" y="22"/>
                    <a:pt x="12" y="21"/>
                    <a:pt x="11" y="20"/>
                  </a:cubicBezTo>
                  <a:cubicBezTo>
                    <a:pt x="11" y="20"/>
                    <a:pt x="10" y="19"/>
                    <a:pt x="8" y="18"/>
                  </a:cubicBezTo>
                  <a:cubicBezTo>
                    <a:pt x="7" y="18"/>
                    <a:pt x="6" y="18"/>
                    <a:pt x="5" y="17"/>
                  </a:cubicBezTo>
                  <a:cubicBezTo>
                    <a:pt x="4" y="17"/>
                    <a:pt x="4" y="16"/>
                    <a:pt x="3" y="16"/>
                  </a:cubicBezTo>
                  <a:cubicBezTo>
                    <a:pt x="2" y="15"/>
                    <a:pt x="2" y="14"/>
                    <a:pt x="1" y="13"/>
                  </a:cubicBezTo>
                  <a:cubicBezTo>
                    <a:pt x="1" y="13"/>
                    <a:pt x="1" y="12"/>
                    <a:pt x="1" y="10"/>
                  </a:cubicBezTo>
                  <a:cubicBezTo>
                    <a:pt x="1" y="9"/>
                    <a:pt x="1" y="8"/>
                    <a:pt x="2" y="6"/>
                  </a:cubicBezTo>
                  <a:cubicBezTo>
                    <a:pt x="3" y="5"/>
                    <a:pt x="5" y="4"/>
                    <a:pt x="7" y="4"/>
                  </a:cubicBezTo>
                  <a:cubicBezTo>
                    <a:pt x="7" y="2"/>
                    <a:pt x="7" y="2"/>
                    <a:pt x="7" y="2"/>
                  </a:cubicBezTo>
                  <a:cubicBezTo>
                    <a:pt x="7" y="1"/>
                    <a:pt x="7" y="1"/>
                    <a:pt x="7" y="1"/>
                  </a:cubicBezTo>
                  <a:cubicBezTo>
                    <a:pt x="8" y="0"/>
                    <a:pt x="8" y="0"/>
                    <a:pt x="9" y="0"/>
                  </a:cubicBezTo>
                  <a:cubicBezTo>
                    <a:pt x="11" y="0"/>
                    <a:pt x="11" y="0"/>
                    <a:pt x="11" y="0"/>
                  </a:cubicBezTo>
                  <a:cubicBezTo>
                    <a:pt x="12" y="0"/>
                    <a:pt x="12" y="0"/>
                    <a:pt x="12" y="1"/>
                  </a:cubicBezTo>
                  <a:cubicBezTo>
                    <a:pt x="12" y="1"/>
                    <a:pt x="12" y="1"/>
                    <a:pt x="12" y="2"/>
                  </a:cubicBezTo>
                  <a:cubicBezTo>
                    <a:pt x="12" y="4"/>
                    <a:pt x="12" y="4"/>
                    <a:pt x="12" y="4"/>
                  </a:cubicBezTo>
                  <a:cubicBezTo>
                    <a:pt x="13" y="4"/>
                    <a:pt x="14" y="4"/>
                    <a:pt x="14" y="4"/>
                  </a:cubicBezTo>
                  <a:cubicBezTo>
                    <a:pt x="15" y="4"/>
                    <a:pt x="15" y="4"/>
                    <a:pt x="16" y="4"/>
                  </a:cubicBezTo>
                  <a:cubicBezTo>
                    <a:pt x="16" y="4"/>
                    <a:pt x="16" y="5"/>
                    <a:pt x="16" y="5"/>
                  </a:cubicBezTo>
                  <a:cubicBezTo>
                    <a:pt x="16" y="6"/>
                    <a:pt x="16" y="6"/>
                    <a:pt x="16" y="7"/>
                  </a:cubicBezTo>
                  <a:cubicBezTo>
                    <a:pt x="16" y="7"/>
                    <a:pt x="16" y="7"/>
                    <a:pt x="15" y="8"/>
                  </a:cubicBezTo>
                  <a:cubicBezTo>
                    <a:pt x="15" y="8"/>
                    <a:pt x="15" y="8"/>
                    <a:pt x="15" y="8"/>
                  </a:cubicBezTo>
                  <a:cubicBezTo>
                    <a:pt x="14" y="8"/>
                    <a:pt x="14" y="8"/>
                    <a:pt x="13" y="8"/>
                  </a:cubicBezTo>
                  <a:cubicBezTo>
                    <a:pt x="12" y="8"/>
                    <a:pt x="11" y="8"/>
                    <a:pt x="10" y="8"/>
                  </a:cubicBezTo>
                  <a:cubicBezTo>
                    <a:pt x="9" y="8"/>
                    <a:pt x="7" y="8"/>
                    <a:pt x="7" y="8"/>
                  </a:cubicBezTo>
                  <a:cubicBezTo>
                    <a:pt x="6" y="9"/>
                    <a:pt x="6" y="10"/>
                    <a:pt x="6" y="10"/>
                  </a:cubicBezTo>
                  <a:cubicBezTo>
                    <a:pt x="6" y="11"/>
                    <a:pt x="6" y="12"/>
                    <a:pt x="7" y="13"/>
                  </a:cubicBezTo>
                  <a:cubicBezTo>
                    <a:pt x="8" y="13"/>
                    <a:pt x="9" y="14"/>
                    <a:pt x="10" y="14"/>
                  </a:cubicBezTo>
                  <a:cubicBezTo>
                    <a:pt x="13" y="15"/>
                    <a:pt x="14" y="16"/>
                    <a:pt x="16" y="18"/>
                  </a:cubicBezTo>
                  <a:cubicBezTo>
                    <a:pt x="17" y="19"/>
                    <a:pt x="18" y="21"/>
                    <a:pt x="18" y="22"/>
                  </a:cubicBezTo>
                  <a:close/>
                </a:path>
              </a:pathLst>
            </a:custGeom>
            <a:grpFill/>
            <a:ln w="9525">
              <a:noFill/>
              <a:round/>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sp>
          <p:nvSpPr>
            <p:cNvPr id="192" name="Oval 589"/>
            <p:cNvSpPr>
              <a:spLocks noChangeArrowheads="1"/>
            </p:cNvSpPr>
            <p:nvPr/>
          </p:nvSpPr>
          <p:spPr bwMode="auto">
            <a:xfrm>
              <a:off x="1291" y="630"/>
              <a:ext cx="66" cy="66"/>
            </a:xfrm>
            <a:prstGeom prst="ellipse">
              <a:avLst/>
            </a:prstGeom>
            <a:solidFill>
              <a:schemeClr val="accent1"/>
            </a:solidFill>
            <a:ln w="26988" cap="flat">
              <a:noFill/>
              <a:prstDash val="solid"/>
              <a:miter lim="800000"/>
              <a:headEnd/>
              <a:tailEnd/>
            </a:ln>
            <a:extLst/>
          </p:spPr>
          <p:txBody>
            <a:bodyPr/>
            <a:lstStyle/>
            <a:p>
              <a:pPr defTabSz="685754" eaLnBrk="1" fontAlgn="auto" hangingPunct="1">
                <a:spcBef>
                  <a:spcPts val="0"/>
                </a:spcBef>
                <a:spcAft>
                  <a:spcPts val="0"/>
                </a:spcAft>
                <a:defRPr/>
              </a:pPr>
              <a:endParaRPr lang="zh-CN" altLang="en-US" sz="1350">
                <a:latin typeface="+mn-lt"/>
                <a:ea typeface="+mn-ea"/>
              </a:endParaRPr>
            </a:p>
          </p:txBody>
        </p:sp>
      </p:grpSp>
      <p:sp>
        <p:nvSpPr>
          <p:cNvPr id="592" name="Rectangle 2"/>
          <p:cNvSpPr>
            <a:spLocks noChangeArrowheads="1"/>
          </p:cNvSpPr>
          <p:nvPr/>
        </p:nvSpPr>
        <p:spPr bwMode="auto">
          <a:xfrm>
            <a:off x="6671270" y="2911207"/>
            <a:ext cx="3877165" cy="204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5600" indent="-355600">
              <a:defRPr sz="1300">
                <a:solidFill>
                  <a:schemeClr val="tx1"/>
                </a:solidFill>
                <a:latin typeface="Arial" pitchFamily="34" charset="0"/>
                <a:ea typeface="微软雅黑" pitchFamily="34" charset="-122"/>
              </a:defRPr>
            </a:lvl1pPr>
            <a:lvl2pPr marL="742950" indent="-285750">
              <a:defRPr sz="1300">
                <a:solidFill>
                  <a:schemeClr val="tx1"/>
                </a:solidFill>
                <a:latin typeface="Arial" pitchFamily="34" charset="0"/>
                <a:ea typeface="微软雅黑" pitchFamily="34" charset="-122"/>
              </a:defRPr>
            </a:lvl2pPr>
            <a:lvl3pPr marL="1143000" indent="-228600">
              <a:defRPr sz="1300">
                <a:solidFill>
                  <a:schemeClr val="tx1"/>
                </a:solidFill>
                <a:latin typeface="Arial" pitchFamily="34" charset="0"/>
                <a:ea typeface="微软雅黑" pitchFamily="34" charset="-122"/>
              </a:defRPr>
            </a:lvl3pPr>
            <a:lvl4pPr marL="1600200" indent="-228600">
              <a:defRPr sz="1300">
                <a:solidFill>
                  <a:schemeClr val="tx1"/>
                </a:solidFill>
                <a:latin typeface="Arial" pitchFamily="34" charset="0"/>
                <a:ea typeface="微软雅黑" pitchFamily="34" charset="-122"/>
              </a:defRPr>
            </a:lvl4pPr>
            <a:lvl5pPr marL="2057400" indent="-228600">
              <a:defRPr sz="1300">
                <a:solidFill>
                  <a:schemeClr val="tx1"/>
                </a:solidFill>
                <a:latin typeface="Arial" pitchFamily="34" charset="0"/>
                <a:ea typeface="微软雅黑" pitchFamily="34" charset="-122"/>
              </a:defRPr>
            </a:lvl5pPr>
            <a:lvl6pPr marL="25146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6pPr>
            <a:lvl7pPr marL="29718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7pPr>
            <a:lvl8pPr marL="34290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8pPr>
            <a:lvl9pPr marL="38862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9pPr>
          </a:lstStyle>
          <a:p>
            <a:pPr eaLnBrk="1" hangingPunct="1">
              <a:spcBef>
                <a:spcPts val="250"/>
              </a:spcBef>
              <a:buFont typeface="Wingdings" panose="05000000000000000000" pitchFamily="2" charset="2"/>
              <a:buChar char="n"/>
            </a:pPr>
            <a:endParaRPr lang="id-ID" altLang="zh-CN" sz="1200" dirty="0">
              <a:solidFill>
                <a:srgbClr val="0D0D0D"/>
              </a:solidFill>
              <a:latin typeface=" 汉仪良品线简" panose="00020600040101010101" pitchFamily="18" charset="-122"/>
              <a:ea typeface=" 汉仪良品线简" panose="00020600040101010101" pitchFamily="18" charset="-122"/>
              <a:cs typeface="Open Sans Light" pitchFamily="34" charset="0"/>
            </a:endParaRPr>
          </a:p>
          <a:p>
            <a:pPr eaLnBrk="1" hangingPunct="1">
              <a:lnSpc>
                <a:spcPct val="120000"/>
              </a:lnSpc>
              <a:buFont typeface="Wingdings" panose="05000000000000000000" pitchFamily="2" charset="2"/>
              <a:buChar char="n"/>
            </a:pPr>
            <a:r>
              <a:rPr lang="zh-CN" altLang="en-US" sz="1200" dirty="0">
                <a:solidFill>
                  <a:srgbClr val="0D0D0D"/>
                </a:solidFill>
                <a:latin typeface=" 汉仪良品线简" panose="00020600040101010101" pitchFamily="18" charset="-122"/>
                <a:ea typeface=" 汉仪良品线简" panose="00020600040101010101" pitchFamily="18" charset="-122"/>
              </a:rPr>
              <a:t>您的内容打在这里，或者通过复制您的文本后，在此框中选择粘贴，并选择只保留文字；</a:t>
            </a:r>
            <a:endParaRPr lang="en-US" altLang="zh-CN" sz="1200" dirty="0">
              <a:solidFill>
                <a:srgbClr val="0D0D0D"/>
              </a:solidFill>
              <a:latin typeface=" 汉仪良品线简" panose="00020600040101010101" pitchFamily="18" charset="-122"/>
              <a:ea typeface=" 汉仪良品线简" panose="00020600040101010101" pitchFamily="18" charset="-122"/>
            </a:endParaRPr>
          </a:p>
          <a:p>
            <a:pPr eaLnBrk="1" hangingPunct="1">
              <a:lnSpc>
                <a:spcPct val="120000"/>
              </a:lnSpc>
              <a:buFont typeface="Wingdings" panose="05000000000000000000" pitchFamily="2" charset="2"/>
              <a:buChar char="n"/>
            </a:pPr>
            <a:endParaRPr lang="id-ID" altLang="zh-CN" sz="1200" dirty="0">
              <a:solidFill>
                <a:srgbClr val="0D0D0D"/>
              </a:solidFill>
              <a:latin typeface=" 汉仪良品线简" panose="00020600040101010101" pitchFamily="18" charset="-122"/>
              <a:ea typeface=" 汉仪良品线简" panose="00020600040101010101" pitchFamily="18" charset="-122"/>
              <a:cs typeface="Open Sans Light" pitchFamily="34" charset="0"/>
            </a:endParaRPr>
          </a:p>
          <a:p>
            <a:pPr eaLnBrk="1" hangingPunct="1">
              <a:lnSpc>
                <a:spcPct val="120000"/>
              </a:lnSpc>
              <a:buFont typeface="Wingdings" panose="05000000000000000000" pitchFamily="2" charset="2"/>
              <a:buChar char="n"/>
            </a:pPr>
            <a:r>
              <a:rPr lang="zh-CN" altLang="en-US" sz="1200" dirty="0">
                <a:solidFill>
                  <a:srgbClr val="0D0D0D"/>
                </a:solidFill>
                <a:latin typeface=" 汉仪良品线简" panose="00020600040101010101" pitchFamily="18" charset="-122"/>
                <a:ea typeface=" 汉仪良品线简" panose="00020600040101010101" pitchFamily="18" charset="-122"/>
              </a:rPr>
              <a:t>您的内容打在这里，或者通过复制您的文本后，在此框中选择粘贴，并选择只保留文字；</a:t>
            </a:r>
            <a:endParaRPr lang="en-US" altLang="zh-CN" sz="1200" dirty="0">
              <a:solidFill>
                <a:srgbClr val="0D0D0D"/>
              </a:solidFill>
              <a:latin typeface=" 汉仪良品线简" panose="00020600040101010101" pitchFamily="18" charset="-122"/>
              <a:ea typeface=" 汉仪良品线简" panose="00020600040101010101" pitchFamily="18" charset="-122"/>
            </a:endParaRPr>
          </a:p>
          <a:p>
            <a:pPr eaLnBrk="1" hangingPunct="1">
              <a:lnSpc>
                <a:spcPct val="120000"/>
              </a:lnSpc>
              <a:buFont typeface="Wingdings" panose="05000000000000000000" pitchFamily="2" charset="2"/>
              <a:buChar char="n"/>
            </a:pPr>
            <a:endParaRPr lang="id-ID" altLang="zh-CN" sz="1200" dirty="0">
              <a:solidFill>
                <a:srgbClr val="0D0D0D"/>
              </a:solidFill>
              <a:latin typeface=" 汉仪良品线简" panose="00020600040101010101" pitchFamily="18" charset="-122"/>
              <a:ea typeface=" 汉仪良品线简" panose="00020600040101010101" pitchFamily="18" charset="-122"/>
              <a:cs typeface="Open Sans Light" pitchFamily="34" charset="0"/>
            </a:endParaRPr>
          </a:p>
          <a:p>
            <a:pPr eaLnBrk="1" hangingPunct="1">
              <a:lnSpc>
                <a:spcPct val="120000"/>
              </a:lnSpc>
              <a:buFont typeface="Wingdings" panose="05000000000000000000" pitchFamily="2" charset="2"/>
              <a:buChar char="n"/>
            </a:pPr>
            <a:r>
              <a:rPr lang="zh-CN" altLang="en-US" sz="1200" dirty="0">
                <a:solidFill>
                  <a:srgbClr val="0D0D0D"/>
                </a:solidFill>
                <a:latin typeface=" 汉仪良品线简" panose="00020600040101010101" pitchFamily="18" charset="-122"/>
                <a:ea typeface=" 汉仪良品线简" panose="00020600040101010101" pitchFamily="18" charset="-122"/>
              </a:rPr>
              <a:t>您的内容打在这里，或者通过复制您的文本后，在此框中选择粘贴，并选择只保留文字；</a:t>
            </a:r>
            <a:endParaRPr lang="id-ID" altLang="zh-CN" sz="1200" dirty="0">
              <a:solidFill>
                <a:srgbClr val="0D0D0D"/>
              </a:solidFill>
              <a:latin typeface=" 汉仪良品线简" panose="00020600040101010101" pitchFamily="18" charset="-122"/>
              <a:ea typeface=" 汉仪良品线简" panose="00020600040101010101" pitchFamily="18" charset="-122"/>
              <a:cs typeface="Open Sans Light" pitchFamily="34" charset="0"/>
            </a:endParaRPr>
          </a:p>
        </p:txBody>
      </p:sp>
      <p:sp>
        <p:nvSpPr>
          <p:cNvPr id="593" name="Rectangle 15"/>
          <p:cNvSpPr/>
          <p:nvPr/>
        </p:nvSpPr>
        <p:spPr bwMode="auto">
          <a:xfrm>
            <a:off x="6674754" y="2320484"/>
            <a:ext cx="3873682" cy="424732"/>
          </a:xfrm>
          <a:prstGeom prst="rect">
            <a:avLst/>
          </a:prstGeom>
        </p:spPr>
        <p:txBody>
          <a:bodyPr wrap="square">
            <a:spAutoFit/>
          </a:bodyPr>
          <a:lstStyle>
            <a:lvl1pPr>
              <a:defRPr sz="1300">
                <a:solidFill>
                  <a:schemeClr val="tx1"/>
                </a:solidFill>
                <a:latin typeface="Arial" pitchFamily="34" charset="0"/>
                <a:ea typeface="微软雅黑" pitchFamily="34" charset="-122"/>
              </a:defRPr>
            </a:lvl1pPr>
            <a:lvl2pPr marL="742950" indent="-285750">
              <a:defRPr sz="1300">
                <a:solidFill>
                  <a:schemeClr val="tx1"/>
                </a:solidFill>
                <a:latin typeface="Arial" pitchFamily="34" charset="0"/>
                <a:ea typeface="微软雅黑" pitchFamily="34" charset="-122"/>
              </a:defRPr>
            </a:lvl2pPr>
            <a:lvl3pPr marL="1143000" indent="-228600">
              <a:defRPr sz="1300">
                <a:solidFill>
                  <a:schemeClr val="tx1"/>
                </a:solidFill>
                <a:latin typeface="Arial" pitchFamily="34" charset="0"/>
                <a:ea typeface="微软雅黑" pitchFamily="34" charset="-122"/>
              </a:defRPr>
            </a:lvl3pPr>
            <a:lvl4pPr marL="1600200" indent="-228600">
              <a:defRPr sz="1300">
                <a:solidFill>
                  <a:schemeClr val="tx1"/>
                </a:solidFill>
                <a:latin typeface="Arial" pitchFamily="34" charset="0"/>
                <a:ea typeface="微软雅黑" pitchFamily="34" charset="-122"/>
              </a:defRPr>
            </a:lvl4pPr>
            <a:lvl5pPr marL="2057400" indent="-228600">
              <a:defRPr sz="1300">
                <a:solidFill>
                  <a:schemeClr val="tx1"/>
                </a:solidFill>
                <a:latin typeface="Arial" pitchFamily="34" charset="0"/>
                <a:ea typeface="微软雅黑" pitchFamily="34" charset="-122"/>
              </a:defRPr>
            </a:lvl5pPr>
            <a:lvl6pPr marL="25146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6pPr>
            <a:lvl7pPr marL="29718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7pPr>
            <a:lvl8pPr marL="34290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8pPr>
            <a:lvl9pPr marL="3886200" indent="-228600" defTabSz="684213" eaLnBrk="0" fontAlgn="base" hangingPunct="0">
              <a:spcBef>
                <a:spcPct val="0"/>
              </a:spcBef>
              <a:spcAft>
                <a:spcPct val="0"/>
              </a:spcAft>
              <a:defRPr sz="1300">
                <a:solidFill>
                  <a:schemeClr val="tx1"/>
                </a:solidFill>
                <a:latin typeface="Arial" pitchFamily="34" charset="0"/>
                <a:ea typeface="微软雅黑" pitchFamily="34" charset="-122"/>
              </a:defRPr>
            </a:lvl9pPr>
          </a:lstStyle>
          <a:p>
            <a:pPr eaLnBrk="1" hangingPunct="1">
              <a:lnSpc>
                <a:spcPct val="120000"/>
              </a:lnSpc>
            </a:pPr>
            <a:r>
              <a:rPr lang="zh-CN" altLang="en-US" sz="1800" b="1" dirty="0" smtClean="0">
                <a:solidFill>
                  <a:srgbClr val="0D0D0D"/>
                </a:solidFill>
                <a:latin typeface=" 汉仪良品线简" panose="00020600040101010101" pitchFamily="18" charset="-122"/>
                <a:ea typeface=" 汉仪良品线简" panose="00020600040101010101" pitchFamily="18" charset="-122"/>
                <a:cs typeface="Open Sans Light" pitchFamily="34" charset="0"/>
              </a:rPr>
              <a:t>添加标题</a:t>
            </a:r>
            <a:endParaRPr lang="id-ID" altLang="zh-CN" sz="1800" b="1" dirty="0">
              <a:solidFill>
                <a:srgbClr val="0D0D0D"/>
              </a:solidFill>
              <a:latin typeface=" 汉仪良品线简" panose="00020600040101010101" pitchFamily="18" charset="-122"/>
              <a:ea typeface=" 汉仪良品线简" panose="00020600040101010101" pitchFamily="18" charset="-122"/>
              <a:cs typeface="Open Sans Light" pitchFamily="34" charset="0"/>
            </a:endParaRPr>
          </a:p>
        </p:txBody>
      </p:sp>
    </p:spTree>
    <p:extLst>
      <p:ext uri="{BB962C8B-B14F-4D97-AF65-F5344CB8AC3E}">
        <p14:creationId xmlns:p14="http://schemas.microsoft.com/office/powerpoint/2010/main" val="45950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593"/>
                                        </p:tgtEl>
                                        <p:attrNameLst>
                                          <p:attrName>style.visibility</p:attrName>
                                        </p:attrNameLst>
                                      </p:cBhvr>
                                      <p:to>
                                        <p:strVal val="visible"/>
                                      </p:to>
                                    </p:set>
                                    <p:anim calcmode="lin" valueType="num">
                                      <p:cBhvr additive="base">
                                        <p:cTn id="24" dur="500" fill="hold"/>
                                        <p:tgtEl>
                                          <p:spTgt spid="593"/>
                                        </p:tgtEl>
                                        <p:attrNameLst>
                                          <p:attrName>ppt_x</p:attrName>
                                        </p:attrNameLst>
                                      </p:cBhvr>
                                      <p:tavLst>
                                        <p:tav tm="0">
                                          <p:val>
                                            <p:strVal val="1+#ppt_w/2"/>
                                          </p:val>
                                        </p:tav>
                                        <p:tav tm="100000">
                                          <p:val>
                                            <p:strVal val="#ppt_x"/>
                                          </p:val>
                                        </p:tav>
                                      </p:tavLst>
                                    </p:anim>
                                    <p:anim calcmode="lin" valueType="num">
                                      <p:cBhvr additive="base">
                                        <p:cTn id="25" dur="500" fill="hold"/>
                                        <p:tgtEl>
                                          <p:spTgt spid="59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592">
                                            <p:txEl>
                                              <p:pRg st="1" end="1"/>
                                            </p:txEl>
                                          </p:spTgt>
                                        </p:tgtEl>
                                        <p:attrNameLst>
                                          <p:attrName>style.visibility</p:attrName>
                                        </p:attrNameLst>
                                      </p:cBhvr>
                                      <p:to>
                                        <p:strVal val="visible"/>
                                      </p:to>
                                    </p:set>
                                    <p:animEffect transition="in" filter="wipe(left)">
                                      <p:cBhvr>
                                        <p:cTn id="29" dur="500"/>
                                        <p:tgtEl>
                                          <p:spTgt spid="592">
                                            <p:txEl>
                                              <p:pRg st="1" end="1"/>
                                            </p:txEl>
                                          </p:spTgt>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592">
                                            <p:txEl>
                                              <p:pRg st="3" end="3"/>
                                            </p:txEl>
                                          </p:spTgt>
                                        </p:tgtEl>
                                        <p:attrNameLst>
                                          <p:attrName>style.visibility</p:attrName>
                                        </p:attrNameLst>
                                      </p:cBhvr>
                                      <p:to>
                                        <p:strVal val="visible"/>
                                      </p:to>
                                    </p:set>
                                    <p:animEffect transition="in" filter="wipe(left)">
                                      <p:cBhvr>
                                        <p:cTn id="33" dur="500"/>
                                        <p:tgtEl>
                                          <p:spTgt spid="592">
                                            <p:txEl>
                                              <p:pRg st="3" end="3"/>
                                            </p:txEl>
                                          </p:spTgt>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592">
                                            <p:txEl>
                                              <p:pRg st="5" end="5"/>
                                            </p:txEl>
                                          </p:spTgt>
                                        </p:tgtEl>
                                        <p:attrNameLst>
                                          <p:attrName>style.visibility</p:attrName>
                                        </p:attrNameLst>
                                      </p:cBhvr>
                                      <p:to>
                                        <p:strVal val="visible"/>
                                      </p:to>
                                    </p:set>
                                    <p:animEffect transition="in" filter="wipe(left)">
                                      <p:cBhvr>
                                        <p:cTn id="37" dur="500"/>
                                        <p:tgtEl>
                                          <p:spTgt spid="59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92" grpId="0" build="p"/>
      <p:bldP spid="59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E:\Desktop\新建文件夹\水粉花和蜜蜂\57b1afbc82931-0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93526" y="3631381"/>
            <a:ext cx="2520280" cy="325398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95006" y="2397338"/>
            <a:ext cx="2019201" cy="923330"/>
          </a:xfrm>
          <a:prstGeom prst="rect">
            <a:avLst/>
          </a:prstGeom>
          <a:noFill/>
        </p:spPr>
        <p:txBody>
          <a:bodyPr wrap="square" rtlCol="0">
            <a:spAutoFit/>
          </a:bodyPr>
          <a:lstStyle/>
          <a:p>
            <a:r>
              <a:rPr lang="en-US" altLang="zh-CN" sz="5400" dirty="0" smtClean="0">
                <a:latin typeface=" 汉仪良品线简" panose="00020600040101010101" pitchFamily="18" charset="-122"/>
                <a:ea typeface=" 汉仪良品线简" panose="00020600040101010101" pitchFamily="18" charset="-122"/>
              </a:rPr>
              <a:t>PART</a:t>
            </a:r>
            <a:endParaRPr lang="zh-CN" altLang="en-US" sz="5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2860800" y="3325367"/>
            <a:ext cx="6906814" cy="0"/>
          </a:xfrm>
          <a:prstGeom prst="line">
            <a:avLst/>
          </a:prstGeom>
          <a:ln w="762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860800" y="3420289"/>
            <a:ext cx="6906814" cy="584775"/>
          </a:xfrm>
          <a:prstGeom prst="rect">
            <a:avLst/>
          </a:prstGeom>
          <a:noFill/>
        </p:spPr>
        <p:txBody>
          <a:bodyPr wrap="square" rtlCol="0">
            <a:spAutoFit/>
          </a:bodyPr>
          <a:lstStyle/>
          <a:p>
            <a:pPr algn="ctr"/>
            <a:r>
              <a:rPr lang="zh-CN" altLang="en-US" sz="3200" dirty="0" smtClean="0">
                <a:latin typeface=" 汉仪良品线简" panose="00020600040101010101" pitchFamily="18" charset="-122"/>
                <a:ea typeface=" 汉仪良品线简" panose="00020600040101010101" pitchFamily="18" charset="-122"/>
              </a:rPr>
              <a:t>点击此处添加您的标题</a:t>
            </a:r>
            <a:endParaRPr lang="zh-CN" altLang="en-US" sz="3200" dirty="0">
              <a:latin typeface=" 汉仪良品线简" panose="00020600040101010101" pitchFamily="18" charset="-122"/>
              <a:ea typeface=" 汉仪良品线简" panose="00020600040101010101" pitchFamily="18" charset="-122"/>
            </a:endParaRPr>
          </a:p>
        </p:txBody>
      </p:sp>
      <p:grpSp>
        <p:nvGrpSpPr>
          <p:cNvPr id="35" name="组合 34"/>
          <p:cNvGrpSpPr/>
          <p:nvPr/>
        </p:nvGrpSpPr>
        <p:grpSpPr>
          <a:xfrm>
            <a:off x="6743278" y="1714835"/>
            <a:ext cx="936104" cy="1345839"/>
            <a:chOff x="4847246" y="465074"/>
            <a:chExt cx="2879726" cy="4140201"/>
          </a:xfrm>
        </p:grpSpPr>
        <p:sp>
          <p:nvSpPr>
            <p:cNvPr id="36" name="Freeform 39"/>
            <p:cNvSpPr>
              <a:spLocks/>
            </p:cNvSpPr>
            <p:nvPr/>
          </p:nvSpPr>
          <p:spPr bwMode="auto">
            <a:xfrm>
              <a:off x="4907571" y="1260412"/>
              <a:ext cx="60325" cy="420688"/>
            </a:xfrm>
            <a:custGeom>
              <a:avLst/>
              <a:gdLst>
                <a:gd name="T0" fmla="*/ 0 w 38"/>
                <a:gd name="T1" fmla="*/ 265 h 265"/>
                <a:gd name="T2" fmla="*/ 10 w 38"/>
                <a:gd name="T3" fmla="*/ 255 h 265"/>
                <a:gd name="T4" fmla="*/ 38 w 38"/>
                <a:gd name="T5" fmla="*/ 0 h 265"/>
                <a:gd name="T6" fmla="*/ 0 w 38"/>
                <a:gd name="T7" fmla="*/ 265 h 265"/>
              </a:gdLst>
              <a:ahLst/>
              <a:cxnLst>
                <a:cxn ang="0">
                  <a:pos x="T0" y="T1"/>
                </a:cxn>
                <a:cxn ang="0">
                  <a:pos x="T2" y="T3"/>
                </a:cxn>
                <a:cxn ang="0">
                  <a:pos x="T4" y="T5"/>
                </a:cxn>
                <a:cxn ang="0">
                  <a:pos x="T6" y="T7"/>
                </a:cxn>
              </a:cxnLst>
              <a:rect l="0" t="0" r="r" b="b"/>
              <a:pathLst>
                <a:path w="38" h="265">
                  <a:moveTo>
                    <a:pt x="0" y="265"/>
                  </a:moveTo>
                  <a:lnTo>
                    <a:pt x="10" y="255"/>
                  </a:lnTo>
                  <a:lnTo>
                    <a:pt x="38" y="0"/>
                  </a:lnTo>
                  <a:lnTo>
                    <a:pt x="0" y="265"/>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40"/>
            <p:cNvSpPr>
              <a:spLocks/>
            </p:cNvSpPr>
            <p:nvPr/>
          </p:nvSpPr>
          <p:spPr bwMode="auto">
            <a:xfrm>
              <a:off x="4847246" y="3795649"/>
              <a:ext cx="555625" cy="795338"/>
            </a:xfrm>
            <a:custGeom>
              <a:avLst/>
              <a:gdLst>
                <a:gd name="T0" fmla="*/ 10 w 350"/>
                <a:gd name="T1" fmla="*/ 0 h 501"/>
                <a:gd name="T2" fmla="*/ 0 w 350"/>
                <a:gd name="T3" fmla="*/ 501 h 501"/>
                <a:gd name="T4" fmla="*/ 350 w 350"/>
                <a:gd name="T5" fmla="*/ 492 h 501"/>
                <a:gd name="T6" fmla="*/ 10 w 350"/>
                <a:gd name="T7" fmla="*/ 0 h 501"/>
              </a:gdLst>
              <a:ahLst/>
              <a:cxnLst>
                <a:cxn ang="0">
                  <a:pos x="T0" y="T1"/>
                </a:cxn>
                <a:cxn ang="0">
                  <a:pos x="T2" y="T3"/>
                </a:cxn>
                <a:cxn ang="0">
                  <a:pos x="T4" y="T5"/>
                </a:cxn>
                <a:cxn ang="0">
                  <a:pos x="T6" y="T7"/>
                </a:cxn>
              </a:cxnLst>
              <a:rect l="0" t="0" r="r" b="b"/>
              <a:pathLst>
                <a:path w="350" h="501">
                  <a:moveTo>
                    <a:pt x="10" y="0"/>
                  </a:moveTo>
                  <a:lnTo>
                    <a:pt x="0" y="501"/>
                  </a:lnTo>
                  <a:lnTo>
                    <a:pt x="350" y="492"/>
                  </a:lnTo>
                  <a:lnTo>
                    <a:pt x="1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41"/>
            <p:cNvSpPr>
              <a:spLocks/>
            </p:cNvSpPr>
            <p:nvPr/>
          </p:nvSpPr>
          <p:spPr bwMode="auto">
            <a:xfrm>
              <a:off x="4863121" y="3390837"/>
              <a:ext cx="884238" cy="614363"/>
            </a:xfrm>
            <a:custGeom>
              <a:avLst/>
              <a:gdLst>
                <a:gd name="T0" fmla="*/ 274 w 557"/>
                <a:gd name="T1" fmla="*/ 0 h 387"/>
                <a:gd name="T2" fmla="*/ 0 w 557"/>
                <a:gd name="T3" fmla="*/ 255 h 387"/>
                <a:gd name="T4" fmla="*/ 557 w 557"/>
                <a:gd name="T5" fmla="*/ 387 h 387"/>
                <a:gd name="T6" fmla="*/ 274 w 557"/>
                <a:gd name="T7" fmla="*/ 0 h 387"/>
              </a:gdLst>
              <a:ahLst/>
              <a:cxnLst>
                <a:cxn ang="0">
                  <a:pos x="T0" y="T1"/>
                </a:cxn>
                <a:cxn ang="0">
                  <a:pos x="T2" y="T3"/>
                </a:cxn>
                <a:cxn ang="0">
                  <a:pos x="T4" y="T5"/>
                </a:cxn>
                <a:cxn ang="0">
                  <a:pos x="T6" y="T7"/>
                </a:cxn>
              </a:cxnLst>
              <a:rect l="0" t="0" r="r" b="b"/>
              <a:pathLst>
                <a:path w="557" h="387">
                  <a:moveTo>
                    <a:pt x="274" y="0"/>
                  </a:moveTo>
                  <a:lnTo>
                    <a:pt x="0" y="255"/>
                  </a:lnTo>
                  <a:lnTo>
                    <a:pt x="557" y="387"/>
                  </a:lnTo>
                  <a:lnTo>
                    <a:pt x="274"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42"/>
            <p:cNvSpPr>
              <a:spLocks/>
            </p:cNvSpPr>
            <p:nvPr/>
          </p:nvSpPr>
          <p:spPr bwMode="auto">
            <a:xfrm>
              <a:off x="4863121" y="3795649"/>
              <a:ext cx="884238" cy="781050"/>
            </a:xfrm>
            <a:custGeom>
              <a:avLst/>
              <a:gdLst>
                <a:gd name="T0" fmla="*/ 0 w 557"/>
                <a:gd name="T1" fmla="*/ 0 h 492"/>
                <a:gd name="T2" fmla="*/ 340 w 557"/>
                <a:gd name="T3" fmla="*/ 492 h 492"/>
                <a:gd name="T4" fmla="*/ 557 w 557"/>
                <a:gd name="T5" fmla="*/ 132 h 492"/>
                <a:gd name="T6" fmla="*/ 0 w 557"/>
                <a:gd name="T7" fmla="*/ 0 h 492"/>
              </a:gdLst>
              <a:ahLst/>
              <a:cxnLst>
                <a:cxn ang="0">
                  <a:pos x="T0" y="T1"/>
                </a:cxn>
                <a:cxn ang="0">
                  <a:pos x="T2" y="T3"/>
                </a:cxn>
                <a:cxn ang="0">
                  <a:pos x="T4" y="T5"/>
                </a:cxn>
                <a:cxn ang="0">
                  <a:pos x="T6" y="T7"/>
                </a:cxn>
              </a:cxnLst>
              <a:rect l="0" t="0" r="r" b="b"/>
              <a:pathLst>
                <a:path w="557" h="492">
                  <a:moveTo>
                    <a:pt x="0" y="0"/>
                  </a:moveTo>
                  <a:lnTo>
                    <a:pt x="340" y="492"/>
                  </a:lnTo>
                  <a:lnTo>
                    <a:pt x="557" y="132"/>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43"/>
            <p:cNvSpPr>
              <a:spLocks/>
            </p:cNvSpPr>
            <p:nvPr/>
          </p:nvSpPr>
          <p:spPr bwMode="auto">
            <a:xfrm>
              <a:off x="4967896" y="871474"/>
              <a:ext cx="855663" cy="523875"/>
            </a:xfrm>
            <a:custGeom>
              <a:avLst/>
              <a:gdLst>
                <a:gd name="T0" fmla="*/ 113 w 539"/>
                <a:gd name="T1" fmla="*/ 0 h 330"/>
                <a:gd name="T2" fmla="*/ 0 w 539"/>
                <a:gd name="T3" fmla="*/ 245 h 330"/>
                <a:gd name="T4" fmla="*/ 539 w 539"/>
                <a:gd name="T5" fmla="*/ 330 h 330"/>
                <a:gd name="T6" fmla="*/ 113 w 539"/>
                <a:gd name="T7" fmla="*/ 0 h 330"/>
              </a:gdLst>
              <a:ahLst/>
              <a:cxnLst>
                <a:cxn ang="0">
                  <a:pos x="T0" y="T1"/>
                </a:cxn>
                <a:cxn ang="0">
                  <a:pos x="T2" y="T3"/>
                </a:cxn>
                <a:cxn ang="0">
                  <a:pos x="T4" y="T5"/>
                </a:cxn>
                <a:cxn ang="0">
                  <a:pos x="T6" y="T7"/>
                </a:cxn>
              </a:cxnLst>
              <a:rect l="0" t="0" r="r" b="b"/>
              <a:pathLst>
                <a:path w="539" h="330">
                  <a:moveTo>
                    <a:pt x="113" y="0"/>
                  </a:moveTo>
                  <a:lnTo>
                    <a:pt x="0" y="245"/>
                  </a:lnTo>
                  <a:lnTo>
                    <a:pt x="539" y="330"/>
                  </a:lnTo>
                  <a:lnTo>
                    <a:pt x="113"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44"/>
            <p:cNvSpPr>
              <a:spLocks/>
            </p:cNvSpPr>
            <p:nvPr/>
          </p:nvSpPr>
          <p:spPr bwMode="auto">
            <a:xfrm>
              <a:off x="5147284" y="646049"/>
              <a:ext cx="676275" cy="749300"/>
            </a:xfrm>
            <a:custGeom>
              <a:avLst/>
              <a:gdLst>
                <a:gd name="T0" fmla="*/ 199 w 426"/>
                <a:gd name="T1" fmla="*/ 0 h 472"/>
                <a:gd name="T2" fmla="*/ 0 w 426"/>
                <a:gd name="T3" fmla="*/ 142 h 472"/>
                <a:gd name="T4" fmla="*/ 426 w 426"/>
                <a:gd name="T5" fmla="*/ 472 h 472"/>
                <a:gd name="T6" fmla="*/ 199 w 426"/>
                <a:gd name="T7" fmla="*/ 0 h 472"/>
              </a:gdLst>
              <a:ahLst/>
              <a:cxnLst>
                <a:cxn ang="0">
                  <a:pos x="T0" y="T1"/>
                </a:cxn>
                <a:cxn ang="0">
                  <a:pos x="T2" y="T3"/>
                </a:cxn>
                <a:cxn ang="0">
                  <a:pos x="T4" y="T5"/>
                </a:cxn>
                <a:cxn ang="0">
                  <a:pos x="T6" y="T7"/>
                </a:cxn>
              </a:cxnLst>
              <a:rect l="0" t="0" r="r" b="b"/>
              <a:pathLst>
                <a:path w="426" h="472">
                  <a:moveTo>
                    <a:pt x="199" y="0"/>
                  </a:moveTo>
                  <a:lnTo>
                    <a:pt x="0" y="142"/>
                  </a:lnTo>
                  <a:lnTo>
                    <a:pt x="426" y="472"/>
                  </a:lnTo>
                  <a:lnTo>
                    <a:pt x="199"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45"/>
            <p:cNvSpPr>
              <a:spLocks/>
            </p:cNvSpPr>
            <p:nvPr/>
          </p:nvSpPr>
          <p:spPr bwMode="auto">
            <a:xfrm>
              <a:off x="4923446" y="1260412"/>
              <a:ext cx="900113" cy="404813"/>
            </a:xfrm>
            <a:custGeom>
              <a:avLst/>
              <a:gdLst>
                <a:gd name="T0" fmla="*/ 28 w 567"/>
                <a:gd name="T1" fmla="*/ 0 h 255"/>
                <a:gd name="T2" fmla="*/ 0 w 567"/>
                <a:gd name="T3" fmla="*/ 255 h 255"/>
                <a:gd name="T4" fmla="*/ 567 w 567"/>
                <a:gd name="T5" fmla="*/ 227 h 255"/>
                <a:gd name="T6" fmla="*/ 28 w 567"/>
                <a:gd name="T7" fmla="*/ 0 h 255"/>
              </a:gdLst>
              <a:ahLst/>
              <a:cxnLst>
                <a:cxn ang="0">
                  <a:pos x="T0" y="T1"/>
                </a:cxn>
                <a:cxn ang="0">
                  <a:pos x="T2" y="T3"/>
                </a:cxn>
                <a:cxn ang="0">
                  <a:pos x="T4" y="T5"/>
                </a:cxn>
                <a:cxn ang="0">
                  <a:pos x="T6" y="T7"/>
                </a:cxn>
              </a:cxnLst>
              <a:rect l="0" t="0" r="r" b="b"/>
              <a:pathLst>
                <a:path w="567" h="255">
                  <a:moveTo>
                    <a:pt x="28" y="0"/>
                  </a:moveTo>
                  <a:lnTo>
                    <a:pt x="0" y="255"/>
                  </a:lnTo>
                  <a:lnTo>
                    <a:pt x="567" y="227"/>
                  </a:lnTo>
                  <a:lnTo>
                    <a:pt x="28"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46"/>
            <p:cNvSpPr>
              <a:spLocks/>
            </p:cNvSpPr>
            <p:nvPr/>
          </p:nvSpPr>
          <p:spPr bwMode="auto">
            <a:xfrm>
              <a:off x="4967896" y="1260412"/>
              <a:ext cx="855663" cy="360363"/>
            </a:xfrm>
            <a:custGeom>
              <a:avLst/>
              <a:gdLst>
                <a:gd name="T0" fmla="*/ 539 w 539"/>
                <a:gd name="T1" fmla="*/ 85 h 227"/>
                <a:gd name="T2" fmla="*/ 0 w 539"/>
                <a:gd name="T3" fmla="*/ 0 h 227"/>
                <a:gd name="T4" fmla="*/ 539 w 539"/>
                <a:gd name="T5" fmla="*/ 227 h 227"/>
                <a:gd name="T6" fmla="*/ 539 w 539"/>
                <a:gd name="T7" fmla="*/ 85 h 227"/>
              </a:gdLst>
              <a:ahLst/>
              <a:cxnLst>
                <a:cxn ang="0">
                  <a:pos x="T0" y="T1"/>
                </a:cxn>
                <a:cxn ang="0">
                  <a:pos x="T2" y="T3"/>
                </a:cxn>
                <a:cxn ang="0">
                  <a:pos x="T4" y="T5"/>
                </a:cxn>
                <a:cxn ang="0">
                  <a:pos x="T6" y="T7"/>
                </a:cxn>
              </a:cxnLst>
              <a:rect l="0" t="0" r="r" b="b"/>
              <a:pathLst>
                <a:path w="539" h="227">
                  <a:moveTo>
                    <a:pt x="539" y="85"/>
                  </a:moveTo>
                  <a:lnTo>
                    <a:pt x="0" y="0"/>
                  </a:lnTo>
                  <a:lnTo>
                    <a:pt x="539" y="227"/>
                  </a:lnTo>
                  <a:lnTo>
                    <a:pt x="539" y="85"/>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47"/>
            <p:cNvSpPr>
              <a:spLocks/>
            </p:cNvSpPr>
            <p:nvPr/>
          </p:nvSpPr>
          <p:spPr bwMode="auto">
            <a:xfrm>
              <a:off x="4907571" y="1620774"/>
              <a:ext cx="915988" cy="60325"/>
            </a:xfrm>
            <a:custGeom>
              <a:avLst/>
              <a:gdLst>
                <a:gd name="T0" fmla="*/ 10 w 577"/>
                <a:gd name="T1" fmla="*/ 28 h 38"/>
                <a:gd name="T2" fmla="*/ 0 w 577"/>
                <a:gd name="T3" fmla="*/ 38 h 38"/>
                <a:gd name="T4" fmla="*/ 577 w 577"/>
                <a:gd name="T5" fmla="*/ 0 h 38"/>
                <a:gd name="T6" fmla="*/ 10 w 577"/>
                <a:gd name="T7" fmla="*/ 28 h 38"/>
              </a:gdLst>
              <a:ahLst/>
              <a:cxnLst>
                <a:cxn ang="0">
                  <a:pos x="T0" y="T1"/>
                </a:cxn>
                <a:cxn ang="0">
                  <a:pos x="T2" y="T3"/>
                </a:cxn>
                <a:cxn ang="0">
                  <a:pos x="T4" y="T5"/>
                </a:cxn>
                <a:cxn ang="0">
                  <a:pos x="T6" y="T7"/>
                </a:cxn>
              </a:cxnLst>
              <a:rect l="0" t="0" r="r" b="b"/>
              <a:pathLst>
                <a:path w="577" h="38">
                  <a:moveTo>
                    <a:pt x="10" y="28"/>
                  </a:moveTo>
                  <a:lnTo>
                    <a:pt x="0" y="38"/>
                  </a:lnTo>
                  <a:lnTo>
                    <a:pt x="577" y="0"/>
                  </a:lnTo>
                  <a:lnTo>
                    <a:pt x="10" y="28"/>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48"/>
            <p:cNvSpPr>
              <a:spLocks/>
            </p:cNvSpPr>
            <p:nvPr/>
          </p:nvSpPr>
          <p:spPr bwMode="auto">
            <a:xfrm>
              <a:off x="5402871" y="4005199"/>
              <a:ext cx="434975" cy="571500"/>
            </a:xfrm>
            <a:custGeom>
              <a:avLst/>
              <a:gdLst>
                <a:gd name="T0" fmla="*/ 217 w 274"/>
                <a:gd name="T1" fmla="*/ 0 h 360"/>
                <a:gd name="T2" fmla="*/ 0 w 274"/>
                <a:gd name="T3" fmla="*/ 360 h 360"/>
                <a:gd name="T4" fmla="*/ 274 w 274"/>
                <a:gd name="T5" fmla="*/ 10 h 360"/>
                <a:gd name="T6" fmla="*/ 217 w 274"/>
                <a:gd name="T7" fmla="*/ 0 h 360"/>
              </a:gdLst>
              <a:ahLst/>
              <a:cxnLst>
                <a:cxn ang="0">
                  <a:pos x="T0" y="T1"/>
                </a:cxn>
                <a:cxn ang="0">
                  <a:pos x="T2" y="T3"/>
                </a:cxn>
                <a:cxn ang="0">
                  <a:pos x="T4" y="T5"/>
                </a:cxn>
                <a:cxn ang="0">
                  <a:pos x="T6" y="T7"/>
                </a:cxn>
              </a:cxnLst>
              <a:rect l="0" t="0" r="r" b="b"/>
              <a:pathLst>
                <a:path w="274" h="360">
                  <a:moveTo>
                    <a:pt x="217" y="0"/>
                  </a:moveTo>
                  <a:lnTo>
                    <a:pt x="0" y="360"/>
                  </a:lnTo>
                  <a:lnTo>
                    <a:pt x="274" y="10"/>
                  </a:lnTo>
                  <a:lnTo>
                    <a:pt x="217"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49"/>
            <p:cNvSpPr>
              <a:spLocks/>
            </p:cNvSpPr>
            <p:nvPr/>
          </p:nvSpPr>
          <p:spPr bwMode="auto">
            <a:xfrm>
              <a:off x="5298096" y="3000312"/>
              <a:ext cx="554038" cy="869950"/>
            </a:xfrm>
            <a:custGeom>
              <a:avLst/>
              <a:gdLst>
                <a:gd name="T0" fmla="*/ 274 w 349"/>
                <a:gd name="T1" fmla="*/ 0 h 548"/>
                <a:gd name="T2" fmla="*/ 0 w 349"/>
                <a:gd name="T3" fmla="*/ 246 h 548"/>
                <a:gd name="T4" fmla="*/ 349 w 349"/>
                <a:gd name="T5" fmla="*/ 548 h 548"/>
                <a:gd name="T6" fmla="*/ 274 w 349"/>
                <a:gd name="T7" fmla="*/ 0 h 548"/>
              </a:gdLst>
              <a:ahLst/>
              <a:cxnLst>
                <a:cxn ang="0">
                  <a:pos x="T0" y="T1"/>
                </a:cxn>
                <a:cxn ang="0">
                  <a:pos x="T2" y="T3"/>
                </a:cxn>
                <a:cxn ang="0">
                  <a:pos x="T4" y="T5"/>
                </a:cxn>
                <a:cxn ang="0">
                  <a:pos x="T6" y="T7"/>
                </a:cxn>
              </a:cxnLst>
              <a:rect l="0" t="0" r="r" b="b"/>
              <a:pathLst>
                <a:path w="349" h="548">
                  <a:moveTo>
                    <a:pt x="274" y="0"/>
                  </a:moveTo>
                  <a:lnTo>
                    <a:pt x="0" y="246"/>
                  </a:lnTo>
                  <a:lnTo>
                    <a:pt x="349" y="548"/>
                  </a:lnTo>
                  <a:lnTo>
                    <a:pt x="274"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50"/>
            <p:cNvSpPr>
              <a:spLocks/>
            </p:cNvSpPr>
            <p:nvPr/>
          </p:nvSpPr>
          <p:spPr bwMode="auto">
            <a:xfrm>
              <a:off x="5298096" y="3390837"/>
              <a:ext cx="554038" cy="614363"/>
            </a:xfrm>
            <a:custGeom>
              <a:avLst/>
              <a:gdLst>
                <a:gd name="T0" fmla="*/ 0 w 349"/>
                <a:gd name="T1" fmla="*/ 0 h 387"/>
                <a:gd name="T2" fmla="*/ 283 w 349"/>
                <a:gd name="T3" fmla="*/ 387 h 387"/>
                <a:gd name="T4" fmla="*/ 349 w 349"/>
                <a:gd name="T5" fmla="*/ 302 h 387"/>
                <a:gd name="T6" fmla="*/ 0 w 349"/>
                <a:gd name="T7" fmla="*/ 0 h 387"/>
              </a:gdLst>
              <a:ahLst/>
              <a:cxnLst>
                <a:cxn ang="0">
                  <a:pos x="T0" y="T1"/>
                </a:cxn>
                <a:cxn ang="0">
                  <a:pos x="T2" y="T3"/>
                </a:cxn>
                <a:cxn ang="0">
                  <a:pos x="T4" y="T5"/>
                </a:cxn>
                <a:cxn ang="0">
                  <a:pos x="T6" y="T7"/>
                </a:cxn>
              </a:cxnLst>
              <a:rect l="0" t="0" r="r" b="b"/>
              <a:pathLst>
                <a:path w="349" h="387">
                  <a:moveTo>
                    <a:pt x="0" y="0"/>
                  </a:moveTo>
                  <a:lnTo>
                    <a:pt x="283" y="387"/>
                  </a:lnTo>
                  <a:lnTo>
                    <a:pt x="349" y="302"/>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51"/>
            <p:cNvSpPr>
              <a:spLocks/>
            </p:cNvSpPr>
            <p:nvPr/>
          </p:nvSpPr>
          <p:spPr bwMode="auto">
            <a:xfrm>
              <a:off x="5463196" y="646049"/>
              <a:ext cx="495300" cy="749300"/>
            </a:xfrm>
            <a:custGeom>
              <a:avLst/>
              <a:gdLst>
                <a:gd name="T0" fmla="*/ 0 w 312"/>
                <a:gd name="T1" fmla="*/ 0 h 472"/>
                <a:gd name="T2" fmla="*/ 227 w 312"/>
                <a:gd name="T3" fmla="*/ 472 h 472"/>
                <a:gd name="T4" fmla="*/ 312 w 312"/>
                <a:gd name="T5" fmla="*/ 340 h 472"/>
                <a:gd name="T6" fmla="*/ 0 w 312"/>
                <a:gd name="T7" fmla="*/ 0 h 472"/>
              </a:gdLst>
              <a:ahLst/>
              <a:cxnLst>
                <a:cxn ang="0">
                  <a:pos x="T0" y="T1"/>
                </a:cxn>
                <a:cxn ang="0">
                  <a:pos x="T2" y="T3"/>
                </a:cxn>
                <a:cxn ang="0">
                  <a:pos x="T4" y="T5"/>
                </a:cxn>
                <a:cxn ang="0">
                  <a:pos x="T6" y="T7"/>
                </a:cxn>
              </a:cxnLst>
              <a:rect l="0" t="0" r="r" b="b"/>
              <a:pathLst>
                <a:path w="312" h="472">
                  <a:moveTo>
                    <a:pt x="0" y="0"/>
                  </a:moveTo>
                  <a:lnTo>
                    <a:pt x="227" y="472"/>
                  </a:lnTo>
                  <a:lnTo>
                    <a:pt x="312" y="340"/>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52"/>
            <p:cNvSpPr>
              <a:spLocks/>
            </p:cNvSpPr>
            <p:nvPr/>
          </p:nvSpPr>
          <p:spPr bwMode="auto">
            <a:xfrm>
              <a:off x="5463196" y="495237"/>
              <a:ext cx="495300" cy="690563"/>
            </a:xfrm>
            <a:custGeom>
              <a:avLst/>
              <a:gdLst>
                <a:gd name="T0" fmla="*/ 264 w 312"/>
                <a:gd name="T1" fmla="*/ 0 h 435"/>
                <a:gd name="T2" fmla="*/ 0 w 312"/>
                <a:gd name="T3" fmla="*/ 95 h 435"/>
                <a:gd name="T4" fmla="*/ 312 w 312"/>
                <a:gd name="T5" fmla="*/ 435 h 435"/>
                <a:gd name="T6" fmla="*/ 264 w 312"/>
                <a:gd name="T7" fmla="*/ 0 h 435"/>
              </a:gdLst>
              <a:ahLst/>
              <a:cxnLst>
                <a:cxn ang="0">
                  <a:pos x="T0" y="T1"/>
                </a:cxn>
                <a:cxn ang="0">
                  <a:pos x="T2" y="T3"/>
                </a:cxn>
                <a:cxn ang="0">
                  <a:pos x="T4" y="T5"/>
                </a:cxn>
                <a:cxn ang="0">
                  <a:pos x="T6" y="T7"/>
                </a:cxn>
              </a:cxnLst>
              <a:rect l="0" t="0" r="r" b="b"/>
              <a:pathLst>
                <a:path w="312" h="435">
                  <a:moveTo>
                    <a:pt x="264" y="0"/>
                  </a:moveTo>
                  <a:lnTo>
                    <a:pt x="0" y="95"/>
                  </a:lnTo>
                  <a:lnTo>
                    <a:pt x="312" y="435"/>
                  </a:lnTo>
                  <a:lnTo>
                    <a:pt x="264"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53"/>
            <p:cNvSpPr>
              <a:spLocks/>
            </p:cNvSpPr>
            <p:nvPr/>
          </p:nvSpPr>
          <p:spPr bwMode="auto">
            <a:xfrm>
              <a:off x="5882296" y="495237"/>
              <a:ext cx="239713" cy="690563"/>
            </a:xfrm>
            <a:custGeom>
              <a:avLst/>
              <a:gdLst>
                <a:gd name="T0" fmla="*/ 0 w 151"/>
                <a:gd name="T1" fmla="*/ 0 h 435"/>
                <a:gd name="T2" fmla="*/ 48 w 151"/>
                <a:gd name="T3" fmla="*/ 435 h 435"/>
                <a:gd name="T4" fmla="*/ 151 w 151"/>
                <a:gd name="T5" fmla="*/ 359 h 435"/>
                <a:gd name="T6" fmla="*/ 0 w 151"/>
                <a:gd name="T7" fmla="*/ 0 h 435"/>
              </a:gdLst>
              <a:ahLst/>
              <a:cxnLst>
                <a:cxn ang="0">
                  <a:pos x="T0" y="T1"/>
                </a:cxn>
                <a:cxn ang="0">
                  <a:pos x="T2" y="T3"/>
                </a:cxn>
                <a:cxn ang="0">
                  <a:pos x="T4" y="T5"/>
                </a:cxn>
                <a:cxn ang="0">
                  <a:pos x="T6" y="T7"/>
                </a:cxn>
              </a:cxnLst>
              <a:rect l="0" t="0" r="r" b="b"/>
              <a:pathLst>
                <a:path w="151" h="435">
                  <a:moveTo>
                    <a:pt x="0" y="0"/>
                  </a:moveTo>
                  <a:lnTo>
                    <a:pt x="48" y="435"/>
                  </a:lnTo>
                  <a:lnTo>
                    <a:pt x="151" y="359"/>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54"/>
            <p:cNvSpPr>
              <a:spLocks/>
            </p:cNvSpPr>
            <p:nvPr/>
          </p:nvSpPr>
          <p:spPr bwMode="auto">
            <a:xfrm>
              <a:off x="5733071" y="3000312"/>
              <a:ext cx="525463" cy="869950"/>
            </a:xfrm>
            <a:custGeom>
              <a:avLst/>
              <a:gdLst>
                <a:gd name="T0" fmla="*/ 0 w 331"/>
                <a:gd name="T1" fmla="*/ 0 h 548"/>
                <a:gd name="T2" fmla="*/ 75 w 331"/>
                <a:gd name="T3" fmla="*/ 548 h 548"/>
                <a:gd name="T4" fmla="*/ 331 w 331"/>
                <a:gd name="T5" fmla="*/ 331 h 548"/>
                <a:gd name="T6" fmla="*/ 0 w 331"/>
                <a:gd name="T7" fmla="*/ 0 h 548"/>
              </a:gdLst>
              <a:ahLst/>
              <a:cxnLst>
                <a:cxn ang="0">
                  <a:pos x="T0" y="T1"/>
                </a:cxn>
                <a:cxn ang="0">
                  <a:pos x="T2" y="T3"/>
                </a:cxn>
                <a:cxn ang="0">
                  <a:pos x="T4" y="T5"/>
                </a:cxn>
                <a:cxn ang="0">
                  <a:pos x="T6" y="T7"/>
                </a:cxn>
              </a:cxnLst>
              <a:rect l="0" t="0" r="r" b="b"/>
              <a:pathLst>
                <a:path w="331" h="548">
                  <a:moveTo>
                    <a:pt x="0" y="0"/>
                  </a:moveTo>
                  <a:lnTo>
                    <a:pt x="75" y="548"/>
                  </a:lnTo>
                  <a:lnTo>
                    <a:pt x="331" y="331"/>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55"/>
            <p:cNvSpPr>
              <a:spLocks/>
            </p:cNvSpPr>
            <p:nvPr/>
          </p:nvSpPr>
          <p:spPr bwMode="auto">
            <a:xfrm>
              <a:off x="5733071" y="2565337"/>
              <a:ext cx="525463" cy="960438"/>
            </a:xfrm>
            <a:custGeom>
              <a:avLst/>
              <a:gdLst>
                <a:gd name="T0" fmla="*/ 283 w 331"/>
                <a:gd name="T1" fmla="*/ 0 h 605"/>
                <a:gd name="T2" fmla="*/ 0 w 331"/>
                <a:gd name="T3" fmla="*/ 274 h 605"/>
                <a:gd name="T4" fmla="*/ 331 w 331"/>
                <a:gd name="T5" fmla="*/ 605 h 605"/>
                <a:gd name="T6" fmla="*/ 283 w 331"/>
                <a:gd name="T7" fmla="*/ 0 h 605"/>
              </a:gdLst>
              <a:ahLst/>
              <a:cxnLst>
                <a:cxn ang="0">
                  <a:pos x="T0" y="T1"/>
                </a:cxn>
                <a:cxn ang="0">
                  <a:pos x="T2" y="T3"/>
                </a:cxn>
                <a:cxn ang="0">
                  <a:pos x="T4" y="T5"/>
                </a:cxn>
                <a:cxn ang="0">
                  <a:pos x="T6" y="T7"/>
                </a:cxn>
              </a:cxnLst>
              <a:rect l="0" t="0" r="r" b="b"/>
              <a:pathLst>
                <a:path w="331" h="605">
                  <a:moveTo>
                    <a:pt x="283" y="0"/>
                  </a:moveTo>
                  <a:lnTo>
                    <a:pt x="0" y="274"/>
                  </a:lnTo>
                  <a:lnTo>
                    <a:pt x="331" y="605"/>
                  </a:lnTo>
                  <a:lnTo>
                    <a:pt x="283"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56"/>
            <p:cNvSpPr>
              <a:spLocks/>
            </p:cNvSpPr>
            <p:nvPr/>
          </p:nvSpPr>
          <p:spPr bwMode="auto">
            <a:xfrm>
              <a:off x="5402871" y="4021074"/>
              <a:ext cx="869950" cy="584200"/>
            </a:xfrm>
            <a:custGeom>
              <a:avLst/>
              <a:gdLst>
                <a:gd name="T0" fmla="*/ 274 w 548"/>
                <a:gd name="T1" fmla="*/ 0 h 368"/>
                <a:gd name="T2" fmla="*/ 0 w 548"/>
                <a:gd name="T3" fmla="*/ 350 h 368"/>
                <a:gd name="T4" fmla="*/ 548 w 548"/>
                <a:gd name="T5" fmla="*/ 368 h 368"/>
                <a:gd name="T6" fmla="*/ 274 w 548"/>
                <a:gd name="T7" fmla="*/ 0 h 368"/>
              </a:gdLst>
              <a:ahLst/>
              <a:cxnLst>
                <a:cxn ang="0">
                  <a:pos x="T0" y="T1"/>
                </a:cxn>
                <a:cxn ang="0">
                  <a:pos x="T2" y="T3"/>
                </a:cxn>
                <a:cxn ang="0">
                  <a:pos x="T4" y="T5"/>
                </a:cxn>
                <a:cxn ang="0">
                  <a:pos x="T6" y="T7"/>
                </a:cxn>
              </a:cxnLst>
              <a:rect l="0" t="0" r="r" b="b"/>
              <a:pathLst>
                <a:path w="548" h="368">
                  <a:moveTo>
                    <a:pt x="274" y="0"/>
                  </a:moveTo>
                  <a:lnTo>
                    <a:pt x="0" y="350"/>
                  </a:lnTo>
                  <a:lnTo>
                    <a:pt x="548" y="368"/>
                  </a:lnTo>
                  <a:lnTo>
                    <a:pt x="274"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57"/>
            <p:cNvSpPr>
              <a:spLocks/>
            </p:cNvSpPr>
            <p:nvPr/>
          </p:nvSpPr>
          <p:spPr bwMode="auto">
            <a:xfrm>
              <a:off x="4847246" y="4576699"/>
              <a:ext cx="1425575" cy="28575"/>
            </a:xfrm>
            <a:custGeom>
              <a:avLst/>
              <a:gdLst>
                <a:gd name="T0" fmla="*/ 350 w 898"/>
                <a:gd name="T1" fmla="*/ 0 h 18"/>
                <a:gd name="T2" fmla="*/ 0 w 898"/>
                <a:gd name="T3" fmla="*/ 9 h 18"/>
                <a:gd name="T4" fmla="*/ 898 w 898"/>
                <a:gd name="T5" fmla="*/ 18 h 18"/>
                <a:gd name="T6" fmla="*/ 350 w 898"/>
                <a:gd name="T7" fmla="*/ 0 h 18"/>
              </a:gdLst>
              <a:ahLst/>
              <a:cxnLst>
                <a:cxn ang="0">
                  <a:pos x="T0" y="T1"/>
                </a:cxn>
                <a:cxn ang="0">
                  <a:pos x="T2" y="T3"/>
                </a:cxn>
                <a:cxn ang="0">
                  <a:pos x="T4" y="T5"/>
                </a:cxn>
                <a:cxn ang="0">
                  <a:pos x="T6" y="T7"/>
                </a:cxn>
              </a:cxnLst>
              <a:rect l="0" t="0" r="r" b="b"/>
              <a:pathLst>
                <a:path w="898" h="18">
                  <a:moveTo>
                    <a:pt x="350" y="0"/>
                  </a:moveTo>
                  <a:lnTo>
                    <a:pt x="0" y="9"/>
                  </a:lnTo>
                  <a:lnTo>
                    <a:pt x="898" y="18"/>
                  </a:lnTo>
                  <a:lnTo>
                    <a:pt x="35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58"/>
            <p:cNvSpPr>
              <a:spLocks/>
            </p:cNvSpPr>
            <p:nvPr/>
          </p:nvSpPr>
          <p:spPr bwMode="auto">
            <a:xfrm>
              <a:off x="5882296" y="465074"/>
              <a:ext cx="495300" cy="600075"/>
            </a:xfrm>
            <a:custGeom>
              <a:avLst/>
              <a:gdLst>
                <a:gd name="T0" fmla="*/ 0 w 312"/>
                <a:gd name="T1" fmla="*/ 19 h 378"/>
                <a:gd name="T2" fmla="*/ 151 w 312"/>
                <a:gd name="T3" fmla="*/ 378 h 378"/>
                <a:gd name="T4" fmla="*/ 312 w 312"/>
                <a:gd name="T5" fmla="*/ 0 h 378"/>
                <a:gd name="T6" fmla="*/ 0 w 312"/>
                <a:gd name="T7" fmla="*/ 19 h 378"/>
              </a:gdLst>
              <a:ahLst/>
              <a:cxnLst>
                <a:cxn ang="0">
                  <a:pos x="T0" y="T1"/>
                </a:cxn>
                <a:cxn ang="0">
                  <a:pos x="T2" y="T3"/>
                </a:cxn>
                <a:cxn ang="0">
                  <a:pos x="T4" y="T5"/>
                </a:cxn>
                <a:cxn ang="0">
                  <a:pos x="T6" y="T7"/>
                </a:cxn>
              </a:cxnLst>
              <a:rect l="0" t="0" r="r" b="b"/>
              <a:pathLst>
                <a:path w="312" h="378">
                  <a:moveTo>
                    <a:pt x="0" y="19"/>
                  </a:moveTo>
                  <a:lnTo>
                    <a:pt x="151" y="378"/>
                  </a:lnTo>
                  <a:lnTo>
                    <a:pt x="312" y="0"/>
                  </a:lnTo>
                  <a:lnTo>
                    <a:pt x="0" y="19"/>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59"/>
            <p:cNvSpPr>
              <a:spLocks/>
            </p:cNvSpPr>
            <p:nvPr/>
          </p:nvSpPr>
          <p:spPr bwMode="auto">
            <a:xfrm>
              <a:off x="5837846" y="4021074"/>
              <a:ext cx="555625" cy="584200"/>
            </a:xfrm>
            <a:custGeom>
              <a:avLst/>
              <a:gdLst>
                <a:gd name="T0" fmla="*/ 0 w 350"/>
                <a:gd name="T1" fmla="*/ 0 h 368"/>
                <a:gd name="T2" fmla="*/ 274 w 350"/>
                <a:gd name="T3" fmla="*/ 368 h 368"/>
                <a:gd name="T4" fmla="*/ 350 w 350"/>
                <a:gd name="T5" fmla="*/ 0 h 368"/>
                <a:gd name="T6" fmla="*/ 0 w 350"/>
                <a:gd name="T7" fmla="*/ 0 h 368"/>
              </a:gdLst>
              <a:ahLst/>
              <a:cxnLst>
                <a:cxn ang="0">
                  <a:pos x="T0" y="T1"/>
                </a:cxn>
                <a:cxn ang="0">
                  <a:pos x="T2" y="T3"/>
                </a:cxn>
                <a:cxn ang="0">
                  <a:pos x="T4" y="T5"/>
                </a:cxn>
                <a:cxn ang="0">
                  <a:pos x="T6" y="T7"/>
                </a:cxn>
              </a:cxnLst>
              <a:rect l="0" t="0" r="r" b="b"/>
              <a:pathLst>
                <a:path w="350" h="368">
                  <a:moveTo>
                    <a:pt x="0" y="0"/>
                  </a:moveTo>
                  <a:lnTo>
                    <a:pt x="274" y="368"/>
                  </a:lnTo>
                  <a:lnTo>
                    <a:pt x="350" y="0"/>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60"/>
            <p:cNvSpPr>
              <a:spLocks/>
            </p:cNvSpPr>
            <p:nvPr/>
          </p:nvSpPr>
          <p:spPr bwMode="auto">
            <a:xfrm>
              <a:off x="6122009" y="465074"/>
              <a:ext cx="330200" cy="600075"/>
            </a:xfrm>
            <a:custGeom>
              <a:avLst/>
              <a:gdLst>
                <a:gd name="T0" fmla="*/ 161 w 208"/>
                <a:gd name="T1" fmla="*/ 0 h 378"/>
                <a:gd name="T2" fmla="*/ 0 w 208"/>
                <a:gd name="T3" fmla="*/ 378 h 378"/>
                <a:gd name="T4" fmla="*/ 208 w 208"/>
                <a:gd name="T5" fmla="*/ 360 h 378"/>
                <a:gd name="T6" fmla="*/ 161 w 208"/>
                <a:gd name="T7" fmla="*/ 0 h 378"/>
              </a:gdLst>
              <a:ahLst/>
              <a:cxnLst>
                <a:cxn ang="0">
                  <a:pos x="T0" y="T1"/>
                </a:cxn>
                <a:cxn ang="0">
                  <a:pos x="T2" y="T3"/>
                </a:cxn>
                <a:cxn ang="0">
                  <a:pos x="T4" y="T5"/>
                </a:cxn>
                <a:cxn ang="0">
                  <a:pos x="T6" y="T7"/>
                </a:cxn>
              </a:cxnLst>
              <a:rect l="0" t="0" r="r" b="b"/>
              <a:pathLst>
                <a:path w="208" h="378">
                  <a:moveTo>
                    <a:pt x="161" y="0"/>
                  </a:moveTo>
                  <a:lnTo>
                    <a:pt x="0" y="378"/>
                  </a:lnTo>
                  <a:lnTo>
                    <a:pt x="208" y="360"/>
                  </a:lnTo>
                  <a:lnTo>
                    <a:pt x="161"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61"/>
            <p:cNvSpPr>
              <a:spLocks/>
            </p:cNvSpPr>
            <p:nvPr/>
          </p:nvSpPr>
          <p:spPr bwMode="auto">
            <a:xfrm>
              <a:off x="6122009" y="1036574"/>
              <a:ext cx="420688" cy="44450"/>
            </a:xfrm>
            <a:custGeom>
              <a:avLst/>
              <a:gdLst>
                <a:gd name="T0" fmla="*/ 208 w 265"/>
                <a:gd name="T1" fmla="*/ 0 h 28"/>
                <a:gd name="T2" fmla="*/ 0 w 265"/>
                <a:gd name="T3" fmla="*/ 18 h 28"/>
                <a:gd name="T4" fmla="*/ 265 w 265"/>
                <a:gd name="T5" fmla="*/ 28 h 28"/>
                <a:gd name="T6" fmla="*/ 208 w 265"/>
                <a:gd name="T7" fmla="*/ 0 h 28"/>
              </a:gdLst>
              <a:ahLst/>
              <a:cxnLst>
                <a:cxn ang="0">
                  <a:pos x="T0" y="T1"/>
                </a:cxn>
                <a:cxn ang="0">
                  <a:pos x="T2" y="T3"/>
                </a:cxn>
                <a:cxn ang="0">
                  <a:pos x="T4" y="T5"/>
                </a:cxn>
                <a:cxn ang="0">
                  <a:pos x="T6" y="T7"/>
                </a:cxn>
              </a:cxnLst>
              <a:rect l="0" t="0" r="r" b="b"/>
              <a:pathLst>
                <a:path w="265" h="28">
                  <a:moveTo>
                    <a:pt x="208" y="0"/>
                  </a:moveTo>
                  <a:lnTo>
                    <a:pt x="0" y="18"/>
                  </a:lnTo>
                  <a:lnTo>
                    <a:pt x="265" y="28"/>
                  </a:lnTo>
                  <a:lnTo>
                    <a:pt x="208"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62"/>
            <p:cNvSpPr>
              <a:spLocks/>
            </p:cNvSpPr>
            <p:nvPr/>
          </p:nvSpPr>
          <p:spPr bwMode="auto">
            <a:xfrm>
              <a:off x="6182334" y="2565337"/>
              <a:ext cx="555625" cy="960438"/>
            </a:xfrm>
            <a:custGeom>
              <a:avLst/>
              <a:gdLst>
                <a:gd name="T0" fmla="*/ 0 w 350"/>
                <a:gd name="T1" fmla="*/ 0 h 605"/>
                <a:gd name="T2" fmla="*/ 48 w 350"/>
                <a:gd name="T3" fmla="*/ 605 h 605"/>
                <a:gd name="T4" fmla="*/ 350 w 350"/>
                <a:gd name="T5" fmla="*/ 350 h 605"/>
                <a:gd name="T6" fmla="*/ 0 w 350"/>
                <a:gd name="T7" fmla="*/ 0 h 605"/>
              </a:gdLst>
              <a:ahLst/>
              <a:cxnLst>
                <a:cxn ang="0">
                  <a:pos x="T0" y="T1"/>
                </a:cxn>
                <a:cxn ang="0">
                  <a:pos x="T2" y="T3"/>
                </a:cxn>
                <a:cxn ang="0">
                  <a:pos x="T4" y="T5"/>
                </a:cxn>
                <a:cxn ang="0">
                  <a:pos x="T6" y="T7"/>
                </a:cxn>
              </a:cxnLst>
              <a:rect l="0" t="0" r="r" b="b"/>
              <a:pathLst>
                <a:path w="350" h="605">
                  <a:moveTo>
                    <a:pt x="0" y="0"/>
                  </a:moveTo>
                  <a:lnTo>
                    <a:pt x="48" y="605"/>
                  </a:lnTo>
                  <a:lnTo>
                    <a:pt x="350" y="350"/>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63"/>
            <p:cNvSpPr>
              <a:spLocks/>
            </p:cNvSpPr>
            <p:nvPr/>
          </p:nvSpPr>
          <p:spPr bwMode="auto">
            <a:xfrm>
              <a:off x="6542696" y="541274"/>
              <a:ext cx="344488" cy="704850"/>
            </a:xfrm>
            <a:custGeom>
              <a:avLst/>
              <a:gdLst>
                <a:gd name="T0" fmla="*/ 0 w 217"/>
                <a:gd name="T1" fmla="*/ 340 h 444"/>
                <a:gd name="T2" fmla="*/ 123 w 217"/>
                <a:gd name="T3" fmla="*/ 444 h 444"/>
                <a:gd name="T4" fmla="*/ 217 w 217"/>
                <a:gd name="T5" fmla="*/ 0 h 444"/>
                <a:gd name="T6" fmla="*/ 0 w 217"/>
                <a:gd name="T7" fmla="*/ 340 h 444"/>
              </a:gdLst>
              <a:ahLst/>
              <a:cxnLst>
                <a:cxn ang="0">
                  <a:pos x="T0" y="T1"/>
                </a:cxn>
                <a:cxn ang="0">
                  <a:pos x="T2" y="T3"/>
                </a:cxn>
                <a:cxn ang="0">
                  <a:pos x="T4" y="T5"/>
                </a:cxn>
                <a:cxn ang="0">
                  <a:pos x="T6" y="T7"/>
                </a:cxn>
              </a:cxnLst>
              <a:rect l="0" t="0" r="r" b="b"/>
              <a:pathLst>
                <a:path w="217" h="444">
                  <a:moveTo>
                    <a:pt x="0" y="340"/>
                  </a:moveTo>
                  <a:lnTo>
                    <a:pt x="123" y="444"/>
                  </a:lnTo>
                  <a:lnTo>
                    <a:pt x="217" y="0"/>
                  </a:lnTo>
                  <a:lnTo>
                    <a:pt x="0" y="34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64"/>
            <p:cNvSpPr>
              <a:spLocks/>
            </p:cNvSpPr>
            <p:nvPr/>
          </p:nvSpPr>
          <p:spPr bwMode="auto">
            <a:xfrm>
              <a:off x="6377596" y="465074"/>
              <a:ext cx="509588" cy="571500"/>
            </a:xfrm>
            <a:custGeom>
              <a:avLst/>
              <a:gdLst>
                <a:gd name="T0" fmla="*/ 0 w 321"/>
                <a:gd name="T1" fmla="*/ 0 h 360"/>
                <a:gd name="T2" fmla="*/ 47 w 321"/>
                <a:gd name="T3" fmla="*/ 360 h 360"/>
                <a:gd name="T4" fmla="*/ 321 w 321"/>
                <a:gd name="T5" fmla="*/ 48 h 360"/>
                <a:gd name="T6" fmla="*/ 0 w 321"/>
                <a:gd name="T7" fmla="*/ 0 h 360"/>
              </a:gdLst>
              <a:ahLst/>
              <a:cxnLst>
                <a:cxn ang="0">
                  <a:pos x="T0" y="T1"/>
                </a:cxn>
                <a:cxn ang="0">
                  <a:pos x="T2" y="T3"/>
                </a:cxn>
                <a:cxn ang="0">
                  <a:pos x="T4" y="T5"/>
                </a:cxn>
                <a:cxn ang="0">
                  <a:pos x="T6" y="T7"/>
                </a:cxn>
              </a:cxnLst>
              <a:rect l="0" t="0" r="r" b="b"/>
              <a:pathLst>
                <a:path w="321" h="360">
                  <a:moveTo>
                    <a:pt x="0" y="0"/>
                  </a:moveTo>
                  <a:lnTo>
                    <a:pt x="47" y="360"/>
                  </a:lnTo>
                  <a:lnTo>
                    <a:pt x="321" y="48"/>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65"/>
            <p:cNvSpPr>
              <a:spLocks/>
            </p:cNvSpPr>
            <p:nvPr/>
          </p:nvSpPr>
          <p:spPr bwMode="auto">
            <a:xfrm>
              <a:off x="6452209" y="541274"/>
              <a:ext cx="434975" cy="539750"/>
            </a:xfrm>
            <a:custGeom>
              <a:avLst/>
              <a:gdLst>
                <a:gd name="T0" fmla="*/ 0 w 274"/>
                <a:gd name="T1" fmla="*/ 312 h 340"/>
                <a:gd name="T2" fmla="*/ 57 w 274"/>
                <a:gd name="T3" fmla="*/ 340 h 340"/>
                <a:gd name="T4" fmla="*/ 274 w 274"/>
                <a:gd name="T5" fmla="*/ 0 h 340"/>
                <a:gd name="T6" fmla="*/ 0 w 274"/>
                <a:gd name="T7" fmla="*/ 312 h 340"/>
              </a:gdLst>
              <a:ahLst/>
              <a:cxnLst>
                <a:cxn ang="0">
                  <a:pos x="T0" y="T1"/>
                </a:cxn>
                <a:cxn ang="0">
                  <a:pos x="T2" y="T3"/>
                </a:cxn>
                <a:cxn ang="0">
                  <a:pos x="T4" y="T5"/>
                </a:cxn>
                <a:cxn ang="0">
                  <a:pos x="T6" y="T7"/>
                </a:cxn>
              </a:cxnLst>
              <a:rect l="0" t="0" r="r" b="b"/>
              <a:pathLst>
                <a:path w="274" h="340">
                  <a:moveTo>
                    <a:pt x="0" y="312"/>
                  </a:moveTo>
                  <a:lnTo>
                    <a:pt x="57" y="340"/>
                  </a:lnTo>
                  <a:lnTo>
                    <a:pt x="274" y="0"/>
                  </a:lnTo>
                  <a:lnTo>
                    <a:pt x="0" y="312"/>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66"/>
            <p:cNvSpPr>
              <a:spLocks/>
            </p:cNvSpPr>
            <p:nvPr/>
          </p:nvSpPr>
          <p:spPr bwMode="auto">
            <a:xfrm>
              <a:off x="6182334" y="2100199"/>
              <a:ext cx="946150" cy="646113"/>
            </a:xfrm>
            <a:custGeom>
              <a:avLst/>
              <a:gdLst>
                <a:gd name="T0" fmla="*/ 274 w 596"/>
                <a:gd name="T1" fmla="*/ 0 h 407"/>
                <a:gd name="T2" fmla="*/ 0 w 596"/>
                <a:gd name="T3" fmla="*/ 293 h 407"/>
                <a:gd name="T4" fmla="*/ 596 w 596"/>
                <a:gd name="T5" fmla="*/ 407 h 407"/>
                <a:gd name="T6" fmla="*/ 274 w 596"/>
                <a:gd name="T7" fmla="*/ 0 h 407"/>
              </a:gdLst>
              <a:ahLst/>
              <a:cxnLst>
                <a:cxn ang="0">
                  <a:pos x="T0" y="T1"/>
                </a:cxn>
                <a:cxn ang="0">
                  <a:pos x="T2" y="T3"/>
                </a:cxn>
                <a:cxn ang="0">
                  <a:pos x="T4" y="T5"/>
                </a:cxn>
                <a:cxn ang="0">
                  <a:pos x="T6" y="T7"/>
                </a:cxn>
              </a:cxnLst>
              <a:rect l="0" t="0" r="r" b="b"/>
              <a:pathLst>
                <a:path w="596" h="407">
                  <a:moveTo>
                    <a:pt x="274" y="0"/>
                  </a:moveTo>
                  <a:lnTo>
                    <a:pt x="0" y="293"/>
                  </a:lnTo>
                  <a:lnTo>
                    <a:pt x="596" y="407"/>
                  </a:lnTo>
                  <a:lnTo>
                    <a:pt x="274"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67"/>
            <p:cNvSpPr>
              <a:spLocks/>
            </p:cNvSpPr>
            <p:nvPr/>
          </p:nvSpPr>
          <p:spPr bwMode="auto">
            <a:xfrm>
              <a:off x="6182334" y="2565337"/>
              <a:ext cx="946150" cy="555625"/>
            </a:xfrm>
            <a:custGeom>
              <a:avLst/>
              <a:gdLst>
                <a:gd name="T0" fmla="*/ 0 w 596"/>
                <a:gd name="T1" fmla="*/ 0 h 350"/>
                <a:gd name="T2" fmla="*/ 350 w 596"/>
                <a:gd name="T3" fmla="*/ 350 h 350"/>
                <a:gd name="T4" fmla="*/ 596 w 596"/>
                <a:gd name="T5" fmla="*/ 114 h 350"/>
                <a:gd name="T6" fmla="*/ 0 w 596"/>
                <a:gd name="T7" fmla="*/ 0 h 350"/>
              </a:gdLst>
              <a:ahLst/>
              <a:cxnLst>
                <a:cxn ang="0">
                  <a:pos x="T0" y="T1"/>
                </a:cxn>
                <a:cxn ang="0">
                  <a:pos x="T2" y="T3"/>
                </a:cxn>
                <a:cxn ang="0">
                  <a:pos x="T4" y="T5"/>
                </a:cxn>
                <a:cxn ang="0">
                  <a:pos x="T6" y="T7"/>
                </a:cxn>
              </a:cxnLst>
              <a:rect l="0" t="0" r="r" b="b"/>
              <a:pathLst>
                <a:path w="596" h="350">
                  <a:moveTo>
                    <a:pt x="0" y="0"/>
                  </a:moveTo>
                  <a:lnTo>
                    <a:pt x="350" y="350"/>
                  </a:lnTo>
                  <a:lnTo>
                    <a:pt x="596" y="114"/>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68"/>
            <p:cNvSpPr>
              <a:spLocks/>
            </p:cNvSpPr>
            <p:nvPr/>
          </p:nvSpPr>
          <p:spPr bwMode="auto">
            <a:xfrm>
              <a:off x="6272821" y="4021074"/>
              <a:ext cx="855663" cy="584200"/>
            </a:xfrm>
            <a:custGeom>
              <a:avLst/>
              <a:gdLst>
                <a:gd name="T0" fmla="*/ 76 w 539"/>
                <a:gd name="T1" fmla="*/ 0 h 368"/>
                <a:gd name="T2" fmla="*/ 0 w 539"/>
                <a:gd name="T3" fmla="*/ 368 h 368"/>
                <a:gd name="T4" fmla="*/ 539 w 539"/>
                <a:gd name="T5" fmla="*/ 368 h 368"/>
                <a:gd name="T6" fmla="*/ 76 w 539"/>
                <a:gd name="T7" fmla="*/ 0 h 368"/>
              </a:gdLst>
              <a:ahLst/>
              <a:cxnLst>
                <a:cxn ang="0">
                  <a:pos x="T0" y="T1"/>
                </a:cxn>
                <a:cxn ang="0">
                  <a:pos x="T2" y="T3"/>
                </a:cxn>
                <a:cxn ang="0">
                  <a:pos x="T4" y="T5"/>
                </a:cxn>
                <a:cxn ang="0">
                  <a:pos x="T6" y="T7"/>
                </a:cxn>
              </a:cxnLst>
              <a:rect l="0" t="0" r="r" b="b"/>
              <a:pathLst>
                <a:path w="539" h="368">
                  <a:moveTo>
                    <a:pt x="76" y="0"/>
                  </a:moveTo>
                  <a:lnTo>
                    <a:pt x="0" y="368"/>
                  </a:lnTo>
                  <a:lnTo>
                    <a:pt x="539" y="368"/>
                  </a:lnTo>
                  <a:lnTo>
                    <a:pt x="76"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69"/>
            <p:cNvSpPr>
              <a:spLocks/>
            </p:cNvSpPr>
            <p:nvPr/>
          </p:nvSpPr>
          <p:spPr bwMode="auto">
            <a:xfrm>
              <a:off x="6393471" y="4021074"/>
              <a:ext cx="735013" cy="584200"/>
            </a:xfrm>
            <a:custGeom>
              <a:avLst/>
              <a:gdLst>
                <a:gd name="T0" fmla="*/ 396 w 463"/>
                <a:gd name="T1" fmla="*/ 0 h 368"/>
                <a:gd name="T2" fmla="*/ 0 w 463"/>
                <a:gd name="T3" fmla="*/ 0 h 368"/>
                <a:gd name="T4" fmla="*/ 463 w 463"/>
                <a:gd name="T5" fmla="*/ 368 h 368"/>
                <a:gd name="T6" fmla="*/ 396 w 463"/>
                <a:gd name="T7" fmla="*/ 0 h 368"/>
              </a:gdLst>
              <a:ahLst/>
              <a:cxnLst>
                <a:cxn ang="0">
                  <a:pos x="T0" y="T1"/>
                </a:cxn>
                <a:cxn ang="0">
                  <a:pos x="T2" y="T3"/>
                </a:cxn>
                <a:cxn ang="0">
                  <a:pos x="T4" y="T5"/>
                </a:cxn>
                <a:cxn ang="0">
                  <a:pos x="T6" y="T7"/>
                </a:cxn>
              </a:cxnLst>
              <a:rect l="0" t="0" r="r" b="b"/>
              <a:pathLst>
                <a:path w="463" h="368">
                  <a:moveTo>
                    <a:pt x="396" y="0"/>
                  </a:moveTo>
                  <a:lnTo>
                    <a:pt x="0" y="0"/>
                  </a:lnTo>
                  <a:lnTo>
                    <a:pt x="463" y="368"/>
                  </a:lnTo>
                  <a:lnTo>
                    <a:pt x="396"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70"/>
            <p:cNvSpPr>
              <a:spLocks/>
            </p:cNvSpPr>
            <p:nvPr/>
          </p:nvSpPr>
          <p:spPr bwMode="auto">
            <a:xfrm>
              <a:off x="6737959" y="541274"/>
              <a:ext cx="525463" cy="704850"/>
            </a:xfrm>
            <a:custGeom>
              <a:avLst/>
              <a:gdLst>
                <a:gd name="T0" fmla="*/ 94 w 331"/>
                <a:gd name="T1" fmla="*/ 0 h 444"/>
                <a:gd name="T2" fmla="*/ 0 w 331"/>
                <a:gd name="T3" fmla="*/ 444 h 444"/>
                <a:gd name="T4" fmla="*/ 331 w 331"/>
                <a:gd name="T5" fmla="*/ 113 h 444"/>
                <a:gd name="T6" fmla="*/ 94 w 331"/>
                <a:gd name="T7" fmla="*/ 0 h 444"/>
              </a:gdLst>
              <a:ahLst/>
              <a:cxnLst>
                <a:cxn ang="0">
                  <a:pos x="T0" y="T1"/>
                </a:cxn>
                <a:cxn ang="0">
                  <a:pos x="T2" y="T3"/>
                </a:cxn>
                <a:cxn ang="0">
                  <a:pos x="T4" y="T5"/>
                </a:cxn>
                <a:cxn ang="0">
                  <a:pos x="T6" y="T7"/>
                </a:cxn>
              </a:cxnLst>
              <a:rect l="0" t="0" r="r" b="b"/>
              <a:pathLst>
                <a:path w="331" h="444">
                  <a:moveTo>
                    <a:pt x="94" y="0"/>
                  </a:moveTo>
                  <a:lnTo>
                    <a:pt x="0" y="444"/>
                  </a:lnTo>
                  <a:lnTo>
                    <a:pt x="331" y="113"/>
                  </a:lnTo>
                  <a:lnTo>
                    <a:pt x="94"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71"/>
            <p:cNvSpPr>
              <a:spLocks/>
            </p:cNvSpPr>
            <p:nvPr/>
          </p:nvSpPr>
          <p:spPr bwMode="auto">
            <a:xfrm>
              <a:off x="6737959" y="960374"/>
              <a:ext cx="779463" cy="465138"/>
            </a:xfrm>
            <a:custGeom>
              <a:avLst/>
              <a:gdLst>
                <a:gd name="T0" fmla="*/ 0 w 491"/>
                <a:gd name="T1" fmla="*/ 180 h 293"/>
                <a:gd name="T2" fmla="*/ 66 w 491"/>
                <a:gd name="T3" fmla="*/ 293 h 293"/>
                <a:gd name="T4" fmla="*/ 491 w 491"/>
                <a:gd name="T5" fmla="*/ 0 h 293"/>
                <a:gd name="T6" fmla="*/ 0 w 491"/>
                <a:gd name="T7" fmla="*/ 180 h 293"/>
              </a:gdLst>
              <a:ahLst/>
              <a:cxnLst>
                <a:cxn ang="0">
                  <a:pos x="T0" y="T1"/>
                </a:cxn>
                <a:cxn ang="0">
                  <a:pos x="T2" y="T3"/>
                </a:cxn>
                <a:cxn ang="0">
                  <a:pos x="T4" y="T5"/>
                </a:cxn>
                <a:cxn ang="0">
                  <a:pos x="T6" y="T7"/>
                </a:cxn>
              </a:cxnLst>
              <a:rect l="0" t="0" r="r" b="b"/>
              <a:pathLst>
                <a:path w="491" h="293">
                  <a:moveTo>
                    <a:pt x="0" y="180"/>
                  </a:moveTo>
                  <a:lnTo>
                    <a:pt x="66" y="293"/>
                  </a:lnTo>
                  <a:lnTo>
                    <a:pt x="491" y="0"/>
                  </a:lnTo>
                  <a:lnTo>
                    <a:pt x="0" y="18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72"/>
            <p:cNvSpPr>
              <a:spLocks/>
            </p:cNvSpPr>
            <p:nvPr/>
          </p:nvSpPr>
          <p:spPr bwMode="auto">
            <a:xfrm>
              <a:off x="6737959" y="720662"/>
              <a:ext cx="779463" cy="525463"/>
            </a:xfrm>
            <a:custGeom>
              <a:avLst/>
              <a:gdLst>
                <a:gd name="T0" fmla="*/ 331 w 491"/>
                <a:gd name="T1" fmla="*/ 0 h 331"/>
                <a:gd name="T2" fmla="*/ 0 w 491"/>
                <a:gd name="T3" fmla="*/ 331 h 331"/>
                <a:gd name="T4" fmla="*/ 491 w 491"/>
                <a:gd name="T5" fmla="*/ 151 h 331"/>
                <a:gd name="T6" fmla="*/ 331 w 491"/>
                <a:gd name="T7" fmla="*/ 0 h 331"/>
              </a:gdLst>
              <a:ahLst/>
              <a:cxnLst>
                <a:cxn ang="0">
                  <a:pos x="T0" y="T1"/>
                </a:cxn>
                <a:cxn ang="0">
                  <a:pos x="T2" y="T3"/>
                </a:cxn>
                <a:cxn ang="0">
                  <a:pos x="T4" y="T5"/>
                </a:cxn>
                <a:cxn ang="0">
                  <a:pos x="T6" y="T7"/>
                </a:cxn>
              </a:cxnLst>
              <a:rect l="0" t="0" r="r" b="b"/>
              <a:pathLst>
                <a:path w="491" h="331">
                  <a:moveTo>
                    <a:pt x="331" y="0"/>
                  </a:moveTo>
                  <a:lnTo>
                    <a:pt x="0" y="331"/>
                  </a:lnTo>
                  <a:lnTo>
                    <a:pt x="491" y="151"/>
                  </a:lnTo>
                  <a:lnTo>
                    <a:pt x="331"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73"/>
            <p:cNvSpPr>
              <a:spLocks/>
            </p:cNvSpPr>
            <p:nvPr/>
          </p:nvSpPr>
          <p:spPr bwMode="auto">
            <a:xfrm>
              <a:off x="6617309" y="1800162"/>
              <a:ext cx="944563" cy="360363"/>
            </a:xfrm>
            <a:custGeom>
              <a:avLst/>
              <a:gdLst>
                <a:gd name="T0" fmla="*/ 133 w 595"/>
                <a:gd name="T1" fmla="*/ 0 h 227"/>
                <a:gd name="T2" fmla="*/ 0 w 595"/>
                <a:gd name="T3" fmla="*/ 189 h 227"/>
                <a:gd name="T4" fmla="*/ 595 w 595"/>
                <a:gd name="T5" fmla="*/ 227 h 227"/>
                <a:gd name="T6" fmla="*/ 133 w 595"/>
                <a:gd name="T7" fmla="*/ 0 h 227"/>
              </a:gdLst>
              <a:ahLst/>
              <a:cxnLst>
                <a:cxn ang="0">
                  <a:pos x="T0" y="T1"/>
                </a:cxn>
                <a:cxn ang="0">
                  <a:pos x="T2" y="T3"/>
                </a:cxn>
                <a:cxn ang="0">
                  <a:pos x="T4" y="T5"/>
                </a:cxn>
                <a:cxn ang="0">
                  <a:pos x="T6" y="T7"/>
                </a:cxn>
              </a:cxnLst>
              <a:rect l="0" t="0" r="r" b="b"/>
              <a:pathLst>
                <a:path w="595" h="227">
                  <a:moveTo>
                    <a:pt x="133" y="0"/>
                  </a:moveTo>
                  <a:lnTo>
                    <a:pt x="0" y="189"/>
                  </a:lnTo>
                  <a:lnTo>
                    <a:pt x="595" y="227"/>
                  </a:lnTo>
                  <a:lnTo>
                    <a:pt x="133"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74"/>
            <p:cNvSpPr>
              <a:spLocks/>
            </p:cNvSpPr>
            <p:nvPr/>
          </p:nvSpPr>
          <p:spPr bwMode="auto">
            <a:xfrm>
              <a:off x="6617309" y="2100199"/>
              <a:ext cx="944563" cy="646113"/>
            </a:xfrm>
            <a:custGeom>
              <a:avLst/>
              <a:gdLst>
                <a:gd name="T0" fmla="*/ 0 w 595"/>
                <a:gd name="T1" fmla="*/ 0 h 407"/>
                <a:gd name="T2" fmla="*/ 322 w 595"/>
                <a:gd name="T3" fmla="*/ 407 h 407"/>
                <a:gd name="T4" fmla="*/ 595 w 595"/>
                <a:gd name="T5" fmla="*/ 38 h 407"/>
                <a:gd name="T6" fmla="*/ 0 w 595"/>
                <a:gd name="T7" fmla="*/ 0 h 407"/>
              </a:gdLst>
              <a:ahLst/>
              <a:cxnLst>
                <a:cxn ang="0">
                  <a:pos x="T0" y="T1"/>
                </a:cxn>
                <a:cxn ang="0">
                  <a:pos x="T2" y="T3"/>
                </a:cxn>
                <a:cxn ang="0">
                  <a:pos x="T4" y="T5"/>
                </a:cxn>
                <a:cxn ang="0">
                  <a:pos x="T6" y="T7"/>
                </a:cxn>
              </a:cxnLst>
              <a:rect l="0" t="0" r="r" b="b"/>
              <a:pathLst>
                <a:path w="595" h="407">
                  <a:moveTo>
                    <a:pt x="0" y="0"/>
                  </a:moveTo>
                  <a:lnTo>
                    <a:pt x="322" y="407"/>
                  </a:lnTo>
                  <a:lnTo>
                    <a:pt x="595" y="38"/>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75"/>
            <p:cNvSpPr>
              <a:spLocks/>
            </p:cNvSpPr>
            <p:nvPr/>
          </p:nvSpPr>
          <p:spPr bwMode="auto">
            <a:xfrm>
              <a:off x="6842734" y="960374"/>
              <a:ext cx="809625" cy="465138"/>
            </a:xfrm>
            <a:custGeom>
              <a:avLst/>
              <a:gdLst>
                <a:gd name="T0" fmla="*/ 425 w 510"/>
                <a:gd name="T1" fmla="*/ 0 h 293"/>
                <a:gd name="T2" fmla="*/ 0 w 510"/>
                <a:gd name="T3" fmla="*/ 293 h 293"/>
                <a:gd name="T4" fmla="*/ 510 w 510"/>
                <a:gd name="T5" fmla="*/ 218 h 293"/>
                <a:gd name="T6" fmla="*/ 425 w 510"/>
                <a:gd name="T7" fmla="*/ 0 h 293"/>
              </a:gdLst>
              <a:ahLst/>
              <a:cxnLst>
                <a:cxn ang="0">
                  <a:pos x="T0" y="T1"/>
                </a:cxn>
                <a:cxn ang="0">
                  <a:pos x="T2" y="T3"/>
                </a:cxn>
                <a:cxn ang="0">
                  <a:pos x="T4" y="T5"/>
                </a:cxn>
                <a:cxn ang="0">
                  <a:pos x="T6" y="T7"/>
                </a:cxn>
              </a:cxnLst>
              <a:rect l="0" t="0" r="r" b="b"/>
              <a:pathLst>
                <a:path w="510" h="293">
                  <a:moveTo>
                    <a:pt x="425" y="0"/>
                  </a:moveTo>
                  <a:lnTo>
                    <a:pt x="0" y="293"/>
                  </a:lnTo>
                  <a:lnTo>
                    <a:pt x="510" y="218"/>
                  </a:lnTo>
                  <a:lnTo>
                    <a:pt x="425"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76"/>
            <p:cNvSpPr>
              <a:spLocks/>
            </p:cNvSpPr>
            <p:nvPr/>
          </p:nvSpPr>
          <p:spPr bwMode="auto">
            <a:xfrm>
              <a:off x="6828446" y="1741424"/>
              <a:ext cx="869950" cy="419100"/>
            </a:xfrm>
            <a:custGeom>
              <a:avLst/>
              <a:gdLst>
                <a:gd name="T0" fmla="*/ 0 w 548"/>
                <a:gd name="T1" fmla="*/ 37 h 264"/>
                <a:gd name="T2" fmla="*/ 462 w 548"/>
                <a:gd name="T3" fmla="*/ 264 h 264"/>
                <a:gd name="T4" fmla="*/ 548 w 548"/>
                <a:gd name="T5" fmla="*/ 0 h 264"/>
                <a:gd name="T6" fmla="*/ 0 w 548"/>
                <a:gd name="T7" fmla="*/ 37 h 264"/>
              </a:gdLst>
              <a:ahLst/>
              <a:cxnLst>
                <a:cxn ang="0">
                  <a:pos x="T0" y="T1"/>
                </a:cxn>
                <a:cxn ang="0">
                  <a:pos x="T2" y="T3"/>
                </a:cxn>
                <a:cxn ang="0">
                  <a:pos x="T4" y="T5"/>
                </a:cxn>
                <a:cxn ang="0">
                  <a:pos x="T6" y="T7"/>
                </a:cxn>
              </a:cxnLst>
              <a:rect l="0" t="0" r="r" b="b"/>
              <a:pathLst>
                <a:path w="548" h="264">
                  <a:moveTo>
                    <a:pt x="0" y="37"/>
                  </a:moveTo>
                  <a:lnTo>
                    <a:pt x="462" y="264"/>
                  </a:lnTo>
                  <a:lnTo>
                    <a:pt x="548" y="0"/>
                  </a:lnTo>
                  <a:lnTo>
                    <a:pt x="0" y="37"/>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77"/>
            <p:cNvSpPr>
              <a:spLocks/>
            </p:cNvSpPr>
            <p:nvPr/>
          </p:nvSpPr>
          <p:spPr bwMode="auto">
            <a:xfrm>
              <a:off x="6828446" y="1425512"/>
              <a:ext cx="869950" cy="374650"/>
            </a:xfrm>
            <a:custGeom>
              <a:avLst/>
              <a:gdLst>
                <a:gd name="T0" fmla="*/ 9 w 548"/>
                <a:gd name="T1" fmla="*/ 0 h 236"/>
                <a:gd name="T2" fmla="*/ 0 w 548"/>
                <a:gd name="T3" fmla="*/ 236 h 236"/>
                <a:gd name="T4" fmla="*/ 548 w 548"/>
                <a:gd name="T5" fmla="*/ 199 h 236"/>
                <a:gd name="T6" fmla="*/ 9 w 548"/>
                <a:gd name="T7" fmla="*/ 0 h 236"/>
              </a:gdLst>
              <a:ahLst/>
              <a:cxnLst>
                <a:cxn ang="0">
                  <a:pos x="T0" y="T1"/>
                </a:cxn>
                <a:cxn ang="0">
                  <a:pos x="T2" y="T3"/>
                </a:cxn>
                <a:cxn ang="0">
                  <a:pos x="T4" y="T5"/>
                </a:cxn>
                <a:cxn ang="0">
                  <a:pos x="T6" y="T7"/>
                </a:cxn>
              </a:cxnLst>
              <a:rect l="0" t="0" r="r" b="b"/>
              <a:pathLst>
                <a:path w="548" h="236">
                  <a:moveTo>
                    <a:pt x="9" y="0"/>
                  </a:moveTo>
                  <a:lnTo>
                    <a:pt x="0" y="236"/>
                  </a:lnTo>
                  <a:lnTo>
                    <a:pt x="548" y="199"/>
                  </a:lnTo>
                  <a:lnTo>
                    <a:pt x="9"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78"/>
            <p:cNvSpPr>
              <a:spLocks/>
            </p:cNvSpPr>
            <p:nvPr/>
          </p:nvSpPr>
          <p:spPr bwMode="auto">
            <a:xfrm>
              <a:off x="6842734" y="1306449"/>
              <a:ext cx="855663" cy="434975"/>
            </a:xfrm>
            <a:custGeom>
              <a:avLst/>
              <a:gdLst>
                <a:gd name="T0" fmla="*/ 510 w 539"/>
                <a:gd name="T1" fmla="*/ 0 h 274"/>
                <a:gd name="T2" fmla="*/ 0 w 539"/>
                <a:gd name="T3" fmla="*/ 75 h 274"/>
                <a:gd name="T4" fmla="*/ 539 w 539"/>
                <a:gd name="T5" fmla="*/ 274 h 274"/>
                <a:gd name="T6" fmla="*/ 510 w 539"/>
                <a:gd name="T7" fmla="*/ 0 h 274"/>
              </a:gdLst>
              <a:ahLst/>
              <a:cxnLst>
                <a:cxn ang="0">
                  <a:pos x="T0" y="T1"/>
                </a:cxn>
                <a:cxn ang="0">
                  <a:pos x="T2" y="T3"/>
                </a:cxn>
                <a:cxn ang="0">
                  <a:pos x="T4" y="T5"/>
                </a:cxn>
                <a:cxn ang="0">
                  <a:pos x="T6" y="T7"/>
                </a:cxn>
              </a:cxnLst>
              <a:rect l="0" t="0" r="r" b="b"/>
              <a:pathLst>
                <a:path w="539" h="274">
                  <a:moveTo>
                    <a:pt x="510" y="0"/>
                  </a:moveTo>
                  <a:lnTo>
                    <a:pt x="0" y="75"/>
                  </a:lnTo>
                  <a:lnTo>
                    <a:pt x="539" y="274"/>
                  </a:lnTo>
                  <a:lnTo>
                    <a:pt x="51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79"/>
            <p:cNvSpPr>
              <a:spLocks/>
            </p:cNvSpPr>
            <p:nvPr/>
          </p:nvSpPr>
          <p:spPr bwMode="auto">
            <a:xfrm>
              <a:off x="7022121" y="3990912"/>
              <a:ext cx="690563" cy="614363"/>
            </a:xfrm>
            <a:custGeom>
              <a:avLst/>
              <a:gdLst>
                <a:gd name="T0" fmla="*/ 0 w 435"/>
                <a:gd name="T1" fmla="*/ 19 h 387"/>
                <a:gd name="T2" fmla="*/ 67 w 435"/>
                <a:gd name="T3" fmla="*/ 387 h 387"/>
                <a:gd name="T4" fmla="*/ 435 w 435"/>
                <a:gd name="T5" fmla="*/ 0 h 387"/>
                <a:gd name="T6" fmla="*/ 0 w 435"/>
                <a:gd name="T7" fmla="*/ 19 h 387"/>
              </a:gdLst>
              <a:ahLst/>
              <a:cxnLst>
                <a:cxn ang="0">
                  <a:pos x="T0" y="T1"/>
                </a:cxn>
                <a:cxn ang="0">
                  <a:pos x="T2" y="T3"/>
                </a:cxn>
                <a:cxn ang="0">
                  <a:pos x="T4" y="T5"/>
                </a:cxn>
                <a:cxn ang="0">
                  <a:pos x="T6" y="T7"/>
                </a:cxn>
              </a:cxnLst>
              <a:rect l="0" t="0" r="r" b="b"/>
              <a:pathLst>
                <a:path w="435" h="387">
                  <a:moveTo>
                    <a:pt x="0" y="19"/>
                  </a:moveTo>
                  <a:lnTo>
                    <a:pt x="67" y="387"/>
                  </a:lnTo>
                  <a:lnTo>
                    <a:pt x="435" y="0"/>
                  </a:lnTo>
                  <a:lnTo>
                    <a:pt x="0" y="19"/>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80"/>
            <p:cNvSpPr>
              <a:spLocks/>
            </p:cNvSpPr>
            <p:nvPr/>
          </p:nvSpPr>
          <p:spPr bwMode="auto">
            <a:xfrm>
              <a:off x="7128484" y="3990912"/>
              <a:ext cx="598488" cy="614363"/>
            </a:xfrm>
            <a:custGeom>
              <a:avLst/>
              <a:gdLst>
                <a:gd name="T0" fmla="*/ 368 w 377"/>
                <a:gd name="T1" fmla="*/ 0 h 387"/>
                <a:gd name="T2" fmla="*/ 0 w 377"/>
                <a:gd name="T3" fmla="*/ 387 h 387"/>
                <a:gd name="T4" fmla="*/ 377 w 377"/>
                <a:gd name="T5" fmla="*/ 359 h 387"/>
                <a:gd name="T6" fmla="*/ 368 w 377"/>
                <a:gd name="T7" fmla="*/ 0 h 387"/>
              </a:gdLst>
              <a:ahLst/>
              <a:cxnLst>
                <a:cxn ang="0">
                  <a:pos x="T0" y="T1"/>
                </a:cxn>
                <a:cxn ang="0">
                  <a:pos x="T2" y="T3"/>
                </a:cxn>
                <a:cxn ang="0">
                  <a:pos x="T4" y="T5"/>
                </a:cxn>
                <a:cxn ang="0">
                  <a:pos x="T6" y="T7"/>
                </a:cxn>
              </a:cxnLst>
              <a:rect l="0" t="0" r="r" b="b"/>
              <a:pathLst>
                <a:path w="377" h="387">
                  <a:moveTo>
                    <a:pt x="368" y="0"/>
                  </a:moveTo>
                  <a:lnTo>
                    <a:pt x="0" y="387"/>
                  </a:lnTo>
                  <a:lnTo>
                    <a:pt x="377" y="359"/>
                  </a:lnTo>
                  <a:lnTo>
                    <a:pt x="368"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pic>
        <p:nvPicPr>
          <p:cNvPr id="158" name="Picture 2" descr="D:\Program Files\桌面\花\水粉花和蜜蜂\57d27da111a5d-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569791" y="1721843"/>
            <a:ext cx="1709853" cy="1396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47245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750" fill="hold"/>
                                            <p:tgtEl>
                                              <p:spTgt spid="158"/>
                                            </p:tgtEl>
                                            <p:attrNameLst>
                                              <p:attrName>ppt_x</p:attrName>
                                            </p:attrNameLst>
                                          </p:cBhvr>
                                          <p:tavLst>
                                            <p:tav tm="0">
                                              <p:val>
                                                <p:strVal val="0-#ppt_w/2"/>
                                              </p:val>
                                            </p:tav>
                                            <p:tav tm="100000">
                                              <p:val>
                                                <p:strVal val="#ppt_x"/>
                                              </p:val>
                                            </p:tav>
                                          </p:tavLst>
                                        </p:anim>
                                        <p:anim calcmode="lin" valueType="num">
                                          <p:cBhvr additive="base">
                                            <p:cTn id="13" dur="750" fill="hold"/>
                                            <p:tgtEl>
                                              <p:spTgt spid="158"/>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900"/>
                                </p:stCondLst>
                                <p:childTnLst>
                                  <p:par>
                                    <p:cTn id="21" presetID="2" presetClass="entr" presetSubtype="1" fill="hold" nodeType="afterEffect" p14:presetBounceEnd="46000">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14:bounceEnd="46000">
                                          <p:cBhvr additive="base">
                                            <p:cTn id="23" dur="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24" dur="500" fill="hold"/>
                                            <p:tgtEl>
                                              <p:spTgt spid="35"/>
                                            </p:tgtEl>
                                            <p:attrNameLst>
                                              <p:attrName>ppt_y</p:attrName>
                                            </p:attrNameLst>
                                          </p:cBhvr>
                                          <p:tavLst>
                                            <p:tav tm="0">
                                              <p:val>
                                                <p:strVal val="0-#ppt_h/2"/>
                                              </p:val>
                                            </p:tav>
                                            <p:tav tm="100000">
                                              <p:val>
                                                <p:strVal val="#ppt_y"/>
                                              </p:val>
                                            </p:tav>
                                          </p:tavLst>
                                        </p:anim>
                                      </p:childTnLst>
                                    </p:cTn>
                                  </p:par>
                                </p:childTnLst>
                              </p:cTn>
                            </p:par>
                            <p:par>
                              <p:cTn id="25" fill="hold">
                                <p:stCondLst>
                                  <p:cond delay="24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9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750" fill="hold"/>
                                            <p:tgtEl>
                                              <p:spTgt spid="158"/>
                                            </p:tgtEl>
                                            <p:attrNameLst>
                                              <p:attrName>ppt_x</p:attrName>
                                            </p:attrNameLst>
                                          </p:cBhvr>
                                          <p:tavLst>
                                            <p:tav tm="0">
                                              <p:val>
                                                <p:strVal val="0-#ppt_w/2"/>
                                              </p:val>
                                            </p:tav>
                                            <p:tav tm="100000">
                                              <p:val>
                                                <p:strVal val="#ppt_x"/>
                                              </p:val>
                                            </p:tav>
                                          </p:tavLst>
                                        </p:anim>
                                        <p:anim calcmode="lin" valueType="num">
                                          <p:cBhvr additive="base">
                                            <p:cTn id="13" dur="750" fill="hold"/>
                                            <p:tgtEl>
                                              <p:spTgt spid="158"/>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900"/>
                                </p:stCondLst>
                                <p:childTnLst>
                                  <p:par>
                                    <p:cTn id="21" presetID="2" presetClass="entr" presetSubtype="1"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0-#ppt_h/2"/>
                                              </p:val>
                                            </p:tav>
                                            <p:tav tm="100000">
                                              <p:val>
                                                <p:strVal val="#ppt_y"/>
                                              </p:val>
                                            </p:tav>
                                          </p:tavLst>
                                        </p:anim>
                                      </p:childTnLst>
                                    </p:cTn>
                                  </p:par>
                                </p:childTnLst>
                              </p:cTn>
                            </p:par>
                            <p:par>
                              <p:cTn id="25" fill="hold">
                                <p:stCondLst>
                                  <p:cond delay="24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9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9"/>
          <p:cNvCxnSpPr>
            <a:cxnSpLocks noChangeShapeType="1"/>
          </p:cNvCxnSpPr>
          <p:nvPr/>
        </p:nvCxnSpPr>
        <p:spPr bwMode="auto">
          <a:xfrm>
            <a:off x="6138863" y="1124744"/>
            <a:ext cx="0" cy="276225"/>
          </a:xfrm>
          <a:prstGeom prst="line">
            <a:avLst/>
          </a:prstGeom>
          <a:noFill/>
          <a:ln w="6350">
            <a:solidFill>
              <a:schemeClr val="bg1">
                <a:lumMod val="50000"/>
              </a:schemeClr>
            </a:solidFill>
            <a:round/>
            <a:headEnd/>
            <a:tailEnd/>
          </a:ln>
          <a:extLst>
            <a:ext uri="{909E8E84-426E-40DD-AFC4-6F175D3DCCD1}">
              <a14:hiddenFill xmlns:a14="http://schemas.microsoft.com/office/drawing/2010/main">
                <a:noFill/>
              </a14:hiddenFill>
            </a:ext>
          </a:extLst>
        </p:spPr>
      </p:cxnSp>
      <p:grpSp>
        <p:nvGrpSpPr>
          <p:cNvPr id="5" name="组合 4"/>
          <p:cNvGrpSpPr/>
          <p:nvPr/>
        </p:nvGrpSpPr>
        <p:grpSpPr>
          <a:xfrm>
            <a:off x="6081713" y="1731169"/>
            <a:ext cx="115887" cy="1009650"/>
            <a:chOff x="6081713" y="1731169"/>
            <a:chExt cx="115887" cy="1009650"/>
          </a:xfrm>
        </p:grpSpPr>
        <p:sp>
          <p:nvSpPr>
            <p:cNvPr id="28" name="椭圆 10"/>
            <p:cNvSpPr>
              <a:spLocks noChangeArrowheads="1"/>
            </p:cNvSpPr>
            <p:nvPr/>
          </p:nvSpPr>
          <p:spPr bwMode="auto">
            <a:xfrm>
              <a:off x="6081713" y="1731169"/>
              <a:ext cx="115887" cy="115888"/>
            </a:xfrm>
            <a:prstGeom prst="ellipse">
              <a:avLst/>
            </a:prstGeom>
            <a:solidFill>
              <a:schemeClr val="bg1">
                <a:lumMod val="65000"/>
              </a:schemeClr>
            </a:solidFill>
            <a:ln w="12700">
              <a:solidFill>
                <a:srgbClr val="7F7F7F"/>
              </a:solidFill>
              <a:round/>
              <a:headEnd/>
              <a:tailEnd/>
            </a:ln>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chemeClr val="bg1">
                    <a:lumMod val="50000"/>
                  </a:schemeClr>
                </a:solidFill>
              </a:endParaRPr>
            </a:p>
          </p:txBody>
        </p:sp>
        <p:cxnSp>
          <p:nvCxnSpPr>
            <p:cNvPr id="29" name="直接连接符 11"/>
            <p:cNvCxnSpPr>
              <a:cxnSpLocks noChangeShapeType="1"/>
            </p:cNvCxnSpPr>
            <p:nvPr/>
          </p:nvCxnSpPr>
          <p:spPr bwMode="auto">
            <a:xfrm>
              <a:off x="6138863" y="1847057"/>
              <a:ext cx="0" cy="893762"/>
            </a:xfrm>
            <a:prstGeom prst="line">
              <a:avLst/>
            </a:prstGeom>
            <a:noFill/>
            <a:ln w="6350">
              <a:solidFill>
                <a:schemeClr val="bg1">
                  <a:lumMod val="50000"/>
                </a:schemeClr>
              </a:solidFill>
              <a:round/>
              <a:headEnd/>
              <a:tailEnd/>
            </a:ln>
            <a:extLst>
              <a:ext uri="{909E8E84-426E-40DD-AFC4-6F175D3DCCD1}">
                <a14:hiddenFill xmlns:a14="http://schemas.microsoft.com/office/drawing/2010/main">
                  <a:noFill/>
                </a14:hiddenFill>
              </a:ext>
            </a:extLst>
          </p:spPr>
        </p:cxnSp>
      </p:grpSp>
      <p:sp>
        <p:nvSpPr>
          <p:cNvPr id="30" name="文本框 12"/>
          <p:cNvSpPr txBox="1">
            <a:spLocks noChangeArrowheads="1"/>
          </p:cNvSpPr>
          <p:nvPr/>
        </p:nvSpPr>
        <p:spPr bwMode="auto">
          <a:xfrm>
            <a:off x="5789613" y="1393032"/>
            <a:ext cx="901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1800" dirty="0" smtClean="0">
                <a:solidFill>
                  <a:schemeClr val="bg1">
                    <a:lumMod val="50000"/>
                  </a:schemeClr>
                </a:solidFill>
              </a:rPr>
              <a:t>2013</a:t>
            </a:r>
            <a:endParaRPr kumimoji="0" lang="zh-CN" altLang="en-US" sz="1800" dirty="0">
              <a:solidFill>
                <a:schemeClr val="bg1">
                  <a:lumMod val="50000"/>
                </a:schemeClr>
              </a:solidFill>
            </a:endParaRPr>
          </a:p>
        </p:txBody>
      </p:sp>
      <p:sp>
        <p:nvSpPr>
          <p:cNvPr id="45" name="文本框 14"/>
          <p:cNvSpPr txBox="1">
            <a:spLocks noChangeArrowheads="1"/>
          </p:cNvSpPr>
          <p:nvPr/>
        </p:nvSpPr>
        <p:spPr bwMode="auto">
          <a:xfrm>
            <a:off x="5789613" y="2680494"/>
            <a:ext cx="723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1800" dirty="0" smtClean="0">
                <a:solidFill>
                  <a:schemeClr val="bg1">
                    <a:lumMod val="50000"/>
                  </a:schemeClr>
                </a:solidFill>
              </a:rPr>
              <a:t>2014</a:t>
            </a:r>
            <a:endParaRPr kumimoji="0" lang="zh-CN" altLang="en-US" sz="1800" dirty="0">
              <a:solidFill>
                <a:schemeClr val="bg1">
                  <a:lumMod val="50000"/>
                </a:schemeClr>
              </a:solidFill>
            </a:endParaRPr>
          </a:p>
        </p:txBody>
      </p:sp>
      <p:grpSp>
        <p:nvGrpSpPr>
          <p:cNvPr id="6" name="组合 5"/>
          <p:cNvGrpSpPr/>
          <p:nvPr/>
        </p:nvGrpSpPr>
        <p:grpSpPr>
          <a:xfrm>
            <a:off x="6081713" y="2991644"/>
            <a:ext cx="115887" cy="1009650"/>
            <a:chOff x="6081713" y="2991644"/>
            <a:chExt cx="115887" cy="1009650"/>
          </a:xfrm>
        </p:grpSpPr>
        <p:sp>
          <p:nvSpPr>
            <p:cNvPr id="44" name="椭圆 13"/>
            <p:cNvSpPr>
              <a:spLocks noChangeArrowheads="1"/>
            </p:cNvSpPr>
            <p:nvPr/>
          </p:nvSpPr>
          <p:spPr bwMode="auto">
            <a:xfrm>
              <a:off x="6081713" y="2991644"/>
              <a:ext cx="115887" cy="115888"/>
            </a:xfrm>
            <a:prstGeom prst="ellipse">
              <a:avLst/>
            </a:prstGeom>
            <a:solidFill>
              <a:schemeClr val="bg1">
                <a:lumMod val="65000"/>
              </a:schemeClr>
            </a:solidFill>
            <a:ln w="12700">
              <a:solidFill>
                <a:srgbClr val="7F7F7F"/>
              </a:solidFill>
              <a:round/>
              <a:headEnd/>
              <a:tailEnd/>
            </a:ln>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chemeClr val="bg1">
                    <a:lumMod val="50000"/>
                  </a:schemeClr>
                </a:solidFill>
              </a:endParaRPr>
            </a:p>
          </p:txBody>
        </p:sp>
        <p:cxnSp>
          <p:nvCxnSpPr>
            <p:cNvPr id="46" name="直接连接符 15"/>
            <p:cNvCxnSpPr>
              <a:cxnSpLocks noChangeShapeType="1"/>
            </p:cNvCxnSpPr>
            <p:nvPr/>
          </p:nvCxnSpPr>
          <p:spPr bwMode="auto">
            <a:xfrm>
              <a:off x="6138863" y="3107532"/>
              <a:ext cx="0" cy="893762"/>
            </a:xfrm>
            <a:prstGeom prst="line">
              <a:avLst/>
            </a:prstGeom>
            <a:noFill/>
            <a:ln w="6350">
              <a:solidFill>
                <a:schemeClr val="bg1">
                  <a:lumMod val="50000"/>
                </a:schemeClr>
              </a:solidFill>
              <a:round/>
              <a:headEnd/>
              <a:tailEnd/>
            </a:ln>
            <a:extLst>
              <a:ext uri="{909E8E84-426E-40DD-AFC4-6F175D3DCCD1}">
                <a14:hiddenFill xmlns:a14="http://schemas.microsoft.com/office/drawing/2010/main">
                  <a:noFill/>
                </a14:hiddenFill>
              </a:ext>
            </a:extLst>
          </p:spPr>
        </p:cxnSp>
      </p:grpSp>
      <p:sp>
        <p:nvSpPr>
          <p:cNvPr id="48" name="文本框 17"/>
          <p:cNvSpPr txBox="1">
            <a:spLocks noChangeArrowheads="1"/>
          </p:cNvSpPr>
          <p:nvPr/>
        </p:nvSpPr>
        <p:spPr bwMode="auto">
          <a:xfrm>
            <a:off x="5797550" y="3966369"/>
            <a:ext cx="7223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1800" dirty="0" smtClean="0">
                <a:solidFill>
                  <a:schemeClr val="bg1">
                    <a:lumMod val="50000"/>
                  </a:schemeClr>
                </a:solidFill>
              </a:rPr>
              <a:t>2015</a:t>
            </a:r>
            <a:endParaRPr kumimoji="0" lang="zh-CN" altLang="en-US" sz="1800" dirty="0">
              <a:solidFill>
                <a:schemeClr val="bg1">
                  <a:lumMod val="50000"/>
                </a:schemeClr>
              </a:solidFill>
            </a:endParaRPr>
          </a:p>
        </p:txBody>
      </p:sp>
      <p:grpSp>
        <p:nvGrpSpPr>
          <p:cNvPr id="7" name="组合 6"/>
          <p:cNvGrpSpPr/>
          <p:nvPr/>
        </p:nvGrpSpPr>
        <p:grpSpPr>
          <a:xfrm>
            <a:off x="6089650" y="4277519"/>
            <a:ext cx="115888" cy="1066800"/>
            <a:chOff x="6089650" y="4277519"/>
            <a:chExt cx="115888" cy="1066800"/>
          </a:xfrm>
        </p:grpSpPr>
        <p:sp>
          <p:nvSpPr>
            <p:cNvPr id="47" name="椭圆 16"/>
            <p:cNvSpPr>
              <a:spLocks noChangeArrowheads="1"/>
            </p:cNvSpPr>
            <p:nvPr/>
          </p:nvSpPr>
          <p:spPr bwMode="auto">
            <a:xfrm>
              <a:off x="6089650" y="4277519"/>
              <a:ext cx="115888" cy="115888"/>
            </a:xfrm>
            <a:prstGeom prst="ellipse">
              <a:avLst/>
            </a:prstGeom>
            <a:solidFill>
              <a:schemeClr val="bg1">
                <a:lumMod val="65000"/>
              </a:schemeClr>
            </a:solidFill>
            <a:ln w="12700">
              <a:solidFill>
                <a:srgbClr val="7F7F7F"/>
              </a:solidFill>
              <a:round/>
              <a:headEnd/>
              <a:tailEnd/>
            </a:ln>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chemeClr val="bg1">
                    <a:lumMod val="50000"/>
                  </a:schemeClr>
                </a:solidFill>
              </a:endParaRPr>
            </a:p>
          </p:txBody>
        </p:sp>
        <p:cxnSp>
          <p:nvCxnSpPr>
            <p:cNvPr id="49" name="直接连接符 18"/>
            <p:cNvCxnSpPr>
              <a:cxnSpLocks noChangeShapeType="1"/>
            </p:cNvCxnSpPr>
            <p:nvPr/>
          </p:nvCxnSpPr>
          <p:spPr bwMode="auto">
            <a:xfrm>
              <a:off x="6138863" y="4393407"/>
              <a:ext cx="0" cy="893762"/>
            </a:xfrm>
            <a:prstGeom prst="line">
              <a:avLst/>
            </a:prstGeom>
            <a:noFill/>
            <a:ln w="6350">
              <a:solidFill>
                <a:schemeClr val="bg1">
                  <a:lumMod val="50000"/>
                </a:schemeClr>
              </a:solidFill>
              <a:round/>
              <a:headEnd/>
              <a:tailEnd/>
            </a:ln>
            <a:extLst>
              <a:ext uri="{909E8E84-426E-40DD-AFC4-6F175D3DCCD1}">
                <a14:hiddenFill xmlns:a14="http://schemas.microsoft.com/office/drawing/2010/main">
                  <a:noFill/>
                </a14:hiddenFill>
              </a:ext>
            </a:extLst>
          </p:spPr>
        </p:cxnSp>
        <p:sp>
          <p:nvSpPr>
            <p:cNvPr id="50" name="椭圆 19"/>
            <p:cNvSpPr>
              <a:spLocks noChangeArrowheads="1"/>
            </p:cNvSpPr>
            <p:nvPr/>
          </p:nvSpPr>
          <p:spPr bwMode="auto">
            <a:xfrm>
              <a:off x="6089650" y="5228432"/>
              <a:ext cx="115888" cy="115887"/>
            </a:xfrm>
            <a:prstGeom prst="ellipse">
              <a:avLst/>
            </a:prstGeom>
            <a:solidFill>
              <a:schemeClr val="bg1">
                <a:lumMod val="65000"/>
              </a:schemeClr>
            </a:solidFill>
            <a:ln w="12700">
              <a:solidFill>
                <a:srgbClr val="7F7F7F"/>
              </a:solidFill>
              <a:round/>
              <a:headEnd/>
              <a:tailEnd/>
            </a:ln>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chemeClr val="bg1">
                    <a:lumMod val="50000"/>
                  </a:schemeClr>
                </a:solidFill>
              </a:endParaRPr>
            </a:p>
          </p:txBody>
        </p:sp>
      </p:grpSp>
      <p:sp>
        <p:nvSpPr>
          <p:cNvPr id="51" name="文本框 20"/>
          <p:cNvSpPr txBox="1">
            <a:spLocks noChangeArrowheads="1"/>
          </p:cNvSpPr>
          <p:nvPr/>
        </p:nvSpPr>
        <p:spPr bwMode="auto">
          <a:xfrm>
            <a:off x="5835650" y="5309394"/>
            <a:ext cx="723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1800" dirty="0" smtClean="0">
                <a:solidFill>
                  <a:schemeClr val="bg1">
                    <a:lumMod val="50000"/>
                  </a:schemeClr>
                </a:solidFill>
              </a:rPr>
              <a:t>2016</a:t>
            </a:r>
            <a:endParaRPr kumimoji="0" lang="zh-CN" altLang="en-US" sz="1800" dirty="0">
              <a:solidFill>
                <a:schemeClr val="bg1">
                  <a:lumMod val="50000"/>
                </a:schemeClr>
              </a:solidFill>
            </a:endParaRPr>
          </a:p>
        </p:txBody>
      </p:sp>
      <p:sp>
        <p:nvSpPr>
          <p:cNvPr id="68" name="TextBox 67"/>
          <p:cNvSpPr txBox="1"/>
          <p:nvPr/>
        </p:nvSpPr>
        <p:spPr>
          <a:xfrm>
            <a:off x="6887207" y="1393032"/>
            <a:ext cx="1152299" cy="338554"/>
          </a:xfrm>
          <a:prstGeom prst="rect">
            <a:avLst/>
          </a:prstGeom>
          <a:solidFill>
            <a:schemeClr val="accent1"/>
          </a:solid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69" name="TextBox 68"/>
          <p:cNvSpPr txBox="1"/>
          <p:nvPr/>
        </p:nvSpPr>
        <p:spPr>
          <a:xfrm>
            <a:off x="6887207" y="1731464"/>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70" name="TextBox 69"/>
          <p:cNvSpPr txBox="1"/>
          <p:nvPr/>
        </p:nvSpPr>
        <p:spPr>
          <a:xfrm>
            <a:off x="3289229" y="2711156"/>
            <a:ext cx="1152299" cy="338554"/>
          </a:xfrm>
          <a:prstGeom prst="rect">
            <a:avLst/>
          </a:prstGeom>
          <a:solidFill>
            <a:schemeClr val="accent2"/>
          </a:solid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71" name="TextBox 70"/>
          <p:cNvSpPr txBox="1"/>
          <p:nvPr/>
        </p:nvSpPr>
        <p:spPr>
          <a:xfrm>
            <a:off x="3289229" y="3049588"/>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72" name="TextBox 71"/>
          <p:cNvSpPr txBox="1"/>
          <p:nvPr/>
        </p:nvSpPr>
        <p:spPr>
          <a:xfrm>
            <a:off x="6753844" y="3973515"/>
            <a:ext cx="1152299" cy="338554"/>
          </a:xfrm>
          <a:prstGeom prst="rect">
            <a:avLst/>
          </a:prstGeom>
          <a:solidFill>
            <a:schemeClr val="accent3"/>
          </a:solid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74" name="TextBox 73"/>
          <p:cNvSpPr txBox="1"/>
          <p:nvPr/>
        </p:nvSpPr>
        <p:spPr>
          <a:xfrm>
            <a:off x="6753844" y="4311947"/>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75" name="TextBox 74"/>
          <p:cNvSpPr txBox="1"/>
          <p:nvPr/>
        </p:nvSpPr>
        <p:spPr>
          <a:xfrm>
            <a:off x="3243192" y="5230246"/>
            <a:ext cx="1152299" cy="338554"/>
          </a:xfrm>
          <a:prstGeom prst="rect">
            <a:avLst/>
          </a:prstGeom>
          <a:solidFill>
            <a:schemeClr val="accent4"/>
          </a:solid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76" name="TextBox 75"/>
          <p:cNvSpPr txBox="1"/>
          <p:nvPr/>
        </p:nvSpPr>
        <p:spPr>
          <a:xfrm>
            <a:off x="3243192" y="5568678"/>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329463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up)">
                                      <p:cBhvr>
                                        <p:cTn id="20" dur="500"/>
                                        <p:tgtEl>
                                          <p:spTgt spid="27"/>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p:cTn id="34" dur="500" fill="hold"/>
                                        <p:tgtEl>
                                          <p:spTgt spid="45"/>
                                        </p:tgtEl>
                                        <p:attrNameLst>
                                          <p:attrName>ppt_w</p:attrName>
                                        </p:attrNameLst>
                                      </p:cBhvr>
                                      <p:tavLst>
                                        <p:tav tm="0">
                                          <p:val>
                                            <p:fltVal val="0"/>
                                          </p:val>
                                        </p:tav>
                                        <p:tav tm="100000">
                                          <p:val>
                                            <p:strVal val="#ppt_w"/>
                                          </p:val>
                                        </p:tav>
                                      </p:tavLst>
                                    </p:anim>
                                    <p:anim calcmode="lin" valueType="num">
                                      <p:cBhvr>
                                        <p:cTn id="35" dur="500" fill="hold"/>
                                        <p:tgtEl>
                                          <p:spTgt spid="45"/>
                                        </p:tgtEl>
                                        <p:attrNameLst>
                                          <p:attrName>ppt_h</p:attrName>
                                        </p:attrNameLst>
                                      </p:cBhvr>
                                      <p:tavLst>
                                        <p:tav tm="0">
                                          <p:val>
                                            <p:fltVal val="0"/>
                                          </p:val>
                                        </p:tav>
                                        <p:tav tm="100000">
                                          <p:val>
                                            <p:strVal val="#ppt_h"/>
                                          </p:val>
                                        </p:tav>
                                      </p:tavLst>
                                    </p:anim>
                                    <p:animEffect transition="in" filter="fade">
                                      <p:cBhvr>
                                        <p:cTn id="36" dur="500"/>
                                        <p:tgtEl>
                                          <p:spTgt spid="45"/>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up)">
                                      <p:cBhvr>
                                        <p:cTn id="40" dur="500"/>
                                        <p:tgtEl>
                                          <p:spTgt spid="6"/>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p:cTn id="44" dur="500" fill="hold"/>
                                        <p:tgtEl>
                                          <p:spTgt spid="48"/>
                                        </p:tgtEl>
                                        <p:attrNameLst>
                                          <p:attrName>ppt_w</p:attrName>
                                        </p:attrNameLst>
                                      </p:cBhvr>
                                      <p:tavLst>
                                        <p:tav tm="0">
                                          <p:val>
                                            <p:fltVal val="0"/>
                                          </p:val>
                                        </p:tav>
                                        <p:tav tm="100000">
                                          <p:val>
                                            <p:strVal val="#ppt_w"/>
                                          </p:val>
                                        </p:tav>
                                      </p:tavLst>
                                    </p:anim>
                                    <p:anim calcmode="lin" valueType="num">
                                      <p:cBhvr>
                                        <p:cTn id="45" dur="500" fill="hold"/>
                                        <p:tgtEl>
                                          <p:spTgt spid="48"/>
                                        </p:tgtEl>
                                        <p:attrNameLst>
                                          <p:attrName>ppt_h</p:attrName>
                                        </p:attrNameLst>
                                      </p:cBhvr>
                                      <p:tavLst>
                                        <p:tav tm="0">
                                          <p:val>
                                            <p:fltVal val="0"/>
                                          </p:val>
                                        </p:tav>
                                        <p:tav tm="100000">
                                          <p:val>
                                            <p:strVal val="#ppt_h"/>
                                          </p:val>
                                        </p:tav>
                                      </p:tavLst>
                                    </p:anim>
                                    <p:animEffect transition="in" filter="fade">
                                      <p:cBhvr>
                                        <p:cTn id="46" dur="500"/>
                                        <p:tgtEl>
                                          <p:spTgt spid="48"/>
                                        </p:tgtEl>
                                      </p:cBhvr>
                                    </p:animEffect>
                                  </p:childTnLst>
                                </p:cTn>
                              </p:par>
                            </p:childTnLst>
                          </p:cTn>
                        </p:par>
                        <p:par>
                          <p:cTn id="47" fill="hold">
                            <p:stCondLst>
                              <p:cond delay="4500"/>
                            </p:stCondLst>
                            <p:childTnLst>
                              <p:par>
                                <p:cTn id="48" presetID="22" presetClass="entr" presetSubtype="1"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up)">
                                      <p:cBhvr>
                                        <p:cTn id="50" dur="500"/>
                                        <p:tgtEl>
                                          <p:spTgt spid="7"/>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p:cTn id="54" dur="500" fill="hold"/>
                                        <p:tgtEl>
                                          <p:spTgt spid="51"/>
                                        </p:tgtEl>
                                        <p:attrNameLst>
                                          <p:attrName>ppt_w</p:attrName>
                                        </p:attrNameLst>
                                      </p:cBhvr>
                                      <p:tavLst>
                                        <p:tav tm="0">
                                          <p:val>
                                            <p:fltVal val="0"/>
                                          </p:val>
                                        </p:tav>
                                        <p:tav tm="100000">
                                          <p:val>
                                            <p:strVal val="#ppt_w"/>
                                          </p:val>
                                        </p:tav>
                                      </p:tavLst>
                                    </p:anim>
                                    <p:anim calcmode="lin" valueType="num">
                                      <p:cBhvr>
                                        <p:cTn id="55" dur="500" fill="hold"/>
                                        <p:tgtEl>
                                          <p:spTgt spid="51"/>
                                        </p:tgtEl>
                                        <p:attrNameLst>
                                          <p:attrName>ppt_h</p:attrName>
                                        </p:attrNameLst>
                                      </p:cBhvr>
                                      <p:tavLst>
                                        <p:tav tm="0">
                                          <p:val>
                                            <p:fltVal val="0"/>
                                          </p:val>
                                        </p:tav>
                                        <p:tav tm="100000">
                                          <p:val>
                                            <p:strVal val="#ppt_h"/>
                                          </p:val>
                                        </p:tav>
                                      </p:tavLst>
                                    </p:anim>
                                    <p:animEffect transition="in" filter="fade">
                                      <p:cBhvr>
                                        <p:cTn id="56" dur="500"/>
                                        <p:tgtEl>
                                          <p:spTgt spid="51"/>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ipe(left)">
                                      <p:cBhvr>
                                        <p:cTn id="60" dur="500"/>
                                        <p:tgtEl>
                                          <p:spTgt spid="68"/>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wipe(left)">
                                      <p:cBhvr>
                                        <p:cTn id="64" dur="500"/>
                                        <p:tgtEl>
                                          <p:spTgt spid="69"/>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wipe(left)">
                                      <p:cBhvr>
                                        <p:cTn id="68" dur="500"/>
                                        <p:tgtEl>
                                          <p:spTgt spid="70"/>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wipe(left)">
                                      <p:cBhvr>
                                        <p:cTn id="72" dur="500"/>
                                        <p:tgtEl>
                                          <p:spTgt spid="71"/>
                                        </p:tgtEl>
                                      </p:cBhvr>
                                    </p:animEffect>
                                  </p:childTnLst>
                                </p:cTn>
                              </p:par>
                            </p:childTnLst>
                          </p:cTn>
                        </p:par>
                        <p:par>
                          <p:cTn id="73" fill="hold">
                            <p:stCondLst>
                              <p:cond delay="7500"/>
                            </p:stCondLst>
                            <p:childTnLst>
                              <p:par>
                                <p:cTn id="74" presetID="22" presetClass="entr" presetSubtype="8"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left)">
                                      <p:cBhvr>
                                        <p:cTn id="76" dur="500"/>
                                        <p:tgtEl>
                                          <p:spTgt spid="72"/>
                                        </p:tgtEl>
                                      </p:cBhvr>
                                    </p:animEffect>
                                  </p:childTnLst>
                                </p:cTn>
                              </p:par>
                            </p:childTnLst>
                          </p:cTn>
                        </p:par>
                        <p:par>
                          <p:cTn id="77" fill="hold">
                            <p:stCondLst>
                              <p:cond delay="8000"/>
                            </p:stCondLst>
                            <p:childTnLst>
                              <p:par>
                                <p:cTn id="78" presetID="22" presetClass="entr" presetSubtype="8" fill="hold" grpId="0" nodeType="afterEffect">
                                  <p:stCondLst>
                                    <p:cond delay="0"/>
                                  </p:stCondLst>
                                  <p:childTnLst>
                                    <p:set>
                                      <p:cBhvr>
                                        <p:cTn id="79" dur="1" fill="hold">
                                          <p:stCondLst>
                                            <p:cond delay="0"/>
                                          </p:stCondLst>
                                        </p:cTn>
                                        <p:tgtEl>
                                          <p:spTgt spid="74"/>
                                        </p:tgtEl>
                                        <p:attrNameLst>
                                          <p:attrName>style.visibility</p:attrName>
                                        </p:attrNameLst>
                                      </p:cBhvr>
                                      <p:to>
                                        <p:strVal val="visible"/>
                                      </p:to>
                                    </p:set>
                                    <p:animEffect transition="in" filter="wipe(left)">
                                      <p:cBhvr>
                                        <p:cTn id="80" dur="500"/>
                                        <p:tgtEl>
                                          <p:spTgt spid="74"/>
                                        </p:tgtEl>
                                      </p:cBhvr>
                                    </p:animEffect>
                                  </p:childTnLst>
                                </p:cTn>
                              </p:par>
                            </p:childTnLst>
                          </p:cTn>
                        </p:par>
                        <p:par>
                          <p:cTn id="81" fill="hold">
                            <p:stCondLst>
                              <p:cond delay="8500"/>
                            </p:stCondLst>
                            <p:childTnLst>
                              <p:par>
                                <p:cTn id="82" presetID="22" presetClass="entr" presetSubtype="8" fill="hold" grpId="0"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8" fill="hold" grpId="0" nodeType="afterEffect">
                                  <p:stCondLst>
                                    <p:cond delay="0"/>
                                  </p:stCondLst>
                                  <p:childTnLst>
                                    <p:set>
                                      <p:cBhvr>
                                        <p:cTn id="87" dur="1" fill="hold">
                                          <p:stCondLst>
                                            <p:cond delay="0"/>
                                          </p:stCondLst>
                                        </p:cTn>
                                        <p:tgtEl>
                                          <p:spTgt spid="76"/>
                                        </p:tgtEl>
                                        <p:attrNameLst>
                                          <p:attrName>style.visibility</p:attrName>
                                        </p:attrNameLst>
                                      </p:cBhvr>
                                      <p:to>
                                        <p:strVal val="visible"/>
                                      </p:to>
                                    </p:set>
                                    <p:animEffect transition="in" filter="wipe(left)">
                                      <p:cBhvr>
                                        <p:cTn id="8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0" grpId="0"/>
      <p:bldP spid="45" grpId="0"/>
      <p:bldP spid="48" grpId="0"/>
      <p:bldP spid="51" grpId="0"/>
      <p:bldP spid="68" grpId="0" animBg="1"/>
      <p:bldP spid="69" grpId="0"/>
      <p:bldP spid="70" grpId="0" animBg="1"/>
      <p:bldP spid="71" grpId="0"/>
      <p:bldP spid="72" grpId="0" animBg="1"/>
      <p:bldP spid="74" grpId="0"/>
      <p:bldP spid="75" grpId="0" animBg="1"/>
      <p:bldP spid="7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104514" y="2269330"/>
            <a:ext cx="1336675" cy="1336675"/>
            <a:chOff x="4104514" y="2269330"/>
            <a:chExt cx="1336675" cy="1336675"/>
          </a:xfrm>
        </p:grpSpPr>
        <p:sp>
          <p:nvSpPr>
            <p:cNvPr id="24" name="矩形 23"/>
            <p:cNvSpPr/>
            <p:nvPr/>
          </p:nvSpPr>
          <p:spPr>
            <a:xfrm>
              <a:off x="4104514" y="2269330"/>
              <a:ext cx="1336675" cy="133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600" b="1">
                <a:solidFill>
                  <a:schemeClr val="bg1"/>
                </a:solidFill>
                <a:latin typeface=" 汉仪良品线简" panose="00020600040101010101" pitchFamily="18" charset="-122"/>
                <a:ea typeface=" 汉仪良品线简" panose="00020600040101010101" pitchFamily="18" charset="-122"/>
              </a:endParaRPr>
            </a:p>
          </p:txBody>
        </p:sp>
        <p:sp>
          <p:nvSpPr>
            <p:cNvPr id="25" name="矩形 24"/>
            <p:cNvSpPr/>
            <p:nvPr/>
          </p:nvSpPr>
          <p:spPr>
            <a:xfrm>
              <a:off x="5080826" y="3245642"/>
              <a:ext cx="360363" cy="360363"/>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US" altLang="zh-CN" sz="1600" b="1" dirty="0">
                  <a:solidFill>
                    <a:schemeClr val="bg1"/>
                  </a:solidFill>
                  <a:latin typeface=" 汉仪良品线简" panose="00020600040101010101" pitchFamily="18" charset="-122"/>
                  <a:ea typeface=" 汉仪良品线简" panose="00020600040101010101" pitchFamily="18" charset="-122"/>
                </a:rPr>
                <a:t>S</a:t>
              </a:r>
              <a:endParaRPr lang="zh-CN" altLang="en-US" sz="1600" b="1" dirty="0">
                <a:solidFill>
                  <a:schemeClr val="bg1"/>
                </a:solidFill>
                <a:latin typeface=" 汉仪良品线简" panose="00020600040101010101" pitchFamily="18" charset="-122"/>
                <a:ea typeface=" 汉仪良品线简" panose="00020600040101010101" pitchFamily="18" charset="-122"/>
              </a:endParaRPr>
            </a:p>
          </p:txBody>
        </p:sp>
      </p:grpSp>
      <p:sp>
        <p:nvSpPr>
          <p:cNvPr id="26" name="矩形 3"/>
          <p:cNvSpPr>
            <a:spLocks noChangeArrowheads="1"/>
          </p:cNvSpPr>
          <p:nvPr/>
        </p:nvSpPr>
        <p:spPr bwMode="auto">
          <a:xfrm>
            <a:off x="4304537" y="2805905"/>
            <a:ext cx="9525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fontAlgn="base">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fontAlgn="base">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fontAlgn="base">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fontAlgn="base">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400" b="1" dirty="0">
                <a:solidFill>
                  <a:schemeClr val="bg1"/>
                </a:solidFill>
                <a:latin typeface=" 汉仪良品线简" panose="00020600040101010101" pitchFamily="18" charset="-122"/>
                <a:ea typeface=" 汉仪良品线简" panose="00020600040101010101" pitchFamily="18" charset="-122"/>
                <a:cs typeface="Arial" pitchFamily="34" charset="0"/>
              </a:rPr>
              <a:t>Strengths</a:t>
            </a:r>
          </a:p>
        </p:txBody>
      </p:sp>
      <p:grpSp>
        <p:nvGrpSpPr>
          <p:cNvPr id="36" name="组合 35"/>
          <p:cNvGrpSpPr/>
          <p:nvPr/>
        </p:nvGrpSpPr>
        <p:grpSpPr>
          <a:xfrm>
            <a:off x="5657089" y="2269330"/>
            <a:ext cx="1336675" cy="1336675"/>
            <a:chOff x="5657089" y="2269330"/>
            <a:chExt cx="1336675" cy="1336675"/>
          </a:xfrm>
        </p:grpSpPr>
        <p:sp>
          <p:nvSpPr>
            <p:cNvPr id="27" name="矩形 26"/>
            <p:cNvSpPr/>
            <p:nvPr/>
          </p:nvSpPr>
          <p:spPr>
            <a:xfrm>
              <a:off x="5657089" y="2269330"/>
              <a:ext cx="1336675" cy="1336675"/>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600" b="1">
                <a:solidFill>
                  <a:schemeClr val="bg1"/>
                </a:solidFill>
                <a:latin typeface=" 汉仪良品线简" panose="00020600040101010101" pitchFamily="18" charset="-122"/>
                <a:ea typeface=" 汉仪良品线简" panose="00020600040101010101" pitchFamily="18" charset="-122"/>
              </a:endParaRPr>
            </a:p>
          </p:txBody>
        </p:sp>
        <p:sp>
          <p:nvSpPr>
            <p:cNvPr id="28" name="矩形 27"/>
            <p:cNvSpPr/>
            <p:nvPr/>
          </p:nvSpPr>
          <p:spPr>
            <a:xfrm>
              <a:off x="5657089" y="3245642"/>
              <a:ext cx="360362" cy="360363"/>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US" altLang="zh-CN" sz="1600" b="1" dirty="0">
                  <a:solidFill>
                    <a:schemeClr val="bg1"/>
                  </a:solidFill>
                  <a:latin typeface=" 汉仪良品线简" panose="00020600040101010101" pitchFamily="18" charset="-122"/>
                  <a:ea typeface=" 汉仪良品线简" panose="00020600040101010101" pitchFamily="18" charset="-122"/>
                </a:rPr>
                <a:t>W</a:t>
              </a:r>
              <a:endParaRPr lang="zh-CN" altLang="en-US" sz="1600" b="1" dirty="0">
                <a:solidFill>
                  <a:schemeClr val="bg1"/>
                </a:solidFill>
                <a:latin typeface=" 汉仪良品线简" panose="00020600040101010101" pitchFamily="18" charset="-122"/>
                <a:ea typeface=" 汉仪良品线简" panose="00020600040101010101" pitchFamily="18" charset="-122"/>
              </a:endParaRPr>
            </a:p>
          </p:txBody>
        </p:sp>
      </p:grpSp>
      <p:sp>
        <p:nvSpPr>
          <p:cNvPr id="29" name="矩形 8"/>
          <p:cNvSpPr>
            <a:spLocks noChangeArrowheads="1"/>
          </p:cNvSpPr>
          <p:nvPr/>
        </p:nvSpPr>
        <p:spPr bwMode="auto">
          <a:xfrm>
            <a:off x="5744894" y="2805905"/>
            <a:ext cx="1178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fontAlgn="base">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fontAlgn="base">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fontAlgn="base">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fontAlgn="base">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400" b="1">
                <a:solidFill>
                  <a:schemeClr val="bg1"/>
                </a:solidFill>
                <a:latin typeface=" 汉仪良品线简" panose="00020600040101010101" pitchFamily="18" charset="-122"/>
                <a:ea typeface=" 汉仪良品线简" panose="00020600040101010101" pitchFamily="18" charset="-122"/>
                <a:cs typeface="Arial" pitchFamily="34" charset="0"/>
              </a:rPr>
              <a:t>Weaknesses</a:t>
            </a:r>
          </a:p>
        </p:txBody>
      </p:sp>
      <p:grpSp>
        <p:nvGrpSpPr>
          <p:cNvPr id="37" name="组合 36"/>
          <p:cNvGrpSpPr/>
          <p:nvPr/>
        </p:nvGrpSpPr>
        <p:grpSpPr>
          <a:xfrm>
            <a:off x="4104514" y="3713955"/>
            <a:ext cx="1336675" cy="1336675"/>
            <a:chOff x="4104514" y="3713955"/>
            <a:chExt cx="1336675" cy="1336675"/>
          </a:xfrm>
        </p:grpSpPr>
        <p:sp>
          <p:nvSpPr>
            <p:cNvPr id="30" name="矩形 29"/>
            <p:cNvSpPr/>
            <p:nvPr/>
          </p:nvSpPr>
          <p:spPr>
            <a:xfrm>
              <a:off x="4104514" y="3713955"/>
              <a:ext cx="1336675" cy="1336675"/>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600" b="1">
                <a:solidFill>
                  <a:schemeClr val="bg1"/>
                </a:solidFill>
                <a:latin typeface=" 汉仪良品线简" panose="00020600040101010101" pitchFamily="18" charset="-122"/>
                <a:ea typeface=" 汉仪良品线简" panose="00020600040101010101" pitchFamily="18" charset="-122"/>
              </a:endParaRPr>
            </a:p>
          </p:txBody>
        </p:sp>
        <p:sp>
          <p:nvSpPr>
            <p:cNvPr id="31" name="矩形 30"/>
            <p:cNvSpPr/>
            <p:nvPr/>
          </p:nvSpPr>
          <p:spPr>
            <a:xfrm>
              <a:off x="5080826" y="3713955"/>
              <a:ext cx="360363" cy="360362"/>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US" altLang="zh-CN" sz="1600" b="1" dirty="0">
                  <a:solidFill>
                    <a:schemeClr val="bg1"/>
                  </a:solidFill>
                  <a:latin typeface=" 汉仪良品线简" panose="00020600040101010101" pitchFamily="18" charset="-122"/>
                  <a:ea typeface=" 汉仪良品线简" panose="00020600040101010101" pitchFamily="18" charset="-122"/>
                </a:rPr>
                <a:t>O</a:t>
              </a:r>
              <a:endParaRPr lang="zh-CN" altLang="en-US" sz="1600" b="1" dirty="0">
                <a:solidFill>
                  <a:schemeClr val="bg1"/>
                </a:solidFill>
                <a:latin typeface=" 汉仪良品线简" panose="00020600040101010101" pitchFamily="18" charset="-122"/>
                <a:ea typeface=" 汉仪良品线简" panose="00020600040101010101" pitchFamily="18" charset="-122"/>
              </a:endParaRPr>
            </a:p>
          </p:txBody>
        </p:sp>
      </p:grpSp>
      <p:sp>
        <p:nvSpPr>
          <p:cNvPr id="32" name="矩形 13"/>
          <p:cNvSpPr>
            <a:spLocks noChangeArrowheads="1"/>
          </p:cNvSpPr>
          <p:nvPr/>
        </p:nvSpPr>
        <p:spPr bwMode="auto">
          <a:xfrm>
            <a:off x="4139513" y="4252117"/>
            <a:ext cx="1265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fontAlgn="base">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fontAlgn="base">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fontAlgn="base">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fontAlgn="base">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400" b="1">
                <a:solidFill>
                  <a:schemeClr val="bg1"/>
                </a:solidFill>
                <a:latin typeface=" 汉仪良品线简" panose="00020600040101010101" pitchFamily="18" charset="-122"/>
                <a:ea typeface=" 汉仪良品线简" panose="00020600040101010101" pitchFamily="18" charset="-122"/>
                <a:cs typeface="Arial" pitchFamily="34" charset="0"/>
              </a:rPr>
              <a:t>opportunities</a:t>
            </a:r>
          </a:p>
        </p:txBody>
      </p:sp>
      <p:grpSp>
        <p:nvGrpSpPr>
          <p:cNvPr id="38" name="组合 37"/>
          <p:cNvGrpSpPr/>
          <p:nvPr/>
        </p:nvGrpSpPr>
        <p:grpSpPr>
          <a:xfrm>
            <a:off x="5657089" y="3713955"/>
            <a:ext cx="1336675" cy="1336675"/>
            <a:chOff x="5657089" y="3713955"/>
            <a:chExt cx="1336675" cy="1336675"/>
          </a:xfrm>
        </p:grpSpPr>
        <p:sp>
          <p:nvSpPr>
            <p:cNvPr id="33" name="矩形 32"/>
            <p:cNvSpPr/>
            <p:nvPr/>
          </p:nvSpPr>
          <p:spPr>
            <a:xfrm>
              <a:off x="5657089" y="3713955"/>
              <a:ext cx="1336675" cy="1336675"/>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600" b="1">
                <a:solidFill>
                  <a:schemeClr val="bg1"/>
                </a:solidFill>
                <a:latin typeface=" 汉仪良品线简" panose="00020600040101010101" pitchFamily="18" charset="-122"/>
                <a:ea typeface=" 汉仪良品线简" panose="00020600040101010101" pitchFamily="18" charset="-122"/>
              </a:endParaRPr>
            </a:p>
          </p:txBody>
        </p:sp>
        <p:sp>
          <p:nvSpPr>
            <p:cNvPr id="34" name="矩形 33"/>
            <p:cNvSpPr/>
            <p:nvPr/>
          </p:nvSpPr>
          <p:spPr>
            <a:xfrm>
              <a:off x="5657089" y="3713955"/>
              <a:ext cx="360362" cy="360362"/>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r>
                <a:rPr lang="en-US" altLang="zh-CN" sz="1600" b="1" dirty="0">
                  <a:solidFill>
                    <a:schemeClr val="bg1"/>
                  </a:solidFill>
                  <a:latin typeface=" 汉仪良品线简" panose="00020600040101010101" pitchFamily="18" charset="-122"/>
                  <a:ea typeface=" 汉仪良品线简" panose="00020600040101010101" pitchFamily="18" charset="-122"/>
                </a:rPr>
                <a:t>T</a:t>
              </a:r>
              <a:endParaRPr lang="zh-CN" altLang="en-US" sz="1600" b="1" dirty="0">
                <a:solidFill>
                  <a:schemeClr val="bg1"/>
                </a:solidFill>
                <a:latin typeface=" 汉仪良品线简" panose="00020600040101010101" pitchFamily="18" charset="-122"/>
                <a:ea typeface=" 汉仪良品线简" panose="00020600040101010101" pitchFamily="18" charset="-122"/>
              </a:endParaRPr>
            </a:p>
          </p:txBody>
        </p:sp>
      </p:grpSp>
      <p:sp>
        <p:nvSpPr>
          <p:cNvPr id="35" name="矩形 18"/>
          <p:cNvSpPr>
            <a:spLocks noChangeArrowheads="1"/>
          </p:cNvSpPr>
          <p:nvPr/>
        </p:nvSpPr>
        <p:spPr bwMode="auto">
          <a:xfrm>
            <a:off x="5955774" y="4252117"/>
            <a:ext cx="739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fontAlgn="base">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fontAlgn="base">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fontAlgn="base">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fontAlgn="base">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400" b="1">
                <a:solidFill>
                  <a:schemeClr val="bg1"/>
                </a:solidFill>
                <a:latin typeface=" 汉仪良品线简" panose="00020600040101010101" pitchFamily="18" charset="-122"/>
                <a:ea typeface=" 汉仪良品线简" panose="00020600040101010101" pitchFamily="18" charset="-122"/>
                <a:cs typeface="Arial" pitchFamily="34" charset="0"/>
              </a:rPr>
              <a:t>threats</a:t>
            </a:r>
          </a:p>
        </p:txBody>
      </p:sp>
      <p:sp>
        <p:nvSpPr>
          <p:cNvPr id="39" name="TextBox 38"/>
          <p:cNvSpPr txBox="1"/>
          <p:nvPr/>
        </p:nvSpPr>
        <p:spPr>
          <a:xfrm>
            <a:off x="7463357" y="2422926"/>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40" name="TextBox 39"/>
          <p:cNvSpPr txBox="1"/>
          <p:nvPr/>
        </p:nvSpPr>
        <p:spPr>
          <a:xfrm>
            <a:off x="7463357" y="2761358"/>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41" name="TextBox 40"/>
          <p:cNvSpPr txBox="1"/>
          <p:nvPr/>
        </p:nvSpPr>
        <p:spPr>
          <a:xfrm>
            <a:off x="1342678" y="4050358"/>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42" name="TextBox 41"/>
          <p:cNvSpPr txBox="1"/>
          <p:nvPr/>
        </p:nvSpPr>
        <p:spPr>
          <a:xfrm>
            <a:off x="1342678" y="4388790"/>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43" name="TextBox 42"/>
          <p:cNvSpPr txBox="1"/>
          <p:nvPr/>
        </p:nvSpPr>
        <p:spPr>
          <a:xfrm>
            <a:off x="7467987" y="4040615"/>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44" name="TextBox 43"/>
          <p:cNvSpPr txBox="1"/>
          <p:nvPr/>
        </p:nvSpPr>
        <p:spPr>
          <a:xfrm>
            <a:off x="7467987" y="4379047"/>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45" name="TextBox 44"/>
          <p:cNvSpPr txBox="1"/>
          <p:nvPr/>
        </p:nvSpPr>
        <p:spPr>
          <a:xfrm>
            <a:off x="1221766" y="2422925"/>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46" name="TextBox 45"/>
          <p:cNvSpPr txBox="1"/>
          <p:nvPr/>
        </p:nvSpPr>
        <p:spPr>
          <a:xfrm>
            <a:off x="1221766" y="2761357"/>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125924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Effect transition="in" filter="fade">
                                      <p:cBhvr>
                                        <p:cTn id="28" dur="500"/>
                                        <p:tgtEl>
                                          <p:spTgt spid="36"/>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Effect transition="in" filter="fade">
                                      <p:cBhvr>
                                        <p:cTn id="40" dur="500"/>
                                        <p:tgtEl>
                                          <p:spTgt spid="38"/>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wipe(left)">
                                      <p:cBhvr>
                                        <p:cTn id="60" dur="500"/>
                                        <p:tgtEl>
                                          <p:spTgt spid="45"/>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wipe(left)">
                                      <p:cBhvr>
                                        <p:cTn id="64" dur="500"/>
                                        <p:tgtEl>
                                          <p:spTgt spid="46"/>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ipe(left)">
                                      <p:cBhvr>
                                        <p:cTn id="68" dur="500"/>
                                        <p:tgtEl>
                                          <p:spTgt spid="39"/>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childTnLst>
                          </p:cTn>
                        </p:par>
                        <p:par>
                          <p:cTn id="73" fill="hold">
                            <p:stCondLst>
                              <p:cond delay="7500"/>
                            </p:stCondLst>
                            <p:childTnLst>
                              <p:par>
                                <p:cTn id="74" presetID="22" presetClass="entr" presetSubtype="8" fill="hold" grpId="0" nodeType="after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wipe(left)">
                                      <p:cBhvr>
                                        <p:cTn id="76" dur="500"/>
                                        <p:tgtEl>
                                          <p:spTgt spid="41"/>
                                        </p:tgtEl>
                                      </p:cBhvr>
                                    </p:animEffect>
                                  </p:childTnLst>
                                </p:cTn>
                              </p:par>
                            </p:childTnLst>
                          </p:cTn>
                        </p:par>
                        <p:par>
                          <p:cTn id="77" fill="hold">
                            <p:stCondLst>
                              <p:cond delay="8000"/>
                            </p:stCondLst>
                            <p:childTnLst>
                              <p:par>
                                <p:cTn id="78" presetID="22" presetClass="entr" presetSubtype="8"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left)">
                                      <p:cBhvr>
                                        <p:cTn id="80" dur="500"/>
                                        <p:tgtEl>
                                          <p:spTgt spid="42"/>
                                        </p:tgtEl>
                                      </p:cBhvr>
                                    </p:animEffect>
                                  </p:childTnLst>
                                </p:cTn>
                              </p:par>
                            </p:childTnLst>
                          </p:cTn>
                        </p:par>
                        <p:par>
                          <p:cTn id="81" fill="hold">
                            <p:stCondLst>
                              <p:cond delay="8500"/>
                            </p:stCondLst>
                            <p:childTnLst>
                              <p:par>
                                <p:cTn id="82" presetID="22" presetClass="entr" presetSubtype="8" fill="hold" grpId="0" nodeType="after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wipe(left)">
                                      <p:cBhvr>
                                        <p:cTn id="84" dur="500"/>
                                        <p:tgtEl>
                                          <p:spTgt spid="43"/>
                                        </p:tgtEl>
                                      </p:cBhvr>
                                    </p:animEffect>
                                  </p:childTnLst>
                                </p:cTn>
                              </p:par>
                            </p:childTnLst>
                          </p:cTn>
                        </p:par>
                        <p:par>
                          <p:cTn id="85" fill="hold">
                            <p:stCondLst>
                              <p:cond delay="9000"/>
                            </p:stCondLst>
                            <p:childTnLst>
                              <p:par>
                                <p:cTn id="86" presetID="22" presetClass="entr" presetSubtype="8" fill="hold" grpId="0" nodeType="after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wipe(left)">
                                      <p:cBhvr>
                                        <p:cTn id="8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p:bldP spid="29" grpId="0"/>
      <p:bldP spid="32" grpId="0"/>
      <p:bldP spid="35" grpId="0"/>
      <p:bldP spid="39" grpId="0"/>
      <p:bldP spid="40" grpId="0"/>
      <p:bldP spid="41" grpId="0"/>
      <p:bldP spid="42" grpId="0"/>
      <p:bldP spid="43" grpId="0"/>
      <p:bldP spid="44" grpId="0"/>
      <p:bldP spid="45" grpId="0"/>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257375" y="1842381"/>
            <a:ext cx="563159" cy="1681821"/>
            <a:chOff x="1130115" y="1231708"/>
            <a:chExt cx="380273" cy="1135650"/>
          </a:xfrm>
          <a:solidFill>
            <a:schemeClr val="accent1"/>
          </a:solidFill>
        </p:grpSpPr>
        <p:sp>
          <p:nvSpPr>
            <p:cNvPr id="28" name="圆角矩形 27"/>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Group 61"/>
            <p:cNvGrpSpPr/>
            <p:nvPr/>
          </p:nvGrpSpPr>
          <p:grpSpPr>
            <a:xfrm>
              <a:off x="1143760" y="1231708"/>
              <a:ext cx="347391" cy="392181"/>
              <a:chOff x="1368788" y="1195980"/>
              <a:chExt cx="1009651" cy="1139821"/>
            </a:xfrm>
            <a:grpFill/>
          </p:grpSpPr>
          <p:sp>
            <p:nvSpPr>
              <p:cNvPr id="34" name="Freeform 6"/>
              <p:cNvSpPr>
                <a:spLocks noEditPoints="1"/>
              </p:cNvSpPr>
              <p:nvPr/>
            </p:nvSpPr>
            <p:spPr bwMode="auto">
              <a:xfrm>
                <a:off x="1643427" y="1195980"/>
                <a:ext cx="460377" cy="598485"/>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
              <p:cNvSpPr>
                <a:spLocks noEditPoints="1"/>
              </p:cNvSpPr>
              <p:nvPr/>
            </p:nvSpPr>
            <p:spPr bwMode="auto">
              <a:xfrm>
                <a:off x="1368788" y="1753191"/>
                <a:ext cx="1009651" cy="582610"/>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9"/>
              <p:cNvSpPr>
                <a:spLocks/>
              </p:cNvSpPr>
              <p:nvPr/>
            </p:nvSpPr>
            <p:spPr bwMode="auto">
              <a:xfrm>
                <a:off x="1816461" y="1850037"/>
                <a:ext cx="117476"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0" name="圆角矩形 29"/>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6246997" y="1815300"/>
            <a:ext cx="536090" cy="1685050"/>
            <a:chOff x="2319652" y="1231704"/>
            <a:chExt cx="361995" cy="1137830"/>
          </a:xfrm>
          <a:solidFill>
            <a:schemeClr val="accent4"/>
          </a:solidFill>
        </p:grpSpPr>
        <p:sp>
          <p:nvSpPr>
            <p:cNvPr id="38" name="圆角矩形 37"/>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2373129" y="1784512"/>
              <a:ext cx="251524" cy="585022"/>
              <a:chOff x="2373129" y="1782336"/>
              <a:chExt cx="251524" cy="585022"/>
            </a:xfrm>
            <a:grpFill/>
          </p:grpSpPr>
          <p:sp>
            <p:nvSpPr>
              <p:cNvPr id="43" name="圆角矩形 42"/>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sp>
        <p:nvSpPr>
          <p:cNvPr id="46" name="文本框 102"/>
          <p:cNvSpPr txBox="1"/>
          <p:nvPr/>
        </p:nvSpPr>
        <p:spPr>
          <a:xfrm>
            <a:off x="2066611" y="2089760"/>
            <a:ext cx="1147744" cy="769441"/>
          </a:xfrm>
          <a:prstGeom prst="rect">
            <a:avLst/>
          </a:prstGeom>
          <a:noFill/>
        </p:spPr>
        <p:txBody>
          <a:bodyPr wrap="square" rtlCol="0" anchor="ctr">
            <a:spAutoFit/>
          </a:bodyPr>
          <a:lstStyle/>
          <a:p>
            <a:r>
              <a:rPr lang="en-US" altLang="zh-CN" sz="4400" dirty="0" smtClean="0">
                <a:solidFill>
                  <a:schemeClr val="bg1">
                    <a:lumMod val="50000"/>
                  </a:schemeClr>
                </a:solidFill>
                <a:latin typeface="Agency FB" panose="020B0503020202020204" pitchFamily="34" charset="0"/>
                <a:ea typeface="华文细黑" panose="02010600040101010101" pitchFamily="2" charset="-122"/>
              </a:rPr>
              <a:t>48%</a:t>
            </a:r>
            <a:endParaRPr lang="zh-CN" altLang="en-US" sz="4400" dirty="0">
              <a:solidFill>
                <a:schemeClr val="bg1">
                  <a:lumMod val="50000"/>
                </a:schemeClr>
              </a:solidFill>
              <a:latin typeface="Agency FB" panose="020B0503020202020204" pitchFamily="34" charset="0"/>
              <a:ea typeface="华文细黑" panose="02010600040101010101" pitchFamily="2" charset="-122"/>
            </a:endParaRPr>
          </a:p>
        </p:txBody>
      </p:sp>
      <p:sp>
        <p:nvSpPr>
          <p:cNvPr id="50" name="文本框 106"/>
          <p:cNvSpPr txBox="1"/>
          <p:nvPr/>
        </p:nvSpPr>
        <p:spPr>
          <a:xfrm>
            <a:off x="6986871" y="2062685"/>
            <a:ext cx="1241903" cy="769441"/>
          </a:xfrm>
          <a:prstGeom prst="rect">
            <a:avLst/>
          </a:prstGeom>
          <a:noFill/>
        </p:spPr>
        <p:txBody>
          <a:bodyPr wrap="square" rtlCol="0" anchor="ctr">
            <a:spAutoFit/>
          </a:bodyPr>
          <a:lstStyle/>
          <a:p>
            <a:r>
              <a:rPr lang="en-US" altLang="zh-CN" sz="4400" dirty="0" smtClean="0">
                <a:solidFill>
                  <a:schemeClr val="bg1">
                    <a:lumMod val="50000"/>
                  </a:schemeClr>
                </a:solidFill>
                <a:latin typeface="Agency FB" panose="020B0503020202020204" pitchFamily="34" charset="0"/>
                <a:ea typeface="华文细黑" panose="02010600040101010101" pitchFamily="2" charset="-122"/>
              </a:rPr>
              <a:t>52%</a:t>
            </a:r>
            <a:endParaRPr lang="zh-CN" altLang="en-US" sz="4400" dirty="0">
              <a:solidFill>
                <a:schemeClr val="bg1">
                  <a:lumMod val="50000"/>
                </a:schemeClr>
              </a:solidFill>
              <a:latin typeface="Agency FB" panose="020B0503020202020204" pitchFamily="34" charset="0"/>
              <a:ea typeface="华文细黑" panose="02010600040101010101" pitchFamily="2" charset="-122"/>
            </a:endParaRPr>
          </a:p>
        </p:txBody>
      </p:sp>
      <p:grpSp>
        <p:nvGrpSpPr>
          <p:cNvPr id="5" name="组合 4"/>
          <p:cNvGrpSpPr/>
          <p:nvPr/>
        </p:nvGrpSpPr>
        <p:grpSpPr>
          <a:xfrm>
            <a:off x="1257375" y="3844264"/>
            <a:ext cx="4405166" cy="741580"/>
            <a:chOff x="1079812" y="3385323"/>
            <a:chExt cx="4405166" cy="741580"/>
          </a:xfrm>
        </p:grpSpPr>
        <p:grpSp>
          <p:nvGrpSpPr>
            <p:cNvPr id="53" name="组合 52"/>
            <p:cNvGrpSpPr/>
            <p:nvPr/>
          </p:nvGrpSpPr>
          <p:grpSpPr>
            <a:xfrm>
              <a:off x="1079812" y="3385323"/>
              <a:ext cx="248318" cy="741580"/>
              <a:chOff x="1130115" y="1231708"/>
              <a:chExt cx="380273" cy="1135650"/>
            </a:xfrm>
            <a:solidFill>
              <a:schemeClr val="accent1"/>
            </a:solidFill>
          </p:grpSpPr>
          <p:sp>
            <p:nvSpPr>
              <p:cNvPr id="54" name="圆角矩形 53"/>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Group 61"/>
              <p:cNvGrpSpPr/>
              <p:nvPr/>
            </p:nvGrpSpPr>
            <p:grpSpPr>
              <a:xfrm>
                <a:off x="1143760" y="1231708"/>
                <a:ext cx="347391" cy="392181"/>
                <a:chOff x="1368786" y="1195986"/>
                <a:chExt cx="1009650" cy="1139826"/>
              </a:xfrm>
              <a:grpFill/>
            </p:grpSpPr>
            <p:sp>
              <p:nvSpPr>
                <p:cNvPr id="75"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6" name="圆角矩形 55"/>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5" name="组合 84"/>
            <p:cNvGrpSpPr/>
            <p:nvPr/>
          </p:nvGrpSpPr>
          <p:grpSpPr>
            <a:xfrm>
              <a:off x="1541683" y="3385323"/>
              <a:ext cx="248318" cy="741580"/>
              <a:chOff x="1130115" y="1231708"/>
              <a:chExt cx="380273" cy="1135650"/>
            </a:xfrm>
            <a:solidFill>
              <a:schemeClr val="accent1"/>
            </a:solidFill>
          </p:grpSpPr>
          <p:sp>
            <p:nvSpPr>
              <p:cNvPr id="86" name="圆角矩形 8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Group 61"/>
              <p:cNvGrpSpPr/>
              <p:nvPr/>
            </p:nvGrpSpPr>
            <p:grpSpPr>
              <a:xfrm>
                <a:off x="1143760" y="1231708"/>
                <a:ext cx="347391" cy="392181"/>
                <a:chOff x="1368786" y="1195986"/>
                <a:chExt cx="1009650" cy="1139826"/>
              </a:xfrm>
              <a:grpFill/>
            </p:grpSpPr>
            <p:sp>
              <p:nvSpPr>
                <p:cNvPr id="9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8" name="圆角矩形 8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圆角矩形 8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圆角矩形 8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圆角矩形 9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2003555" y="3385323"/>
              <a:ext cx="248318" cy="741580"/>
              <a:chOff x="1130115" y="1231708"/>
              <a:chExt cx="380273" cy="1135650"/>
            </a:xfrm>
            <a:solidFill>
              <a:schemeClr val="accent1"/>
            </a:solidFill>
          </p:grpSpPr>
          <p:sp>
            <p:nvSpPr>
              <p:cNvPr id="96" name="圆角矩形 9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Group 61"/>
              <p:cNvGrpSpPr/>
              <p:nvPr/>
            </p:nvGrpSpPr>
            <p:grpSpPr>
              <a:xfrm>
                <a:off x="1143760" y="1231708"/>
                <a:ext cx="347391" cy="392181"/>
                <a:chOff x="1368786" y="1195986"/>
                <a:chExt cx="1009650" cy="1139826"/>
              </a:xfrm>
              <a:grpFill/>
            </p:grpSpPr>
            <p:sp>
              <p:nvSpPr>
                <p:cNvPr id="10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8" name="圆角矩形 9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圆角矩形 9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矩形 9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圆角矩形 10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a:off x="2465427" y="3385323"/>
              <a:ext cx="248318" cy="741580"/>
              <a:chOff x="1130115" y="1231708"/>
              <a:chExt cx="380273" cy="1135650"/>
            </a:xfrm>
            <a:solidFill>
              <a:schemeClr val="accent1"/>
            </a:solidFill>
          </p:grpSpPr>
          <p:sp>
            <p:nvSpPr>
              <p:cNvPr id="106" name="圆角矩形 10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7" name="Group 61"/>
              <p:cNvGrpSpPr/>
              <p:nvPr/>
            </p:nvGrpSpPr>
            <p:grpSpPr>
              <a:xfrm>
                <a:off x="1143760" y="1231708"/>
                <a:ext cx="347391" cy="392181"/>
                <a:chOff x="1368786" y="1195986"/>
                <a:chExt cx="1009650" cy="1139826"/>
              </a:xfrm>
              <a:grpFill/>
            </p:grpSpPr>
            <p:sp>
              <p:nvSpPr>
                <p:cNvPr id="11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8" name="圆角矩形 10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圆角矩形 10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圆角矩形 10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圆角矩形 11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5" name="组合 114"/>
            <p:cNvGrpSpPr/>
            <p:nvPr/>
          </p:nvGrpSpPr>
          <p:grpSpPr>
            <a:xfrm>
              <a:off x="2927299" y="3385323"/>
              <a:ext cx="248318" cy="741580"/>
              <a:chOff x="1130115" y="1231708"/>
              <a:chExt cx="380273" cy="1135650"/>
            </a:xfrm>
            <a:solidFill>
              <a:schemeClr val="accent1"/>
            </a:solidFill>
          </p:grpSpPr>
          <p:sp>
            <p:nvSpPr>
              <p:cNvPr id="116" name="圆角矩形 11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7" name="Group 61"/>
              <p:cNvGrpSpPr/>
              <p:nvPr/>
            </p:nvGrpSpPr>
            <p:grpSpPr>
              <a:xfrm>
                <a:off x="1143760" y="1231708"/>
                <a:ext cx="347391" cy="392181"/>
                <a:chOff x="1368786" y="1195986"/>
                <a:chExt cx="1009650" cy="1139826"/>
              </a:xfrm>
              <a:grpFill/>
            </p:grpSpPr>
            <p:sp>
              <p:nvSpPr>
                <p:cNvPr id="12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8" name="圆角矩形 11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圆角矩形 11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圆角矩形 11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圆角矩形 12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5" name="组合 124"/>
            <p:cNvGrpSpPr/>
            <p:nvPr/>
          </p:nvGrpSpPr>
          <p:grpSpPr>
            <a:xfrm>
              <a:off x="3389171" y="3385323"/>
              <a:ext cx="248318" cy="741580"/>
              <a:chOff x="1130115" y="1231708"/>
              <a:chExt cx="380273" cy="1135650"/>
            </a:xfrm>
            <a:solidFill>
              <a:schemeClr val="accent1"/>
            </a:solidFill>
          </p:grpSpPr>
          <p:sp>
            <p:nvSpPr>
              <p:cNvPr id="126" name="圆角矩形 12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7" name="Group 61"/>
              <p:cNvGrpSpPr/>
              <p:nvPr/>
            </p:nvGrpSpPr>
            <p:grpSpPr>
              <a:xfrm>
                <a:off x="1143760" y="1231708"/>
                <a:ext cx="347391" cy="392181"/>
                <a:chOff x="1368786" y="1195986"/>
                <a:chExt cx="1009650" cy="1139826"/>
              </a:xfrm>
              <a:grpFill/>
            </p:grpSpPr>
            <p:sp>
              <p:nvSpPr>
                <p:cNvPr id="13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8" name="圆角矩形 12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圆角矩形 12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圆角矩形 12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圆角矩形 13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5" name="组合 134"/>
            <p:cNvGrpSpPr/>
            <p:nvPr/>
          </p:nvGrpSpPr>
          <p:grpSpPr>
            <a:xfrm>
              <a:off x="3851043" y="3385323"/>
              <a:ext cx="248318" cy="741580"/>
              <a:chOff x="1130115" y="1231708"/>
              <a:chExt cx="380273" cy="1135650"/>
            </a:xfrm>
            <a:solidFill>
              <a:schemeClr val="accent1"/>
            </a:solidFill>
          </p:grpSpPr>
          <p:sp>
            <p:nvSpPr>
              <p:cNvPr id="136" name="圆角矩形 13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Group 61"/>
              <p:cNvGrpSpPr/>
              <p:nvPr/>
            </p:nvGrpSpPr>
            <p:grpSpPr>
              <a:xfrm>
                <a:off x="1143760" y="1231708"/>
                <a:ext cx="347391" cy="392181"/>
                <a:chOff x="1368786" y="1195986"/>
                <a:chExt cx="1009650" cy="1139826"/>
              </a:xfrm>
              <a:grpFill/>
            </p:grpSpPr>
            <p:sp>
              <p:nvSpPr>
                <p:cNvPr id="14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8" name="圆角矩形 13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圆角矩形 13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圆角矩形 13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圆角矩形 14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5" name="组合 144"/>
            <p:cNvGrpSpPr/>
            <p:nvPr/>
          </p:nvGrpSpPr>
          <p:grpSpPr>
            <a:xfrm>
              <a:off x="4312914" y="3385323"/>
              <a:ext cx="248318" cy="741580"/>
              <a:chOff x="1130115" y="1231708"/>
              <a:chExt cx="380273" cy="1135650"/>
            </a:xfrm>
            <a:solidFill>
              <a:schemeClr val="accent1"/>
            </a:solidFill>
          </p:grpSpPr>
          <p:sp>
            <p:nvSpPr>
              <p:cNvPr id="146" name="圆角矩形 14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7" name="Group 61"/>
              <p:cNvGrpSpPr/>
              <p:nvPr/>
            </p:nvGrpSpPr>
            <p:grpSpPr>
              <a:xfrm>
                <a:off x="1143760" y="1231708"/>
                <a:ext cx="347391" cy="392181"/>
                <a:chOff x="1368786" y="1195986"/>
                <a:chExt cx="1009650" cy="1139826"/>
              </a:xfrm>
              <a:grpFill/>
            </p:grpSpPr>
            <p:sp>
              <p:nvSpPr>
                <p:cNvPr id="15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8" name="圆角矩形 14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圆角矩形 14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圆角矩形 14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圆角矩形 15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4774786" y="3385323"/>
              <a:ext cx="248318" cy="741580"/>
              <a:chOff x="1130115" y="1231708"/>
              <a:chExt cx="380273" cy="1135650"/>
            </a:xfrm>
            <a:solidFill>
              <a:schemeClr val="accent1"/>
            </a:solidFill>
          </p:grpSpPr>
          <p:sp>
            <p:nvSpPr>
              <p:cNvPr id="156" name="圆角矩形 15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Group 61"/>
              <p:cNvGrpSpPr/>
              <p:nvPr/>
            </p:nvGrpSpPr>
            <p:grpSpPr>
              <a:xfrm>
                <a:off x="1143760" y="1231708"/>
                <a:ext cx="347391" cy="392181"/>
                <a:chOff x="1368786" y="1195986"/>
                <a:chExt cx="1009650" cy="1139826"/>
              </a:xfrm>
              <a:grpFill/>
            </p:grpSpPr>
            <p:sp>
              <p:nvSpPr>
                <p:cNvPr id="16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8" name="圆角矩形 15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圆角矩形 15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圆角矩形 15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圆角矩形 16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5" name="组合 164"/>
            <p:cNvGrpSpPr/>
            <p:nvPr/>
          </p:nvGrpSpPr>
          <p:grpSpPr>
            <a:xfrm>
              <a:off x="5236660" y="3385323"/>
              <a:ext cx="248318" cy="741580"/>
              <a:chOff x="1130115" y="1231708"/>
              <a:chExt cx="380273" cy="1135650"/>
            </a:xfrm>
            <a:solidFill>
              <a:schemeClr val="accent1"/>
            </a:solidFill>
          </p:grpSpPr>
          <p:sp>
            <p:nvSpPr>
              <p:cNvPr id="166" name="圆角矩形 16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7" name="Group 61"/>
              <p:cNvGrpSpPr/>
              <p:nvPr/>
            </p:nvGrpSpPr>
            <p:grpSpPr>
              <a:xfrm>
                <a:off x="1143760" y="1231708"/>
                <a:ext cx="347391" cy="392181"/>
                <a:chOff x="1368786" y="1195986"/>
                <a:chExt cx="1009650" cy="1139826"/>
              </a:xfrm>
              <a:grpFill/>
            </p:grpSpPr>
            <p:sp>
              <p:nvSpPr>
                <p:cNvPr id="17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68" name="圆角矩形 16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圆角矩形 16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圆角矩形 16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圆角矩形 17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 name="组合 5"/>
          <p:cNvGrpSpPr/>
          <p:nvPr/>
        </p:nvGrpSpPr>
        <p:grpSpPr>
          <a:xfrm>
            <a:off x="1257375" y="4818046"/>
            <a:ext cx="4405166" cy="741580"/>
            <a:chOff x="1079812" y="4359105"/>
            <a:chExt cx="4405166" cy="741580"/>
          </a:xfrm>
        </p:grpSpPr>
        <p:grpSp>
          <p:nvGrpSpPr>
            <p:cNvPr id="175" name="组合 174"/>
            <p:cNvGrpSpPr/>
            <p:nvPr/>
          </p:nvGrpSpPr>
          <p:grpSpPr>
            <a:xfrm>
              <a:off x="1079812" y="4359105"/>
              <a:ext cx="248318" cy="741580"/>
              <a:chOff x="1130115" y="1231708"/>
              <a:chExt cx="380273" cy="1135650"/>
            </a:xfrm>
            <a:solidFill>
              <a:schemeClr val="accent1"/>
            </a:solidFill>
          </p:grpSpPr>
          <p:sp>
            <p:nvSpPr>
              <p:cNvPr id="176" name="圆角矩形 17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7" name="Group 61"/>
              <p:cNvGrpSpPr/>
              <p:nvPr/>
            </p:nvGrpSpPr>
            <p:grpSpPr>
              <a:xfrm>
                <a:off x="1143760" y="1231708"/>
                <a:ext cx="347391" cy="392181"/>
                <a:chOff x="1368786" y="1195986"/>
                <a:chExt cx="1009650" cy="1139826"/>
              </a:xfrm>
              <a:grpFill/>
            </p:grpSpPr>
            <p:sp>
              <p:nvSpPr>
                <p:cNvPr id="18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8" name="圆角矩形 17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圆角矩形 17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圆角矩形 17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圆角矩形 18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5" name="组合 184"/>
            <p:cNvGrpSpPr/>
            <p:nvPr/>
          </p:nvGrpSpPr>
          <p:grpSpPr>
            <a:xfrm>
              <a:off x="1541683" y="4359105"/>
              <a:ext cx="248318" cy="741580"/>
              <a:chOff x="1130115" y="1231708"/>
              <a:chExt cx="380273" cy="1135650"/>
            </a:xfrm>
            <a:solidFill>
              <a:schemeClr val="accent1"/>
            </a:solidFill>
          </p:grpSpPr>
          <p:sp>
            <p:nvSpPr>
              <p:cNvPr id="186" name="圆角矩形 18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7" name="Group 61"/>
              <p:cNvGrpSpPr/>
              <p:nvPr/>
            </p:nvGrpSpPr>
            <p:grpSpPr>
              <a:xfrm>
                <a:off x="1143760" y="1231708"/>
                <a:ext cx="347391" cy="392181"/>
                <a:chOff x="1368786" y="1195986"/>
                <a:chExt cx="1009650" cy="1139826"/>
              </a:xfrm>
              <a:grpFill/>
            </p:grpSpPr>
            <p:sp>
              <p:nvSpPr>
                <p:cNvPr id="19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8" name="圆角矩形 18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圆角矩形 18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圆角矩形 18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圆角矩形 19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5" name="组合 194"/>
            <p:cNvGrpSpPr/>
            <p:nvPr/>
          </p:nvGrpSpPr>
          <p:grpSpPr>
            <a:xfrm>
              <a:off x="2003555" y="4359105"/>
              <a:ext cx="248318" cy="741580"/>
              <a:chOff x="1130115" y="1231708"/>
              <a:chExt cx="380273" cy="1135650"/>
            </a:xfrm>
            <a:solidFill>
              <a:schemeClr val="accent1"/>
            </a:solidFill>
          </p:grpSpPr>
          <p:sp>
            <p:nvSpPr>
              <p:cNvPr id="196" name="圆角矩形 19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7" name="Group 61"/>
              <p:cNvGrpSpPr/>
              <p:nvPr/>
            </p:nvGrpSpPr>
            <p:grpSpPr>
              <a:xfrm>
                <a:off x="1143760" y="1231708"/>
                <a:ext cx="347391" cy="392181"/>
                <a:chOff x="1368786" y="1195986"/>
                <a:chExt cx="1009650" cy="1139826"/>
              </a:xfrm>
              <a:grpFill/>
            </p:grpSpPr>
            <p:sp>
              <p:nvSpPr>
                <p:cNvPr id="20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98" name="圆角矩形 19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矩形 19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矩形 19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圆角矩形 20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5" name="组合 204"/>
            <p:cNvGrpSpPr/>
            <p:nvPr/>
          </p:nvGrpSpPr>
          <p:grpSpPr>
            <a:xfrm>
              <a:off x="2465427" y="4359105"/>
              <a:ext cx="248318" cy="741580"/>
              <a:chOff x="1130115" y="1231708"/>
              <a:chExt cx="380273" cy="1135650"/>
            </a:xfrm>
            <a:solidFill>
              <a:schemeClr val="accent1"/>
            </a:solidFill>
          </p:grpSpPr>
          <p:sp>
            <p:nvSpPr>
              <p:cNvPr id="206" name="圆角矩形 20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7" name="Group 61"/>
              <p:cNvGrpSpPr/>
              <p:nvPr/>
            </p:nvGrpSpPr>
            <p:grpSpPr>
              <a:xfrm>
                <a:off x="1143760" y="1231708"/>
                <a:ext cx="347391" cy="392181"/>
                <a:chOff x="1368786" y="1195986"/>
                <a:chExt cx="1009650" cy="1139826"/>
              </a:xfrm>
              <a:grpFill/>
            </p:grpSpPr>
            <p:sp>
              <p:nvSpPr>
                <p:cNvPr id="21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8" name="圆角矩形 20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矩形 20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圆角矩形 21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5" name="组合 214"/>
            <p:cNvGrpSpPr/>
            <p:nvPr/>
          </p:nvGrpSpPr>
          <p:grpSpPr>
            <a:xfrm>
              <a:off x="2927299" y="4359105"/>
              <a:ext cx="248318" cy="741580"/>
              <a:chOff x="1130115" y="1231708"/>
              <a:chExt cx="380273" cy="1135650"/>
            </a:xfrm>
            <a:solidFill>
              <a:schemeClr val="bg1">
                <a:lumMod val="75000"/>
              </a:schemeClr>
            </a:solidFill>
          </p:grpSpPr>
          <p:sp>
            <p:nvSpPr>
              <p:cNvPr id="216" name="圆角矩形 21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7" name="Group 61"/>
              <p:cNvGrpSpPr/>
              <p:nvPr/>
            </p:nvGrpSpPr>
            <p:grpSpPr>
              <a:xfrm>
                <a:off x="1143760" y="1231708"/>
                <a:ext cx="347391" cy="392181"/>
                <a:chOff x="1368786" y="1195986"/>
                <a:chExt cx="1009650" cy="1139826"/>
              </a:xfrm>
              <a:grpFill/>
            </p:grpSpPr>
            <p:sp>
              <p:nvSpPr>
                <p:cNvPr id="22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8" name="圆角矩形 21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圆角矩形 21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圆角矩形 21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1" name="圆角矩形 22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5" name="组合 224"/>
            <p:cNvGrpSpPr/>
            <p:nvPr/>
          </p:nvGrpSpPr>
          <p:grpSpPr>
            <a:xfrm>
              <a:off x="3389171" y="4359105"/>
              <a:ext cx="248318" cy="741580"/>
              <a:chOff x="1130115" y="1231708"/>
              <a:chExt cx="380273" cy="1135650"/>
            </a:xfrm>
            <a:solidFill>
              <a:schemeClr val="bg1">
                <a:lumMod val="75000"/>
              </a:schemeClr>
            </a:solidFill>
          </p:grpSpPr>
          <p:sp>
            <p:nvSpPr>
              <p:cNvPr id="226" name="圆角矩形 22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7" name="Group 61"/>
              <p:cNvGrpSpPr/>
              <p:nvPr/>
            </p:nvGrpSpPr>
            <p:grpSpPr>
              <a:xfrm>
                <a:off x="1143760" y="1231708"/>
                <a:ext cx="347391" cy="392181"/>
                <a:chOff x="1368786" y="1195986"/>
                <a:chExt cx="1009650" cy="1139826"/>
              </a:xfrm>
              <a:grpFill/>
            </p:grpSpPr>
            <p:sp>
              <p:nvSpPr>
                <p:cNvPr id="23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8" name="圆角矩形 22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9" name="圆角矩形 22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圆角矩形 22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圆角矩形 23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5" name="组合 234"/>
            <p:cNvGrpSpPr/>
            <p:nvPr/>
          </p:nvGrpSpPr>
          <p:grpSpPr>
            <a:xfrm>
              <a:off x="3851043" y="4359105"/>
              <a:ext cx="248318" cy="741580"/>
              <a:chOff x="1130115" y="1231708"/>
              <a:chExt cx="380273" cy="1135650"/>
            </a:xfrm>
            <a:solidFill>
              <a:schemeClr val="bg1">
                <a:lumMod val="75000"/>
              </a:schemeClr>
            </a:solidFill>
          </p:grpSpPr>
          <p:sp>
            <p:nvSpPr>
              <p:cNvPr id="236" name="圆角矩形 23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7" name="Group 61"/>
              <p:cNvGrpSpPr/>
              <p:nvPr/>
            </p:nvGrpSpPr>
            <p:grpSpPr>
              <a:xfrm>
                <a:off x="1143760" y="1231708"/>
                <a:ext cx="347391" cy="392181"/>
                <a:chOff x="1368786" y="1195986"/>
                <a:chExt cx="1009650" cy="1139826"/>
              </a:xfrm>
              <a:grpFill/>
            </p:grpSpPr>
            <p:sp>
              <p:nvSpPr>
                <p:cNvPr id="24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8" name="圆角矩形 23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圆角矩形 23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圆角矩形 23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圆角矩形 24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5" name="组合 244"/>
            <p:cNvGrpSpPr/>
            <p:nvPr/>
          </p:nvGrpSpPr>
          <p:grpSpPr>
            <a:xfrm>
              <a:off x="4312914" y="4359105"/>
              <a:ext cx="248318" cy="741580"/>
              <a:chOff x="1130115" y="1231708"/>
              <a:chExt cx="380273" cy="1135650"/>
            </a:xfrm>
            <a:solidFill>
              <a:schemeClr val="bg1">
                <a:lumMod val="75000"/>
              </a:schemeClr>
            </a:solidFill>
          </p:grpSpPr>
          <p:sp>
            <p:nvSpPr>
              <p:cNvPr id="246" name="圆角矩形 24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7" name="Group 61"/>
              <p:cNvGrpSpPr/>
              <p:nvPr/>
            </p:nvGrpSpPr>
            <p:grpSpPr>
              <a:xfrm>
                <a:off x="1143760" y="1231708"/>
                <a:ext cx="347391" cy="392181"/>
                <a:chOff x="1368786" y="1195986"/>
                <a:chExt cx="1009650" cy="1139826"/>
              </a:xfrm>
              <a:grpFill/>
            </p:grpSpPr>
            <p:sp>
              <p:nvSpPr>
                <p:cNvPr id="25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8" name="圆角矩形 24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圆角矩形 24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0" name="圆角矩形 24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圆角矩形 25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5" name="组合 254"/>
            <p:cNvGrpSpPr/>
            <p:nvPr/>
          </p:nvGrpSpPr>
          <p:grpSpPr>
            <a:xfrm>
              <a:off x="4774786" y="4359105"/>
              <a:ext cx="248318" cy="741580"/>
              <a:chOff x="1130115" y="1231708"/>
              <a:chExt cx="380273" cy="1135650"/>
            </a:xfrm>
            <a:solidFill>
              <a:schemeClr val="bg1">
                <a:lumMod val="75000"/>
              </a:schemeClr>
            </a:solidFill>
          </p:grpSpPr>
          <p:sp>
            <p:nvSpPr>
              <p:cNvPr id="256" name="圆角矩形 25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7" name="Group 61"/>
              <p:cNvGrpSpPr/>
              <p:nvPr/>
            </p:nvGrpSpPr>
            <p:grpSpPr>
              <a:xfrm>
                <a:off x="1143760" y="1231708"/>
                <a:ext cx="347391" cy="392181"/>
                <a:chOff x="1368786" y="1195986"/>
                <a:chExt cx="1009650" cy="1139826"/>
              </a:xfrm>
              <a:grpFill/>
            </p:grpSpPr>
            <p:sp>
              <p:nvSpPr>
                <p:cNvPr id="26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8" name="圆角矩形 25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9" name="圆角矩形 25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圆角矩形 25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圆角矩形 26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5" name="组合 264"/>
            <p:cNvGrpSpPr/>
            <p:nvPr/>
          </p:nvGrpSpPr>
          <p:grpSpPr>
            <a:xfrm>
              <a:off x="5236660" y="4359105"/>
              <a:ext cx="248318" cy="741580"/>
              <a:chOff x="1130115" y="1231708"/>
              <a:chExt cx="380273" cy="1135650"/>
            </a:xfrm>
            <a:solidFill>
              <a:schemeClr val="bg1">
                <a:lumMod val="75000"/>
              </a:schemeClr>
            </a:solidFill>
          </p:grpSpPr>
          <p:sp>
            <p:nvSpPr>
              <p:cNvPr id="266" name="圆角矩形 265"/>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7" name="Group 61"/>
              <p:cNvGrpSpPr/>
              <p:nvPr/>
            </p:nvGrpSpPr>
            <p:grpSpPr>
              <a:xfrm>
                <a:off x="1143760" y="1231708"/>
                <a:ext cx="347391" cy="392181"/>
                <a:chOff x="1368786" y="1195986"/>
                <a:chExt cx="1009650" cy="1139826"/>
              </a:xfrm>
              <a:grpFill/>
            </p:grpSpPr>
            <p:sp>
              <p:nvSpPr>
                <p:cNvPr id="27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9"/>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8" name="圆角矩形 267"/>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圆角矩形 268"/>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圆角矩形 269"/>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圆角矩形 270"/>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p:cNvGrpSpPr/>
          <p:nvPr/>
        </p:nvGrpSpPr>
        <p:grpSpPr>
          <a:xfrm>
            <a:off x="6211370" y="3817391"/>
            <a:ext cx="4405166" cy="742800"/>
            <a:chOff x="6033807" y="3358450"/>
            <a:chExt cx="4405166" cy="742800"/>
          </a:xfrm>
        </p:grpSpPr>
        <p:grpSp>
          <p:nvGrpSpPr>
            <p:cNvPr id="275" name="组合 274"/>
            <p:cNvGrpSpPr/>
            <p:nvPr/>
          </p:nvGrpSpPr>
          <p:grpSpPr>
            <a:xfrm>
              <a:off x="6033807" y="3358450"/>
              <a:ext cx="236318" cy="742800"/>
              <a:chOff x="2319652" y="1231704"/>
              <a:chExt cx="361995" cy="1137830"/>
            </a:xfrm>
            <a:solidFill>
              <a:schemeClr val="accent4"/>
            </a:solidFill>
          </p:grpSpPr>
          <p:sp>
            <p:nvSpPr>
              <p:cNvPr id="276" name="圆角矩形 275"/>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7" name="圆角矩形 276"/>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圆角矩形 277"/>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9" name="组合 278"/>
              <p:cNvGrpSpPr/>
              <p:nvPr/>
            </p:nvGrpSpPr>
            <p:grpSpPr>
              <a:xfrm>
                <a:off x="2373129" y="1784512"/>
                <a:ext cx="251524" cy="585022"/>
                <a:chOff x="2373129" y="1782336"/>
                <a:chExt cx="251524" cy="585022"/>
              </a:xfrm>
              <a:grpFill/>
            </p:grpSpPr>
            <p:sp>
              <p:nvSpPr>
                <p:cNvPr id="281" name="圆角矩形 280"/>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圆角矩形 281"/>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0"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83" name="组合 282"/>
            <p:cNvGrpSpPr/>
            <p:nvPr/>
          </p:nvGrpSpPr>
          <p:grpSpPr>
            <a:xfrm>
              <a:off x="6497012" y="3358450"/>
              <a:ext cx="236318" cy="742800"/>
              <a:chOff x="2319652" y="1231704"/>
              <a:chExt cx="361995" cy="1137830"/>
            </a:xfrm>
            <a:solidFill>
              <a:schemeClr val="accent4"/>
            </a:solidFill>
          </p:grpSpPr>
          <p:sp>
            <p:nvSpPr>
              <p:cNvPr id="284" name="圆角矩形 283"/>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圆角矩形 284"/>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圆角矩形 285"/>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7" name="组合 286"/>
              <p:cNvGrpSpPr/>
              <p:nvPr/>
            </p:nvGrpSpPr>
            <p:grpSpPr>
              <a:xfrm>
                <a:off x="2373129" y="1784512"/>
                <a:ext cx="251524" cy="585022"/>
                <a:chOff x="2373129" y="1782336"/>
                <a:chExt cx="251524" cy="585022"/>
              </a:xfrm>
              <a:grpFill/>
            </p:grpSpPr>
            <p:sp>
              <p:nvSpPr>
                <p:cNvPr id="289" name="圆角矩形 288"/>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圆角矩形 289"/>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8"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91" name="组合 290"/>
            <p:cNvGrpSpPr/>
            <p:nvPr/>
          </p:nvGrpSpPr>
          <p:grpSpPr>
            <a:xfrm>
              <a:off x="6960217" y="3358450"/>
              <a:ext cx="236318" cy="742800"/>
              <a:chOff x="2319652" y="1231704"/>
              <a:chExt cx="361995" cy="1137830"/>
            </a:xfrm>
            <a:solidFill>
              <a:schemeClr val="accent4"/>
            </a:solidFill>
          </p:grpSpPr>
          <p:sp>
            <p:nvSpPr>
              <p:cNvPr id="292" name="圆角矩形 291"/>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圆角矩形 292"/>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圆角矩形 293"/>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5" name="组合 294"/>
              <p:cNvGrpSpPr/>
              <p:nvPr/>
            </p:nvGrpSpPr>
            <p:grpSpPr>
              <a:xfrm>
                <a:off x="2373129" y="1784512"/>
                <a:ext cx="251524" cy="585022"/>
                <a:chOff x="2373129" y="1782336"/>
                <a:chExt cx="251524" cy="585022"/>
              </a:xfrm>
              <a:grpFill/>
            </p:grpSpPr>
            <p:sp>
              <p:nvSpPr>
                <p:cNvPr id="297" name="圆角矩形 296"/>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圆角矩形 297"/>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6"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99" name="组合 298"/>
            <p:cNvGrpSpPr/>
            <p:nvPr/>
          </p:nvGrpSpPr>
          <p:grpSpPr>
            <a:xfrm>
              <a:off x="7423421" y="3358450"/>
              <a:ext cx="236318" cy="742800"/>
              <a:chOff x="2319652" y="1231704"/>
              <a:chExt cx="361995" cy="1137830"/>
            </a:xfrm>
            <a:solidFill>
              <a:schemeClr val="accent4"/>
            </a:solidFill>
          </p:grpSpPr>
          <p:sp>
            <p:nvSpPr>
              <p:cNvPr id="300" name="圆角矩形 299"/>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1" name="圆角矩形 300"/>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2" name="圆角矩形 301"/>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3" name="组合 302"/>
              <p:cNvGrpSpPr/>
              <p:nvPr/>
            </p:nvGrpSpPr>
            <p:grpSpPr>
              <a:xfrm>
                <a:off x="2373129" y="1784512"/>
                <a:ext cx="251524" cy="585022"/>
                <a:chOff x="2373129" y="1782336"/>
                <a:chExt cx="251524" cy="585022"/>
              </a:xfrm>
              <a:grpFill/>
            </p:grpSpPr>
            <p:sp>
              <p:nvSpPr>
                <p:cNvPr id="305" name="圆角矩形 304"/>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圆角矩形 305"/>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4"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07" name="组合 306"/>
            <p:cNvGrpSpPr/>
            <p:nvPr/>
          </p:nvGrpSpPr>
          <p:grpSpPr>
            <a:xfrm>
              <a:off x="7886626" y="3358450"/>
              <a:ext cx="236318" cy="742800"/>
              <a:chOff x="2319652" y="1231704"/>
              <a:chExt cx="361995" cy="1137830"/>
            </a:xfrm>
            <a:solidFill>
              <a:schemeClr val="accent4"/>
            </a:solidFill>
          </p:grpSpPr>
          <p:sp>
            <p:nvSpPr>
              <p:cNvPr id="308" name="圆角矩形 307"/>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圆角矩形 308"/>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圆角矩形 309"/>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1" name="组合 310"/>
              <p:cNvGrpSpPr/>
              <p:nvPr/>
            </p:nvGrpSpPr>
            <p:grpSpPr>
              <a:xfrm>
                <a:off x="2373129" y="1784512"/>
                <a:ext cx="251524" cy="585022"/>
                <a:chOff x="2373129" y="1782336"/>
                <a:chExt cx="251524" cy="585022"/>
              </a:xfrm>
              <a:grpFill/>
            </p:grpSpPr>
            <p:sp>
              <p:nvSpPr>
                <p:cNvPr id="313" name="圆角矩形 312"/>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圆角矩形 313"/>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2"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15" name="组合 314"/>
            <p:cNvGrpSpPr/>
            <p:nvPr/>
          </p:nvGrpSpPr>
          <p:grpSpPr>
            <a:xfrm>
              <a:off x="8349831" y="3358450"/>
              <a:ext cx="236318" cy="742800"/>
              <a:chOff x="2319652" y="1231704"/>
              <a:chExt cx="361995" cy="1137830"/>
            </a:xfrm>
            <a:solidFill>
              <a:schemeClr val="accent4"/>
            </a:solidFill>
          </p:grpSpPr>
          <p:sp>
            <p:nvSpPr>
              <p:cNvPr id="316" name="圆角矩形 315"/>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圆角矩形 316"/>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圆角矩形 317"/>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9" name="组合 318"/>
              <p:cNvGrpSpPr/>
              <p:nvPr/>
            </p:nvGrpSpPr>
            <p:grpSpPr>
              <a:xfrm>
                <a:off x="2373129" y="1784512"/>
                <a:ext cx="251524" cy="585022"/>
                <a:chOff x="2373129" y="1782336"/>
                <a:chExt cx="251524" cy="585022"/>
              </a:xfrm>
              <a:grpFill/>
            </p:grpSpPr>
            <p:sp>
              <p:nvSpPr>
                <p:cNvPr id="321" name="圆角矩形 320"/>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2" name="圆角矩形 321"/>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0"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23" name="组合 322"/>
            <p:cNvGrpSpPr/>
            <p:nvPr/>
          </p:nvGrpSpPr>
          <p:grpSpPr>
            <a:xfrm>
              <a:off x="8813035" y="3358450"/>
              <a:ext cx="236318" cy="742800"/>
              <a:chOff x="2319652" y="1231704"/>
              <a:chExt cx="361995" cy="1137830"/>
            </a:xfrm>
            <a:solidFill>
              <a:schemeClr val="accent4"/>
            </a:solidFill>
          </p:grpSpPr>
          <p:sp>
            <p:nvSpPr>
              <p:cNvPr id="324" name="圆角矩形 323"/>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5" name="圆角矩形 324"/>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圆角矩形 325"/>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7" name="组合 326"/>
              <p:cNvGrpSpPr/>
              <p:nvPr/>
            </p:nvGrpSpPr>
            <p:grpSpPr>
              <a:xfrm>
                <a:off x="2373129" y="1784512"/>
                <a:ext cx="251524" cy="585022"/>
                <a:chOff x="2373129" y="1782336"/>
                <a:chExt cx="251524" cy="585022"/>
              </a:xfrm>
              <a:grpFill/>
            </p:grpSpPr>
            <p:sp>
              <p:nvSpPr>
                <p:cNvPr id="329" name="圆角矩形 328"/>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圆角矩形 329"/>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8"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31" name="组合 330"/>
            <p:cNvGrpSpPr/>
            <p:nvPr/>
          </p:nvGrpSpPr>
          <p:grpSpPr>
            <a:xfrm>
              <a:off x="9276240" y="3358450"/>
              <a:ext cx="236318" cy="742800"/>
              <a:chOff x="2319652" y="1231704"/>
              <a:chExt cx="361995" cy="1137830"/>
            </a:xfrm>
            <a:solidFill>
              <a:schemeClr val="accent4"/>
            </a:solidFill>
          </p:grpSpPr>
          <p:sp>
            <p:nvSpPr>
              <p:cNvPr id="332" name="圆角矩形 331"/>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圆角矩形 332"/>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圆角矩形 333"/>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5" name="组合 334"/>
              <p:cNvGrpSpPr/>
              <p:nvPr/>
            </p:nvGrpSpPr>
            <p:grpSpPr>
              <a:xfrm>
                <a:off x="2373129" y="1784512"/>
                <a:ext cx="251524" cy="585022"/>
                <a:chOff x="2373129" y="1782336"/>
                <a:chExt cx="251524" cy="585022"/>
              </a:xfrm>
              <a:grpFill/>
            </p:grpSpPr>
            <p:sp>
              <p:nvSpPr>
                <p:cNvPr id="337" name="圆角矩形 336"/>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8" name="圆角矩形 337"/>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6"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39" name="组合 338"/>
            <p:cNvGrpSpPr/>
            <p:nvPr/>
          </p:nvGrpSpPr>
          <p:grpSpPr>
            <a:xfrm>
              <a:off x="9739445" y="3358450"/>
              <a:ext cx="236318" cy="742800"/>
              <a:chOff x="2319652" y="1231704"/>
              <a:chExt cx="361995" cy="1137830"/>
            </a:xfrm>
            <a:solidFill>
              <a:schemeClr val="accent4"/>
            </a:solidFill>
          </p:grpSpPr>
          <p:sp>
            <p:nvSpPr>
              <p:cNvPr id="340" name="圆角矩形 339"/>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圆角矩形 340"/>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圆角矩形 341"/>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3" name="组合 342"/>
              <p:cNvGrpSpPr/>
              <p:nvPr/>
            </p:nvGrpSpPr>
            <p:grpSpPr>
              <a:xfrm>
                <a:off x="2373129" y="1784512"/>
                <a:ext cx="251524" cy="585022"/>
                <a:chOff x="2373129" y="1782336"/>
                <a:chExt cx="251524" cy="585022"/>
              </a:xfrm>
              <a:grpFill/>
            </p:grpSpPr>
            <p:sp>
              <p:nvSpPr>
                <p:cNvPr id="345" name="圆角矩形 344"/>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6" name="圆角矩形 345"/>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4"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47" name="组合 346"/>
            <p:cNvGrpSpPr/>
            <p:nvPr/>
          </p:nvGrpSpPr>
          <p:grpSpPr>
            <a:xfrm>
              <a:off x="10202655" y="3358450"/>
              <a:ext cx="236318" cy="742800"/>
              <a:chOff x="2319652" y="1231704"/>
              <a:chExt cx="361995" cy="1137830"/>
            </a:xfrm>
            <a:solidFill>
              <a:schemeClr val="accent4"/>
            </a:solidFill>
          </p:grpSpPr>
          <p:sp>
            <p:nvSpPr>
              <p:cNvPr id="348" name="圆角矩形 347"/>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9" name="圆角矩形 348"/>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0" name="圆角矩形 349"/>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1" name="组合 350"/>
              <p:cNvGrpSpPr/>
              <p:nvPr/>
            </p:nvGrpSpPr>
            <p:grpSpPr>
              <a:xfrm>
                <a:off x="2373129" y="1784512"/>
                <a:ext cx="251524" cy="585022"/>
                <a:chOff x="2373129" y="1782336"/>
                <a:chExt cx="251524" cy="585022"/>
              </a:xfrm>
              <a:grpFill/>
            </p:grpSpPr>
            <p:sp>
              <p:nvSpPr>
                <p:cNvPr id="353" name="圆角矩形 352"/>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圆角矩形 353"/>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2"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8" name="组合 7"/>
          <p:cNvGrpSpPr/>
          <p:nvPr/>
        </p:nvGrpSpPr>
        <p:grpSpPr>
          <a:xfrm>
            <a:off x="6211370" y="4791172"/>
            <a:ext cx="4405166" cy="742800"/>
            <a:chOff x="6033807" y="4332231"/>
            <a:chExt cx="4405166" cy="742800"/>
          </a:xfrm>
        </p:grpSpPr>
        <p:grpSp>
          <p:nvGrpSpPr>
            <p:cNvPr id="355" name="组合 354"/>
            <p:cNvGrpSpPr/>
            <p:nvPr/>
          </p:nvGrpSpPr>
          <p:grpSpPr>
            <a:xfrm>
              <a:off x="6033807" y="4332231"/>
              <a:ext cx="236318" cy="742800"/>
              <a:chOff x="2319652" y="1231704"/>
              <a:chExt cx="361995" cy="1137830"/>
            </a:xfrm>
            <a:solidFill>
              <a:schemeClr val="accent4"/>
            </a:solidFill>
          </p:grpSpPr>
          <p:sp>
            <p:nvSpPr>
              <p:cNvPr id="356" name="圆角矩形 355"/>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7" name="圆角矩形 356"/>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8" name="圆角矩形 357"/>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9" name="组合 358"/>
              <p:cNvGrpSpPr/>
              <p:nvPr/>
            </p:nvGrpSpPr>
            <p:grpSpPr>
              <a:xfrm>
                <a:off x="2373129" y="1784512"/>
                <a:ext cx="251524" cy="585022"/>
                <a:chOff x="2373129" y="1782336"/>
                <a:chExt cx="251524" cy="585022"/>
              </a:xfrm>
              <a:grpFill/>
            </p:grpSpPr>
            <p:sp>
              <p:nvSpPr>
                <p:cNvPr id="361" name="圆角矩形 360"/>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2" name="圆角矩形 361"/>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0"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63" name="组合 362"/>
            <p:cNvGrpSpPr/>
            <p:nvPr/>
          </p:nvGrpSpPr>
          <p:grpSpPr>
            <a:xfrm>
              <a:off x="6497012" y="4332231"/>
              <a:ext cx="236318" cy="742800"/>
              <a:chOff x="2319652" y="1231704"/>
              <a:chExt cx="361995" cy="1137830"/>
            </a:xfrm>
            <a:solidFill>
              <a:schemeClr val="accent4"/>
            </a:solidFill>
          </p:grpSpPr>
          <p:sp>
            <p:nvSpPr>
              <p:cNvPr id="364" name="圆角矩形 363"/>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5" name="圆角矩形 364"/>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6" name="圆角矩形 365"/>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7" name="组合 366"/>
              <p:cNvGrpSpPr/>
              <p:nvPr/>
            </p:nvGrpSpPr>
            <p:grpSpPr>
              <a:xfrm>
                <a:off x="2373129" y="1784512"/>
                <a:ext cx="251524" cy="585022"/>
                <a:chOff x="2373129" y="1782336"/>
                <a:chExt cx="251524" cy="585022"/>
              </a:xfrm>
              <a:grpFill/>
            </p:grpSpPr>
            <p:sp>
              <p:nvSpPr>
                <p:cNvPr id="369" name="圆角矩形 368"/>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0" name="圆角矩形 369"/>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8"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71" name="组合 370"/>
            <p:cNvGrpSpPr/>
            <p:nvPr/>
          </p:nvGrpSpPr>
          <p:grpSpPr>
            <a:xfrm>
              <a:off x="6960217" y="4332231"/>
              <a:ext cx="236318" cy="742800"/>
              <a:chOff x="2319652" y="1231704"/>
              <a:chExt cx="361995" cy="1137830"/>
            </a:xfrm>
            <a:solidFill>
              <a:schemeClr val="accent4"/>
            </a:solidFill>
          </p:grpSpPr>
          <p:sp>
            <p:nvSpPr>
              <p:cNvPr id="372" name="圆角矩形 371"/>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圆角矩形 372"/>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圆角矩形 373"/>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5" name="组合 374"/>
              <p:cNvGrpSpPr/>
              <p:nvPr/>
            </p:nvGrpSpPr>
            <p:grpSpPr>
              <a:xfrm>
                <a:off x="2373129" y="1784512"/>
                <a:ext cx="251524" cy="585022"/>
                <a:chOff x="2373129" y="1782336"/>
                <a:chExt cx="251524" cy="585022"/>
              </a:xfrm>
              <a:grpFill/>
            </p:grpSpPr>
            <p:sp>
              <p:nvSpPr>
                <p:cNvPr id="377" name="圆角矩形 376"/>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圆角矩形 377"/>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6"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79" name="组合 378"/>
            <p:cNvGrpSpPr/>
            <p:nvPr/>
          </p:nvGrpSpPr>
          <p:grpSpPr>
            <a:xfrm>
              <a:off x="7423421" y="4332231"/>
              <a:ext cx="236318" cy="742800"/>
              <a:chOff x="2319652" y="1231704"/>
              <a:chExt cx="361995" cy="1137830"/>
            </a:xfrm>
            <a:solidFill>
              <a:schemeClr val="accent4"/>
            </a:solidFill>
          </p:grpSpPr>
          <p:sp>
            <p:nvSpPr>
              <p:cNvPr id="380" name="圆角矩形 379"/>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圆角矩形 380"/>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圆角矩形 381"/>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3" name="组合 382"/>
              <p:cNvGrpSpPr/>
              <p:nvPr/>
            </p:nvGrpSpPr>
            <p:grpSpPr>
              <a:xfrm>
                <a:off x="2373129" y="1784512"/>
                <a:ext cx="251524" cy="585022"/>
                <a:chOff x="2373129" y="1782336"/>
                <a:chExt cx="251524" cy="585022"/>
              </a:xfrm>
              <a:grpFill/>
            </p:grpSpPr>
            <p:sp>
              <p:nvSpPr>
                <p:cNvPr id="385" name="圆角矩形 384"/>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圆角矩形 385"/>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4"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87" name="组合 386"/>
            <p:cNvGrpSpPr/>
            <p:nvPr/>
          </p:nvGrpSpPr>
          <p:grpSpPr>
            <a:xfrm>
              <a:off x="7886626" y="4332231"/>
              <a:ext cx="236318" cy="742800"/>
              <a:chOff x="2319652" y="1231704"/>
              <a:chExt cx="361995" cy="1137830"/>
            </a:xfrm>
            <a:solidFill>
              <a:schemeClr val="accent4"/>
            </a:solidFill>
          </p:grpSpPr>
          <p:sp>
            <p:nvSpPr>
              <p:cNvPr id="388" name="圆角矩形 387"/>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9" name="圆角矩形 388"/>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圆角矩形 389"/>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1" name="组合 390"/>
              <p:cNvGrpSpPr/>
              <p:nvPr/>
            </p:nvGrpSpPr>
            <p:grpSpPr>
              <a:xfrm>
                <a:off x="2373129" y="1784512"/>
                <a:ext cx="251524" cy="585022"/>
                <a:chOff x="2373129" y="1782336"/>
                <a:chExt cx="251524" cy="585022"/>
              </a:xfrm>
              <a:grpFill/>
            </p:grpSpPr>
            <p:sp>
              <p:nvSpPr>
                <p:cNvPr id="393" name="圆角矩形 392"/>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4" name="圆角矩形 393"/>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2"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95" name="组合 394"/>
            <p:cNvGrpSpPr/>
            <p:nvPr/>
          </p:nvGrpSpPr>
          <p:grpSpPr>
            <a:xfrm>
              <a:off x="8349831" y="4332231"/>
              <a:ext cx="236318" cy="742800"/>
              <a:chOff x="2319652" y="1231704"/>
              <a:chExt cx="361995" cy="1137830"/>
            </a:xfrm>
            <a:solidFill>
              <a:schemeClr val="accent4"/>
            </a:solidFill>
          </p:grpSpPr>
          <p:sp>
            <p:nvSpPr>
              <p:cNvPr id="396" name="圆角矩形 395"/>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7" name="圆角矩形 396"/>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8" name="圆角矩形 397"/>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9" name="组合 398"/>
              <p:cNvGrpSpPr/>
              <p:nvPr/>
            </p:nvGrpSpPr>
            <p:grpSpPr>
              <a:xfrm>
                <a:off x="2373129" y="1784512"/>
                <a:ext cx="251524" cy="585022"/>
                <a:chOff x="2373129" y="1782336"/>
                <a:chExt cx="251524" cy="585022"/>
              </a:xfrm>
              <a:grpFill/>
            </p:grpSpPr>
            <p:sp>
              <p:nvSpPr>
                <p:cNvPr id="401" name="圆角矩形 400"/>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2" name="圆角矩形 401"/>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0"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03" name="组合 402"/>
            <p:cNvGrpSpPr/>
            <p:nvPr/>
          </p:nvGrpSpPr>
          <p:grpSpPr>
            <a:xfrm>
              <a:off x="8813035" y="4332231"/>
              <a:ext cx="236318" cy="742800"/>
              <a:chOff x="2319652" y="1231704"/>
              <a:chExt cx="361995" cy="1137830"/>
            </a:xfrm>
            <a:solidFill>
              <a:schemeClr val="bg1">
                <a:lumMod val="75000"/>
              </a:schemeClr>
            </a:solidFill>
          </p:grpSpPr>
          <p:sp>
            <p:nvSpPr>
              <p:cNvPr id="404" name="圆角矩形 403"/>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5" name="圆角矩形 404"/>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6" name="圆角矩形 405"/>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7" name="组合 406"/>
              <p:cNvGrpSpPr/>
              <p:nvPr/>
            </p:nvGrpSpPr>
            <p:grpSpPr>
              <a:xfrm>
                <a:off x="2373129" y="1784512"/>
                <a:ext cx="251524" cy="585022"/>
                <a:chOff x="2373129" y="1782336"/>
                <a:chExt cx="251524" cy="585022"/>
              </a:xfrm>
              <a:grpFill/>
            </p:grpSpPr>
            <p:sp>
              <p:nvSpPr>
                <p:cNvPr id="409" name="圆角矩形 408"/>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 name="圆角矩形 409"/>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8"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11" name="组合 410"/>
            <p:cNvGrpSpPr/>
            <p:nvPr/>
          </p:nvGrpSpPr>
          <p:grpSpPr>
            <a:xfrm>
              <a:off x="9276240" y="4332231"/>
              <a:ext cx="236318" cy="742800"/>
              <a:chOff x="2319652" y="1231704"/>
              <a:chExt cx="361995" cy="1137830"/>
            </a:xfrm>
            <a:solidFill>
              <a:schemeClr val="bg1">
                <a:lumMod val="75000"/>
              </a:schemeClr>
            </a:solidFill>
          </p:grpSpPr>
          <p:sp>
            <p:nvSpPr>
              <p:cNvPr id="412" name="圆角矩形 411"/>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3" name="圆角矩形 412"/>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4" name="圆角矩形 413"/>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5" name="组合 414"/>
              <p:cNvGrpSpPr/>
              <p:nvPr/>
            </p:nvGrpSpPr>
            <p:grpSpPr>
              <a:xfrm>
                <a:off x="2373129" y="1784512"/>
                <a:ext cx="251524" cy="585022"/>
                <a:chOff x="2373129" y="1782336"/>
                <a:chExt cx="251524" cy="585022"/>
              </a:xfrm>
              <a:grpFill/>
            </p:grpSpPr>
            <p:sp>
              <p:nvSpPr>
                <p:cNvPr id="417" name="圆角矩形 416"/>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8" name="圆角矩形 417"/>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6"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19" name="组合 418"/>
            <p:cNvGrpSpPr/>
            <p:nvPr/>
          </p:nvGrpSpPr>
          <p:grpSpPr>
            <a:xfrm>
              <a:off x="9739445" y="4332231"/>
              <a:ext cx="236318" cy="742800"/>
              <a:chOff x="2319652" y="1231704"/>
              <a:chExt cx="361995" cy="1137830"/>
            </a:xfrm>
            <a:solidFill>
              <a:schemeClr val="bg1">
                <a:lumMod val="75000"/>
              </a:schemeClr>
            </a:solidFill>
          </p:grpSpPr>
          <p:sp>
            <p:nvSpPr>
              <p:cNvPr id="420" name="圆角矩形 419"/>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1" name="圆角矩形 420"/>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2" name="圆角矩形 421"/>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3" name="组合 422"/>
              <p:cNvGrpSpPr/>
              <p:nvPr/>
            </p:nvGrpSpPr>
            <p:grpSpPr>
              <a:xfrm>
                <a:off x="2373129" y="1784512"/>
                <a:ext cx="251524" cy="585022"/>
                <a:chOff x="2373129" y="1782336"/>
                <a:chExt cx="251524" cy="585022"/>
              </a:xfrm>
              <a:grpFill/>
            </p:grpSpPr>
            <p:sp>
              <p:nvSpPr>
                <p:cNvPr id="425" name="圆角矩形 424"/>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6" name="圆角矩形 425"/>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4"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27" name="组合 426"/>
            <p:cNvGrpSpPr/>
            <p:nvPr/>
          </p:nvGrpSpPr>
          <p:grpSpPr>
            <a:xfrm>
              <a:off x="10202655" y="4332231"/>
              <a:ext cx="236318" cy="742800"/>
              <a:chOff x="2319652" y="1231704"/>
              <a:chExt cx="361995" cy="1137830"/>
            </a:xfrm>
            <a:solidFill>
              <a:schemeClr val="bg1">
                <a:lumMod val="75000"/>
              </a:schemeClr>
            </a:solidFill>
          </p:grpSpPr>
          <p:sp>
            <p:nvSpPr>
              <p:cNvPr id="428" name="圆角矩形 427"/>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9" name="圆角矩形 428"/>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0" name="圆角矩形 429"/>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1" name="组合 430"/>
              <p:cNvGrpSpPr/>
              <p:nvPr/>
            </p:nvGrpSpPr>
            <p:grpSpPr>
              <a:xfrm>
                <a:off x="2373129" y="1784512"/>
                <a:ext cx="251524" cy="585022"/>
                <a:chOff x="2373129" y="1782336"/>
                <a:chExt cx="251524" cy="585022"/>
              </a:xfrm>
              <a:grpFill/>
            </p:grpSpPr>
            <p:sp>
              <p:nvSpPr>
                <p:cNvPr id="433" name="圆角矩形 432"/>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4" name="圆角矩形 433"/>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2"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435" name="文本框 50"/>
          <p:cNvSpPr txBox="1">
            <a:spLocks noChangeArrowheads="1"/>
          </p:cNvSpPr>
          <p:nvPr/>
        </p:nvSpPr>
        <p:spPr bwMode="auto">
          <a:xfrm>
            <a:off x="2153613" y="2832126"/>
            <a:ext cx="1237335" cy="36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800" b="1" dirty="0">
                <a:latin typeface=" 汉仪良品线简" panose="00020600040101010101" pitchFamily="18" charset="-122"/>
                <a:ea typeface=" 汉仪良品线简" panose="00020600040101010101" pitchFamily="18" charset="-122"/>
              </a:rPr>
              <a:t>您的标题</a:t>
            </a:r>
          </a:p>
        </p:txBody>
      </p:sp>
      <p:sp>
        <p:nvSpPr>
          <p:cNvPr id="436" name="文本框 50"/>
          <p:cNvSpPr txBox="1">
            <a:spLocks noChangeArrowheads="1"/>
          </p:cNvSpPr>
          <p:nvPr/>
        </p:nvSpPr>
        <p:spPr bwMode="auto">
          <a:xfrm>
            <a:off x="6944627" y="2823896"/>
            <a:ext cx="1237335" cy="36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800" b="1" dirty="0">
                <a:latin typeface=" 汉仪良品线简" panose="00020600040101010101" pitchFamily="18" charset="-122"/>
                <a:ea typeface=" 汉仪良品线简" panose="00020600040101010101" pitchFamily="18" charset="-122"/>
              </a:rPr>
              <a:t>您的标题</a:t>
            </a:r>
          </a:p>
        </p:txBody>
      </p:sp>
      <p:sp>
        <p:nvSpPr>
          <p:cNvPr id="437" name="矩形 56"/>
          <p:cNvSpPr>
            <a:spLocks noChangeArrowheads="1"/>
          </p:cNvSpPr>
          <p:nvPr/>
        </p:nvSpPr>
        <p:spPr bwMode="auto">
          <a:xfrm>
            <a:off x="3429582" y="2197900"/>
            <a:ext cx="166955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nSpc>
                <a:spcPct val="150000"/>
              </a:lnSpc>
            </a:pPr>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sp>
        <p:nvSpPr>
          <p:cNvPr id="438" name="矩形 56"/>
          <p:cNvSpPr>
            <a:spLocks noChangeArrowheads="1"/>
          </p:cNvSpPr>
          <p:nvPr/>
        </p:nvSpPr>
        <p:spPr bwMode="auto">
          <a:xfrm>
            <a:off x="8365222" y="2175655"/>
            <a:ext cx="166955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nSpc>
                <a:spcPct val="150000"/>
              </a:lnSpc>
            </a:pPr>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spTree>
    <p:extLst>
      <p:ext uri="{BB962C8B-B14F-4D97-AF65-F5344CB8AC3E}">
        <p14:creationId xmlns:p14="http://schemas.microsoft.com/office/powerpoint/2010/main" val="256597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1000"/>
                                        <p:tgtEl>
                                          <p:spTgt spid="46"/>
                                        </p:tgtEl>
                                      </p:cBhvr>
                                    </p:animEffect>
                                    <p:anim calcmode="lin" valueType="num">
                                      <p:cBhvr>
                                        <p:cTn id="49" dur="1000" fill="hold"/>
                                        <p:tgtEl>
                                          <p:spTgt spid="46"/>
                                        </p:tgtEl>
                                        <p:attrNameLst>
                                          <p:attrName>ppt_x</p:attrName>
                                        </p:attrNameLst>
                                      </p:cBhvr>
                                      <p:tavLst>
                                        <p:tav tm="0">
                                          <p:val>
                                            <p:strVal val="#ppt_x"/>
                                          </p:val>
                                        </p:tav>
                                        <p:tav tm="100000">
                                          <p:val>
                                            <p:strVal val="#ppt_x"/>
                                          </p:val>
                                        </p:tav>
                                      </p:tavLst>
                                    </p:anim>
                                    <p:anim calcmode="lin" valueType="num">
                                      <p:cBhvr>
                                        <p:cTn id="50" dur="1000" fill="hold"/>
                                        <p:tgtEl>
                                          <p:spTgt spid="46"/>
                                        </p:tgtEl>
                                        <p:attrNameLst>
                                          <p:attrName>ppt_y</p:attrName>
                                        </p:attrNameLst>
                                      </p:cBhvr>
                                      <p:tavLst>
                                        <p:tav tm="0">
                                          <p:val>
                                            <p:strVal val="#ppt_y+.1"/>
                                          </p:val>
                                        </p:tav>
                                        <p:tav tm="100000">
                                          <p:val>
                                            <p:strVal val="#ppt_y"/>
                                          </p:val>
                                        </p:tav>
                                      </p:tavLst>
                                    </p:anim>
                                  </p:childTnLst>
                                </p:cTn>
                              </p:par>
                            </p:childTnLst>
                          </p:cTn>
                        </p:par>
                        <p:par>
                          <p:cTn id="51" fill="hold">
                            <p:stCondLst>
                              <p:cond delay="5500"/>
                            </p:stCondLst>
                            <p:childTnLst>
                              <p:par>
                                <p:cTn id="52" presetID="42" presetClass="entr" presetSubtype="0"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childTnLst>
                          </p:cTn>
                        </p:par>
                        <p:par>
                          <p:cTn id="57" fill="hold">
                            <p:stCondLst>
                              <p:cond delay="6500"/>
                            </p:stCondLst>
                            <p:childTnLst>
                              <p:par>
                                <p:cTn id="58" presetID="22" presetClass="entr" presetSubtype="8" fill="hold" grpId="0" nodeType="afterEffect">
                                  <p:stCondLst>
                                    <p:cond delay="0"/>
                                  </p:stCondLst>
                                  <p:childTnLst>
                                    <p:set>
                                      <p:cBhvr>
                                        <p:cTn id="59" dur="1" fill="hold">
                                          <p:stCondLst>
                                            <p:cond delay="0"/>
                                          </p:stCondLst>
                                        </p:cTn>
                                        <p:tgtEl>
                                          <p:spTgt spid="435"/>
                                        </p:tgtEl>
                                        <p:attrNameLst>
                                          <p:attrName>style.visibility</p:attrName>
                                        </p:attrNameLst>
                                      </p:cBhvr>
                                      <p:to>
                                        <p:strVal val="visible"/>
                                      </p:to>
                                    </p:set>
                                    <p:animEffect transition="in" filter="wipe(left)">
                                      <p:cBhvr>
                                        <p:cTn id="60" dur="500"/>
                                        <p:tgtEl>
                                          <p:spTgt spid="435"/>
                                        </p:tgtEl>
                                      </p:cBhvr>
                                    </p:animEffect>
                                  </p:childTnLst>
                                </p:cTn>
                              </p:par>
                            </p:childTnLst>
                          </p:cTn>
                        </p:par>
                        <p:par>
                          <p:cTn id="61" fill="hold">
                            <p:stCondLst>
                              <p:cond delay="7000"/>
                            </p:stCondLst>
                            <p:childTnLst>
                              <p:par>
                                <p:cTn id="62" presetID="22" presetClass="entr" presetSubtype="8" fill="hold" grpId="0" nodeType="afterEffect">
                                  <p:stCondLst>
                                    <p:cond delay="0"/>
                                  </p:stCondLst>
                                  <p:childTnLst>
                                    <p:set>
                                      <p:cBhvr>
                                        <p:cTn id="63" dur="1" fill="hold">
                                          <p:stCondLst>
                                            <p:cond delay="0"/>
                                          </p:stCondLst>
                                        </p:cTn>
                                        <p:tgtEl>
                                          <p:spTgt spid="437"/>
                                        </p:tgtEl>
                                        <p:attrNameLst>
                                          <p:attrName>style.visibility</p:attrName>
                                        </p:attrNameLst>
                                      </p:cBhvr>
                                      <p:to>
                                        <p:strVal val="visible"/>
                                      </p:to>
                                    </p:set>
                                    <p:animEffect transition="in" filter="wipe(left)">
                                      <p:cBhvr>
                                        <p:cTn id="64" dur="500"/>
                                        <p:tgtEl>
                                          <p:spTgt spid="437"/>
                                        </p:tgtEl>
                                      </p:cBhvr>
                                    </p:animEffect>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436"/>
                                        </p:tgtEl>
                                        <p:attrNameLst>
                                          <p:attrName>style.visibility</p:attrName>
                                        </p:attrNameLst>
                                      </p:cBhvr>
                                      <p:to>
                                        <p:strVal val="visible"/>
                                      </p:to>
                                    </p:set>
                                    <p:animEffect transition="in" filter="wipe(left)">
                                      <p:cBhvr>
                                        <p:cTn id="68" dur="500"/>
                                        <p:tgtEl>
                                          <p:spTgt spid="436"/>
                                        </p:tgtEl>
                                      </p:cBhvr>
                                    </p:animEffect>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438"/>
                                        </p:tgtEl>
                                        <p:attrNameLst>
                                          <p:attrName>style.visibility</p:attrName>
                                        </p:attrNameLst>
                                      </p:cBhvr>
                                      <p:to>
                                        <p:strVal val="visible"/>
                                      </p:to>
                                    </p:set>
                                    <p:animEffect transition="in" filter="wipe(left)">
                                      <p:cBhvr>
                                        <p:cTn id="72" dur="500"/>
                                        <p:tgtEl>
                                          <p:spTgt spid="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6" grpId="0"/>
      <p:bldP spid="50" grpId="0"/>
      <p:bldP spid="435" grpId="0"/>
      <p:bldP spid="436" grpId="0"/>
      <p:bldP spid="437" grpId="0"/>
      <p:bldP spid="4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Freeform 6"/>
          <p:cNvSpPr>
            <a:spLocks/>
          </p:cNvSpPr>
          <p:nvPr/>
        </p:nvSpPr>
        <p:spPr bwMode="auto">
          <a:xfrm>
            <a:off x="9280525" y="2913063"/>
            <a:ext cx="1597025" cy="1479550"/>
          </a:xfrm>
          <a:custGeom>
            <a:avLst/>
            <a:gdLst>
              <a:gd name="T0" fmla="*/ 35419861 w 890"/>
              <a:gd name="T1" fmla="*/ 1531434802 h 824"/>
              <a:gd name="T2" fmla="*/ 1407099250 w 890"/>
              <a:gd name="T3" fmla="*/ 2147483647 h 824"/>
              <a:gd name="T4" fmla="*/ 2147483647 w 890"/>
              <a:gd name="T5" fmla="*/ 1531434802 h 824"/>
              <a:gd name="T6" fmla="*/ 2147483647 w 890"/>
              <a:gd name="T7" fmla="*/ 22568524 h 824"/>
              <a:gd name="T8" fmla="*/ 2147483647 w 890"/>
              <a:gd name="T9" fmla="*/ 0 h 824"/>
              <a:gd name="T10" fmla="*/ 99817651 w 890"/>
              <a:gd name="T11" fmla="*/ 831810551 h 824"/>
              <a:gd name="T12" fmla="*/ 35419861 w 890"/>
              <a:gd name="T13" fmla="*/ 1531434802 h 8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90" h="824">
                <a:moveTo>
                  <a:pt x="11" y="475"/>
                </a:moveTo>
                <a:cubicBezTo>
                  <a:pt x="47" y="718"/>
                  <a:pt x="225" y="824"/>
                  <a:pt x="437" y="824"/>
                </a:cubicBezTo>
                <a:cubicBezTo>
                  <a:pt x="649" y="824"/>
                  <a:pt x="827" y="718"/>
                  <a:pt x="863" y="475"/>
                </a:cubicBezTo>
                <a:cubicBezTo>
                  <a:pt x="890" y="296"/>
                  <a:pt x="807" y="143"/>
                  <a:pt x="691" y="7"/>
                </a:cubicBezTo>
                <a:cubicBezTo>
                  <a:pt x="689" y="5"/>
                  <a:pt x="687" y="2"/>
                  <a:pt x="685" y="0"/>
                </a:cubicBezTo>
                <a:cubicBezTo>
                  <a:pt x="31" y="258"/>
                  <a:pt x="31" y="258"/>
                  <a:pt x="31" y="258"/>
                </a:cubicBezTo>
                <a:cubicBezTo>
                  <a:pt x="8" y="326"/>
                  <a:pt x="0" y="398"/>
                  <a:pt x="11" y="475"/>
                </a:cubicBezTo>
                <a:close/>
              </a:path>
            </a:pathLst>
          </a:custGeom>
          <a:solidFill>
            <a:schemeClr val="accent1"/>
          </a:solidFill>
          <a:ln>
            <a:noFill/>
          </a:ln>
        </p:spPr>
        <p:txBody>
          <a:bodyPr/>
          <a:lstStyle/>
          <a:p>
            <a:endParaRPr lang="zh-CN" altLang="en-US">
              <a:solidFill>
                <a:schemeClr val="bg1">
                  <a:lumMod val="50000"/>
                </a:schemeClr>
              </a:solidFill>
            </a:endParaRPr>
          </a:p>
        </p:txBody>
      </p:sp>
      <p:sp>
        <p:nvSpPr>
          <p:cNvPr id="32" name="Freeform 7"/>
          <p:cNvSpPr>
            <a:spLocks/>
          </p:cNvSpPr>
          <p:nvPr/>
        </p:nvSpPr>
        <p:spPr bwMode="auto">
          <a:xfrm>
            <a:off x="9883775" y="2079625"/>
            <a:ext cx="269875" cy="279400"/>
          </a:xfrm>
          <a:custGeom>
            <a:avLst/>
            <a:gdLst>
              <a:gd name="T0" fmla="*/ 304278665 w 150"/>
              <a:gd name="T1" fmla="*/ 0 h 156"/>
              <a:gd name="T2" fmla="*/ 0 w 150"/>
              <a:gd name="T3" fmla="*/ 500412564 h 156"/>
              <a:gd name="T4" fmla="*/ 485550104 w 150"/>
              <a:gd name="T5" fmla="*/ 311153094 h 156"/>
              <a:gd name="T6" fmla="*/ 304278665 w 150"/>
              <a:gd name="T7" fmla="*/ 0 h 1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0" h="156">
                <a:moveTo>
                  <a:pt x="94" y="0"/>
                </a:moveTo>
                <a:cubicBezTo>
                  <a:pt x="65" y="53"/>
                  <a:pt x="34" y="106"/>
                  <a:pt x="0" y="156"/>
                </a:cubicBezTo>
                <a:cubicBezTo>
                  <a:pt x="150" y="97"/>
                  <a:pt x="150" y="97"/>
                  <a:pt x="150" y="97"/>
                </a:cubicBezTo>
                <a:cubicBezTo>
                  <a:pt x="131" y="65"/>
                  <a:pt x="112" y="32"/>
                  <a:pt x="94" y="0"/>
                </a:cubicBezTo>
                <a:close/>
              </a:path>
            </a:pathLst>
          </a:custGeom>
          <a:solidFill>
            <a:schemeClr val="accent3"/>
          </a:solidFill>
          <a:ln>
            <a:noFill/>
          </a:ln>
        </p:spPr>
        <p:txBody>
          <a:bodyPr/>
          <a:lstStyle/>
          <a:p>
            <a:endParaRPr lang="zh-CN" altLang="en-US">
              <a:solidFill>
                <a:schemeClr val="bg1">
                  <a:lumMod val="50000"/>
                </a:schemeClr>
              </a:solidFill>
            </a:endParaRPr>
          </a:p>
        </p:txBody>
      </p:sp>
      <p:sp>
        <p:nvSpPr>
          <p:cNvPr id="33" name="Freeform 8"/>
          <p:cNvSpPr>
            <a:spLocks/>
          </p:cNvSpPr>
          <p:nvPr/>
        </p:nvSpPr>
        <p:spPr bwMode="auto">
          <a:xfrm>
            <a:off x="9363075" y="2555875"/>
            <a:ext cx="1122363" cy="728663"/>
          </a:xfrm>
          <a:custGeom>
            <a:avLst/>
            <a:gdLst>
              <a:gd name="T0" fmla="*/ 557895221 w 625"/>
              <a:gd name="T1" fmla="*/ 425182039 h 406"/>
              <a:gd name="T2" fmla="*/ 467599771 w 625"/>
              <a:gd name="T3" fmla="*/ 534698653 h 406"/>
              <a:gd name="T4" fmla="*/ 0 w 625"/>
              <a:gd name="T5" fmla="*/ 1307758048 h 406"/>
              <a:gd name="T6" fmla="*/ 2015517926 w 625"/>
              <a:gd name="T7" fmla="*/ 515372930 h 406"/>
              <a:gd name="T8" fmla="*/ 1631763161 w 625"/>
              <a:gd name="T9" fmla="*/ 0 h 406"/>
              <a:gd name="T10" fmla="*/ 557895221 w 625"/>
              <a:gd name="T11" fmla="*/ 425182039 h 4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5" h="406">
                <a:moveTo>
                  <a:pt x="173" y="132"/>
                </a:moveTo>
                <a:cubicBezTo>
                  <a:pt x="164" y="143"/>
                  <a:pt x="155" y="155"/>
                  <a:pt x="145" y="166"/>
                </a:cubicBezTo>
                <a:cubicBezTo>
                  <a:pt x="82" y="240"/>
                  <a:pt x="29" y="319"/>
                  <a:pt x="0" y="406"/>
                </a:cubicBezTo>
                <a:cubicBezTo>
                  <a:pt x="625" y="160"/>
                  <a:pt x="625" y="160"/>
                  <a:pt x="625" y="160"/>
                </a:cubicBezTo>
                <a:cubicBezTo>
                  <a:pt x="582" y="109"/>
                  <a:pt x="543" y="56"/>
                  <a:pt x="506" y="0"/>
                </a:cubicBezTo>
                <a:lnTo>
                  <a:pt x="173" y="132"/>
                </a:lnTo>
                <a:close/>
              </a:path>
            </a:pathLst>
          </a:custGeom>
          <a:solidFill>
            <a:schemeClr val="accent3"/>
          </a:solidFill>
          <a:ln>
            <a:noFill/>
          </a:ln>
        </p:spPr>
        <p:txBody>
          <a:bodyPr/>
          <a:lstStyle/>
          <a:p>
            <a:endParaRPr lang="zh-CN" altLang="en-US">
              <a:solidFill>
                <a:schemeClr val="bg1">
                  <a:lumMod val="50000"/>
                </a:schemeClr>
              </a:solidFill>
            </a:endParaRPr>
          </a:p>
        </p:txBody>
      </p:sp>
      <p:sp>
        <p:nvSpPr>
          <p:cNvPr id="34" name="Freeform 9"/>
          <p:cNvSpPr>
            <a:spLocks/>
          </p:cNvSpPr>
          <p:nvPr/>
        </p:nvSpPr>
        <p:spPr bwMode="auto">
          <a:xfrm>
            <a:off x="9698038" y="2352675"/>
            <a:ext cx="554037" cy="338138"/>
          </a:xfrm>
          <a:custGeom>
            <a:avLst/>
            <a:gdLst>
              <a:gd name="T0" fmla="*/ 858364683 w 309"/>
              <a:gd name="T1" fmla="*/ 0 h 188"/>
              <a:gd name="T2" fmla="*/ 270047316 w 309"/>
              <a:gd name="T3" fmla="*/ 232919527 h 188"/>
              <a:gd name="T4" fmla="*/ 0 w 309"/>
              <a:gd name="T5" fmla="*/ 608177165 h 188"/>
              <a:gd name="T6" fmla="*/ 993388341 w 309"/>
              <a:gd name="T7" fmla="*/ 213508967 h 188"/>
              <a:gd name="T8" fmla="*/ 858364683 w 309"/>
              <a:gd name="T9" fmla="*/ 0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 h="188">
                <a:moveTo>
                  <a:pt x="267" y="0"/>
                </a:moveTo>
                <a:cubicBezTo>
                  <a:pt x="84" y="72"/>
                  <a:pt x="84" y="72"/>
                  <a:pt x="84" y="72"/>
                </a:cubicBezTo>
                <a:cubicBezTo>
                  <a:pt x="58" y="112"/>
                  <a:pt x="30" y="150"/>
                  <a:pt x="0" y="188"/>
                </a:cubicBezTo>
                <a:cubicBezTo>
                  <a:pt x="309" y="66"/>
                  <a:pt x="309" y="66"/>
                  <a:pt x="309" y="66"/>
                </a:cubicBezTo>
                <a:cubicBezTo>
                  <a:pt x="294" y="44"/>
                  <a:pt x="280" y="22"/>
                  <a:pt x="267" y="0"/>
                </a:cubicBezTo>
                <a:close/>
              </a:path>
            </a:pathLst>
          </a:custGeom>
          <a:solidFill>
            <a:schemeClr val="accent3"/>
          </a:solidFill>
          <a:ln>
            <a:noFill/>
          </a:ln>
        </p:spPr>
        <p:txBody>
          <a:bodyPr/>
          <a:lstStyle/>
          <a:p>
            <a:endParaRPr lang="zh-CN" altLang="en-US">
              <a:solidFill>
                <a:schemeClr val="bg1">
                  <a:lumMod val="50000"/>
                </a:schemeClr>
              </a:solidFill>
            </a:endParaRPr>
          </a:p>
        </p:txBody>
      </p:sp>
      <p:sp>
        <p:nvSpPr>
          <p:cNvPr id="35" name="Freeform 18"/>
          <p:cNvSpPr>
            <a:spLocks/>
          </p:cNvSpPr>
          <p:nvPr/>
        </p:nvSpPr>
        <p:spPr bwMode="auto">
          <a:xfrm>
            <a:off x="6289675" y="3279775"/>
            <a:ext cx="1566863" cy="1119188"/>
          </a:xfrm>
          <a:custGeom>
            <a:avLst/>
            <a:gdLst>
              <a:gd name="T0" fmla="*/ 1362715452 w 874"/>
              <a:gd name="T1" fmla="*/ 2007342595 h 624"/>
              <a:gd name="T2" fmla="*/ 2147483647 w 874"/>
              <a:gd name="T3" fmla="*/ 862128093 h 624"/>
              <a:gd name="T4" fmla="*/ 2147483647 w 874"/>
              <a:gd name="T5" fmla="*/ 0 h 624"/>
              <a:gd name="T6" fmla="*/ 0 w 874"/>
              <a:gd name="T7" fmla="*/ 1039056650 h 624"/>
              <a:gd name="T8" fmla="*/ 1362715452 w 874"/>
              <a:gd name="T9" fmla="*/ 2007342595 h 6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4" h="624">
                <a:moveTo>
                  <a:pt x="424" y="624"/>
                </a:moveTo>
                <a:cubicBezTo>
                  <a:pt x="641" y="624"/>
                  <a:pt x="823" y="516"/>
                  <a:pt x="859" y="268"/>
                </a:cubicBezTo>
                <a:cubicBezTo>
                  <a:pt x="874" y="172"/>
                  <a:pt x="857" y="83"/>
                  <a:pt x="821" y="0"/>
                </a:cubicBezTo>
                <a:cubicBezTo>
                  <a:pt x="0" y="323"/>
                  <a:pt x="0" y="323"/>
                  <a:pt x="0" y="323"/>
                </a:cubicBezTo>
                <a:cubicBezTo>
                  <a:pt x="54" y="532"/>
                  <a:pt x="224" y="624"/>
                  <a:pt x="424" y="624"/>
                </a:cubicBezTo>
                <a:close/>
              </a:path>
            </a:pathLst>
          </a:custGeom>
          <a:solidFill>
            <a:schemeClr val="accent4"/>
          </a:solidFill>
          <a:ln>
            <a:noFill/>
          </a:ln>
        </p:spPr>
        <p:txBody>
          <a:bodyPr/>
          <a:lstStyle/>
          <a:p>
            <a:endParaRPr lang="zh-CN" altLang="en-US">
              <a:solidFill>
                <a:schemeClr val="bg1">
                  <a:lumMod val="50000"/>
                </a:schemeClr>
              </a:solidFill>
            </a:endParaRPr>
          </a:p>
        </p:txBody>
      </p:sp>
      <p:sp>
        <p:nvSpPr>
          <p:cNvPr id="36" name="Freeform 19"/>
          <p:cNvSpPr>
            <a:spLocks/>
          </p:cNvSpPr>
          <p:nvPr/>
        </p:nvSpPr>
        <p:spPr bwMode="auto">
          <a:xfrm>
            <a:off x="6659563" y="2057400"/>
            <a:ext cx="579437" cy="576263"/>
          </a:xfrm>
          <a:custGeom>
            <a:avLst/>
            <a:gdLst>
              <a:gd name="T0" fmla="*/ 666158806 w 323"/>
              <a:gd name="T1" fmla="*/ 0 h 321"/>
              <a:gd name="T2" fmla="*/ 0 w 323"/>
              <a:gd name="T3" fmla="*/ 1034514159 h 321"/>
              <a:gd name="T4" fmla="*/ 1039465130 w 323"/>
              <a:gd name="T5" fmla="*/ 625220222 h 321"/>
              <a:gd name="T6" fmla="*/ 666158806 w 323"/>
              <a:gd name="T7" fmla="*/ 0 h 3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321">
                <a:moveTo>
                  <a:pt x="207" y="0"/>
                </a:moveTo>
                <a:cubicBezTo>
                  <a:pt x="146" y="112"/>
                  <a:pt x="79" y="222"/>
                  <a:pt x="0" y="321"/>
                </a:cubicBezTo>
                <a:cubicBezTo>
                  <a:pt x="323" y="194"/>
                  <a:pt x="323" y="194"/>
                  <a:pt x="323" y="194"/>
                </a:cubicBezTo>
                <a:cubicBezTo>
                  <a:pt x="282" y="131"/>
                  <a:pt x="244" y="66"/>
                  <a:pt x="207" y="0"/>
                </a:cubicBezTo>
                <a:close/>
              </a:path>
            </a:pathLst>
          </a:custGeom>
          <a:solidFill>
            <a:schemeClr val="accent2"/>
          </a:solidFill>
          <a:ln>
            <a:noFill/>
          </a:ln>
        </p:spPr>
        <p:txBody>
          <a:bodyPr/>
          <a:lstStyle/>
          <a:p>
            <a:endParaRPr lang="zh-CN" altLang="en-US">
              <a:solidFill>
                <a:schemeClr val="bg1">
                  <a:lumMod val="50000"/>
                </a:schemeClr>
              </a:solidFill>
            </a:endParaRPr>
          </a:p>
        </p:txBody>
      </p:sp>
      <p:sp>
        <p:nvSpPr>
          <p:cNvPr id="37" name="Freeform 20"/>
          <p:cNvSpPr>
            <a:spLocks/>
          </p:cNvSpPr>
          <p:nvPr/>
        </p:nvSpPr>
        <p:spPr bwMode="auto">
          <a:xfrm>
            <a:off x="6240463" y="2744788"/>
            <a:ext cx="1495425" cy="1028700"/>
          </a:xfrm>
          <a:custGeom>
            <a:avLst/>
            <a:gdLst>
              <a:gd name="T0" fmla="*/ 2120631135 w 833"/>
              <a:gd name="T1" fmla="*/ 0 h 574"/>
              <a:gd name="T2" fmla="*/ 203038502 w 833"/>
              <a:gd name="T3" fmla="*/ 751571087 h 574"/>
              <a:gd name="T4" fmla="*/ 48341902 w 833"/>
              <a:gd name="T5" fmla="*/ 1666943832 h 574"/>
              <a:gd name="T6" fmla="*/ 83794066 w 833"/>
              <a:gd name="T7" fmla="*/ 1843595279 h 574"/>
              <a:gd name="T8" fmla="*/ 2147483647 w 833"/>
              <a:gd name="T9" fmla="*/ 822230591 h 574"/>
              <a:gd name="T10" fmla="*/ 2147483647 w 833"/>
              <a:gd name="T11" fmla="*/ 157380347 h 574"/>
              <a:gd name="T12" fmla="*/ 2120631135 w 833"/>
              <a:gd name="T13" fmla="*/ 0 h 5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33" h="574">
                <a:moveTo>
                  <a:pt x="658" y="0"/>
                </a:moveTo>
                <a:cubicBezTo>
                  <a:pt x="63" y="234"/>
                  <a:pt x="63" y="234"/>
                  <a:pt x="63" y="234"/>
                </a:cubicBezTo>
                <a:cubicBezTo>
                  <a:pt x="20" y="322"/>
                  <a:pt x="0" y="416"/>
                  <a:pt x="15" y="519"/>
                </a:cubicBezTo>
                <a:cubicBezTo>
                  <a:pt x="18" y="538"/>
                  <a:pt x="21" y="556"/>
                  <a:pt x="26" y="574"/>
                </a:cubicBezTo>
                <a:cubicBezTo>
                  <a:pt x="833" y="256"/>
                  <a:pt x="833" y="256"/>
                  <a:pt x="833" y="256"/>
                </a:cubicBezTo>
                <a:cubicBezTo>
                  <a:pt x="801" y="182"/>
                  <a:pt x="753" y="113"/>
                  <a:pt x="698" y="49"/>
                </a:cubicBezTo>
                <a:cubicBezTo>
                  <a:pt x="685" y="33"/>
                  <a:pt x="671" y="16"/>
                  <a:pt x="658" y="0"/>
                </a:cubicBezTo>
                <a:close/>
              </a:path>
            </a:pathLst>
          </a:custGeom>
          <a:solidFill>
            <a:schemeClr val="accent2"/>
          </a:solidFill>
          <a:ln>
            <a:noFill/>
          </a:ln>
        </p:spPr>
        <p:txBody>
          <a:bodyPr/>
          <a:lstStyle/>
          <a:p>
            <a:endParaRPr lang="zh-CN" altLang="en-US">
              <a:solidFill>
                <a:schemeClr val="bg1">
                  <a:lumMod val="50000"/>
                </a:schemeClr>
              </a:solidFill>
            </a:endParaRPr>
          </a:p>
        </p:txBody>
      </p:sp>
      <p:sp>
        <p:nvSpPr>
          <p:cNvPr id="38" name="Freeform 21"/>
          <p:cNvSpPr>
            <a:spLocks/>
          </p:cNvSpPr>
          <p:nvPr/>
        </p:nvSpPr>
        <p:spPr bwMode="auto">
          <a:xfrm>
            <a:off x="6372225" y="2473325"/>
            <a:ext cx="1030288" cy="623888"/>
          </a:xfrm>
          <a:custGeom>
            <a:avLst/>
            <a:gdLst>
              <a:gd name="T0" fmla="*/ 1571246738 w 573"/>
              <a:gd name="T1" fmla="*/ 0 h 347"/>
              <a:gd name="T2" fmla="*/ 488185696 w 573"/>
              <a:gd name="T3" fmla="*/ 426705231 h 347"/>
              <a:gd name="T4" fmla="*/ 391194780 w 573"/>
              <a:gd name="T5" fmla="*/ 546311932 h 347"/>
              <a:gd name="T6" fmla="*/ 0 w 573"/>
              <a:gd name="T7" fmla="*/ 1121718261 h 347"/>
              <a:gd name="T8" fmla="*/ 1852518958 w 573"/>
              <a:gd name="T9" fmla="*/ 394379922 h 347"/>
              <a:gd name="T10" fmla="*/ 1571246738 w 573"/>
              <a:gd name="T11" fmla="*/ 0 h 3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3" h="347">
                <a:moveTo>
                  <a:pt x="486" y="0"/>
                </a:moveTo>
                <a:cubicBezTo>
                  <a:pt x="151" y="132"/>
                  <a:pt x="151" y="132"/>
                  <a:pt x="151" y="132"/>
                </a:cubicBezTo>
                <a:cubicBezTo>
                  <a:pt x="141" y="145"/>
                  <a:pt x="131" y="157"/>
                  <a:pt x="121" y="169"/>
                </a:cubicBezTo>
                <a:cubicBezTo>
                  <a:pt x="73" y="225"/>
                  <a:pt x="31" y="284"/>
                  <a:pt x="0" y="347"/>
                </a:cubicBezTo>
                <a:cubicBezTo>
                  <a:pt x="573" y="122"/>
                  <a:pt x="573" y="122"/>
                  <a:pt x="573" y="122"/>
                </a:cubicBezTo>
                <a:cubicBezTo>
                  <a:pt x="542" y="83"/>
                  <a:pt x="513" y="42"/>
                  <a:pt x="486" y="0"/>
                </a:cubicBezTo>
                <a:close/>
              </a:path>
            </a:pathLst>
          </a:custGeom>
          <a:solidFill>
            <a:schemeClr val="accent2"/>
          </a:solidFill>
          <a:ln>
            <a:noFill/>
          </a:ln>
        </p:spPr>
        <p:txBody>
          <a:bodyPr/>
          <a:lstStyle/>
          <a:p>
            <a:endParaRPr lang="zh-CN" altLang="en-US">
              <a:solidFill>
                <a:schemeClr val="bg1">
                  <a:lumMod val="50000"/>
                </a:schemeClr>
              </a:solidFill>
            </a:endParaRPr>
          </a:p>
        </p:txBody>
      </p:sp>
      <p:sp>
        <p:nvSpPr>
          <p:cNvPr id="39" name="Freeform 30"/>
          <p:cNvSpPr>
            <a:spLocks/>
          </p:cNvSpPr>
          <p:nvPr/>
        </p:nvSpPr>
        <p:spPr bwMode="auto">
          <a:xfrm>
            <a:off x="3435350" y="2522538"/>
            <a:ext cx="890588" cy="577850"/>
          </a:xfrm>
          <a:custGeom>
            <a:avLst/>
            <a:gdLst>
              <a:gd name="T0" fmla="*/ 554522104 w 496"/>
              <a:gd name="T1" fmla="*/ 302723412 h 322"/>
              <a:gd name="T2" fmla="*/ 270812369 w 496"/>
              <a:gd name="T3" fmla="*/ 669857359 h 322"/>
              <a:gd name="T4" fmla="*/ 0 w 496"/>
              <a:gd name="T5" fmla="*/ 1036989511 h 322"/>
              <a:gd name="T6" fmla="*/ 1599086665 w 496"/>
              <a:gd name="T7" fmla="*/ 405778114 h 322"/>
              <a:gd name="T8" fmla="*/ 1325049505 w 496"/>
              <a:gd name="T9" fmla="*/ 0 h 322"/>
              <a:gd name="T10" fmla="*/ 554522104 w 496"/>
              <a:gd name="T11" fmla="*/ 302723412 h 3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6" h="322">
                <a:moveTo>
                  <a:pt x="172" y="94"/>
                </a:moveTo>
                <a:cubicBezTo>
                  <a:pt x="145" y="134"/>
                  <a:pt x="115" y="172"/>
                  <a:pt x="84" y="208"/>
                </a:cubicBezTo>
                <a:cubicBezTo>
                  <a:pt x="53" y="245"/>
                  <a:pt x="25" y="283"/>
                  <a:pt x="0" y="322"/>
                </a:cubicBezTo>
                <a:cubicBezTo>
                  <a:pt x="496" y="126"/>
                  <a:pt x="496" y="126"/>
                  <a:pt x="496" y="126"/>
                </a:cubicBezTo>
                <a:cubicBezTo>
                  <a:pt x="466" y="86"/>
                  <a:pt x="438" y="44"/>
                  <a:pt x="411" y="0"/>
                </a:cubicBezTo>
                <a:lnTo>
                  <a:pt x="172" y="94"/>
                </a:lnTo>
                <a:close/>
              </a:path>
            </a:pathLst>
          </a:custGeom>
          <a:solidFill>
            <a:schemeClr val="accent3"/>
          </a:solidFill>
          <a:ln>
            <a:noFill/>
          </a:ln>
        </p:spPr>
        <p:txBody>
          <a:bodyPr/>
          <a:lstStyle/>
          <a:p>
            <a:endParaRPr lang="zh-CN" altLang="en-US">
              <a:solidFill>
                <a:schemeClr val="bg1">
                  <a:lumMod val="50000"/>
                </a:schemeClr>
              </a:solidFill>
            </a:endParaRPr>
          </a:p>
        </p:txBody>
      </p:sp>
      <p:sp>
        <p:nvSpPr>
          <p:cNvPr id="40" name="Freeform 31"/>
          <p:cNvSpPr>
            <a:spLocks/>
          </p:cNvSpPr>
          <p:nvPr/>
        </p:nvSpPr>
        <p:spPr bwMode="auto">
          <a:xfrm>
            <a:off x="3214688" y="2819400"/>
            <a:ext cx="1635125" cy="1644650"/>
          </a:xfrm>
          <a:custGeom>
            <a:avLst/>
            <a:gdLst>
              <a:gd name="T0" fmla="*/ 64430387 w 911"/>
              <a:gd name="T1" fmla="*/ 1814948480 h 916"/>
              <a:gd name="T2" fmla="*/ 1456140735 w 911"/>
              <a:gd name="T3" fmla="*/ 2147483647 h 916"/>
              <a:gd name="T4" fmla="*/ 2147483647 w 911"/>
              <a:gd name="T5" fmla="*/ 1814948480 h 916"/>
              <a:gd name="T6" fmla="*/ 2147483647 w 911"/>
              <a:gd name="T7" fmla="*/ 283685966 h 916"/>
              <a:gd name="T8" fmla="*/ 2058572119 w 911"/>
              <a:gd name="T9" fmla="*/ 0 h 916"/>
              <a:gd name="T10" fmla="*/ 335040882 w 911"/>
              <a:gd name="T11" fmla="*/ 680202822 h 916"/>
              <a:gd name="T12" fmla="*/ 64430387 w 911"/>
              <a:gd name="T13" fmla="*/ 1814948480 h 9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11" h="916">
                <a:moveTo>
                  <a:pt x="20" y="563"/>
                </a:moveTo>
                <a:cubicBezTo>
                  <a:pt x="56" y="809"/>
                  <a:pt x="236" y="916"/>
                  <a:pt x="452" y="916"/>
                </a:cubicBezTo>
                <a:cubicBezTo>
                  <a:pt x="667" y="916"/>
                  <a:pt x="847" y="809"/>
                  <a:pt x="883" y="563"/>
                </a:cubicBezTo>
                <a:cubicBezTo>
                  <a:pt x="911" y="381"/>
                  <a:pt x="826" y="226"/>
                  <a:pt x="709" y="88"/>
                </a:cubicBezTo>
                <a:cubicBezTo>
                  <a:pt x="685" y="59"/>
                  <a:pt x="661" y="30"/>
                  <a:pt x="639" y="0"/>
                </a:cubicBezTo>
                <a:cubicBezTo>
                  <a:pt x="104" y="211"/>
                  <a:pt x="104" y="211"/>
                  <a:pt x="104" y="211"/>
                </a:cubicBezTo>
                <a:cubicBezTo>
                  <a:pt x="38" y="317"/>
                  <a:pt x="0" y="433"/>
                  <a:pt x="20" y="563"/>
                </a:cubicBezTo>
                <a:close/>
              </a:path>
            </a:pathLst>
          </a:custGeom>
          <a:solidFill>
            <a:schemeClr val="accent1"/>
          </a:solidFill>
          <a:ln>
            <a:noFill/>
          </a:ln>
        </p:spPr>
        <p:txBody>
          <a:bodyPr/>
          <a:lstStyle/>
          <a:p>
            <a:endParaRPr lang="zh-CN" altLang="en-US">
              <a:solidFill>
                <a:schemeClr val="bg1">
                  <a:lumMod val="50000"/>
                </a:schemeClr>
              </a:solidFill>
            </a:endParaRPr>
          </a:p>
        </p:txBody>
      </p:sp>
      <p:sp>
        <p:nvSpPr>
          <p:cNvPr id="41" name="Freeform 32"/>
          <p:cNvSpPr>
            <a:spLocks/>
          </p:cNvSpPr>
          <p:nvPr/>
        </p:nvSpPr>
        <p:spPr bwMode="auto">
          <a:xfrm>
            <a:off x="3898900" y="2084388"/>
            <a:ext cx="193675" cy="207962"/>
          </a:xfrm>
          <a:custGeom>
            <a:avLst/>
            <a:gdLst>
              <a:gd name="T0" fmla="*/ 216233612 w 107"/>
              <a:gd name="T1" fmla="*/ 0 h 115"/>
              <a:gd name="T2" fmla="*/ 0 w 107"/>
              <a:gd name="T3" fmla="*/ 376071247 h 115"/>
              <a:gd name="T4" fmla="*/ 350560800 w 107"/>
              <a:gd name="T5" fmla="*/ 235452768 h 115"/>
              <a:gd name="T6" fmla="*/ 216233612 w 107"/>
              <a:gd name="T7" fmla="*/ 0 h 1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7" h="115">
                <a:moveTo>
                  <a:pt x="66" y="0"/>
                </a:moveTo>
                <a:cubicBezTo>
                  <a:pt x="45" y="39"/>
                  <a:pt x="23" y="77"/>
                  <a:pt x="0" y="115"/>
                </a:cubicBezTo>
                <a:cubicBezTo>
                  <a:pt x="107" y="72"/>
                  <a:pt x="107" y="72"/>
                  <a:pt x="107" y="72"/>
                </a:cubicBezTo>
                <a:cubicBezTo>
                  <a:pt x="93" y="48"/>
                  <a:pt x="79" y="24"/>
                  <a:pt x="66" y="0"/>
                </a:cubicBezTo>
                <a:close/>
              </a:path>
            </a:pathLst>
          </a:custGeom>
          <a:solidFill>
            <a:schemeClr val="accent3"/>
          </a:solidFill>
          <a:ln>
            <a:noFill/>
          </a:ln>
        </p:spPr>
        <p:txBody>
          <a:bodyPr/>
          <a:lstStyle/>
          <a:p>
            <a:endParaRPr lang="zh-CN" altLang="en-US">
              <a:solidFill>
                <a:schemeClr val="bg1">
                  <a:lumMod val="50000"/>
                </a:schemeClr>
              </a:solidFill>
            </a:endParaRPr>
          </a:p>
        </p:txBody>
      </p:sp>
      <p:sp>
        <p:nvSpPr>
          <p:cNvPr id="42" name="Freeform 33"/>
          <p:cNvSpPr>
            <a:spLocks/>
          </p:cNvSpPr>
          <p:nvPr/>
        </p:nvSpPr>
        <p:spPr bwMode="auto">
          <a:xfrm>
            <a:off x="3767138" y="2320925"/>
            <a:ext cx="393700" cy="263525"/>
          </a:xfrm>
          <a:custGeom>
            <a:avLst/>
            <a:gdLst>
              <a:gd name="T0" fmla="*/ 589254369 w 220"/>
              <a:gd name="T1" fmla="*/ 0 h 147"/>
              <a:gd name="T2" fmla="*/ 211363214 w 220"/>
              <a:gd name="T3" fmla="*/ 147832147 h 147"/>
              <a:gd name="T4" fmla="*/ 0 w 220"/>
              <a:gd name="T5" fmla="*/ 472417861 h 147"/>
              <a:gd name="T6" fmla="*/ 704544045 w 220"/>
              <a:gd name="T7" fmla="*/ 192823214 h 147"/>
              <a:gd name="T8" fmla="*/ 589254369 w 220"/>
              <a:gd name="T9" fmla="*/ 0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0" h="147">
                <a:moveTo>
                  <a:pt x="184" y="0"/>
                </a:moveTo>
                <a:cubicBezTo>
                  <a:pt x="66" y="46"/>
                  <a:pt x="66" y="46"/>
                  <a:pt x="66" y="46"/>
                </a:cubicBezTo>
                <a:cubicBezTo>
                  <a:pt x="45" y="80"/>
                  <a:pt x="23" y="114"/>
                  <a:pt x="0" y="147"/>
                </a:cubicBezTo>
                <a:cubicBezTo>
                  <a:pt x="220" y="60"/>
                  <a:pt x="220" y="60"/>
                  <a:pt x="220" y="60"/>
                </a:cubicBezTo>
                <a:cubicBezTo>
                  <a:pt x="208" y="40"/>
                  <a:pt x="195" y="20"/>
                  <a:pt x="184" y="0"/>
                </a:cubicBezTo>
                <a:close/>
              </a:path>
            </a:pathLst>
          </a:custGeom>
          <a:solidFill>
            <a:schemeClr val="accent3"/>
          </a:solidFill>
          <a:ln>
            <a:noFill/>
          </a:ln>
        </p:spPr>
        <p:txBody>
          <a:bodyPr/>
          <a:lstStyle/>
          <a:p>
            <a:endParaRPr lang="zh-CN" altLang="en-US">
              <a:solidFill>
                <a:schemeClr val="bg1">
                  <a:lumMod val="50000"/>
                </a:schemeClr>
              </a:solidFill>
            </a:endParaRPr>
          </a:p>
        </p:txBody>
      </p:sp>
      <p:sp>
        <p:nvSpPr>
          <p:cNvPr id="43" name="任意多边形 19"/>
          <p:cNvSpPr>
            <a:spLocks/>
          </p:cNvSpPr>
          <p:nvPr/>
        </p:nvSpPr>
        <p:spPr bwMode="auto">
          <a:xfrm>
            <a:off x="1717675" y="3708400"/>
            <a:ext cx="1497013" cy="55563"/>
          </a:xfrm>
          <a:custGeom>
            <a:avLst/>
            <a:gdLst>
              <a:gd name="T0" fmla="*/ 0 w 787400"/>
              <a:gd name="T1" fmla="*/ 0 h 54906"/>
              <a:gd name="T2" fmla="*/ 1423069 w 787400"/>
              <a:gd name="T3" fmla="*/ 0 h 54906"/>
              <a:gd name="T4" fmla="*/ 2846137 w 787400"/>
              <a:gd name="T5" fmla="*/ 0 h 54906"/>
              <a:gd name="T6" fmla="*/ 0 60000 65536"/>
              <a:gd name="T7" fmla="*/ 0 60000 65536"/>
              <a:gd name="T8" fmla="*/ 0 60000 65536"/>
            </a:gdLst>
            <a:ahLst/>
            <a:cxnLst>
              <a:cxn ang="T6">
                <a:pos x="T0" y="T1"/>
              </a:cxn>
              <a:cxn ang="T7">
                <a:pos x="T2" y="T3"/>
              </a:cxn>
              <a:cxn ang="T8">
                <a:pos x="T4" y="T5"/>
              </a:cxn>
            </a:cxnLst>
            <a:rect l="0" t="0" r="r" b="b"/>
            <a:pathLst>
              <a:path w="787400" h="54906">
                <a:moveTo>
                  <a:pt x="0" y="0"/>
                </a:moveTo>
                <a:lnTo>
                  <a:pt x="393700" y="0"/>
                </a:lnTo>
                <a:lnTo>
                  <a:pt x="787400" y="0"/>
                </a:lnTo>
              </a:path>
            </a:pathLst>
          </a:custGeom>
          <a:noFill/>
          <a:ln w="12700" cap="flat" cmpd="sng">
            <a:solidFill>
              <a:schemeClr val="bg1">
                <a:lumMod val="50000"/>
              </a:schemeClr>
            </a:solidFill>
            <a:prstDash val="dash"/>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bg1">
                  <a:lumMod val="50000"/>
                </a:schemeClr>
              </a:solidFill>
            </a:endParaRPr>
          </a:p>
        </p:txBody>
      </p:sp>
      <p:sp>
        <p:nvSpPr>
          <p:cNvPr id="73" name="TextBox 479"/>
          <p:cNvSpPr txBox="1">
            <a:spLocks noChangeArrowheads="1"/>
          </p:cNvSpPr>
          <p:nvPr/>
        </p:nvSpPr>
        <p:spPr bwMode="auto">
          <a:xfrm>
            <a:off x="1682750" y="337026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400">
                <a:solidFill>
                  <a:schemeClr val="bg1">
                    <a:lumMod val="50000"/>
                  </a:schemeClr>
                </a:solidFill>
                <a:latin typeface="微软雅黑" pitchFamily="34" charset="-122"/>
                <a:ea typeface="微软雅黑" pitchFamily="34" charset="-122"/>
              </a:rPr>
              <a:t>添加标题</a:t>
            </a:r>
          </a:p>
        </p:txBody>
      </p:sp>
      <p:sp>
        <p:nvSpPr>
          <p:cNvPr id="77" name="任意多边形 27"/>
          <p:cNvSpPr>
            <a:spLocks/>
          </p:cNvSpPr>
          <p:nvPr/>
        </p:nvSpPr>
        <p:spPr bwMode="auto">
          <a:xfrm>
            <a:off x="4960938" y="4041775"/>
            <a:ext cx="1365250" cy="63500"/>
          </a:xfrm>
          <a:custGeom>
            <a:avLst/>
            <a:gdLst>
              <a:gd name="T0" fmla="*/ 0 w 787400"/>
              <a:gd name="T1" fmla="*/ 0 h 64476"/>
              <a:gd name="T2" fmla="*/ 1183584 w 787400"/>
              <a:gd name="T3" fmla="*/ 0 h 64476"/>
              <a:gd name="T4" fmla="*/ 2367167 w 787400"/>
              <a:gd name="T5" fmla="*/ 0 h 64476"/>
              <a:gd name="T6" fmla="*/ 0 60000 65536"/>
              <a:gd name="T7" fmla="*/ 0 60000 65536"/>
              <a:gd name="T8" fmla="*/ 0 60000 65536"/>
            </a:gdLst>
            <a:ahLst/>
            <a:cxnLst>
              <a:cxn ang="T6">
                <a:pos x="T0" y="T1"/>
              </a:cxn>
              <a:cxn ang="T7">
                <a:pos x="T2" y="T3"/>
              </a:cxn>
              <a:cxn ang="T8">
                <a:pos x="T4" y="T5"/>
              </a:cxn>
            </a:cxnLst>
            <a:rect l="0" t="0" r="r" b="b"/>
            <a:pathLst>
              <a:path w="787400" h="64476">
                <a:moveTo>
                  <a:pt x="0" y="0"/>
                </a:moveTo>
                <a:lnTo>
                  <a:pt x="393700" y="0"/>
                </a:lnTo>
                <a:lnTo>
                  <a:pt x="787400" y="0"/>
                </a:lnTo>
              </a:path>
            </a:pathLst>
          </a:custGeom>
          <a:noFill/>
          <a:ln w="12700" cap="flat" cmpd="sng">
            <a:solidFill>
              <a:schemeClr val="bg1">
                <a:lumMod val="50000"/>
              </a:schemeClr>
            </a:solidFill>
            <a:prstDash val="dash"/>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bg1">
                  <a:lumMod val="50000"/>
                </a:schemeClr>
              </a:solidFill>
            </a:endParaRPr>
          </a:p>
        </p:txBody>
      </p:sp>
      <p:sp>
        <p:nvSpPr>
          <p:cNvPr id="81" name="TextBox 487"/>
          <p:cNvSpPr txBox="1">
            <a:spLocks noChangeArrowheads="1"/>
          </p:cNvSpPr>
          <p:nvPr/>
        </p:nvSpPr>
        <p:spPr bwMode="auto">
          <a:xfrm>
            <a:off x="4926013" y="370681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400">
                <a:solidFill>
                  <a:schemeClr val="bg1">
                    <a:lumMod val="50000"/>
                  </a:schemeClr>
                </a:solidFill>
                <a:latin typeface="微软雅黑" pitchFamily="34" charset="-122"/>
                <a:ea typeface="微软雅黑" pitchFamily="34" charset="-122"/>
              </a:rPr>
              <a:t>添加标题</a:t>
            </a:r>
          </a:p>
        </p:txBody>
      </p:sp>
      <p:sp>
        <p:nvSpPr>
          <p:cNvPr id="85" name="任意多边形 38"/>
          <p:cNvSpPr>
            <a:spLocks/>
          </p:cNvSpPr>
          <p:nvPr/>
        </p:nvSpPr>
        <p:spPr bwMode="auto">
          <a:xfrm>
            <a:off x="7985125" y="3946525"/>
            <a:ext cx="1336675" cy="55563"/>
          </a:xfrm>
          <a:custGeom>
            <a:avLst/>
            <a:gdLst>
              <a:gd name="T0" fmla="*/ 0 w 787400"/>
              <a:gd name="T1" fmla="*/ 0 h 54906"/>
              <a:gd name="T2" fmla="*/ 1134558 w 787400"/>
              <a:gd name="T3" fmla="*/ 0 h 54906"/>
              <a:gd name="T4" fmla="*/ 2269114 w 787400"/>
              <a:gd name="T5" fmla="*/ 0 h 54906"/>
              <a:gd name="T6" fmla="*/ 0 60000 65536"/>
              <a:gd name="T7" fmla="*/ 0 60000 65536"/>
              <a:gd name="T8" fmla="*/ 0 60000 65536"/>
            </a:gdLst>
            <a:ahLst/>
            <a:cxnLst>
              <a:cxn ang="T6">
                <a:pos x="T0" y="T1"/>
              </a:cxn>
              <a:cxn ang="T7">
                <a:pos x="T2" y="T3"/>
              </a:cxn>
              <a:cxn ang="T8">
                <a:pos x="T4" y="T5"/>
              </a:cxn>
            </a:cxnLst>
            <a:rect l="0" t="0" r="r" b="b"/>
            <a:pathLst>
              <a:path w="787400" h="54906">
                <a:moveTo>
                  <a:pt x="0" y="0"/>
                </a:moveTo>
                <a:lnTo>
                  <a:pt x="393700" y="0"/>
                </a:lnTo>
                <a:lnTo>
                  <a:pt x="787400" y="0"/>
                </a:lnTo>
              </a:path>
            </a:pathLst>
          </a:custGeom>
          <a:noFill/>
          <a:ln w="12700" cap="flat" cmpd="sng">
            <a:solidFill>
              <a:schemeClr val="bg1">
                <a:lumMod val="50000"/>
              </a:schemeClr>
            </a:solidFill>
            <a:prstDash val="dash"/>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bg1">
                  <a:lumMod val="50000"/>
                </a:schemeClr>
              </a:solidFill>
            </a:endParaRPr>
          </a:p>
        </p:txBody>
      </p:sp>
      <p:sp>
        <p:nvSpPr>
          <p:cNvPr id="89" name="TextBox 495"/>
          <p:cNvSpPr txBox="1">
            <a:spLocks noChangeArrowheads="1"/>
          </p:cNvSpPr>
          <p:nvPr/>
        </p:nvSpPr>
        <p:spPr bwMode="auto">
          <a:xfrm>
            <a:off x="7950200" y="3603625"/>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400">
                <a:solidFill>
                  <a:schemeClr val="bg1">
                    <a:lumMod val="50000"/>
                  </a:schemeClr>
                </a:solidFill>
                <a:latin typeface="微软雅黑" pitchFamily="34" charset="-122"/>
                <a:ea typeface="微软雅黑" pitchFamily="34" charset="-122"/>
              </a:rPr>
              <a:t>添加标题</a:t>
            </a:r>
          </a:p>
        </p:txBody>
      </p:sp>
      <p:sp>
        <p:nvSpPr>
          <p:cNvPr id="93" name="矩形 1"/>
          <p:cNvSpPr>
            <a:spLocks noChangeArrowheads="1"/>
          </p:cNvSpPr>
          <p:nvPr/>
        </p:nvSpPr>
        <p:spPr bwMode="auto">
          <a:xfrm>
            <a:off x="1482725" y="5006975"/>
            <a:ext cx="95138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r>
              <a:rPr lang="zh-CN" altLang="en-US" sz="11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100" dirty="0" smtClean="0">
                <a:latin typeface=" 汉仪良品线简" panose="00020600040101010101" pitchFamily="18" charset="-122"/>
                <a:ea typeface=" 汉仪良品线简" panose="00020600040101010101" pitchFamily="18" charset="-122"/>
              </a:rPr>
              <a:t>内容</a:t>
            </a:r>
            <a:r>
              <a:rPr lang="zh-CN" altLang="en-US" sz="11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100" dirty="0" smtClean="0">
                <a:latin typeface=" 汉仪良品线简" panose="00020600040101010101" pitchFamily="18" charset="-122"/>
                <a:ea typeface=" 汉仪良品线简" panose="00020600040101010101" pitchFamily="18" charset="-122"/>
              </a:rPr>
              <a:t>内容</a:t>
            </a:r>
            <a:r>
              <a:rPr lang="zh-CN" altLang="en-US" sz="11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100" dirty="0" smtClean="0">
                <a:latin typeface=" 汉仪良品线简" panose="00020600040101010101" pitchFamily="18" charset="-122"/>
                <a:ea typeface=" 汉仪良品线简" panose="00020600040101010101" pitchFamily="18" charset="-122"/>
              </a:rPr>
              <a:t>内容</a:t>
            </a:r>
            <a:r>
              <a:rPr lang="zh-CN" altLang="en-US" sz="1100" dirty="0">
                <a:latin typeface=" 汉仪良品线简" panose="00020600040101010101" pitchFamily="18" charset="-122"/>
                <a:ea typeface=" 汉仪良品线简" panose="00020600040101010101" pitchFamily="18" charset="-122"/>
              </a:rPr>
              <a:t>单击此处添加您的文字内容单击此处添加您的文字</a:t>
            </a:r>
            <a:r>
              <a:rPr lang="zh-CN" altLang="en-US" sz="1100" dirty="0" smtClean="0">
                <a:latin typeface=" 汉仪良品线简" panose="00020600040101010101" pitchFamily="18" charset="-122"/>
                <a:ea typeface=" 汉仪良品线简" panose="00020600040101010101" pitchFamily="18" charset="-122"/>
              </a:rPr>
              <a:t>内容</a:t>
            </a:r>
            <a:endParaRPr lang="zh-CN" altLang="en-US" sz="1100" dirty="0">
              <a:latin typeface=" 汉仪良品线简" panose="00020600040101010101" pitchFamily="18" charset="-122"/>
              <a:ea typeface=" 汉仪良品线简" panose="00020600040101010101" pitchFamily="18" charset="-122"/>
            </a:endParaRPr>
          </a:p>
        </p:txBody>
      </p:sp>
      <p:sp>
        <p:nvSpPr>
          <p:cNvPr id="94" name="文本框 49"/>
          <p:cNvSpPr txBox="1">
            <a:spLocks noChangeArrowheads="1"/>
          </p:cNvSpPr>
          <p:nvPr/>
        </p:nvSpPr>
        <p:spPr bwMode="auto">
          <a:xfrm>
            <a:off x="3586163" y="3502025"/>
            <a:ext cx="8191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2800" b="1" dirty="0">
                <a:solidFill>
                  <a:schemeClr val="bg1"/>
                </a:solidFill>
              </a:rPr>
              <a:t>67%</a:t>
            </a:r>
            <a:endParaRPr kumimoji="0" lang="zh-CN" altLang="en-US" sz="2800" b="1" dirty="0">
              <a:solidFill>
                <a:schemeClr val="bg1"/>
              </a:solidFill>
            </a:endParaRPr>
          </a:p>
        </p:txBody>
      </p:sp>
      <p:sp>
        <p:nvSpPr>
          <p:cNvPr id="95" name="文本框 50"/>
          <p:cNvSpPr txBox="1">
            <a:spLocks noChangeArrowheads="1"/>
          </p:cNvSpPr>
          <p:nvPr/>
        </p:nvSpPr>
        <p:spPr bwMode="auto">
          <a:xfrm>
            <a:off x="6699250" y="3744913"/>
            <a:ext cx="819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2800" b="1" dirty="0">
                <a:solidFill>
                  <a:schemeClr val="bg1"/>
                </a:solidFill>
              </a:rPr>
              <a:t>31%</a:t>
            </a:r>
            <a:endParaRPr kumimoji="0" lang="zh-CN" altLang="en-US" sz="2800" b="1" dirty="0">
              <a:solidFill>
                <a:schemeClr val="bg1"/>
              </a:solidFill>
            </a:endParaRPr>
          </a:p>
        </p:txBody>
      </p:sp>
      <p:sp>
        <p:nvSpPr>
          <p:cNvPr id="96" name="文本框 51"/>
          <p:cNvSpPr txBox="1">
            <a:spLocks noChangeArrowheads="1"/>
          </p:cNvSpPr>
          <p:nvPr/>
        </p:nvSpPr>
        <p:spPr bwMode="auto">
          <a:xfrm>
            <a:off x="9744075" y="3656013"/>
            <a:ext cx="8191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2800" b="1">
                <a:solidFill>
                  <a:schemeClr val="bg1"/>
                </a:solidFill>
              </a:rPr>
              <a:t>59%</a:t>
            </a:r>
            <a:endParaRPr kumimoji="0" lang="zh-CN" altLang="en-US" sz="2800" b="1">
              <a:solidFill>
                <a:schemeClr val="bg1"/>
              </a:solidFill>
            </a:endParaRPr>
          </a:p>
        </p:txBody>
      </p:sp>
    </p:spTree>
    <p:extLst>
      <p:ext uri="{BB962C8B-B14F-4D97-AF65-F5344CB8AC3E}">
        <p14:creationId xmlns:p14="http://schemas.microsoft.com/office/powerpoint/2010/main" val="103514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500" fill="hold"/>
                                        <p:tgtEl>
                                          <p:spTgt spid="40"/>
                                        </p:tgtEl>
                                        <p:attrNameLst>
                                          <p:attrName>ppt_x</p:attrName>
                                        </p:attrNameLst>
                                      </p:cBhvr>
                                      <p:tavLst>
                                        <p:tav tm="0">
                                          <p:val>
                                            <p:strVal val="#ppt_x"/>
                                          </p:val>
                                        </p:tav>
                                        <p:tav tm="100000">
                                          <p:val>
                                            <p:strVal val="#ppt_x"/>
                                          </p:val>
                                        </p:tav>
                                      </p:tavLst>
                                    </p:anim>
                                    <p:anim calcmode="lin" valueType="num">
                                      <p:cBhvr additive="base">
                                        <p:cTn id="21" dur="500" fill="hold"/>
                                        <p:tgtEl>
                                          <p:spTgt spid="40"/>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25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50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ppt_x"/>
                                          </p:val>
                                        </p:tav>
                                        <p:tav tm="100000">
                                          <p:val>
                                            <p:strVal val="#ppt_x"/>
                                          </p:val>
                                        </p:tav>
                                      </p:tavLst>
                                    </p:anim>
                                    <p:anim calcmode="lin" valueType="num">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75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500" fill="hold"/>
                                        <p:tgtEl>
                                          <p:spTgt spid="41"/>
                                        </p:tgtEl>
                                        <p:attrNameLst>
                                          <p:attrName>ppt_x</p:attrName>
                                        </p:attrNameLst>
                                      </p:cBhvr>
                                      <p:tavLst>
                                        <p:tav tm="0">
                                          <p:val>
                                            <p:strVal val="#ppt_x"/>
                                          </p:val>
                                        </p:tav>
                                        <p:tav tm="100000">
                                          <p:val>
                                            <p:strVal val="#ppt_x"/>
                                          </p:val>
                                        </p:tav>
                                      </p:tavLst>
                                    </p:anim>
                                    <p:anim calcmode="lin" valueType="num">
                                      <p:cBhvr additive="base">
                                        <p:cTn id="33" dur="500" fill="hold"/>
                                        <p:tgtEl>
                                          <p:spTgt spid="41"/>
                                        </p:tgtEl>
                                        <p:attrNameLst>
                                          <p:attrName>ppt_y</p:attrName>
                                        </p:attrNameLst>
                                      </p:cBhvr>
                                      <p:tavLst>
                                        <p:tav tm="0">
                                          <p:val>
                                            <p:strVal val="0-#ppt_h/2"/>
                                          </p:val>
                                        </p:tav>
                                        <p:tav tm="100000">
                                          <p:val>
                                            <p:strVal val="#ppt_y"/>
                                          </p:val>
                                        </p:tav>
                                      </p:tavLst>
                                    </p:anim>
                                  </p:childTnLst>
                                </p:cTn>
                              </p:par>
                            </p:childTnLst>
                          </p:cTn>
                        </p:par>
                        <p:par>
                          <p:cTn id="34" fill="hold">
                            <p:stCondLst>
                              <p:cond delay="2750"/>
                            </p:stCondLst>
                            <p:childTnLst>
                              <p:par>
                                <p:cTn id="35" presetID="22" presetClass="entr" presetSubtype="2"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right)">
                                      <p:cBhvr>
                                        <p:cTn id="37" dur="500"/>
                                        <p:tgtEl>
                                          <p:spTgt spid="43"/>
                                        </p:tgtEl>
                                      </p:cBhvr>
                                    </p:animEffect>
                                  </p:childTnLst>
                                </p:cTn>
                              </p:par>
                            </p:childTnLst>
                          </p:cTn>
                        </p:par>
                        <p:par>
                          <p:cTn id="38" fill="hold">
                            <p:stCondLst>
                              <p:cond delay="3250"/>
                            </p:stCondLst>
                            <p:childTnLst>
                              <p:par>
                                <p:cTn id="39" presetID="12" presetClass="entr" presetSubtype="1" fill="hold" grpId="0" nodeType="afterEffect">
                                  <p:stCondLst>
                                    <p:cond delay="0"/>
                                  </p:stCondLst>
                                  <p:childTnLst>
                                    <p:set>
                                      <p:cBhvr>
                                        <p:cTn id="40" dur="1" fill="hold">
                                          <p:stCondLst>
                                            <p:cond delay="0"/>
                                          </p:stCondLst>
                                        </p:cTn>
                                        <p:tgtEl>
                                          <p:spTgt spid="73"/>
                                        </p:tgtEl>
                                        <p:attrNameLst>
                                          <p:attrName>style.visibility</p:attrName>
                                        </p:attrNameLst>
                                      </p:cBhvr>
                                      <p:to>
                                        <p:strVal val="visible"/>
                                      </p:to>
                                    </p:set>
                                    <p:anim calcmode="lin" valueType="num">
                                      <p:cBhvr additive="base">
                                        <p:cTn id="41" dur="500"/>
                                        <p:tgtEl>
                                          <p:spTgt spid="73"/>
                                        </p:tgtEl>
                                        <p:attrNameLst>
                                          <p:attrName>ppt_y</p:attrName>
                                        </p:attrNameLst>
                                      </p:cBhvr>
                                      <p:tavLst>
                                        <p:tav tm="0">
                                          <p:val>
                                            <p:strVal val="#ppt_y-#ppt_h*1.125000"/>
                                          </p:val>
                                        </p:tav>
                                        <p:tav tm="100000">
                                          <p:val>
                                            <p:strVal val="#ppt_y"/>
                                          </p:val>
                                        </p:tav>
                                      </p:tavLst>
                                    </p:anim>
                                    <p:animEffect transition="in" filter="wipe(down)">
                                      <p:cBhvr>
                                        <p:cTn id="42" dur="500"/>
                                        <p:tgtEl>
                                          <p:spTgt spid="73"/>
                                        </p:tgtEl>
                                      </p:cBhvr>
                                    </p:animEffect>
                                  </p:childTnLst>
                                </p:cTn>
                              </p:par>
                            </p:childTnLst>
                          </p:cTn>
                        </p:par>
                        <p:par>
                          <p:cTn id="43" fill="hold">
                            <p:stCondLst>
                              <p:cond delay="3750"/>
                            </p:stCondLst>
                            <p:childTnLst>
                              <p:par>
                                <p:cTn id="44" presetID="2" presetClass="entr" presetSubtype="1"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25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ppt_x"/>
                                          </p:val>
                                        </p:tav>
                                        <p:tav tm="100000">
                                          <p:val>
                                            <p:strVal val="#ppt_x"/>
                                          </p:val>
                                        </p:tav>
                                      </p:tavLst>
                                    </p:anim>
                                    <p:anim calcmode="lin" valueType="num">
                                      <p:cBhvr additive="base">
                                        <p:cTn id="51" dur="500" fill="hold"/>
                                        <p:tgtEl>
                                          <p:spTgt spid="37"/>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500"/>
                                  </p:stCondLst>
                                  <p:childTnLst>
                                    <p:set>
                                      <p:cBhvr>
                                        <p:cTn id="53" dur="1" fill="hold">
                                          <p:stCondLst>
                                            <p:cond delay="0"/>
                                          </p:stCondLst>
                                        </p:cTn>
                                        <p:tgtEl>
                                          <p:spTgt spid="38"/>
                                        </p:tgtEl>
                                        <p:attrNameLst>
                                          <p:attrName>style.visibility</p:attrName>
                                        </p:attrNameLst>
                                      </p:cBhvr>
                                      <p:to>
                                        <p:strVal val="visible"/>
                                      </p:to>
                                    </p:set>
                                    <p:anim calcmode="lin" valueType="num">
                                      <p:cBhvr additive="base">
                                        <p:cTn id="54" dur="500" fill="hold"/>
                                        <p:tgtEl>
                                          <p:spTgt spid="38"/>
                                        </p:tgtEl>
                                        <p:attrNameLst>
                                          <p:attrName>ppt_x</p:attrName>
                                        </p:attrNameLst>
                                      </p:cBhvr>
                                      <p:tavLst>
                                        <p:tav tm="0">
                                          <p:val>
                                            <p:strVal val="#ppt_x"/>
                                          </p:val>
                                        </p:tav>
                                        <p:tav tm="100000">
                                          <p:val>
                                            <p:strVal val="#ppt_x"/>
                                          </p:val>
                                        </p:tav>
                                      </p:tavLst>
                                    </p:anim>
                                    <p:anim calcmode="lin" valueType="num">
                                      <p:cBhvr additive="base">
                                        <p:cTn id="55" dur="500" fill="hold"/>
                                        <p:tgtEl>
                                          <p:spTgt spid="38"/>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stCondLst>
                                    <p:cond delay="75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500" fill="hold"/>
                                        <p:tgtEl>
                                          <p:spTgt spid="36"/>
                                        </p:tgtEl>
                                        <p:attrNameLst>
                                          <p:attrName>ppt_x</p:attrName>
                                        </p:attrNameLst>
                                      </p:cBhvr>
                                      <p:tavLst>
                                        <p:tav tm="0">
                                          <p:val>
                                            <p:strVal val="#ppt_x"/>
                                          </p:val>
                                        </p:tav>
                                        <p:tav tm="100000">
                                          <p:val>
                                            <p:strVal val="#ppt_x"/>
                                          </p:val>
                                        </p:tav>
                                      </p:tavLst>
                                    </p:anim>
                                    <p:anim calcmode="lin" valueType="num">
                                      <p:cBhvr additive="base">
                                        <p:cTn id="59" dur="500" fill="hold"/>
                                        <p:tgtEl>
                                          <p:spTgt spid="36"/>
                                        </p:tgtEl>
                                        <p:attrNameLst>
                                          <p:attrName>ppt_y</p:attrName>
                                        </p:attrNameLst>
                                      </p:cBhvr>
                                      <p:tavLst>
                                        <p:tav tm="0">
                                          <p:val>
                                            <p:strVal val="0-#ppt_h/2"/>
                                          </p:val>
                                        </p:tav>
                                        <p:tav tm="100000">
                                          <p:val>
                                            <p:strVal val="#ppt_y"/>
                                          </p:val>
                                        </p:tav>
                                      </p:tavLst>
                                    </p:anim>
                                  </p:childTnLst>
                                </p:cTn>
                              </p:par>
                              <p:par>
                                <p:cTn id="60" presetID="22" presetClass="entr" presetSubtype="2"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wipe(right)">
                                      <p:cBhvr>
                                        <p:cTn id="62" dur="500"/>
                                        <p:tgtEl>
                                          <p:spTgt spid="77"/>
                                        </p:tgtEl>
                                      </p:cBhvr>
                                    </p:animEffect>
                                  </p:childTnLst>
                                </p:cTn>
                              </p:par>
                            </p:childTnLst>
                          </p:cTn>
                        </p:par>
                        <p:par>
                          <p:cTn id="63" fill="hold">
                            <p:stCondLst>
                              <p:cond delay="5000"/>
                            </p:stCondLst>
                            <p:childTnLst>
                              <p:par>
                                <p:cTn id="64" presetID="12" presetClass="entr" presetSubtype="1" fill="hold" grpId="0" nodeType="afterEffect">
                                  <p:stCondLst>
                                    <p:cond delay="0"/>
                                  </p:stCondLst>
                                  <p:childTnLst>
                                    <p:set>
                                      <p:cBhvr>
                                        <p:cTn id="65" dur="1" fill="hold">
                                          <p:stCondLst>
                                            <p:cond delay="0"/>
                                          </p:stCondLst>
                                        </p:cTn>
                                        <p:tgtEl>
                                          <p:spTgt spid="81"/>
                                        </p:tgtEl>
                                        <p:attrNameLst>
                                          <p:attrName>style.visibility</p:attrName>
                                        </p:attrNameLst>
                                      </p:cBhvr>
                                      <p:to>
                                        <p:strVal val="visible"/>
                                      </p:to>
                                    </p:set>
                                    <p:anim calcmode="lin" valueType="num">
                                      <p:cBhvr additive="base">
                                        <p:cTn id="66" dur="500"/>
                                        <p:tgtEl>
                                          <p:spTgt spid="81"/>
                                        </p:tgtEl>
                                        <p:attrNameLst>
                                          <p:attrName>ppt_y</p:attrName>
                                        </p:attrNameLst>
                                      </p:cBhvr>
                                      <p:tavLst>
                                        <p:tav tm="0">
                                          <p:val>
                                            <p:strVal val="#ppt_y-#ppt_h*1.125000"/>
                                          </p:val>
                                        </p:tav>
                                        <p:tav tm="100000">
                                          <p:val>
                                            <p:strVal val="#ppt_y"/>
                                          </p:val>
                                        </p:tav>
                                      </p:tavLst>
                                    </p:anim>
                                    <p:animEffect transition="in" filter="wipe(down)">
                                      <p:cBhvr>
                                        <p:cTn id="67" dur="500"/>
                                        <p:tgtEl>
                                          <p:spTgt spid="81"/>
                                        </p:tgtEl>
                                      </p:cBhvr>
                                    </p:animEffect>
                                  </p:childTnLst>
                                </p:cTn>
                              </p:par>
                            </p:childTnLst>
                          </p:cTn>
                        </p:par>
                        <p:par>
                          <p:cTn id="68" fill="hold">
                            <p:stCondLst>
                              <p:cond delay="5500"/>
                            </p:stCondLst>
                            <p:childTnLst>
                              <p:par>
                                <p:cTn id="69" presetID="2" presetClass="entr" presetSubtype="1"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ppt_x"/>
                                          </p:val>
                                        </p:tav>
                                        <p:tav tm="100000">
                                          <p:val>
                                            <p:strVal val="#ppt_x"/>
                                          </p:val>
                                        </p:tav>
                                      </p:tavLst>
                                    </p:anim>
                                    <p:anim calcmode="lin" valueType="num">
                                      <p:cBhvr additive="base">
                                        <p:cTn id="72" dur="500" fill="hold"/>
                                        <p:tgtEl>
                                          <p:spTgt spid="31"/>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25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500" fill="hold"/>
                                        <p:tgtEl>
                                          <p:spTgt spid="33"/>
                                        </p:tgtEl>
                                        <p:attrNameLst>
                                          <p:attrName>ppt_x</p:attrName>
                                        </p:attrNameLst>
                                      </p:cBhvr>
                                      <p:tavLst>
                                        <p:tav tm="0">
                                          <p:val>
                                            <p:strVal val="#ppt_x"/>
                                          </p:val>
                                        </p:tav>
                                        <p:tav tm="100000">
                                          <p:val>
                                            <p:strVal val="#ppt_x"/>
                                          </p:val>
                                        </p:tav>
                                      </p:tavLst>
                                    </p:anim>
                                    <p:anim calcmode="lin" valueType="num">
                                      <p:cBhvr additive="base">
                                        <p:cTn id="76" dur="500" fill="hold"/>
                                        <p:tgtEl>
                                          <p:spTgt spid="3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50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p:stCondLst>
                                    <p:cond delay="750"/>
                                  </p:stCondLst>
                                  <p:childTnLst>
                                    <p:set>
                                      <p:cBhvr>
                                        <p:cTn id="82" dur="1" fill="hold">
                                          <p:stCondLst>
                                            <p:cond delay="0"/>
                                          </p:stCondLst>
                                        </p:cTn>
                                        <p:tgtEl>
                                          <p:spTgt spid="32"/>
                                        </p:tgtEl>
                                        <p:attrNameLst>
                                          <p:attrName>style.visibility</p:attrName>
                                        </p:attrNameLst>
                                      </p:cBhvr>
                                      <p:to>
                                        <p:strVal val="visible"/>
                                      </p:to>
                                    </p:set>
                                    <p:anim calcmode="lin" valueType="num">
                                      <p:cBhvr additive="base">
                                        <p:cTn id="83" dur="500" fill="hold"/>
                                        <p:tgtEl>
                                          <p:spTgt spid="32"/>
                                        </p:tgtEl>
                                        <p:attrNameLst>
                                          <p:attrName>ppt_x</p:attrName>
                                        </p:attrNameLst>
                                      </p:cBhvr>
                                      <p:tavLst>
                                        <p:tav tm="0">
                                          <p:val>
                                            <p:strVal val="#ppt_x"/>
                                          </p:val>
                                        </p:tav>
                                        <p:tav tm="100000">
                                          <p:val>
                                            <p:strVal val="#ppt_x"/>
                                          </p:val>
                                        </p:tav>
                                      </p:tavLst>
                                    </p:anim>
                                    <p:anim calcmode="lin" valueType="num">
                                      <p:cBhvr additive="base">
                                        <p:cTn id="84" dur="500" fill="hold"/>
                                        <p:tgtEl>
                                          <p:spTgt spid="32"/>
                                        </p:tgtEl>
                                        <p:attrNameLst>
                                          <p:attrName>ppt_y</p:attrName>
                                        </p:attrNameLst>
                                      </p:cBhvr>
                                      <p:tavLst>
                                        <p:tav tm="0">
                                          <p:val>
                                            <p:strVal val="0-#ppt_h/2"/>
                                          </p:val>
                                        </p:tav>
                                        <p:tav tm="100000">
                                          <p:val>
                                            <p:strVal val="#ppt_y"/>
                                          </p:val>
                                        </p:tav>
                                      </p:tavLst>
                                    </p:anim>
                                  </p:childTnLst>
                                </p:cTn>
                              </p:par>
                              <p:par>
                                <p:cTn id="85" presetID="22" presetClass="entr" presetSubtype="2" fill="hold" grpId="0" nodeType="withEffect">
                                  <p:stCondLst>
                                    <p:cond delay="0"/>
                                  </p:stCondLst>
                                  <p:childTnLst>
                                    <p:set>
                                      <p:cBhvr>
                                        <p:cTn id="86" dur="1" fill="hold">
                                          <p:stCondLst>
                                            <p:cond delay="0"/>
                                          </p:stCondLst>
                                        </p:cTn>
                                        <p:tgtEl>
                                          <p:spTgt spid="85"/>
                                        </p:tgtEl>
                                        <p:attrNameLst>
                                          <p:attrName>style.visibility</p:attrName>
                                        </p:attrNameLst>
                                      </p:cBhvr>
                                      <p:to>
                                        <p:strVal val="visible"/>
                                      </p:to>
                                    </p:set>
                                    <p:animEffect transition="in" filter="wipe(right)">
                                      <p:cBhvr>
                                        <p:cTn id="87" dur="500"/>
                                        <p:tgtEl>
                                          <p:spTgt spid="85"/>
                                        </p:tgtEl>
                                      </p:cBhvr>
                                    </p:animEffect>
                                  </p:childTnLst>
                                </p:cTn>
                              </p:par>
                            </p:childTnLst>
                          </p:cTn>
                        </p:par>
                        <p:par>
                          <p:cTn id="88" fill="hold">
                            <p:stCondLst>
                              <p:cond delay="6750"/>
                            </p:stCondLst>
                            <p:childTnLst>
                              <p:par>
                                <p:cTn id="89" presetID="12" presetClass="entr" presetSubtype="1" fill="hold" grpId="0" nodeType="afterEffect">
                                  <p:stCondLst>
                                    <p:cond delay="0"/>
                                  </p:stCondLst>
                                  <p:childTnLst>
                                    <p:set>
                                      <p:cBhvr>
                                        <p:cTn id="90" dur="1" fill="hold">
                                          <p:stCondLst>
                                            <p:cond delay="0"/>
                                          </p:stCondLst>
                                        </p:cTn>
                                        <p:tgtEl>
                                          <p:spTgt spid="89"/>
                                        </p:tgtEl>
                                        <p:attrNameLst>
                                          <p:attrName>style.visibility</p:attrName>
                                        </p:attrNameLst>
                                      </p:cBhvr>
                                      <p:to>
                                        <p:strVal val="visible"/>
                                      </p:to>
                                    </p:set>
                                    <p:anim calcmode="lin" valueType="num">
                                      <p:cBhvr additive="base">
                                        <p:cTn id="91" dur="500"/>
                                        <p:tgtEl>
                                          <p:spTgt spid="89"/>
                                        </p:tgtEl>
                                        <p:attrNameLst>
                                          <p:attrName>ppt_y</p:attrName>
                                        </p:attrNameLst>
                                      </p:cBhvr>
                                      <p:tavLst>
                                        <p:tav tm="0">
                                          <p:val>
                                            <p:strVal val="#ppt_y-#ppt_h*1.125000"/>
                                          </p:val>
                                        </p:tav>
                                        <p:tav tm="100000">
                                          <p:val>
                                            <p:strVal val="#ppt_y"/>
                                          </p:val>
                                        </p:tav>
                                      </p:tavLst>
                                    </p:anim>
                                    <p:animEffect transition="in" filter="wipe(down)">
                                      <p:cBhvr>
                                        <p:cTn id="92" dur="500"/>
                                        <p:tgtEl>
                                          <p:spTgt spid="89"/>
                                        </p:tgtEl>
                                      </p:cBhvr>
                                    </p:animEffect>
                                  </p:childTnLst>
                                </p:cTn>
                              </p:par>
                            </p:childTnLst>
                          </p:cTn>
                        </p:par>
                        <p:par>
                          <p:cTn id="93" fill="hold">
                            <p:stCondLst>
                              <p:cond delay="7250"/>
                            </p:stCondLst>
                            <p:childTnLst>
                              <p:par>
                                <p:cTn id="94" presetID="53" presetClass="entr" presetSubtype="16" fill="hold" grpId="0" nodeType="afterEffect">
                                  <p:stCondLst>
                                    <p:cond delay="0"/>
                                  </p:stCondLst>
                                  <p:childTnLst>
                                    <p:set>
                                      <p:cBhvr>
                                        <p:cTn id="95" dur="1" fill="hold">
                                          <p:stCondLst>
                                            <p:cond delay="0"/>
                                          </p:stCondLst>
                                        </p:cTn>
                                        <p:tgtEl>
                                          <p:spTgt spid="94"/>
                                        </p:tgtEl>
                                        <p:attrNameLst>
                                          <p:attrName>style.visibility</p:attrName>
                                        </p:attrNameLst>
                                      </p:cBhvr>
                                      <p:to>
                                        <p:strVal val="visible"/>
                                      </p:to>
                                    </p:set>
                                    <p:anim calcmode="lin" valueType="num">
                                      <p:cBhvr>
                                        <p:cTn id="96" dur="500" fill="hold"/>
                                        <p:tgtEl>
                                          <p:spTgt spid="94"/>
                                        </p:tgtEl>
                                        <p:attrNameLst>
                                          <p:attrName>ppt_w</p:attrName>
                                        </p:attrNameLst>
                                      </p:cBhvr>
                                      <p:tavLst>
                                        <p:tav tm="0">
                                          <p:val>
                                            <p:fltVal val="0"/>
                                          </p:val>
                                        </p:tav>
                                        <p:tav tm="100000">
                                          <p:val>
                                            <p:strVal val="#ppt_w"/>
                                          </p:val>
                                        </p:tav>
                                      </p:tavLst>
                                    </p:anim>
                                    <p:anim calcmode="lin" valueType="num">
                                      <p:cBhvr>
                                        <p:cTn id="97" dur="500" fill="hold"/>
                                        <p:tgtEl>
                                          <p:spTgt spid="94"/>
                                        </p:tgtEl>
                                        <p:attrNameLst>
                                          <p:attrName>ppt_h</p:attrName>
                                        </p:attrNameLst>
                                      </p:cBhvr>
                                      <p:tavLst>
                                        <p:tav tm="0">
                                          <p:val>
                                            <p:fltVal val="0"/>
                                          </p:val>
                                        </p:tav>
                                        <p:tav tm="100000">
                                          <p:val>
                                            <p:strVal val="#ppt_h"/>
                                          </p:val>
                                        </p:tav>
                                      </p:tavLst>
                                    </p:anim>
                                    <p:animEffect transition="in" filter="fade">
                                      <p:cBhvr>
                                        <p:cTn id="98" dur="500"/>
                                        <p:tgtEl>
                                          <p:spTgt spid="94"/>
                                        </p:tgtEl>
                                      </p:cBhvr>
                                    </p:animEffect>
                                  </p:childTnLst>
                                </p:cTn>
                              </p:par>
                            </p:childTnLst>
                          </p:cTn>
                        </p:par>
                        <p:par>
                          <p:cTn id="99" fill="hold">
                            <p:stCondLst>
                              <p:cond delay="7750"/>
                            </p:stCondLst>
                            <p:childTnLst>
                              <p:par>
                                <p:cTn id="100" presetID="53" presetClass="entr" presetSubtype="16" fill="hold" grpId="0" nodeType="afterEffect">
                                  <p:stCondLst>
                                    <p:cond delay="0"/>
                                  </p:stCondLst>
                                  <p:childTnLst>
                                    <p:set>
                                      <p:cBhvr>
                                        <p:cTn id="101" dur="1" fill="hold">
                                          <p:stCondLst>
                                            <p:cond delay="0"/>
                                          </p:stCondLst>
                                        </p:cTn>
                                        <p:tgtEl>
                                          <p:spTgt spid="95"/>
                                        </p:tgtEl>
                                        <p:attrNameLst>
                                          <p:attrName>style.visibility</p:attrName>
                                        </p:attrNameLst>
                                      </p:cBhvr>
                                      <p:to>
                                        <p:strVal val="visible"/>
                                      </p:to>
                                    </p:set>
                                    <p:anim calcmode="lin" valueType="num">
                                      <p:cBhvr>
                                        <p:cTn id="102" dur="500" fill="hold"/>
                                        <p:tgtEl>
                                          <p:spTgt spid="95"/>
                                        </p:tgtEl>
                                        <p:attrNameLst>
                                          <p:attrName>ppt_w</p:attrName>
                                        </p:attrNameLst>
                                      </p:cBhvr>
                                      <p:tavLst>
                                        <p:tav tm="0">
                                          <p:val>
                                            <p:fltVal val="0"/>
                                          </p:val>
                                        </p:tav>
                                        <p:tav tm="100000">
                                          <p:val>
                                            <p:strVal val="#ppt_w"/>
                                          </p:val>
                                        </p:tav>
                                      </p:tavLst>
                                    </p:anim>
                                    <p:anim calcmode="lin" valueType="num">
                                      <p:cBhvr>
                                        <p:cTn id="103" dur="500" fill="hold"/>
                                        <p:tgtEl>
                                          <p:spTgt spid="95"/>
                                        </p:tgtEl>
                                        <p:attrNameLst>
                                          <p:attrName>ppt_h</p:attrName>
                                        </p:attrNameLst>
                                      </p:cBhvr>
                                      <p:tavLst>
                                        <p:tav tm="0">
                                          <p:val>
                                            <p:fltVal val="0"/>
                                          </p:val>
                                        </p:tav>
                                        <p:tav tm="100000">
                                          <p:val>
                                            <p:strVal val="#ppt_h"/>
                                          </p:val>
                                        </p:tav>
                                      </p:tavLst>
                                    </p:anim>
                                    <p:animEffect transition="in" filter="fade">
                                      <p:cBhvr>
                                        <p:cTn id="104" dur="500"/>
                                        <p:tgtEl>
                                          <p:spTgt spid="95"/>
                                        </p:tgtEl>
                                      </p:cBhvr>
                                    </p:animEffect>
                                  </p:childTnLst>
                                </p:cTn>
                              </p:par>
                            </p:childTnLst>
                          </p:cTn>
                        </p:par>
                        <p:par>
                          <p:cTn id="105" fill="hold">
                            <p:stCondLst>
                              <p:cond delay="8250"/>
                            </p:stCondLst>
                            <p:childTnLst>
                              <p:par>
                                <p:cTn id="106" presetID="53" presetClass="entr" presetSubtype="16" fill="hold" grpId="0" nodeType="afterEffect">
                                  <p:stCondLst>
                                    <p:cond delay="0"/>
                                  </p:stCondLst>
                                  <p:childTnLst>
                                    <p:set>
                                      <p:cBhvr>
                                        <p:cTn id="107" dur="1" fill="hold">
                                          <p:stCondLst>
                                            <p:cond delay="0"/>
                                          </p:stCondLst>
                                        </p:cTn>
                                        <p:tgtEl>
                                          <p:spTgt spid="96"/>
                                        </p:tgtEl>
                                        <p:attrNameLst>
                                          <p:attrName>style.visibility</p:attrName>
                                        </p:attrNameLst>
                                      </p:cBhvr>
                                      <p:to>
                                        <p:strVal val="visible"/>
                                      </p:to>
                                    </p:set>
                                    <p:anim calcmode="lin" valueType="num">
                                      <p:cBhvr>
                                        <p:cTn id="108" dur="500" fill="hold"/>
                                        <p:tgtEl>
                                          <p:spTgt spid="96"/>
                                        </p:tgtEl>
                                        <p:attrNameLst>
                                          <p:attrName>ppt_w</p:attrName>
                                        </p:attrNameLst>
                                      </p:cBhvr>
                                      <p:tavLst>
                                        <p:tav tm="0">
                                          <p:val>
                                            <p:fltVal val="0"/>
                                          </p:val>
                                        </p:tav>
                                        <p:tav tm="100000">
                                          <p:val>
                                            <p:strVal val="#ppt_w"/>
                                          </p:val>
                                        </p:tav>
                                      </p:tavLst>
                                    </p:anim>
                                    <p:anim calcmode="lin" valueType="num">
                                      <p:cBhvr>
                                        <p:cTn id="109" dur="500" fill="hold"/>
                                        <p:tgtEl>
                                          <p:spTgt spid="96"/>
                                        </p:tgtEl>
                                        <p:attrNameLst>
                                          <p:attrName>ppt_h</p:attrName>
                                        </p:attrNameLst>
                                      </p:cBhvr>
                                      <p:tavLst>
                                        <p:tav tm="0">
                                          <p:val>
                                            <p:fltVal val="0"/>
                                          </p:val>
                                        </p:tav>
                                        <p:tav tm="100000">
                                          <p:val>
                                            <p:strVal val="#ppt_h"/>
                                          </p:val>
                                        </p:tav>
                                      </p:tavLst>
                                    </p:anim>
                                    <p:animEffect transition="in" filter="fade">
                                      <p:cBhvr>
                                        <p:cTn id="110" dur="500"/>
                                        <p:tgtEl>
                                          <p:spTgt spid="96"/>
                                        </p:tgtEl>
                                      </p:cBhvr>
                                    </p:animEffect>
                                  </p:childTnLst>
                                </p:cTn>
                              </p:par>
                            </p:childTnLst>
                          </p:cTn>
                        </p:par>
                        <p:par>
                          <p:cTn id="111" fill="hold">
                            <p:stCondLst>
                              <p:cond delay="8750"/>
                            </p:stCondLst>
                            <p:childTnLst>
                              <p:par>
                                <p:cTn id="112" presetID="22" presetClass="entr" presetSubtype="8" fill="hold" grpId="0" nodeType="afterEffect">
                                  <p:stCondLst>
                                    <p:cond delay="0"/>
                                  </p:stCondLst>
                                  <p:iterate type="lt">
                                    <p:tmPct val="10000"/>
                                  </p:iterate>
                                  <p:childTnLst>
                                    <p:set>
                                      <p:cBhvr>
                                        <p:cTn id="113" dur="1" fill="hold">
                                          <p:stCondLst>
                                            <p:cond delay="0"/>
                                          </p:stCondLst>
                                        </p:cTn>
                                        <p:tgtEl>
                                          <p:spTgt spid="93"/>
                                        </p:tgtEl>
                                        <p:attrNameLst>
                                          <p:attrName>style.visibility</p:attrName>
                                        </p:attrNameLst>
                                      </p:cBhvr>
                                      <p:to>
                                        <p:strVal val="visible"/>
                                      </p:to>
                                    </p:set>
                                    <p:animEffect transition="in" filter="wipe(left)">
                                      <p:cBhvr>
                                        <p:cTn id="114" dur="25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73" grpId="0" autoUpdateAnimBg="0"/>
      <p:bldP spid="77" grpId="0" animBg="1"/>
      <p:bldP spid="81" grpId="0" autoUpdateAnimBg="0"/>
      <p:bldP spid="85" grpId="0" animBg="1"/>
      <p:bldP spid="89" grpId="0" autoUpdateAnimBg="0"/>
      <p:bldP spid="93" grpId="0" autoUpdateAnimBg="0"/>
      <p:bldP spid="94" grpId="0"/>
      <p:bldP spid="95" grpId="0"/>
      <p:bldP spid="9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E:\Desktop\新建文件夹\水粉花和蜜蜂\57b1afbc82931-0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93526" y="3631381"/>
            <a:ext cx="2520280" cy="325398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95006" y="2397338"/>
            <a:ext cx="2019201" cy="923330"/>
          </a:xfrm>
          <a:prstGeom prst="rect">
            <a:avLst/>
          </a:prstGeom>
          <a:noFill/>
        </p:spPr>
        <p:txBody>
          <a:bodyPr wrap="square" rtlCol="0">
            <a:spAutoFit/>
          </a:bodyPr>
          <a:lstStyle/>
          <a:p>
            <a:r>
              <a:rPr lang="en-US" altLang="zh-CN" sz="5400" dirty="0" smtClean="0">
                <a:latin typeface=" 汉仪良品线简" panose="00020600040101010101" pitchFamily="18" charset="-122"/>
                <a:ea typeface=" 汉仪良品线简" panose="00020600040101010101" pitchFamily="18" charset="-122"/>
              </a:rPr>
              <a:t>PART</a:t>
            </a:r>
            <a:endParaRPr lang="zh-CN" altLang="en-US" sz="5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2860800" y="3325367"/>
            <a:ext cx="6906814" cy="0"/>
          </a:xfrm>
          <a:prstGeom prst="line">
            <a:avLst/>
          </a:prstGeom>
          <a:ln w="762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860800" y="3420289"/>
            <a:ext cx="6906814" cy="584775"/>
          </a:xfrm>
          <a:prstGeom prst="rect">
            <a:avLst/>
          </a:prstGeom>
          <a:noFill/>
        </p:spPr>
        <p:txBody>
          <a:bodyPr wrap="square" rtlCol="0">
            <a:spAutoFit/>
          </a:bodyPr>
          <a:lstStyle/>
          <a:p>
            <a:pPr algn="ctr"/>
            <a:r>
              <a:rPr lang="zh-CN" altLang="en-US" sz="3200" dirty="0" smtClean="0">
                <a:latin typeface=" 汉仪良品线简" panose="00020600040101010101" pitchFamily="18" charset="-122"/>
                <a:ea typeface=" 汉仪良品线简" panose="00020600040101010101" pitchFamily="18" charset="-122"/>
              </a:rPr>
              <a:t>点击此处添加您的标题</a:t>
            </a:r>
            <a:endParaRPr lang="zh-CN" altLang="en-US" sz="3200" dirty="0">
              <a:latin typeface=" 汉仪良品线简" panose="00020600040101010101" pitchFamily="18" charset="-122"/>
              <a:ea typeface=" 汉仪良品线简" panose="00020600040101010101" pitchFamily="18" charset="-122"/>
            </a:endParaRPr>
          </a:p>
        </p:txBody>
      </p:sp>
      <p:grpSp>
        <p:nvGrpSpPr>
          <p:cNvPr id="78" name="组合 77"/>
          <p:cNvGrpSpPr/>
          <p:nvPr/>
        </p:nvGrpSpPr>
        <p:grpSpPr>
          <a:xfrm>
            <a:off x="6599262" y="1699644"/>
            <a:ext cx="930080" cy="1395387"/>
            <a:chOff x="5145088" y="517525"/>
            <a:chExt cx="2789237" cy="4184650"/>
          </a:xfrm>
        </p:grpSpPr>
        <p:sp>
          <p:nvSpPr>
            <p:cNvPr id="79" name="Freeform 85"/>
            <p:cNvSpPr>
              <a:spLocks/>
            </p:cNvSpPr>
            <p:nvPr/>
          </p:nvSpPr>
          <p:spPr bwMode="auto">
            <a:xfrm>
              <a:off x="5159375" y="1252538"/>
              <a:ext cx="449262" cy="404813"/>
            </a:xfrm>
            <a:custGeom>
              <a:avLst/>
              <a:gdLst>
                <a:gd name="T0" fmla="*/ 47 w 283"/>
                <a:gd name="T1" fmla="*/ 0 h 255"/>
                <a:gd name="T2" fmla="*/ 0 w 283"/>
                <a:gd name="T3" fmla="*/ 255 h 255"/>
                <a:gd name="T4" fmla="*/ 283 w 283"/>
                <a:gd name="T5" fmla="*/ 237 h 255"/>
                <a:gd name="T6" fmla="*/ 47 w 283"/>
                <a:gd name="T7" fmla="*/ 0 h 255"/>
              </a:gdLst>
              <a:ahLst/>
              <a:cxnLst>
                <a:cxn ang="0">
                  <a:pos x="T0" y="T1"/>
                </a:cxn>
                <a:cxn ang="0">
                  <a:pos x="T2" y="T3"/>
                </a:cxn>
                <a:cxn ang="0">
                  <a:pos x="T4" y="T5"/>
                </a:cxn>
                <a:cxn ang="0">
                  <a:pos x="T6" y="T7"/>
                </a:cxn>
              </a:cxnLst>
              <a:rect l="0" t="0" r="r" b="b"/>
              <a:pathLst>
                <a:path w="283" h="255">
                  <a:moveTo>
                    <a:pt x="47" y="0"/>
                  </a:moveTo>
                  <a:lnTo>
                    <a:pt x="0" y="255"/>
                  </a:lnTo>
                  <a:lnTo>
                    <a:pt x="283" y="237"/>
                  </a:lnTo>
                  <a:lnTo>
                    <a:pt x="47"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86"/>
            <p:cNvSpPr>
              <a:spLocks/>
            </p:cNvSpPr>
            <p:nvPr/>
          </p:nvSpPr>
          <p:spPr bwMode="auto">
            <a:xfrm>
              <a:off x="5233988" y="847725"/>
              <a:ext cx="374650" cy="781050"/>
            </a:xfrm>
            <a:custGeom>
              <a:avLst/>
              <a:gdLst>
                <a:gd name="T0" fmla="*/ 161 w 236"/>
                <a:gd name="T1" fmla="*/ 0 h 492"/>
                <a:gd name="T2" fmla="*/ 0 w 236"/>
                <a:gd name="T3" fmla="*/ 255 h 492"/>
                <a:gd name="T4" fmla="*/ 236 w 236"/>
                <a:gd name="T5" fmla="*/ 492 h 492"/>
                <a:gd name="T6" fmla="*/ 161 w 236"/>
                <a:gd name="T7" fmla="*/ 0 h 492"/>
              </a:gdLst>
              <a:ahLst/>
              <a:cxnLst>
                <a:cxn ang="0">
                  <a:pos x="T0" y="T1"/>
                </a:cxn>
                <a:cxn ang="0">
                  <a:pos x="T2" y="T3"/>
                </a:cxn>
                <a:cxn ang="0">
                  <a:pos x="T4" y="T5"/>
                </a:cxn>
                <a:cxn ang="0">
                  <a:pos x="T6" y="T7"/>
                </a:cxn>
              </a:cxnLst>
              <a:rect l="0" t="0" r="r" b="b"/>
              <a:pathLst>
                <a:path w="236" h="492">
                  <a:moveTo>
                    <a:pt x="161" y="0"/>
                  </a:moveTo>
                  <a:lnTo>
                    <a:pt x="0" y="255"/>
                  </a:lnTo>
                  <a:lnTo>
                    <a:pt x="236" y="492"/>
                  </a:lnTo>
                  <a:lnTo>
                    <a:pt x="161"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87"/>
            <p:cNvSpPr>
              <a:spLocks/>
            </p:cNvSpPr>
            <p:nvPr/>
          </p:nvSpPr>
          <p:spPr bwMode="auto">
            <a:xfrm>
              <a:off x="5145088" y="3548063"/>
              <a:ext cx="809625" cy="225425"/>
            </a:xfrm>
            <a:custGeom>
              <a:avLst/>
              <a:gdLst>
                <a:gd name="T0" fmla="*/ 0 w 510"/>
                <a:gd name="T1" fmla="*/ 0 h 142"/>
                <a:gd name="T2" fmla="*/ 0 w 510"/>
                <a:gd name="T3" fmla="*/ 142 h 142"/>
                <a:gd name="T4" fmla="*/ 510 w 510"/>
                <a:gd name="T5" fmla="*/ 0 h 142"/>
                <a:gd name="T6" fmla="*/ 0 w 510"/>
                <a:gd name="T7" fmla="*/ 0 h 142"/>
              </a:gdLst>
              <a:ahLst/>
              <a:cxnLst>
                <a:cxn ang="0">
                  <a:pos x="T0" y="T1"/>
                </a:cxn>
                <a:cxn ang="0">
                  <a:pos x="T2" y="T3"/>
                </a:cxn>
                <a:cxn ang="0">
                  <a:pos x="T4" y="T5"/>
                </a:cxn>
                <a:cxn ang="0">
                  <a:pos x="T6" y="T7"/>
                </a:cxn>
              </a:cxnLst>
              <a:rect l="0" t="0" r="r" b="b"/>
              <a:pathLst>
                <a:path w="510" h="142">
                  <a:moveTo>
                    <a:pt x="0" y="0"/>
                  </a:moveTo>
                  <a:lnTo>
                    <a:pt x="0" y="142"/>
                  </a:lnTo>
                  <a:lnTo>
                    <a:pt x="510" y="0"/>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88"/>
            <p:cNvSpPr>
              <a:spLocks/>
            </p:cNvSpPr>
            <p:nvPr/>
          </p:nvSpPr>
          <p:spPr bwMode="auto">
            <a:xfrm>
              <a:off x="5145088" y="3773488"/>
              <a:ext cx="898525" cy="404813"/>
            </a:xfrm>
            <a:custGeom>
              <a:avLst/>
              <a:gdLst>
                <a:gd name="T0" fmla="*/ 0 w 566"/>
                <a:gd name="T1" fmla="*/ 0 h 255"/>
                <a:gd name="T2" fmla="*/ 75 w 566"/>
                <a:gd name="T3" fmla="*/ 255 h 255"/>
                <a:gd name="T4" fmla="*/ 566 w 566"/>
                <a:gd name="T5" fmla="*/ 85 h 255"/>
                <a:gd name="T6" fmla="*/ 0 w 566"/>
                <a:gd name="T7" fmla="*/ 0 h 255"/>
              </a:gdLst>
              <a:ahLst/>
              <a:cxnLst>
                <a:cxn ang="0">
                  <a:pos x="T0" y="T1"/>
                </a:cxn>
                <a:cxn ang="0">
                  <a:pos x="T2" y="T3"/>
                </a:cxn>
                <a:cxn ang="0">
                  <a:pos x="T4" y="T5"/>
                </a:cxn>
                <a:cxn ang="0">
                  <a:pos x="T6" y="T7"/>
                </a:cxn>
              </a:cxnLst>
              <a:rect l="0" t="0" r="r" b="b"/>
              <a:pathLst>
                <a:path w="566" h="255">
                  <a:moveTo>
                    <a:pt x="0" y="0"/>
                  </a:moveTo>
                  <a:lnTo>
                    <a:pt x="75" y="255"/>
                  </a:lnTo>
                  <a:lnTo>
                    <a:pt x="566" y="85"/>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89"/>
            <p:cNvSpPr>
              <a:spLocks/>
            </p:cNvSpPr>
            <p:nvPr/>
          </p:nvSpPr>
          <p:spPr bwMode="auto">
            <a:xfrm>
              <a:off x="5145088" y="3548063"/>
              <a:ext cx="898525" cy="360363"/>
            </a:xfrm>
            <a:custGeom>
              <a:avLst/>
              <a:gdLst>
                <a:gd name="T0" fmla="*/ 510 w 566"/>
                <a:gd name="T1" fmla="*/ 0 h 227"/>
                <a:gd name="T2" fmla="*/ 0 w 566"/>
                <a:gd name="T3" fmla="*/ 142 h 227"/>
                <a:gd name="T4" fmla="*/ 566 w 566"/>
                <a:gd name="T5" fmla="*/ 227 h 227"/>
                <a:gd name="T6" fmla="*/ 510 w 566"/>
                <a:gd name="T7" fmla="*/ 0 h 227"/>
              </a:gdLst>
              <a:ahLst/>
              <a:cxnLst>
                <a:cxn ang="0">
                  <a:pos x="T0" y="T1"/>
                </a:cxn>
                <a:cxn ang="0">
                  <a:pos x="T2" y="T3"/>
                </a:cxn>
                <a:cxn ang="0">
                  <a:pos x="T4" y="T5"/>
                </a:cxn>
                <a:cxn ang="0">
                  <a:pos x="T6" y="T7"/>
                </a:cxn>
              </a:cxnLst>
              <a:rect l="0" t="0" r="r" b="b"/>
              <a:pathLst>
                <a:path w="566" h="227">
                  <a:moveTo>
                    <a:pt x="510" y="0"/>
                  </a:moveTo>
                  <a:lnTo>
                    <a:pt x="0" y="142"/>
                  </a:lnTo>
                  <a:lnTo>
                    <a:pt x="566" y="227"/>
                  </a:lnTo>
                  <a:lnTo>
                    <a:pt x="51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90"/>
            <p:cNvSpPr>
              <a:spLocks/>
            </p:cNvSpPr>
            <p:nvPr/>
          </p:nvSpPr>
          <p:spPr bwMode="auto">
            <a:xfrm>
              <a:off x="5473700" y="3908425"/>
              <a:ext cx="569912" cy="704850"/>
            </a:xfrm>
            <a:custGeom>
              <a:avLst/>
              <a:gdLst>
                <a:gd name="T0" fmla="*/ 0 w 359"/>
                <a:gd name="T1" fmla="*/ 349 h 444"/>
                <a:gd name="T2" fmla="*/ 246 w 359"/>
                <a:gd name="T3" fmla="*/ 444 h 444"/>
                <a:gd name="T4" fmla="*/ 359 w 359"/>
                <a:gd name="T5" fmla="*/ 0 h 444"/>
                <a:gd name="T6" fmla="*/ 0 w 359"/>
                <a:gd name="T7" fmla="*/ 349 h 444"/>
              </a:gdLst>
              <a:ahLst/>
              <a:cxnLst>
                <a:cxn ang="0">
                  <a:pos x="T0" y="T1"/>
                </a:cxn>
                <a:cxn ang="0">
                  <a:pos x="T2" y="T3"/>
                </a:cxn>
                <a:cxn ang="0">
                  <a:pos x="T4" y="T5"/>
                </a:cxn>
                <a:cxn ang="0">
                  <a:pos x="T6" y="T7"/>
                </a:cxn>
              </a:cxnLst>
              <a:rect l="0" t="0" r="r" b="b"/>
              <a:pathLst>
                <a:path w="359" h="444">
                  <a:moveTo>
                    <a:pt x="0" y="349"/>
                  </a:moveTo>
                  <a:lnTo>
                    <a:pt x="246" y="444"/>
                  </a:lnTo>
                  <a:lnTo>
                    <a:pt x="359" y="0"/>
                  </a:lnTo>
                  <a:lnTo>
                    <a:pt x="0" y="349"/>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91"/>
            <p:cNvSpPr>
              <a:spLocks/>
            </p:cNvSpPr>
            <p:nvPr/>
          </p:nvSpPr>
          <p:spPr bwMode="auto">
            <a:xfrm>
              <a:off x="5264150" y="3908425"/>
              <a:ext cx="779462" cy="554038"/>
            </a:xfrm>
            <a:custGeom>
              <a:avLst/>
              <a:gdLst>
                <a:gd name="T0" fmla="*/ 0 w 491"/>
                <a:gd name="T1" fmla="*/ 170 h 349"/>
                <a:gd name="T2" fmla="*/ 132 w 491"/>
                <a:gd name="T3" fmla="*/ 349 h 349"/>
                <a:gd name="T4" fmla="*/ 491 w 491"/>
                <a:gd name="T5" fmla="*/ 0 h 349"/>
                <a:gd name="T6" fmla="*/ 0 w 491"/>
                <a:gd name="T7" fmla="*/ 170 h 349"/>
              </a:gdLst>
              <a:ahLst/>
              <a:cxnLst>
                <a:cxn ang="0">
                  <a:pos x="T0" y="T1"/>
                </a:cxn>
                <a:cxn ang="0">
                  <a:pos x="T2" y="T3"/>
                </a:cxn>
                <a:cxn ang="0">
                  <a:pos x="T4" y="T5"/>
                </a:cxn>
                <a:cxn ang="0">
                  <a:pos x="T6" y="T7"/>
                </a:cxn>
              </a:cxnLst>
              <a:rect l="0" t="0" r="r" b="b"/>
              <a:pathLst>
                <a:path w="491" h="349">
                  <a:moveTo>
                    <a:pt x="0" y="170"/>
                  </a:moveTo>
                  <a:lnTo>
                    <a:pt x="132" y="349"/>
                  </a:lnTo>
                  <a:lnTo>
                    <a:pt x="491" y="0"/>
                  </a:lnTo>
                  <a:lnTo>
                    <a:pt x="0" y="17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92"/>
            <p:cNvSpPr>
              <a:spLocks/>
            </p:cNvSpPr>
            <p:nvPr/>
          </p:nvSpPr>
          <p:spPr bwMode="auto">
            <a:xfrm>
              <a:off x="5489575" y="847725"/>
              <a:ext cx="614362" cy="781050"/>
            </a:xfrm>
            <a:custGeom>
              <a:avLst/>
              <a:gdLst>
                <a:gd name="T0" fmla="*/ 0 w 387"/>
                <a:gd name="T1" fmla="*/ 0 h 492"/>
                <a:gd name="T2" fmla="*/ 75 w 387"/>
                <a:gd name="T3" fmla="*/ 492 h 492"/>
                <a:gd name="T4" fmla="*/ 387 w 387"/>
                <a:gd name="T5" fmla="*/ 331 h 492"/>
                <a:gd name="T6" fmla="*/ 0 w 387"/>
                <a:gd name="T7" fmla="*/ 0 h 492"/>
              </a:gdLst>
              <a:ahLst/>
              <a:cxnLst>
                <a:cxn ang="0">
                  <a:pos x="T0" y="T1"/>
                </a:cxn>
                <a:cxn ang="0">
                  <a:pos x="T2" y="T3"/>
                </a:cxn>
                <a:cxn ang="0">
                  <a:pos x="T4" y="T5"/>
                </a:cxn>
                <a:cxn ang="0">
                  <a:pos x="T6" y="T7"/>
                </a:cxn>
              </a:cxnLst>
              <a:rect l="0" t="0" r="r" b="b"/>
              <a:pathLst>
                <a:path w="387" h="492">
                  <a:moveTo>
                    <a:pt x="0" y="0"/>
                  </a:moveTo>
                  <a:lnTo>
                    <a:pt x="75" y="492"/>
                  </a:lnTo>
                  <a:lnTo>
                    <a:pt x="387" y="331"/>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93"/>
            <p:cNvSpPr>
              <a:spLocks/>
            </p:cNvSpPr>
            <p:nvPr/>
          </p:nvSpPr>
          <p:spPr bwMode="auto">
            <a:xfrm>
              <a:off x="5608638" y="1373188"/>
              <a:ext cx="495300" cy="284163"/>
            </a:xfrm>
            <a:custGeom>
              <a:avLst/>
              <a:gdLst>
                <a:gd name="T0" fmla="*/ 0 w 312"/>
                <a:gd name="T1" fmla="*/ 161 h 179"/>
                <a:gd name="T2" fmla="*/ 293 w 312"/>
                <a:gd name="T3" fmla="*/ 179 h 179"/>
                <a:gd name="T4" fmla="*/ 312 w 312"/>
                <a:gd name="T5" fmla="*/ 0 h 179"/>
                <a:gd name="T6" fmla="*/ 0 w 312"/>
                <a:gd name="T7" fmla="*/ 161 h 179"/>
              </a:gdLst>
              <a:ahLst/>
              <a:cxnLst>
                <a:cxn ang="0">
                  <a:pos x="T0" y="T1"/>
                </a:cxn>
                <a:cxn ang="0">
                  <a:pos x="T2" y="T3"/>
                </a:cxn>
                <a:cxn ang="0">
                  <a:pos x="T4" y="T5"/>
                </a:cxn>
                <a:cxn ang="0">
                  <a:pos x="T6" y="T7"/>
                </a:cxn>
              </a:cxnLst>
              <a:rect l="0" t="0" r="r" b="b"/>
              <a:pathLst>
                <a:path w="312" h="179">
                  <a:moveTo>
                    <a:pt x="0" y="161"/>
                  </a:moveTo>
                  <a:lnTo>
                    <a:pt x="293" y="179"/>
                  </a:lnTo>
                  <a:lnTo>
                    <a:pt x="312" y="0"/>
                  </a:lnTo>
                  <a:lnTo>
                    <a:pt x="0" y="161"/>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94"/>
            <p:cNvSpPr>
              <a:spLocks/>
            </p:cNvSpPr>
            <p:nvPr/>
          </p:nvSpPr>
          <p:spPr bwMode="auto">
            <a:xfrm>
              <a:off x="5489575" y="577850"/>
              <a:ext cx="719137" cy="630238"/>
            </a:xfrm>
            <a:custGeom>
              <a:avLst/>
              <a:gdLst>
                <a:gd name="T0" fmla="*/ 340 w 453"/>
                <a:gd name="T1" fmla="*/ 0 h 397"/>
                <a:gd name="T2" fmla="*/ 0 w 453"/>
                <a:gd name="T3" fmla="*/ 170 h 397"/>
                <a:gd name="T4" fmla="*/ 453 w 453"/>
                <a:gd name="T5" fmla="*/ 397 h 397"/>
                <a:gd name="T6" fmla="*/ 340 w 453"/>
                <a:gd name="T7" fmla="*/ 0 h 397"/>
              </a:gdLst>
              <a:ahLst/>
              <a:cxnLst>
                <a:cxn ang="0">
                  <a:pos x="T0" y="T1"/>
                </a:cxn>
                <a:cxn ang="0">
                  <a:pos x="T2" y="T3"/>
                </a:cxn>
                <a:cxn ang="0">
                  <a:pos x="T4" y="T5"/>
                </a:cxn>
                <a:cxn ang="0">
                  <a:pos x="T6" y="T7"/>
                </a:cxn>
              </a:cxnLst>
              <a:rect l="0" t="0" r="r" b="b"/>
              <a:pathLst>
                <a:path w="453" h="397">
                  <a:moveTo>
                    <a:pt x="340" y="0"/>
                  </a:moveTo>
                  <a:lnTo>
                    <a:pt x="0" y="170"/>
                  </a:lnTo>
                  <a:lnTo>
                    <a:pt x="453" y="397"/>
                  </a:lnTo>
                  <a:lnTo>
                    <a:pt x="34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95"/>
            <p:cNvSpPr>
              <a:spLocks/>
            </p:cNvSpPr>
            <p:nvPr/>
          </p:nvSpPr>
          <p:spPr bwMode="auto">
            <a:xfrm>
              <a:off x="5489575" y="847725"/>
              <a:ext cx="719137" cy="525463"/>
            </a:xfrm>
            <a:custGeom>
              <a:avLst/>
              <a:gdLst>
                <a:gd name="T0" fmla="*/ 0 w 453"/>
                <a:gd name="T1" fmla="*/ 0 h 331"/>
                <a:gd name="T2" fmla="*/ 387 w 453"/>
                <a:gd name="T3" fmla="*/ 331 h 331"/>
                <a:gd name="T4" fmla="*/ 453 w 453"/>
                <a:gd name="T5" fmla="*/ 227 h 331"/>
                <a:gd name="T6" fmla="*/ 0 w 453"/>
                <a:gd name="T7" fmla="*/ 0 h 331"/>
              </a:gdLst>
              <a:ahLst/>
              <a:cxnLst>
                <a:cxn ang="0">
                  <a:pos x="T0" y="T1"/>
                </a:cxn>
                <a:cxn ang="0">
                  <a:pos x="T2" y="T3"/>
                </a:cxn>
                <a:cxn ang="0">
                  <a:pos x="T4" y="T5"/>
                </a:cxn>
                <a:cxn ang="0">
                  <a:pos x="T6" y="T7"/>
                </a:cxn>
              </a:cxnLst>
              <a:rect l="0" t="0" r="r" b="b"/>
              <a:pathLst>
                <a:path w="453" h="331">
                  <a:moveTo>
                    <a:pt x="0" y="0"/>
                  </a:moveTo>
                  <a:lnTo>
                    <a:pt x="387" y="331"/>
                  </a:lnTo>
                  <a:lnTo>
                    <a:pt x="453" y="227"/>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96"/>
            <p:cNvSpPr>
              <a:spLocks/>
            </p:cNvSpPr>
            <p:nvPr/>
          </p:nvSpPr>
          <p:spPr bwMode="auto">
            <a:xfrm>
              <a:off x="6043613" y="2287588"/>
              <a:ext cx="180975" cy="585788"/>
            </a:xfrm>
            <a:custGeom>
              <a:avLst/>
              <a:gdLst>
                <a:gd name="T0" fmla="*/ 19 w 114"/>
                <a:gd name="T1" fmla="*/ 0 h 369"/>
                <a:gd name="T2" fmla="*/ 0 w 114"/>
                <a:gd name="T3" fmla="*/ 350 h 369"/>
                <a:gd name="T4" fmla="*/ 114 w 114"/>
                <a:gd name="T5" fmla="*/ 369 h 369"/>
                <a:gd name="T6" fmla="*/ 19 w 114"/>
                <a:gd name="T7" fmla="*/ 0 h 369"/>
              </a:gdLst>
              <a:ahLst/>
              <a:cxnLst>
                <a:cxn ang="0">
                  <a:pos x="T0" y="T1"/>
                </a:cxn>
                <a:cxn ang="0">
                  <a:pos x="T2" y="T3"/>
                </a:cxn>
                <a:cxn ang="0">
                  <a:pos x="T4" y="T5"/>
                </a:cxn>
                <a:cxn ang="0">
                  <a:pos x="T6" y="T7"/>
                </a:cxn>
              </a:cxnLst>
              <a:rect l="0" t="0" r="r" b="b"/>
              <a:pathLst>
                <a:path w="114" h="369">
                  <a:moveTo>
                    <a:pt x="19" y="0"/>
                  </a:moveTo>
                  <a:lnTo>
                    <a:pt x="0" y="350"/>
                  </a:lnTo>
                  <a:lnTo>
                    <a:pt x="114" y="369"/>
                  </a:lnTo>
                  <a:lnTo>
                    <a:pt x="19"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97"/>
            <p:cNvSpPr>
              <a:spLocks/>
            </p:cNvSpPr>
            <p:nvPr/>
          </p:nvSpPr>
          <p:spPr bwMode="auto">
            <a:xfrm>
              <a:off x="5864225" y="3908425"/>
              <a:ext cx="390525" cy="704850"/>
            </a:xfrm>
            <a:custGeom>
              <a:avLst/>
              <a:gdLst>
                <a:gd name="T0" fmla="*/ 113 w 246"/>
                <a:gd name="T1" fmla="*/ 0 h 444"/>
                <a:gd name="T2" fmla="*/ 0 w 246"/>
                <a:gd name="T3" fmla="*/ 444 h 444"/>
                <a:gd name="T4" fmla="*/ 246 w 246"/>
                <a:gd name="T5" fmla="*/ 132 h 444"/>
                <a:gd name="T6" fmla="*/ 113 w 246"/>
                <a:gd name="T7" fmla="*/ 0 h 444"/>
              </a:gdLst>
              <a:ahLst/>
              <a:cxnLst>
                <a:cxn ang="0">
                  <a:pos x="T0" y="T1"/>
                </a:cxn>
                <a:cxn ang="0">
                  <a:pos x="T2" y="T3"/>
                </a:cxn>
                <a:cxn ang="0">
                  <a:pos x="T4" y="T5"/>
                </a:cxn>
                <a:cxn ang="0">
                  <a:pos x="T6" y="T7"/>
                </a:cxn>
              </a:cxnLst>
              <a:rect l="0" t="0" r="r" b="b"/>
              <a:pathLst>
                <a:path w="246" h="444">
                  <a:moveTo>
                    <a:pt x="113" y="0"/>
                  </a:moveTo>
                  <a:lnTo>
                    <a:pt x="0" y="444"/>
                  </a:lnTo>
                  <a:lnTo>
                    <a:pt x="246" y="132"/>
                  </a:lnTo>
                  <a:lnTo>
                    <a:pt x="113"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98"/>
            <p:cNvSpPr>
              <a:spLocks/>
            </p:cNvSpPr>
            <p:nvPr/>
          </p:nvSpPr>
          <p:spPr bwMode="auto">
            <a:xfrm>
              <a:off x="5864225" y="4117975"/>
              <a:ext cx="584200" cy="584200"/>
            </a:xfrm>
            <a:custGeom>
              <a:avLst/>
              <a:gdLst>
                <a:gd name="T0" fmla="*/ 246 w 368"/>
                <a:gd name="T1" fmla="*/ 0 h 368"/>
                <a:gd name="T2" fmla="*/ 0 w 368"/>
                <a:gd name="T3" fmla="*/ 312 h 368"/>
                <a:gd name="T4" fmla="*/ 368 w 368"/>
                <a:gd name="T5" fmla="*/ 368 h 368"/>
                <a:gd name="T6" fmla="*/ 246 w 368"/>
                <a:gd name="T7" fmla="*/ 0 h 368"/>
              </a:gdLst>
              <a:ahLst/>
              <a:cxnLst>
                <a:cxn ang="0">
                  <a:pos x="T0" y="T1"/>
                </a:cxn>
                <a:cxn ang="0">
                  <a:pos x="T2" y="T3"/>
                </a:cxn>
                <a:cxn ang="0">
                  <a:pos x="T4" y="T5"/>
                </a:cxn>
                <a:cxn ang="0">
                  <a:pos x="T6" y="T7"/>
                </a:cxn>
              </a:cxnLst>
              <a:rect l="0" t="0" r="r" b="b"/>
              <a:pathLst>
                <a:path w="368" h="368">
                  <a:moveTo>
                    <a:pt x="246" y="0"/>
                  </a:moveTo>
                  <a:lnTo>
                    <a:pt x="0" y="312"/>
                  </a:lnTo>
                  <a:lnTo>
                    <a:pt x="368" y="368"/>
                  </a:lnTo>
                  <a:lnTo>
                    <a:pt x="246"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99"/>
            <p:cNvSpPr>
              <a:spLocks/>
            </p:cNvSpPr>
            <p:nvPr/>
          </p:nvSpPr>
          <p:spPr bwMode="auto">
            <a:xfrm>
              <a:off x="6073775" y="2227263"/>
              <a:ext cx="481012" cy="646113"/>
            </a:xfrm>
            <a:custGeom>
              <a:avLst/>
              <a:gdLst>
                <a:gd name="T0" fmla="*/ 0 w 303"/>
                <a:gd name="T1" fmla="*/ 38 h 407"/>
                <a:gd name="T2" fmla="*/ 95 w 303"/>
                <a:gd name="T3" fmla="*/ 407 h 407"/>
                <a:gd name="T4" fmla="*/ 303 w 303"/>
                <a:gd name="T5" fmla="*/ 0 h 407"/>
                <a:gd name="T6" fmla="*/ 0 w 303"/>
                <a:gd name="T7" fmla="*/ 38 h 407"/>
              </a:gdLst>
              <a:ahLst/>
              <a:cxnLst>
                <a:cxn ang="0">
                  <a:pos x="T0" y="T1"/>
                </a:cxn>
                <a:cxn ang="0">
                  <a:pos x="T2" y="T3"/>
                </a:cxn>
                <a:cxn ang="0">
                  <a:pos x="T4" y="T5"/>
                </a:cxn>
                <a:cxn ang="0">
                  <a:pos x="T6" y="T7"/>
                </a:cxn>
              </a:cxnLst>
              <a:rect l="0" t="0" r="r" b="b"/>
              <a:pathLst>
                <a:path w="303" h="407">
                  <a:moveTo>
                    <a:pt x="0" y="38"/>
                  </a:moveTo>
                  <a:lnTo>
                    <a:pt x="95" y="407"/>
                  </a:lnTo>
                  <a:lnTo>
                    <a:pt x="303" y="0"/>
                  </a:lnTo>
                  <a:lnTo>
                    <a:pt x="0" y="38"/>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100"/>
            <p:cNvSpPr>
              <a:spLocks/>
            </p:cNvSpPr>
            <p:nvPr/>
          </p:nvSpPr>
          <p:spPr bwMode="auto">
            <a:xfrm>
              <a:off x="6029325" y="577850"/>
              <a:ext cx="584200" cy="630238"/>
            </a:xfrm>
            <a:custGeom>
              <a:avLst/>
              <a:gdLst>
                <a:gd name="T0" fmla="*/ 0 w 368"/>
                <a:gd name="T1" fmla="*/ 0 h 397"/>
                <a:gd name="T2" fmla="*/ 113 w 368"/>
                <a:gd name="T3" fmla="*/ 397 h 397"/>
                <a:gd name="T4" fmla="*/ 368 w 368"/>
                <a:gd name="T5" fmla="*/ 312 h 397"/>
                <a:gd name="T6" fmla="*/ 0 w 368"/>
                <a:gd name="T7" fmla="*/ 0 h 397"/>
              </a:gdLst>
              <a:ahLst/>
              <a:cxnLst>
                <a:cxn ang="0">
                  <a:pos x="T0" y="T1"/>
                </a:cxn>
                <a:cxn ang="0">
                  <a:pos x="T2" y="T3"/>
                </a:cxn>
                <a:cxn ang="0">
                  <a:pos x="T4" y="T5"/>
                </a:cxn>
                <a:cxn ang="0">
                  <a:pos x="T6" y="T7"/>
                </a:cxn>
              </a:cxnLst>
              <a:rect l="0" t="0" r="r" b="b"/>
              <a:pathLst>
                <a:path w="368" h="397">
                  <a:moveTo>
                    <a:pt x="0" y="0"/>
                  </a:moveTo>
                  <a:lnTo>
                    <a:pt x="113" y="397"/>
                  </a:lnTo>
                  <a:lnTo>
                    <a:pt x="368" y="312"/>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101"/>
            <p:cNvSpPr>
              <a:spLocks/>
            </p:cNvSpPr>
            <p:nvPr/>
          </p:nvSpPr>
          <p:spPr bwMode="auto">
            <a:xfrm>
              <a:off x="6029325" y="517525"/>
              <a:ext cx="584200" cy="555625"/>
            </a:xfrm>
            <a:custGeom>
              <a:avLst/>
              <a:gdLst>
                <a:gd name="T0" fmla="*/ 359 w 368"/>
                <a:gd name="T1" fmla="*/ 0 h 350"/>
                <a:gd name="T2" fmla="*/ 0 w 368"/>
                <a:gd name="T3" fmla="*/ 38 h 350"/>
                <a:gd name="T4" fmla="*/ 368 w 368"/>
                <a:gd name="T5" fmla="*/ 350 h 350"/>
                <a:gd name="T6" fmla="*/ 359 w 368"/>
                <a:gd name="T7" fmla="*/ 0 h 350"/>
              </a:gdLst>
              <a:ahLst/>
              <a:cxnLst>
                <a:cxn ang="0">
                  <a:pos x="T0" y="T1"/>
                </a:cxn>
                <a:cxn ang="0">
                  <a:pos x="T2" y="T3"/>
                </a:cxn>
                <a:cxn ang="0">
                  <a:pos x="T4" y="T5"/>
                </a:cxn>
                <a:cxn ang="0">
                  <a:pos x="T6" y="T7"/>
                </a:cxn>
              </a:cxnLst>
              <a:rect l="0" t="0" r="r" b="b"/>
              <a:pathLst>
                <a:path w="368" h="350">
                  <a:moveTo>
                    <a:pt x="359" y="0"/>
                  </a:moveTo>
                  <a:lnTo>
                    <a:pt x="0" y="38"/>
                  </a:lnTo>
                  <a:lnTo>
                    <a:pt x="368" y="350"/>
                  </a:lnTo>
                  <a:lnTo>
                    <a:pt x="359"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102"/>
            <p:cNvSpPr>
              <a:spLocks/>
            </p:cNvSpPr>
            <p:nvPr/>
          </p:nvSpPr>
          <p:spPr bwMode="auto">
            <a:xfrm>
              <a:off x="6254750" y="4117975"/>
              <a:ext cx="388937" cy="584200"/>
            </a:xfrm>
            <a:custGeom>
              <a:avLst/>
              <a:gdLst>
                <a:gd name="T0" fmla="*/ 0 w 245"/>
                <a:gd name="T1" fmla="*/ 0 h 368"/>
                <a:gd name="T2" fmla="*/ 122 w 245"/>
                <a:gd name="T3" fmla="*/ 368 h 368"/>
                <a:gd name="T4" fmla="*/ 245 w 245"/>
                <a:gd name="T5" fmla="*/ 38 h 368"/>
                <a:gd name="T6" fmla="*/ 0 w 245"/>
                <a:gd name="T7" fmla="*/ 0 h 368"/>
              </a:gdLst>
              <a:ahLst/>
              <a:cxnLst>
                <a:cxn ang="0">
                  <a:pos x="T0" y="T1"/>
                </a:cxn>
                <a:cxn ang="0">
                  <a:pos x="T2" y="T3"/>
                </a:cxn>
                <a:cxn ang="0">
                  <a:pos x="T4" y="T5"/>
                </a:cxn>
                <a:cxn ang="0">
                  <a:pos x="T6" y="T7"/>
                </a:cxn>
              </a:cxnLst>
              <a:rect l="0" t="0" r="r" b="b"/>
              <a:pathLst>
                <a:path w="245" h="368">
                  <a:moveTo>
                    <a:pt x="0" y="0"/>
                  </a:moveTo>
                  <a:lnTo>
                    <a:pt x="122" y="368"/>
                  </a:lnTo>
                  <a:lnTo>
                    <a:pt x="245" y="38"/>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103"/>
            <p:cNvSpPr>
              <a:spLocks/>
            </p:cNvSpPr>
            <p:nvPr/>
          </p:nvSpPr>
          <p:spPr bwMode="auto">
            <a:xfrm>
              <a:off x="6224588" y="2227263"/>
              <a:ext cx="449262" cy="706438"/>
            </a:xfrm>
            <a:custGeom>
              <a:avLst/>
              <a:gdLst>
                <a:gd name="T0" fmla="*/ 208 w 283"/>
                <a:gd name="T1" fmla="*/ 0 h 445"/>
                <a:gd name="T2" fmla="*/ 0 w 283"/>
                <a:gd name="T3" fmla="*/ 407 h 445"/>
                <a:gd name="T4" fmla="*/ 283 w 283"/>
                <a:gd name="T5" fmla="*/ 445 h 445"/>
                <a:gd name="T6" fmla="*/ 208 w 283"/>
                <a:gd name="T7" fmla="*/ 0 h 445"/>
              </a:gdLst>
              <a:ahLst/>
              <a:cxnLst>
                <a:cxn ang="0">
                  <a:pos x="T0" y="T1"/>
                </a:cxn>
                <a:cxn ang="0">
                  <a:pos x="T2" y="T3"/>
                </a:cxn>
                <a:cxn ang="0">
                  <a:pos x="T4" y="T5"/>
                </a:cxn>
                <a:cxn ang="0">
                  <a:pos x="T6" y="T7"/>
                </a:cxn>
              </a:cxnLst>
              <a:rect l="0" t="0" r="r" b="b"/>
              <a:pathLst>
                <a:path w="283" h="445">
                  <a:moveTo>
                    <a:pt x="208" y="0"/>
                  </a:moveTo>
                  <a:lnTo>
                    <a:pt x="0" y="407"/>
                  </a:lnTo>
                  <a:lnTo>
                    <a:pt x="283" y="445"/>
                  </a:lnTo>
                  <a:lnTo>
                    <a:pt x="208"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104"/>
            <p:cNvSpPr>
              <a:spLocks/>
            </p:cNvSpPr>
            <p:nvPr/>
          </p:nvSpPr>
          <p:spPr bwMode="auto">
            <a:xfrm>
              <a:off x="6599238" y="517525"/>
              <a:ext cx="419100" cy="555625"/>
            </a:xfrm>
            <a:custGeom>
              <a:avLst/>
              <a:gdLst>
                <a:gd name="T0" fmla="*/ 0 w 264"/>
                <a:gd name="T1" fmla="*/ 0 h 350"/>
                <a:gd name="T2" fmla="*/ 9 w 264"/>
                <a:gd name="T3" fmla="*/ 350 h 350"/>
                <a:gd name="T4" fmla="*/ 264 w 264"/>
                <a:gd name="T5" fmla="*/ 57 h 350"/>
                <a:gd name="T6" fmla="*/ 0 w 264"/>
                <a:gd name="T7" fmla="*/ 0 h 350"/>
              </a:gdLst>
              <a:ahLst/>
              <a:cxnLst>
                <a:cxn ang="0">
                  <a:pos x="T0" y="T1"/>
                </a:cxn>
                <a:cxn ang="0">
                  <a:pos x="T2" y="T3"/>
                </a:cxn>
                <a:cxn ang="0">
                  <a:pos x="T4" y="T5"/>
                </a:cxn>
                <a:cxn ang="0">
                  <a:pos x="T6" y="T7"/>
                </a:cxn>
              </a:cxnLst>
              <a:rect l="0" t="0" r="r" b="b"/>
              <a:pathLst>
                <a:path w="264" h="350">
                  <a:moveTo>
                    <a:pt x="0" y="0"/>
                  </a:moveTo>
                  <a:lnTo>
                    <a:pt x="9" y="350"/>
                  </a:lnTo>
                  <a:lnTo>
                    <a:pt x="264" y="57"/>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105"/>
            <p:cNvSpPr>
              <a:spLocks/>
            </p:cNvSpPr>
            <p:nvPr/>
          </p:nvSpPr>
          <p:spPr bwMode="auto">
            <a:xfrm>
              <a:off x="6613525" y="608013"/>
              <a:ext cx="404812" cy="644525"/>
            </a:xfrm>
            <a:custGeom>
              <a:avLst/>
              <a:gdLst>
                <a:gd name="T0" fmla="*/ 0 w 255"/>
                <a:gd name="T1" fmla="*/ 293 h 406"/>
                <a:gd name="T2" fmla="*/ 218 w 255"/>
                <a:gd name="T3" fmla="*/ 406 h 406"/>
                <a:gd name="T4" fmla="*/ 255 w 255"/>
                <a:gd name="T5" fmla="*/ 0 h 406"/>
                <a:gd name="T6" fmla="*/ 0 w 255"/>
                <a:gd name="T7" fmla="*/ 293 h 406"/>
              </a:gdLst>
              <a:ahLst/>
              <a:cxnLst>
                <a:cxn ang="0">
                  <a:pos x="T0" y="T1"/>
                </a:cxn>
                <a:cxn ang="0">
                  <a:pos x="T2" y="T3"/>
                </a:cxn>
                <a:cxn ang="0">
                  <a:pos x="T4" y="T5"/>
                </a:cxn>
                <a:cxn ang="0">
                  <a:pos x="T6" y="T7"/>
                </a:cxn>
              </a:cxnLst>
              <a:rect l="0" t="0" r="r" b="b"/>
              <a:pathLst>
                <a:path w="255" h="406">
                  <a:moveTo>
                    <a:pt x="0" y="293"/>
                  </a:moveTo>
                  <a:lnTo>
                    <a:pt x="218" y="406"/>
                  </a:lnTo>
                  <a:lnTo>
                    <a:pt x="255" y="0"/>
                  </a:lnTo>
                  <a:lnTo>
                    <a:pt x="0" y="293"/>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106"/>
            <p:cNvSpPr>
              <a:spLocks/>
            </p:cNvSpPr>
            <p:nvPr/>
          </p:nvSpPr>
          <p:spPr bwMode="auto">
            <a:xfrm>
              <a:off x="6448425" y="4178300"/>
              <a:ext cx="600075" cy="523875"/>
            </a:xfrm>
            <a:custGeom>
              <a:avLst/>
              <a:gdLst>
                <a:gd name="T0" fmla="*/ 123 w 378"/>
                <a:gd name="T1" fmla="*/ 0 h 330"/>
                <a:gd name="T2" fmla="*/ 0 w 378"/>
                <a:gd name="T3" fmla="*/ 330 h 330"/>
                <a:gd name="T4" fmla="*/ 378 w 378"/>
                <a:gd name="T5" fmla="*/ 274 h 330"/>
                <a:gd name="T6" fmla="*/ 123 w 378"/>
                <a:gd name="T7" fmla="*/ 0 h 330"/>
              </a:gdLst>
              <a:ahLst/>
              <a:cxnLst>
                <a:cxn ang="0">
                  <a:pos x="T0" y="T1"/>
                </a:cxn>
                <a:cxn ang="0">
                  <a:pos x="T2" y="T3"/>
                </a:cxn>
                <a:cxn ang="0">
                  <a:pos x="T4" y="T5"/>
                </a:cxn>
                <a:cxn ang="0">
                  <a:pos x="T6" y="T7"/>
                </a:cxn>
              </a:cxnLst>
              <a:rect l="0" t="0" r="r" b="b"/>
              <a:pathLst>
                <a:path w="378" h="330">
                  <a:moveTo>
                    <a:pt x="123" y="0"/>
                  </a:moveTo>
                  <a:lnTo>
                    <a:pt x="0" y="330"/>
                  </a:lnTo>
                  <a:lnTo>
                    <a:pt x="378" y="274"/>
                  </a:lnTo>
                  <a:lnTo>
                    <a:pt x="123"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107"/>
            <p:cNvSpPr>
              <a:spLocks/>
            </p:cNvSpPr>
            <p:nvPr/>
          </p:nvSpPr>
          <p:spPr bwMode="auto">
            <a:xfrm>
              <a:off x="6643688" y="3967163"/>
              <a:ext cx="404812" cy="646113"/>
            </a:xfrm>
            <a:custGeom>
              <a:avLst/>
              <a:gdLst>
                <a:gd name="T0" fmla="*/ 189 w 255"/>
                <a:gd name="T1" fmla="*/ 0 h 407"/>
                <a:gd name="T2" fmla="*/ 0 w 255"/>
                <a:gd name="T3" fmla="*/ 133 h 407"/>
                <a:gd name="T4" fmla="*/ 255 w 255"/>
                <a:gd name="T5" fmla="*/ 407 h 407"/>
                <a:gd name="T6" fmla="*/ 189 w 255"/>
                <a:gd name="T7" fmla="*/ 0 h 407"/>
              </a:gdLst>
              <a:ahLst/>
              <a:cxnLst>
                <a:cxn ang="0">
                  <a:pos x="T0" y="T1"/>
                </a:cxn>
                <a:cxn ang="0">
                  <a:pos x="T2" y="T3"/>
                </a:cxn>
                <a:cxn ang="0">
                  <a:pos x="T4" y="T5"/>
                </a:cxn>
                <a:cxn ang="0">
                  <a:pos x="T6" y="T7"/>
                </a:cxn>
              </a:cxnLst>
              <a:rect l="0" t="0" r="r" b="b"/>
              <a:pathLst>
                <a:path w="255" h="407">
                  <a:moveTo>
                    <a:pt x="189" y="0"/>
                  </a:moveTo>
                  <a:lnTo>
                    <a:pt x="0" y="133"/>
                  </a:lnTo>
                  <a:lnTo>
                    <a:pt x="255" y="407"/>
                  </a:lnTo>
                  <a:lnTo>
                    <a:pt x="189"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108"/>
            <p:cNvSpPr>
              <a:spLocks/>
            </p:cNvSpPr>
            <p:nvPr/>
          </p:nvSpPr>
          <p:spPr bwMode="auto">
            <a:xfrm>
              <a:off x="6673850" y="2603500"/>
              <a:ext cx="449262" cy="584200"/>
            </a:xfrm>
            <a:custGeom>
              <a:avLst/>
              <a:gdLst>
                <a:gd name="T0" fmla="*/ 0 w 283"/>
                <a:gd name="T1" fmla="*/ 208 h 368"/>
                <a:gd name="T2" fmla="*/ 189 w 283"/>
                <a:gd name="T3" fmla="*/ 368 h 368"/>
                <a:gd name="T4" fmla="*/ 283 w 283"/>
                <a:gd name="T5" fmla="*/ 0 h 368"/>
                <a:gd name="T6" fmla="*/ 0 w 283"/>
                <a:gd name="T7" fmla="*/ 208 h 368"/>
              </a:gdLst>
              <a:ahLst/>
              <a:cxnLst>
                <a:cxn ang="0">
                  <a:pos x="T0" y="T1"/>
                </a:cxn>
                <a:cxn ang="0">
                  <a:pos x="T2" y="T3"/>
                </a:cxn>
                <a:cxn ang="0">
                  <a:pos x="T4" y="T5"/>
                </a:cxn>
                <a:cxn ang="0">
                  <a:pos x="T6" y="T7"/>
                </a:cxn>
              </a:cxnLst>
              <a:rect l="0" t="0" r="r" b="b"/>
              <a:pathLst>
                <a:path w="283" h="368">
                  <a:moveTo>
                    <a:pt x="0" y="208"/>
                  </a:moveTo>
                  <a:lnTo>
                    <a:pt x="189" y="368"/>
                  </a:lnTo>
                  <a:lnTo>
                    <a:pt x="283" y="0"/>
                  </a:lnTo>
                  <a:lnTo>
                    <a:pt x="0" y="208"/>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109"/>
            <p:cNvSpPr>
              <a:spLocks/>
            </p:cNvSpPr>
            <p:nvPr/>
          </p:nvSpPr>
          <p:spPr bwMode="auto">
            <a:xfrm>
              <a:off x="6554788" y="2227263"/>
              <a:ext cx="568325" cy="706438"/>
            </a:xfrm>
            <a:custGeom>
              <a:avLst/>
              <a:gdLst>
                <a:gd name="T0" fmla="*/ 0 w 358"/>
                <a:gd name="T1" fmla="*/ 0 h 445"/>
                <a:gd name="T2" fmla="*/ 75 w 358"/>
                <a:gd name="T3" fmla="*/ 445 h 445"/>
                <a:gd name="T4" fmla="*/ 358 w 358"/>
                <a:gd name="T5" fmla="*/ 237 h 445"/>
                <a:gd name="T6" fmla="*/ 0 w 358"/>
                <a:gd name="T7" fmla="*/ 0 h 445"/>
              </a:gdLst>
              <a:ahLst/>
              <a:cxnLst>
                <a:cxn ang="0">
                  <a:pos x="T0" y="T1"/>
                </a:cxn>
                <a:cxn ang="0">
                  <a:pos x="T2" y="T3"/>
                </a:cxn>
                <a:cxn ang="0">
                  <a:pos x="T4" y="T5"/>
                </a:cxn>
                <a:cxn ang="0">
                  <a:pos x="T6" y="T7"/>
                </a:cxn>
              </a:cxnLst>
              <a:rect l="0" t="0" r="r" b="b"/>
              <a:pathLst>
                <a:path w="358" h="445">
                  <a:moveTo>
                    <a:pt x="0" y="0"/>
                  </a:moveTo>
                  <a:lnTo>
                    <a:pt x="75" y="445"/>
                  </a:lnTo>
                  <a:lnTo>
                    <a:pt x="358" y="237"/>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110"/>
            <p:cNvSpPr>
              <a:spLocks/>
            </p:cNvSpPr>
            <p:nvPr/>
          </p:nvSpPr>
          <p:spPr bwMode="auto">
            <a:xfrm>
              <a:off x="6554788" y="2047875"/>
              <a:ext cx="568325" cy="555625"/>
            </a:xfrm>
            <a:custGeom>
              <a:avLst/>
              <a:gdLst>
                <a:gd name="T0" fmla="*/ 217 w 358"/>
                <a:gd name="T1" fmla="*/ 0 h 350"/>
                <a:gd name="T2" fmla="*/ 0 w 358"/>
                <a:gd name="T3" fmla="*/ 113 h 350"/>
                <a:gd name="T4" fmla="*/ 358 w 358"/>
                <a:gd name="T5" fmla="*/ 350 h 350"/>
                <a:gd name="T6" fmla="*/ 217 w 358"/>
                <a:gd name="T7" fmla="*/ 0 h 350"/>
              </a:gdLst>
              <a:ahLst/>
              <a:cxnLst>
                <a:cxn ang="0">
                  <a:pos x="T0" y="T1"/>
                </a:cxn>
                <a:cxn ang="0">
                  <a:pos x="T2" y="T3"/>
                </a:cxn>
                <a:cxn ang="0">
                  <a:pos x="T4" y="T5"/>
                </a:cxn>
                <a:cxn ang="0">
                  <a:pos x="T6" y="T7"/>
                </a:cxn>
              </a:cxnLst>
              <a:rect l="0" t="0" r="r" b="b"/>
              <a:pathLst>
                <a:path w="358" h="350">
                  <a:moveTo>
                    <a:pt x="217" y="0"/>
                  </a:moveTo>
                  <a:lnTo>
                    <a:pt x="0" y="113"/>
                  </a:lnTo>
                  <a:lnTo>
                    <a:pt x="358" y="350"/>
                  </a:lnTo>
                  <a:lnTo>
                    <a:pt x="217"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111"/>
            <p:cNvSpPr>
              <a:spLocks/>
            </p:cNvSpPr>
            <p:nvPr/>
          </p:nvSpPr>
          <p:spPr bwMode="auto">
            <a:xfrm>
              <a:off x="6899275" y="2047875"/>
              <a:ext cx="284162" cy="555625"/>
            </a:xfrm>
            <a:custGeom>
              <a:avLst/>
              <a:gdLst>
                <a:gd name="T0" fmla="*/ 0 w 179"/>
                <a:gd name="T1" fmla="*/ 0 h 350"/>
                <a:gd name="T2" fmla="*/ 141 w 179"/>
                <a:gd name="T3" fmla="*/ 350 h 350"/>
                <a:gd name="T4" fmla="*/ 179 w 179"/>
                <a:gd name="T5" fmla="*/ 293 h 350"/>
                <a:gd name="T6" fmla="*/ 0 w 179"/>
                <a:gd name="T7" fmla="*/ 0 h 350"/>
              </a:gdLst>
              <a:ahLst/>
              <a:cxnLst>
                <a:cxn ang="0">
                  <a:pos x="T0" y="T1"/>
                </a:cxn>
                <a:cxn ang="0">
                  <a:pos x="T2" y="T3"/>
                </a:cxn>
                <a:cxn ang="0">
                  <a:pos x="T4" y="T5"/>
                </a:cxn>
                <a:cxn ang="0">
                  <a:pos x="T6" y="T7"/>
                </a:cxn>
              </a:cxnLst>
              <a:rect l="0" t="0" r="r" b="b"/>
              <a:pathLst>
                <a:path w="179" h="350">
                  <a:moveTo>
                    <a:pt x="0" y="0"/>
                  </a:moveTo>
                  <a:lnTo>
                    <a:pt x="141" y="350"/>
                  </a:lnTo>
                  <a:lnTo>
                    <a:pt x="179" y="293"/>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112"/>
            <p:cNvSpPr>
              <a:spLocks/>
            </p:cNvSpPr>
            <p:nvPr/>
          </p:nvSpPr>
          <p:spPr bwMode="auto">
            <a:xfrm>
              <a:off x="6959600" y="608013"/>
              <a:ext cx="463550" cy="644525"/>
            </a:xfrm>
            <a:custGeom>
              <a:avLst/>
              <a:gdLst>
                <a:gd name="T0" fmla="*/ 37 w 292"/>
                <a:gd name="T1" fmla="*/ 0 h 406"/>
                <a:gd name="T2" fmla="*/ 0 w 292"/>
                <a:gd name="T3" fmla="*/ 406 h 406"/>
                <a:gd name="T4" fmla="*/ 292 w 292"/>
                <a:gd name="T5" fmla="*/ 123 h 406"/>
                <a:gd name="T6" fmla="*/ 37 w 292"/>
                <a:gd name="T7" fmla="*/ 0 h 406"/>
              </a:gdLst>
              <a:ahLst/>
              <a:cxnLst>
                <a:cxn ang="0">
                  <a:pos x="T0" y="T1"/>
                </a:cxn>
                <a:cxn ang="0">
                  <a:pos x="T2" y="T3"/>
                </a:cxn>
                <a:cxn ang="0">
                  <a:pos x="T4" y="T5"/>
                </a:cxn>
                <a:cxn ang="0">
                  <a:pos x="T6" y="T7"/>
                </a:cxn>
              </a:cxnLst>
              <a:rect l="0" t="0" r="r" b="b"/>
              <a:pathLst>
                <a:path w="292" h="406">
                  <a:moveTo>
                    <a:pt x="37" y="0"/>
                  </a:moveTo>
                  <a:lnTo>
                    <a:pt x="0" y="406"/>
                  </a:lnTo>
                  <a:lnTo>
                    <a:pt x="292" y="123"/>
                  </a:lnTo>
                  <a:lnTo>
                    <a:pt x="37"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113"/>
            <p:cNvSpPr>
              <a:spLocks/>
            </p:cNvSpPr>
            <p:nvPr/>
          </p:nvSpPr>
          <p:spPr bwMode="auto">
            <a:xfrm>
              <a:off x="6973888" y="2603500"/>
              <a:ext cx="449262" cy="584200"/>
            </a:xfrm>
            <a:custGeom>
              <a:avLst/>
              <a:gdLst>
                <a:gd name="T0" fmla="*/ 94 w 283"/>
                <a:gd name="T1" fmla="*/ 0 h 368"/>
                <a:gd name="T2" fmla="*/ 0 w 283"/>
                <a:gd name="T3" fmla="*/ 368 h 368"/>
                <a:gd name="T4" fmla="*/ 283 w 283"/>
                <a:gd name="T5" fmla="*/ 66 h 368"/>
                <a:gd name="T6" fmla="*/ 94 w 283"/>
                <a:gd name="T7" fmla="*/ 0 h 368"/>
              </a:gdLst>
              <a:ahLst/>
              <a:cxnLst>
                <a:cxn ang="0">
                  <a:pos x="T0" y="T1"/>
                </a:cxn>
                <a:cxn ang="0">
                  <a:pos x="T2" y="T3"/>
                </a:cxn>
                <a:cxn ang="0">
                  <a:pos x="T4" y="T5"/>
                </a:cxn>
                <a:cxn ang="0">
                  <a:pos x="T6" y="T7"/>
                </a:cxn>
              </a:cxnLst>
              <a:rect l="0" t="0" r="r" b="b"/>
              <a:pathLst>
                <a:path w="283" h="368">
                  <a:moveTo>
                    <a:pt x="94" y="0"/>
                  </a:moveTo>
                  <a:lnTo>
                    <a:pt x="0" y="368"/>
                  </a:lnTo>
                  <a:lnTo>
                    <a:pt x="283" y="66"/>
                  </a:lnTo>
                  <a:lnTo>
                    <a:pt x="94"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114"/>
            <p:cNvSpPr>
              <a:spLocks/>
            </p:cNvSpPr>
            <p:nvPr/>
          </p:nvSpPr>
          <p:spPr bwMode="auto">
            <a:xfrm>
              <a:off x="7123113" y="2513013"/>
              <a:ext cx="300037" cy="195263"/>
            </a:xfrm>
            <a:custGeom>
              <a:avLst/>
              <a:gdLst>
                <a:gd name="T0" fmla="*/ 38 w 189"/>
                <a:gd name="T1" fmla="*/ 0 h 123"/>
                <a:gd name="T2" fmla="*/ 0 w 189"/>
                <a:gd name="T3" fmla="*/ 57 h 123"/>
                <a:gd name="T4" fmla="*/ 189 w 189"/>
                <a:gd name="T5" fmla="*/ 123 h 123"/>
                <a:gd name="T6" fmla="*/ 38 w 189"/>
                <a:gd name="T7" fmla="*/ 0 h 123"/>
              </a:gdLst>
              <a:ahLst/>
              <a:cxnLst>
                <a:cxn ang="0">
                  <a:pos x="T0" y="T1"/>
                </a:cxn>
                <a:cxn ang="0">
                  <a:pos x="T2" y="T3"/>
                </a:cxn>
                <a:cxn ang="0">
                  <a:pos x="T4" y="T5"/>
                </a:cxn>
                <a:cxn ang="0">
                  <a:pos x="T6" y="T7"/>
                </a:cxn>
              </a:cxnLst>
              <a:rect l="0" t="0" r="r" b="b"/>
              <a:pathLst>
                <a:path w="189" h="123">
                  <a:moveTo>
                    <a:pt x="38" y="0"/>
                  </a:moveTo>
                  <a:lnTo>
                    <a:pt x="0" y="57"/>
                  </a:lnTo>
                  <a:lnTo>
                    <a:pt x="189" y="123"/>
                  </a:lnTo>
                  <a:lnTo>
                    <a:pt x="38"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115"/>
            <p:cNvSpPr>
              <a:spLocks/>
            </p:cNvSpPr>
            <p:nvPr/>
          </p:nvSpPr>
          <p:spPr bwMode="auto">
            <a:xfrm>
              <a:off x="6899275" y="1673225"/>
              <a:ext cx="600075" cy="719138"/>
            </a:xfrm>
            <a:custGeom>
              <a:avLst/>
              <a:gdLst>
                <a:gd name="T0" fmla="*/ 113 w 378"/>
                <a:gd name="T1" fmla="*/ 0 h 453"/>
                <a:gd name="T2" fmla="*/ 0 w 378"/>
                <a:gd name="T3" fmla="*/ 236 h 453"/>
                <a:gd name="T4" fmla="*/ 378 w 378"/>
                <a:gd name="T5" fmla="*/ 453 h 453"/>
                <a:gd name="T6" fmla="*/ 113 w 378"/>
                <a:gd name="T7" fmla="*/ 0 h 453"/>
              </a:gdLst>
              <a:ahLst/>
              <a:cxnLst>
                <a:cxn ang="0">
                  <a:pos x="T0" y="T1"/>
                </a:cxn>
                <a:cxn ang="0">
                  <a:pos x="T2" y="T3"/>
                </a:cxn>
                <a:cxn ang="0">
                  <a:pos x="T4" y="T5"/>
                </a:cxn>
                <a:cxn ang="0">
                  <a:pos x="T6" y="T7"/>
                </a:cxn>
              </a:cxnLst>
              <a:rect l="0" t="0" r="r" b="b"/>
              <a:pathLst>
                <a:path w="378" h="453">
                  <a:moveTo>
                    <a:pt x="113" y="0"/>
                  </a:moveTo>
                  <a:lnTo>
                    <a:pt x="0" y="236"/>
                  </a:lnTo>
                  <a:lnTo>
                    <a:pt x="378" y="453"/>
                  </a:lnTo>
                  <a:lnTo>
                    <a:pt x="113"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16"/>
            <p:cNvSpPr>
              <a:spLocks/>
            </p:cNvSpPr>
            <p:nvPr/>
          </p:nvSpPr>
          <p:spPr bwMode="auto">
            <a:xfrm>
              <a:off x="6899275" y="2047875"/>
              <a:ext cx="600075" cy="465138"/>
            </a:xfrm>
            <a:custGeom>
              <a:avLst/>
              <a:gdLst>
                <a:gd name="T0" fmla="*/ 0 w 378"/>
                <a:gd name="T1" fmla="*/ 0 h 293"/>
                <a:gd name="T2" fmla="*/ 179 w 378"/>
                <a:gd name="T3" fmla="*/ 293 h 293"/>
                <a:gd name="T4" fmla="*/ 378 w 378"/>
                <a:gd name="T5" fmla="*/ 217 h 293"/>
                <a:gd name="T6" fmla="*/ 0 w 378"/>
                <a:gd name="T7" fmla="*/ 0 h 293"/>
              </a:gdLst>
              <a:ahLst/>
              <a:cxnLst>
                <a:cxn ang="0">
                  <a:pos x="T0" y="T1"/>
                </a:cxn>
                <a:cxn ang="0">
                  <a:pos x="T2" y="T3"/>
                </a:cxn>
                <a:cxn ang="0">
                  <a:pos x="T4" y="T5"/>
                </a:cxn>
                <a:cxn ang="0">
                  <a:pos x="T6" y="T7"/>
                </a:cxn>
              </a:cxnLst>
              <a:rect l="0" t="0" r="r" b="b"/>
              <a:pathLst>
                <a:path w="378" h="293">
                  <a:moveTo>
                    <a:pt x="0" y="0"/>
                  </a:moveTo>
                  <a:lnTo>
                    <a:pt x="179" y="293"/>
                  </a:lnTo>
                  <a:lnTo>
                    <a:pt x="378" y="217"/>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117"/>
            <p:cNvSpPr>
              <a:spLocks/>
            </p:cNvSpPr>
            <p:nvPr/>
          </p:nvSpPr>
          <p:spPr bwMode="auto">
            <a:xfrm>
              <a:off x="6943725" y="3967163"/>
              <a:ext cx="569912" cy="646113"/>
            </a:xfrm>
            <a:custGeom>
              <a:avLst/>
              <a:gdLst>
                <a:gd name="T0" fmla="*/ 0 w 359"/>
                <a:gd name="T1" fmla="*/ 0 h 407"/>
                <a:gd name="T2" fmla="*/ 66 w 359"/>
                <a:gd name="T3" fmla="*/ 407 h 407"/>
                <a:gd name="T4" fmla="*/ 359 w 359"/>
                <a:gd name="T5" fmla="*/ 274 h 407"/>
                <a:gd name="T6" fmla="*/ 0 w 359"/>
                <a:gd name="T7" fmla="*/ 0 h 407"/>
              </a:gdLst>
              <a:ahLst/>
              <a:cxnLst>
                <a:cxn ang="0">
                  <a:pos x="T0" y="T1"/>
                </a:cxn>
                <a:cxn ang="0">
                  <a:pos x="T2" y="T3"/>
                </a:cxn>
                <a:cxn ang="0">
                  <a:pos x="T4" y="T5"/>
                </a:cxn>
                <a:cxn ang="0">
                  <a:pos x="T6" y="T7"/>
                </a:cxn>
              </a:cxnLst>
              <a:rect l="0" t="0" r="r" b="b"/>
              <a:pathLst>
                <a:path w="359" h="407">
                  <a:moveTo>
                    <a:pt x="0" y="0"/>
                  </a:moveTo>
                  <a:lnTo>
                    <a:pt x="66" y="407"/>
                  </a:lnTo>
                  <a:lnTo>
                    <a:pt x="359" y="274"/>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118"/>
            <p:cNvSpPr>
              <a:spLocks/>
            </p:cNvSpPr>
            <p:nvPr/>
          </p:nvSpPr>
          <p:spPr bwMode="auto">
            <a:xfrm>
              <a:off x="6973888" y="2708275"/>
              <a:ext cx="735012" cy="479425"/>
            </a:xfrm>
            <a:custGeom>
              <a:avLst/>
              <a:gdLst>
                <a:gd name="T0" fmla="*/ 283 w 463"/>
                <a:gd name="T1" fmla="*/ 0 h 302"/>
                <a:gd name="T2" fmla="*/ 0 w 463"/>
                <a:gd name="T3" fmla="*/ 302 h 302"/>
                <a:gd name="T4" fmla="*/ 463 w 463"/>
                <a:gd name="T5" fmla="*/ 170 h 302"/>
                <a:gd name="T6" fmla="*/ 283 w 463"/>
                <a:gd name="T7" fmla="*/ 0 h 302"/>
              </a:gdLst>
              <a:ahLst/>
              <a:cxnLst>
                <a:cxn ang="0">
                  <a:pos x="T0" y="T1"/>
                </a:cxn>
                <a:cxn ang="0">
                  <a:pos x="T2" y="T3"/>
                </a:cxn>
                <a:cxn ang="0">
                  <a:pos x="T4" y="T5"/>
                </a:cxn>
                <a:cxn ang="0">
                  <a:pos x="T6" y="T7"/>
                </a:cxn>
              </a:cxnLst>
              <a:rect l="0" t="0" r="r" b="b"/>
              <a:pathLst>
                <a:path w="463" h="302">
                  <a:moveTo>
                    <a:pt x="283" y="0"/>
                  </a:moveTo>
                  <a:lnTo>
                    <a:pt x="0" y="302"/>
                  </a:lnTo>
                  <a:lnTo>
                    <a:pt x="463" y="170"/>
                  </a:lnTo>
                  <a:lnTo>
                    <a:pt x="283"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119"/>
            <p:cNvSpPr>
              <a:spLocks/>
            </p:cNvSpPr>
            <p:nvPr/>
          </p:nvSpPr>
          <p:spPr bwMode="auto">
            <a:xfrm>
              <a:off x="6959600" y="1163638"/>
              <a:ext cx="839787" cy="509588"/>
            </a:xfrm>
            <a:custGeom>
              <a:avLst/>
              <a:gdLst>
                <a:gd name="T0" fmla="*/ 0 w 529"/>
                <a:gd name="T1" fmla="*/ 56 h 321"/>
                <a:gd name="T2" fmla="*/ 75 w 529"/>
                <a:gd name="T3" fmla="*/ 321 h 321"/>
                <a:gd name="T4" fmla="*/ 529 w 529"/>
                <a:gd name="T5" fmla="*/ 0 h 321"/>
                <a:gd name="T6" fmla="*/ 0 w 529"/>
                <a:gd name="T7" fmla="*/ 56 h 321"/>
              </a:gdLst>
              <a:ahLst/>
              <a:cxnLst>
                <a:cxn ang="0">
                  <a:pos x="T0" y="T1"/>
                </a:cxn>
                <a:cxn ang="0">
                  <a:pos x="T2" y="T3"/>
                </a:cxn>
                <a:cxn ang="0">
                  <a:pos x="T4" y="T5"/>
                </a:cxn>
                <a:cxn ang="0">
                  <a:pos x="T6" y="T7"/>
                </a:cxn>
              </a:cxnLst>
              <a:rect l="0" t="0" r="r" b="b"/>
              <a:pathLst>
                <a:path w="529" h="321">
                  <a:moveTo>
                    <a:pt x="0" y="56"/>
                  </a:moveTo>
                  <a:lnTo>
                    <a:pt x="75" y="321"/>
                  </a:lnTo>
                  <a:lnTo>
                    <a:pt x="529" y="0"/>
                  </a:lnTo>
                  <a:lnTo>
                    <a:pt x="0" y="56"/>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120"/>
            <p:cNvSpPr>
              <a:spLocks/>
            </p:cNvSpPr>
            <p:nvPr/>
          </p:nvSpPr>
          <p:spPr bwMode="auto">
            <a:xfrm>
              <a:off x="6959600" y="803275"/>
              <a:ext cx="839787" cy="449263"/>
            </a:xfrm>
            <a:custGeom>
              <a:avLst/>
              <a:gdLst>
                <a:gd name="T0" fmla="*/ 292 w 529"/>
                <a:gd name="T1" fmla="*/ 0 h 283"/>
                <a:gd name="T2" fmla="*/ 0 w 529"/>
                <a:gd name="T3" fmla="*/ 283 h 283"/>
                <a:gd name="T4" fmla="*/ 529 w 529"/>
                <a:gd name="T5" fmla="*/ 227 h 283"/>
                <a:gd name="T6" fmla="*/ 292 w 529"/>
                <a:gd name="T7" fmla="*/ 0 h 283"/>
              </a:gdLst>
              <a:ahLst/>
              <a:cxnLst>
                <a:cxn ang="0">
                  <a:pos x="T0" y="T1"/>
                </a:cxn>
                <a:cxn ang="0">
                  <a:pos x="T2" y="T3"/>
                </a:cxn>
                <a:cxn ang="0">
                  <a:pos x="T4" y="T5"/>
                </a:cxn>
                <a:cxn ang="0">
                  <a:pos x="T6" y="T7"/>
                </a:cxn>
              </a:cxnLst>
              <a:rect l="0" t="0" r="r" b="b"/>
              <a:pathLst>
                <a:path w="529" h="283">
                  <a:moveTo>
                    <a:pt x="292" y="0"/>
                  </a:moveTo>
                  <a:lnTo>
                    <a:pt x="0" y="283"/>
                  </a:lnTo>
                  <a:lnTo>
                    <a:pt x="529" y="227"/>
                  </a:lnTo>
                  <a:lnTo>
                    <a:pt x="292"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121"/>
            <p:cNvSpPr>
              <a:spLocks/>
            </p:cNvSpPr>
            <p:nvPr/>
          </p:nvSpPr>
          <p:spPr bwMode="auto">
            <a:xfrm>
              <a:off x="7078663" y="1673225"/>
              <a:ext cx="720725" cy="719138"/>
            </a:xfrm>
            <a:custGeom>
              <a:avLst/>
              <a:gdLst>
                <a:gd name="T0" fmla="*/ 0 w 454"/>
                <a:gd name="T1" fmla="*/ 0 h 453"/>
                <a:gd name="T2" fmla="*/ 265 w 454"/>
                <a:gd name="T3" fmla="*/ 453 h 453"/>
                <a:gd name="T4" fmla="*/ 454 w 454"/>
                <a:gd name="T5" fmla="*/ 255 h 453"/>
                <a:gd name="T6" fmla="*/ 0 w 454"/>
                <a:gd name="T7" fmla="*/ 0 h 453"/>
              </a:gdLst>
              <a:ahLst/>
              <a:cxnLst>
                <a:cxn ang="0">
                  <a:pos x="T0" y="T1"/>
                </a:cxn>
                <a:cxn ang="0">
                  <a:pos x="T2" y="T3"/>
                </a:cxn>
                <a:cxn ang="0">
                  <a:pos x="T4" y="T5"/>
                </a:cxn>
                <a:cxn ang="0">
                  <a:pos x="T6" y="T7"/>
                </a:cxn>
              </a:cxnLst>
              <a:rect l="0" t="0" r="r" b="b"/>
              <a:pathLst>
                <a:path w="454" h="453">
                  <a:moveTo>
                    <a:pt x="0" y="0"/>
                  </a:moveTo>
                  <a:lnTo>
                    <a:pt x="265" y="453"/>
                  </a:lnTo>
                  <a:lnTo>
                    <a:pt x="454" y="255"/>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122"/>
            <p:cNvSpPr>
              <a:spLocks/>
            </p:cNvSpPr>
            <p:nvPr/>
          </p:nvSpPr>
          <p:spPr bwMode="auto">
            <a:xfrm>
              <a:off x="6943725" y="3592513"/>
              <a:ext cx="855662" cy="420688"/>
            </a:xfrm>
            <a:custGeom>
              <a:avLst/>
              <a:gdLst>
                <a:gd name="T0" fmla="*/ 66 w 539"/>
                <a:gd name="T1" fmla="*/ 0 h 265"/>
                <a:gd name="T2" fmla="*/ 0 w 539"/>
                <a:gd name="T3" fmla="*/ 236 h 265"/>
                <a:gd name="T4" fmla="*/ 539 w 539"/>
                <a:gd name="T5" fmla="*/ 265 h 265"/>
                <a:gd name="T6" fmla="*/ 66 w 539"/>
                <a:gd name="T7" fmla="*/ 0 h 265"/>
              </a:gdLst>
              <a:ahLst/>
              <a:cxnLst>
                <a:cxn ang="0">
                  <a:pos x="T0" y="T1"/>
                </a:cxn>
                <a:cxn ang="0">
                  <a:pos x="T2" y="T3"/>
                </a:cxn>
                <a:cxn ang="0">
                  <a:pos x="T4" y="T5"/>
                </a:cxn>
                <a:cxn ang="0">
                  <a:pos x="T6" y="T7"/>
                </a:cxn>
              </a:cxnLst>
              <a:rect l="0" t="0" r="r" b="b"/>
              <a:pathLst>
                <a:path w="539" h="265">
                  <a:moveTo>
                    <a:pt x="66" y="0"/>
                  </a:moveTo>
                  <a:lnTo>
                    <a:pt x="0" y="236"/>
                  </a:lnTo>
                  <a:lnTo>
                    <a:pt x="539" y="265"/>
                  </a:lnTo>
                  <a:lnTo>
                    <a:pt x="66"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123"/>
            <p:cNvSpPr>
              <a:spLocks/>
            </p:cNvSpPr>
            <p:nvPr/>
          </p:nvSpPr>
          <p:spPr bwMode="auto">
            <a:xfrm>
              <a:off x="6943725" y="3967163"/>
              <a:ext cx="855662" cy="434975"/>
            </a:xfrm>
            <a:custGeom>
              <a:avLst/>
              <a:gdLst>
                <a:gd name="T0" fmla="*/ 0 w 539"/>
                <a:gd name="T1" fmla="*/ 0 h 274"/>
                <a:gd name="T2" fmla="*/ 359 w 539"/>
                <a:gd name="T3" fmla="*/ 274 h 274"/>
                <a:gd name="T4" fmla="*/ 539 w 539"/>
                <a:gd name="T5" fmla="*/ 29 h 274"/>
                <a:gd name="T6" fmla="*/ 0 w 539"/>
                <a:gd name="T7" fmla="*/ 0 h 274"/>
              </a:gdLst>
              <a:ahLst/>
              <a:cxnLst>
                <a:cxn ang="0">
                  <a:pos x="T0" y="T1"/>
                </a:cxn>
                <a:cxn ang="0">
                  <a:pos x="T2" y="T3"/>
                </a:cxn>
                <a:cxn ang="0">
                  <a:pos x="T4" y="T5"/>
                </a:cxn>
                <a:cxn ang="0">
                  <a:pos x="T6" y="T7"/>
                </a:cxn>
              </a:cxnLst>
              <a:rect l="0" t="0" r="r" b="b"/>
              <a:pathLst>
                <a:path w="539" h="274">
                  <a:moveTo>
                    <a:pt x="0" y="0"/>
                  </a:moveTo>
                  <a:lnTo>
                    <a:pt x="359" y="274"/>
                  </a:lnTo>
                  <a:lnTo>
                    <a:pt x="539" y="29"/>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124"/>
            <p:cNvSpPr>
              <a:spLocks/>
            </p:cNvSpPr>
            <p:nvPr/>
          </p:nvSpPr>
          <p:spPr bwMode="auto">
            <a:xfrm>
              <a:off x="6973888" y="3187700"/>
              <a:ext cx="884237" cy="404813"/>
            </a:xfrm>
            <a:custGeom>
              <a:avLst/>
              <a:gdLst>
                <a:gd name="T0" fmla="*/ 0 w 557"/>
                <a:gd name="T1" fmla="*/ 0 h 255"/>
                <a:gd name="T2" fmla="*/ 47 w 557"/>
                <a:gd name="T3" fmla="*/ 255 h 255"/>
                <a:gd name="T4" fmla="*/ 557 w 557"/>
                <a:gd name="T5" fmla="*/ 66 h 255"/>
                <a:gd name="T6" fmla="*/ 0 w 557"/>
                <a:gd name="T7" fmla="*/ 0 h 255"/>
              </a:gdLst>
              <a:ahLst/>
              <a:cxnLst>
                <a:cxn ang="0">
                  <a:pos x="T0" y="T1"/>
                </a:cxn>
                <a:cxn ang="0">
                  <a:pos x="T2" y="T3"/>
                </a:cxn>
                <a:cxn ang="0">
                  <a:pos x="T4" y="T5"/>
                </a:cxn>
                <a:cxn ang="0">
                  <a:pos x="T6" y="T7"/>
                </a:cxn>
              </a:cxnLst>
              <a:rect l="0" t="0" r="r" b="b"/>
              <a:pathLst>
                <a:path w="557" h="255">
                  <a:moveTo>
                    <a:pt x="0" y="0"/>
                  </a:moveTo>
                  <a:lnTo>
                    <a:pt x="47" y="255"/>
                  </a:lnTo>
                  <a:lnTo>
                    <a:pt x="557" y="66"/>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125"/>
            <p:cNvSpPr>
              <a:spLocks/>
            </p:cNvSpPr>
            <p:nvPr/>
          </p:nvSpPr>
          <p:spPr bwMode="auto">
            <a:xfrm>
              <a:off x="6973888" y="2978150"/>
              <a:ext cx="884237" cy="314325"/>
            </a:xfrm>
            <a:custGeom>
              <a:avLst/>
              <a:gdLst>
                <a:gd name="T0" fmla="*/ 463 w 557"/>
                <a:gd name="T1" fmla="*/ 0 h 198"/>
                <a:gd name="T2" fmla="*/ 0 w 557"/>
                <a:gd name="T3" fmla="*/ 132 h 198"/>
                <a:gd name="T4" fmla="*/ 557 w 557"/>
                <a:gd name="T5" fmla="*/ 198 h 198"/>
                <a:gd name="T6" fmla="*/ 463 w 557"/>
                <a:gd name="T7" fmla="*/ 0 h 198"/>
              </a:gdLst>
              <a:ahLst/>
              <a:cxnLst>
                <a:cxn ang="0">
                  <a:pos x="T0" y="T1"/>
                </a:cxn>
                <a:cxn ang="0">
                  <a:pos x="T2" y="T3"/>
                </a:cxn>
                <a:cxn ang="0">
                  <a:pos x="T4" y="T5"/>
                </a:cxn>
                <a:cxn ang="0">
                  <a:pos x="T6" y="T7"/>
                </a:cxn>
              </a:cxnLst>
              <a:rect l="0" t="0" r="r" b="b"/>
              <a:pathLst>
                <a:path w="557" h="198">
                  <a:moveTo>
                    <a:pt x="463" y="0"/>
                  </a:moveTo>
                  <a:lnTo>
                    <a:pt x="0" y="132"/>
                  </a:lnTo>
                  <a:lnTo>
                    <a:pt x="557" y="198"/>
                  </a:lnTo>
                  <a:lnTo>
                    <a:pt x="463"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126"/>
            <p:cNvSpPr>
              <a:spLocks/>
            </p:cNvSpPr>
            <p:nvPr/>
          </p:nvSpPr>
          <p:spPr bwMode="auto">
            <a:xfrm>
              <a:off x="7078663" y="1163638"/>
              <a:ext cx="809625" cy="509588"/>
            </a:xfrm>
            <a:custGeom>
              <a:avLst/>
              <a:gdLst>
                <a:gd name="T0" fmla="*/ 454 w 510"/>
                <a:gd name="T1" fmla="*/ 0 h 321"/>
                <a:gd name="T2" fmla="*/ 0 w 510"/>
                <a:gd name="T3" fmla="*/ 321 h 321"/>
                <a:gd name="T4" fmla="*/ 510 w 510"/>
                <a:gd name="T5" fmla="*/ 302 h 321"/>
                <a:gd name="T6" fmla="*/ 454 w 510"/>
                <a:gd name="T7" fmla="*/ 0 h 321"/>
              </a:gdLst>
              <a:ahLst/>
              <a:cxnLst>
                <a:cxn ang="0">
                  <a:pos x="T0" y="T1"/>
                </a:cxn>
                <a:cxn ang="0">
                  <a:pos x="T2" y="T3"/>
                </a:cxn>
                <a:cxn ang="0">
                  <a:pos x="T4" y="T5"/>
                </a:cxn>
                <a:cxn ang="0">
                  <a:pos x="T6" y="T7"/>
                </a:cxn>
              </a:cxnLst>
              <a:rect l="0" t="0" r="r" b="b"/>
              <a:pathLst>
                <a:path w="510" h="321">
                  <a:moveTo>
                    <a:pt x="454" y="0"/>
                  </a:moveTo>
                  <a:lnTo>
                    <a:pt x="0" y="321"/>
                  </a:lnTo>
                  <a:lnTo>
                    <a:pt x="510" y="302"/>
                  </a:lnTo>
                  <a:lnTo>
                    <a:pt x="454"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127"/>
            <p:cNvSpPr>
              <a:spLocks/>
            </p:cNvSpPr>
            <p:nvPr/>
          </p:nvSpPr>
          <p:spPr bwMode="auto">
            <a:xfrm>
              <a:off x="7078663" y="1643063"/>
              <a:ext cx="809625" cy="434975"/>
            </a:xfrm>
            <a:custGeom>
              <a:avLst/>
              <a:gdLst>
                <a:gd name="T0" fmla="*/ 0 w 510"/>
                <a:gd name="T1" fmla="*/ 19 h 274"/>
                <a:gd name="T2" fmla="*/ 454 w 510"/>
                <a:gd name="T3" fmla="*/ 274 h 274"/>
                <a:gd name="T4" fmla="*/ 510 w 510"/>
                <a:gd name="T5" fmla="*/ 0 h 274"/>
                <a:gd name="T6" fmla="*/ 0 w 510"/>
                <a:gd name="T7" fmla="*/ 19 h 274"/>
              </a:gdLst>
              <a:ahLst/>
              <a:cxnLst>
                <a:cxn ang="0">
                  <a:pos x="T0" y="T1"/>
                </a:cxn>
                <a:cxn ang="0">
                  <a:pos x="T2" y="T3"/>
                </a:cxn>
                <a:cxn ang="0">
                  <a:pos x="T4" y="T5"/>
                </a:cxn>
                <a:cxn ang="0">
                  <a:pos x="T6" y="T7"/>
                </a:cxn>
              </a:cxnLst>
              <a:rect l="0" t="0" r="r" b="b"/>
              <a:pathLst>
                <a:path w="510" h="274">
                  <a:moveTo>
                    <a:pt x="0" y="19"/>
                  </a:moveTo>
                  <a:lnTo>
                    <a:pt x="454" y="274"/>
                  </a:lnTo>
                  <a:lnTo>
                    <a:pt x="510" y="0"/>
                  </a:lnTo>
                  <a:lnTo>
                    <a:pt x="0" y="19"/>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128"/>
            <p:cNvSpPr>
              <a:spLocks/>
            </p:cNvSpPr>
            <p:nvPr/>
          </p:nvSpPr>
          <p:spPr bwMode="auto">
            <a:xfrm>
              <a:off x="7048500" y="3592513"/>
              <a:ext cx="885825" cy="420688"/>
            </a:xfrm>
            <a:custGeom>
              <a:avLst/>
              <a:gdLst>
                <a:gd name="T0" fmla="*/ 0 w 558"/>
                <a:gd name="T1" fmla="*/ 0 h 265"/>
                <a:gd name="T2" fmla="*/ 473 w 558"/>
                <a:gd name="T3" fmla="*/ 265 h 265"/>
                <a:gd name="T4" fmla="*/ 558 w 558"/>
                <a:gd name="T5" fmla="*/ 29 h 265"/>
                <a:gd name="T6" fmla="*/ 0 w 558"/>
                <a:gd name="T7" fmla="*/ 0 h 265"/>
              </a:gdLst>
              <a:ahLst/>
              <a:cxnLst>
                <a:cxn ang="0">
                  <a:pos x="T0" y="T1"/>
                </a:cxn>
                <a:cxn ang="0">
                  <a:pos x="T2" y="T3"/>
                </a:cxn>
                <a:cxn ang="0">
                  <a:pos x="T4" y="T5"/>
                </a:cxn>
                <a:cxn ang="0">
                  <a:pos x="T6" y="T7"/>
                </a:cxn>
              </a:cxnLst>
              <a:rect l="0" t="0" r="r" b="b"/>
              <a:pathLst>
                <a:path w="558" h="265">
                  <a:moveTo>
                    <a:pt x="0" y="0"/>
                  </a:moveTo>
                  <a:lnTo>
                    <a:pt x="473" y="265"/>
                  </a:lnTo>
                  <a:lnTo>
                    <a:pt x="558" y="29"/>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129"/>
            <p:cNvSpPr>
              <a:spLocks/>
            </p:cNvSpPr>
            <p:nvPr/>
          </p:nvSpPr>
          <p:spPr bwMode="auto">
            <a:xfrm>
              <a:off x="7048500" y="3292475"/>
              <a:ext cx="885825" cy="346075"/>
            </a:xfrm>
            <a:custGeom>
              <a:avLst/>
              <a:gdLst>
                <a:gd name="T0" fmla="*/ 510 w 558"/>
                <a:gd name="T1" fmla="*/ 0 h 218"/>
                <a:gd name="T2" fmla="*/ 0 w 558"/>
                <a:gd name="T3" fmla="*/ 189 h 218"/>
                <a:gd name="T4" fmla="*/ 558 w 558"/>
                <a:gd name="T5" fmla="*/ 218 h 218"/>
                <a:gd name="T6" fmla="*/ 510 w 558"/>
                <a:gd name="T7" fmla="*/ 0 h 218"/>
              </a:gdLst>
              <a:ahLst/>
              <a:cxnLst>
                <a:cxn ang="0">
                  <a:pos x="T0" y="T1"/>
                </a:cxn>
                <a:cxn ang="0">
                  <a:pos x="T2" y="T3"/>
                </a:cxn>
                <a:cxn ang="0">
                  <a:pos x="T4" y="T5"/>
                </a:cxn>
                <a:cxn ang="0">
                  <a:pos x="T6" y="T7"/>
                </a:cxn>
              </a:cxnLst>
              <a:rect l="0" t="0" r="r" b="b"/>
              <a:pathLst>
                <a:path w="558" h="218">
                  <a:moveTo>
                    <a:pt x="510" y="0"/>
                  </a:moveTo>
                  <a:lnTo>
                    <a:pt x="0" y="189"/>
                  </a:lnTo>
                  <a:lnTo>
                    <a:pt x="558" y="218"/>
                  </a:lnTo>
                  <a:lnTo>
                    <a:pt x="51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pic>
        <p:nvPicPr>
          <p:cNvPr id="158" name="Picture 2" descr="D:\Program Files\桌面\花\水粉花和蜜蜂\57d27da111a5d-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569791" y="1721843"/>
            <a:ext cx="1709853" cy="1396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44393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750" fill="hold"/>
                                            <p:tgtEl>
                                              <p:spTgt spid="158"/>
                                            </p:tgtEl>
                                            <p:attrNameLst>
                                              <p:attrName>ppt_x</p:attrName>
                                            </p:attrNameLst>
                                          </p:cBhvr>
                                          <p:tavLst>
                                            <p:tav tm="0">
                                              <p:val>
                                                <p:strVal val="0-#ppt_w/2"/>
                                              </p:val>
                                            </p:tav>
                                            <p:tav tm="100000">
                                              <p:val>
                                                <p:strVal val="#ppt_x"/>
                                              </p:val>
                                            </p:tav>
                                          </p:tavLst>
                                        </p:anim>
                                        <p:anim calcmode="lin" valueType="num">
                                          <p:cBhvr additive="base">
                                            <p:cTn id="13" dur="750" fill="hold"/>
                                            <p:tgtEl>
                                              <p:spTgt spid="158"/>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900"/>
                                </p:stCondLst>
                                <p:childTnLst>
                                  <p:par>
                                    <p:cTn id="21" presetID="2" presetClass="entr" presetSubtype="1" fill="hold" nodeType="afterEffect" p14:presetBounceEnd="46000">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14:bounceEnd="46000">
                                          <p:cBhvr additive="base">
                                            <p:cTn id="23" dur="500" fill="hold"/>
                                            <p:tgtEl>
                                              <p:spTgt spid="78"/>
                                            </p:tgtEl>
                                            <p:attrNameLst>
                                              <p:attrName>ppt_x</p:attrName>
                                            </p:attrNameLst>
                                          </p:cBhvr>
                                          <p:tavLst>
                                            <p:tav tm="0">
                                              <p:val>
                                                <p:strVal val="#ppt_x"/>
                                              </p:val>
                                            </p:tav>
                                            <p:tav tm="100000">
                                              <p:val>
                                                <p:strVal val="#ppt_x"/>
                                              </p:val>
                                            </p:tav>
                                          </p:tavLst>
                                        </p:anim>
                                        <p:anim calcmode="lin" valueType="num" p14:bounceEnd="46000">
                                          <p:cBhvr additive="base">
                                            <p:cTn id="24" dur="500" fill="hold"/>
                                            <p:tgtEl>
                                              <p:spTgt spid="78"/>
                                            </p:tgtEl>
                                            <p:attrNameLst>
                                              <p:attrName>ppt_y</p:attrName>
                                            </p:attrNameLst>
                                          </p:cBhvr>
                                          <p:tavLst>
                                            <p:tav tm="0">
                                              <p:val>
                                                <p:strVal val="0-#ppt_h/2"/>
                                              </p:val>
                                            </p:tav>
                                            <p:tav tm="100000">
                                              <p:val>
                                                <p:strVal val="#ppt_y"/>
                                              </p:val>
                                            </p:tav>
                                          </p:tavLst>
                                        </p:anim>
                                      </p:childTnLst>
                                    </p:cTn>
                                  </p:par>
                                </p:childTnLst>
                              </p:cTn>
                            </p:par>
                            <p:par>
                              <p:cTn id="25" fill="hold">
                                <p:stCondLst>
                                  <p:cond delay="24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9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750" fill="hold"/>
                                            <p:tgtEl>
                                              <p:spTgt spid="158"/>
                                            </p:tgtEl>
                                            <p:attrNameLst>
                                              <p:attrName>ppt_x</p:attrName>
                                            </p:attrNameLst>
                                          </p:cBhvr>
                                          <p:tavLst>
                                            <p:tav tm="0">
                                              <p:val>
                                                <p:strVal val="0-#ppt_w/2"/>
                                              </p:val>
                                            </p:tav>
                                            <p:tav tm="100000">
                                              <p:val>
                                                <p:strVal val="#ppt_x"/>
                                              </p:val>
                                            </p:tav>
                                          </p:tavLst>
                                        </p:anim>
                                        <p:anim calcmode="lin" valueType="num">
                                          <p:cBhvr additive="base">
                                            <p:cTn id="13" dur="750" fill="hold"/>
                                            <p:tgtEl>
                                              <p:spTgt spid="158"/>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900"/>
                                </p:stCondLst>
                                <p:childTnLst>
                                  <p:par>
                                    <p:cTn id="21" presetID="2" presetClass="entr" presetSubtype="1"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500" fill="hold"/>
                                            <p:tgtEl>
                                              <p:spTgt spid="78"/>
                                            </p:tgtEl>
                                            <p:attrNameLst>
                                              <p:attrName>ppt_x</p:attrName>
                                            </p:attrNameLst>
                                          </p:cBhvr>
                                          <p:tavLst>
                                            <p:tav tm="0">
                                              <p:val>
                                                <p:strVal val="#ppt_x"/>
                                              </p:val>
                                            </p:tav>
                                            <p:tav tm="100000">
                                              <p:val>
                                                <p:strVal val="#ppt_x"/>
                                              </p:val>
                                            </p:tav>
                                          </p:tavLst>
                                        </p:anim>
                                        <p:anim calcmode="lin" valueType="num">
                                          <p:cBhvr additive="base">
                                            <p:cTn id="24" dur="500" fill="hold"/>
                                            <p:tgtEl>
                                              <p:spTgt spid="78"/>
                                            </p:tgtEl>
                                            <p:attrNameLst>
                                              <p:attrName>ppt_y</p:attrName>
                                            </p:attrNameLst>
                                          </p:cBhvr>
                                          <p:tavLst>
                                            <p:tav tm="0">
                                              <p:val>
                                                <p:strVal val="0-#ppt_h/2"/>
                                              </p:val>
                                            </p:tav>
                                            <p:tav tm="100000">
                                              <p:val>
                                                <p:strVal val="#ppt_y"/>
                                              </p:val>
                                            </p:tav>
                                          </p:tavLst>
                                        </p:anim>
                                      </p:childTnLst>
                                    </p:cTn>
                                  </p:par>
                                </p:childTnLst>
                              </p:cTn>
                            </p:par>
                            <p:par>
                              <p:cTn id="25" fill="hold">
                                <p:stCondLst>
                                  <p:cond delay="24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9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组合 30"/>
          <p:cNvGrpSpPr>
            <a:grpSpLocks/>
          </p:cNvGrpSpPr>
          <p:nvPr/>
        </p:nvGrpSpPr>
        <p:grpSpPr bwMode="auto">
          <a:xfrm>
            <a:off x="2184594" y="2216006"/>
            <a:ext cx="7553325" cy="1443037"/>
            <a:chOff x="0" y="0"/>
            <a:chExt cx="6032665" cy="1152128"/>
          </a:xfrm>
        </p:grpSpPr>
        <p:sp>
          <p:nvSpPr>
            <p:cNvPr id="15" name="直接连接符 31"/>
            <p:cNvSpPr>
              <a:spLocks noChangeShapeType="1"/>
            </p:cNvSpPr>
            <p:nvPr/>
          </p:nvSpPr>
          <p:spPr bwMode="auto">
            <a:xfrm>
              <a:off x="0" y="504056"/>
              <a:ext cx="6032665" cy="1"/>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16" name="直接箭头连接符 32"/>
            <p:cNvCxnSpPr>
              <a:cxnSpLocks noChangeShapeType="1"/>
            </p:cNvCxnSpPr>
            <p:nvPr/>
          </p:nvCxnSpPr>
          <p:spPr bwMode="auto">
            <a:xfrm>
              <a:off x="0" y="504056"/>
              <a:ext cx="1" cy="648072"/>
            </a:xfrm>
            <a:prstGeom prst="straightConnector1">
              <a:avLst/>
            </a:prstGeom>
            <a:noFill/>
            <a:ln w="6350">
              <a:solidFill>
                <a:srgbClr val="A5A5A5"/>
              </a:solidFill>
              <a:bevel/>
              <a:headEnd/>
              <a:tailEnd type="arrow" w="med" len="med"/>
            </a:ln>
            <a:extLst>
              <a:ext uri="{909E8E84-426E-40DD-AFC4-6F175D3DCCD1}">
                <a14:hiddenFill xmlns:a14="http://schemas.microsoft.com/office/drawing/2010/main">
                  <a:noFill/>
                </a14:hiddenFill>
              </a:ext>
            </a:extLst>
          </p:spPr>
        </p:cxnSp>
        <p:cxnSp>
          <p:nvCxnSpPr>
            <p:cNvPr id="17" name="直接箭头连接符 33"/>
            <p:cNvCxnSpPr>
              <a:cxnSpLocks noChangeShapeType="1"/>
            </p:cNvCxnSpPr>
            <p:nvPr/>
          </p:nvCxnSpPr>
          <p:spPr bwMode="auto">
            <a:xfrm>
              <a:off x="2031485" y="504056"/>
              <a:ext cx="1" cy="648072"/>
            </a:xfrm>
            <a:prstGeom prst="straightConnector1">
              <a:avLst/>
            </a:prstGeom>
            <a:noFill/>
            <a:ln w="6350">
              <a:solidFill>
                <a:srgbClr val="A5A5A5"/>
              </a:solidFill>
              <a:bevel/>
              <a:headEnd/>
              <a:tailEnd type="arrow" w="med" len="med"/>
            </a:ln>
            <a:extLst>
              <a:ext uri="{909E8E84-426E-40DD-AFC4-6F175D3DCCD1}">
                <a14:hiddenFill xmlns:a14="http://schemas.microsoft.com/office/drawing/2010/main">
                  <a:noFill/>
                </a14:hiddenFill>
              </a:ext>
            </a:extLst>
          </p:spPr>
        </p:cxnSp>
        <p:cxnSp>
          <p:nvCxnSpPr>
            <p:cNvPr id="18" name="直接箭头连接符 34"/>
            <p:cNvCxnSpPr>
              <a:cxnSpLocks noChangeShapeType="1"/>
            </p:cNvCxnSpPr>
            <p:nvPr/>
          </p:nvCxnSpPr>
          <p:spPr bwMode="auto">
            <a:xfrm>
              <a:off x="4144450" y="504056"/>
              <a:ext cx="1" cy="648072"/>
            </a:xfrm>
            <a:prstGeom prst="straightConnector1">
              <a:avLst/>
            </a:prstGeom>
            <a:noFill/>
            <a:ln w="6350">
              <a:solidFill>
                <a:srgbClr val="A5A5A5"/>
              </a:solidFill>
              <a:bevel/>
              <a:headEnd/>
              <a:tailEnd type="arrow" w="med" len="med"/>
            </a:ln>
            <a:extLst>
              <a:ext uri="{909E8E84-426E-40DD-AFC4-6F175D3DCCD1}">
                <a14:hiddenFill xmlns:a14="http://schemas.microsoft.com/office/drawing/2010/main">
                  <a:noFill/>
                </a14:hiddenFill>
              </a:ext>
            </a:extLst>
          </p:spPr>
        </p:cxnSp>
        <p:cxnSp>
          <p:nvCxnSpPr>
            <p:cNvPr id="19" name="直接箭头连接符 35"/>
            <p:cNvCxnSpPr>
              <a:cxnSpLocks noChangeShapeType="1"/>
            </p:cNvCxnSpPr>
            <p:nvPr/>
          </p:nvCxnSpPr>
          <p:spPr bwMode="auto">
            <a:xfrm>
              <a:off x="6030758" y="504056"/>
              <a:ext cx="1" cy="648072"/>
            </a:xfrm>
            <a:prstGeom prst="straightConnector1">
              <a:avLst/>
            </a:prstGeom>
            <a:noFill/>
            <a:ln w="6350">
              <a:solidFill>
                <a:srgbClr val="A5A5A5"/>
              </a:solidFill>
              <a:bevel/>
              <a:headEnd/>
              <a:tailEnd type="arrow" w="med" len="med"/>
            </a:ln>
            <a:extLst>
              <a:ext uri="{909E8E84-426E-40DD-AFC4-6F175D3DCCD1}">
                <a14:hiddenFill xmlns:a14="http://schemas.microsoft.com/office/drawing/2010/main">
                  <a:noFill/>
                </a14:hiddenFill>
              </a:ext>
            </a:extLst>
          </p:spPr>
        </p:cxnSp>
        <p:sp>
          <p:nvSpPr>
            <p:cNvPr id="20" name="直接连接符 36"/>
            <p:cNvSpPr>
              <a:spLocks noChangeShapeType="1"/>
            </p:cNvSpPr>
            <p:nvPr/>
          </p:nvSpPr>
          <p:spPr bwMode="auto">
            <a:xfrm flipH="1">
              <a:off x="3080337" y="0"/>
              <a:ext cx="1" cy="504056"/>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25" name="组合 43"/>
          <p:cNvGrpSpPr>
            <a:grpSpLocks/>
          </p:cNvGrpSpPr>
          <p:nvPr/>
        </p:nvGrpSpPr>
        <p:grpSpPr bwMode="auto">
          <a:xfrm>
            <a:off x="4572194" y="1495281"/>
            <a:ext cx="2906713" cy="720725"/>
            <a:chOff x="0" y="0"/>
            <a:chExt cx="2320263" cy="576064"/>
          </a:xfrm>
        </p:grpSpPr>
        <p:sp>
          <p:nvSpPr>
            <p:cNvPr id="26" name="矩形 44"/>
            <p:cNvSpPr>
              <a:spLocks noChangeArrowheads="1"/>
            </p:cNvSpPr>
            <p:nvPr/>
          </p:nvSpPr>
          <p:spPr bwMode="auto">
            <a:xfrm>
              <a:off x="0" y="0"/>
              <a:ext cx="2320263" cy="576064"/>
            </a:xfrm>
            <a:prstGeom prst="rect">
              <a:avLst/>
            </a:prstGeom>
            <a:solidFill>
              <a:schemeClr val="accent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endParaRPr kumimoji="0" lang="zh-CN" altLang="en-US" sz="1600">
                <a:solidFill>
                  <a:srgbClr val="FFFFFF"/>
                </a:solidFill>
                <a:latin typeface="宋体" pitchFamily="2" charset="-122"/>
                <a:sym typeface="宋体" pitchFamily="2" charset="-122"/>
              </a:endParaRPr>
            </a:p>
          </p:txBody>
        </p:sp>
        <p:sp>
          <p:nvSpPr>
            <p:cNvPr id="27" name="TextBox 35"/>
            <p:cNvSpPr>
              <a:spLocks noChangeArrowheads="1"/>
            </p:cNvSpPr>
            <p:nvPr/>
          </p:nvSpPr>
          <p:spPr bwMode="auto">
            <a:xfrm>
              <a:off x="523900" y="128274"/>
              <a:ext cx="1252970" cy="29520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800" b="1">
                  <a:solidFill>
                    <a:schemeClr val="bg1"/>
                  </a:solidFill>
                  <a:latin typeface=" 汉仪良品线简" panose="00020600040101010101" pitchFamily="18" charset="-122"/>
                  <a:ea typeface=" 汉仪良品线简" panose="00020600040101010101" pitchFamily="18" charset="-122"/>
                  <a:sym typeface="微软雅黑" pitchFamily="34" charset="-122"/>
                </a:rPr>
                <a:t>此处输入标题</a:t>
              </a:r>
            </a:p>
          </p:txBody>
        </p:sp>
      </p:grpSp>
      <p:grpSp>
        <p:nvGrpSpPr>
          <p:cNvPr id="28" name="组合 46"/>
          <p:cNvGrpSpPr>
            <a:grpSpLocks/>
          </p:cNvGrpSpPr>
          <p:nvPr/>
        </p:nvGrpSpPr>
        <p:grpSpPr bwMode="auto">
          <a:xfrm>
            <a:off x="1118911" y="3659043"/>
            <a:ext cx="2131366" cy="720725"/>
            <a:chOff x="0" y="0"/>
            <a:chExt cx="1904222" cy="576064"/>
          </a:xfrm>
        </p:grpSpPr>
        <p:sp>
          <p:nvSpPr>
            <p:cNvPr id="29" name="矩形 47"/>
            <p:cNvSpPr>
              <a:spLocks noChangeArrowheads="1"/>
            </p:cNvSpPr>
            <p:nvPr/>
          </p:nvSpPr>
          <p:spPr bwMode="auto">
            <a:xfrm>
              <a:off x="0" y="0"/>
              <a:ext cx="1904222" cy="576064"/>
            </a:xfrm>
            <a:prstGeom prst="rect">
              <a:avLst/>
            </a:prstGeom>
            <a:solidFill>
              <a:schemeClr val="accent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endParaRPr kumimoji="0" lang="zh-CN" altLang="en-US" sz="1400">
                <a:solidFill>
                  <a:schemeClr val="bg1"/>
                </a:solidFill>
                <a:latin typeface="宋体" pitchFamily="2" charset="-122"/>
                <a:sym typeface="宋体" pitchFamily="2" charset="-122"/>
              </a:endParaRPr>
            </a:p>
          </p:txBody>
        </p:sp>
        <p:sp>
          <p:nvSpPr>
            <p:cNvPr id="30" name="TextBox 36"/>
            <p:cNvSpPr>
              <a:spLocks noChangeArrowheads="1"/>
            </p:cNvSpPr>
            <p:nvPr/>
          </p:nvSpPr>
          <p:spPr bwMode="auto">
            <a:xfrm>
              <a:off x="448234" y="140563"/>
              <a:ext cx="1007751" cy="24600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400" b="1" dirty="0">
                  <a:solidFill>
                    <a:schemeClr val="bg1"/>
                  </a:solidFill>
                  <a:latin typeface=" 汉仪良品线简" panose="00020600040101010101" pitchFamily="18" charset="-122"/>
                  <a:ea typeface=" 汉仪良品线简" panose="00020600040101010101" pitchFamily="18" charset="-122"/>
                  <a:sym typeface="微软雅黑" pitchFamily="34" charset="-122"/>
                </a:rPr>
                <a:t>此处输入标题</a:t>
              </a:r>
            </a:p>
          </p:txBody>
        </p:sp>
      </p:grpSp>
      <p:grpSp>
        <p:nvGrpSpPr>
          <p:cNvPr id="31" name="组合 49"/>
          <p:cNvGrpSpPr>
            <a:grpSpLocks/>
          </p:cNvGrpSpPr>
          <p:nvPr/>
        </p:nvGrpSpPr>
        <p:grpSpPr bwMode="auto">
          <a:xfrm>
            <a:off x="3662474" y="3659043"/>
            <a:ext cx="2131366" cy="720725"/>
            <a:chOff x="0" y="0"/>
            <a:chExt cx="1904222" cy="576064"/>
          </a:xfrm>
        </p:grpSpPr>
        <p:sp>
          <p:nvSpPr>
            <p:cNvPr id="32" name="矩形 50"/>
            <p:cNvSpPr>
              <a:spLocks noChangeArrowheads="1"/>
            </p:cNvSpPr>
            <p:nvPr/>
          </p:nvSpPr>
          <p:spPr bwMode="auto">
            <a:xfrm>
              <a:off x="0" y="0"/>
              <a:ext cx="1904222" cy="576064"/>
            </a:xfrm>
            <a:prstGeom prst="rect">
              <a:avLst/>
            </a:prstGeom>
            <a:solidFill>
              <a:schemeClr val="accent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endParaRPr kumimoji="0" lang="zh-CN" altLang="en-US" sz="1400">
                <a:solidFill>
                  <a:schemeClr val="bg1"/>
                </a:solidFill>
                <a:latin typeface="宋体" pitchFamily="2" charset="-122"/>
                <a:sym typeface="宋体" pitchFamily="2" charset="-122"/>
              </a:endParaRPr>
            </a:p>
          </p:txBody>
        </p:sp>
        <p:sp>
          <p:nvSpPr>
            <p:cNvPr id="33" name="TextBox 37"/>
            <p:cNvSpPr>
              <a:spLocks noChangeArrowheads="1"/>
            </p:cNvSpPr>
            <p:nvPr/>
          </p:nvSpPr>
          <p:spPr bwMode="auto">
            <a:xfrm>
              <a:off x="448234" y="140563"/>
              <a:ext cx="1007751" cy="24600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400" b="1" dirty="0">
                  <a:solidFill>
                    <a:schemeClr val="bg1"/>
                  </a:solidFill>
                  <a:latin typeface=" 汉仪良品线简" panose="00020600040101010101" pitchFamily="18" charset="-122"/>
                  <a:ea typeface=" 汉仪良品线简" panose="00020600040101010101" pitchFamily="18" charset="-122"/>
                  <a:sym typeface="微软雅黑" pitchFamily="34" charset="-122"/>
                </a:rPr>
                <a:t>此处输入标题</a:t>
              </a:r>
            </a:p>
          </p:txBody>
        </p:sp>
      </p:grpSp>
      <p:grpSp>
        <p:nvGrpSpPr>
          <p:cNvPr id="34" name="组合 52"/>
          <p:cNvGrpSpPr>
            <a:grpSpLocks/>
          </p:cNvGrpSpPr>
          <p:nvPr/>
        </p:nvGrpSpPr>
        <p:grpSpPr bwMode="auto">
          <a:xfrm>
            <a:off x="6308058" y="3659043"/>
            <a:ext cx="2131366" cy="720725"/>
            <a:chOff x="0" y="0"/>
            <a:chExt cx="1904222" cy="576064"/>
          </a:xfrm>
        </p:grpSpPr>
        <p:sp>
          <p:nvSpPr>
            <p:cNvPr id="35" name="矩形 53"/>
            <p:cNvSpPr>
              <a:spLocks noChangeArrowheads="1"/>
            </p:cNvSpPr>
            <p:nvPr/>
          </p:nvSpPr>
          <p:spPr bwMode="auto">
            <a:xfrm>
              <a:off x="0" y="0"/>
              <a:ext cx="1904222" cy="576064"/>
            </a:xfrm>
            <a:prstGeom prst="rect">
              <a:avLst/>
            </a:prstGeom>
            <a:solidFill>
              <a:schemeClr val="accent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endParaRPr kumimoji="0" lang="zh-CN" altLang="en-US" sz="1400">
                <a:solidFill>
                  <a:schemeClr val="bg1"/>
                </a:solidFill>
                <a:latin typeface="宋体" pitchFamily="2" charset="-122"/>
                <a:sym typeface="宋体" pitchFamily="2" charset="-122"/>
              </a:endParaRPr>
            </a:p>
          </p:txBody>
        </p:sp>
        <p:sp>
          <p:nvSpPr>
            <p:cNvPr id="36" name="TextBox 38"/>
            <p:cNvSpPr>
              <a:spLocks noChangeArrowheads="1"/>
            </p:cNvSpPr>
            <p:nvPr/>
          </p:nvSpPr>
          <p:spPr bwMode="auto">
            <a:xfrm>
              <a:off x="448234" y="140563"/>
              <a:ext cx="1007751" cy="24600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400" b="1" dirty="0">
                  <a:solidFill>
                    <a:schemeClr val="bg1"/>
                  </a:solidFill>
                  <a:latin typeface=" 汉仪良品线简" panose="00020600040101010101" pitchFamily="18" charset="-122"/>
                  <a:ea typeface=" 汉仪良品线简" panose="00020600040101010101" pitchFamily="18" charset="-122"/>
                  <a:sym typeface="微软雅黑" pitchFamily="34" charset="-122"/>
                </a:rPr>
                <a:t>此处输入标题</a:t>
              </a:r>
            </a:p>
          </p:txBody>
        </p:sp>
      </p:grpSp>
      <p:grpSp>
        <p:nvGrpSpPr>
          <p:cNvPr id="37" name="组合 55"/>
          <p:cNvGrpSpPr>
            <a:grpSpLocks/>
          </p:cNvGrpSpPr>
          <p:nvPr/>
        </p:nvGrpSpPr>
        <p:grpSpPr bwMode="auto">
          <a:xfrm>
            <a:off x="8669848" y="3659043"/>
            <a:ext cx="2131366" cy="720725"/>
            <a:chOff x="0" y="0"/>
            <a:chExt cx="1904222" cy="576064"/>
          </a:xfrm>
        </p:grpSpPr>
        <p:sp>
          <p:nvSpPr>
            <p:cNvPr id="38" name="矩形 56"/>
            <p:cNvSpPr>
              <a:spLocks noChangeArrowheads="1"/>
            </p:cNvSpPr>
            <p:nvPr/>
          </p:nvSpPr>
          <p:spPr bwMode="auto">
            <a:xfrm>
              <a:off x="0" y="0"/>
              <a:ext cx="1904222" cy="576064"/>
            </a:xfrm>
            <a:prstGeom prst="rect">
              <a:avLst/>
            </a:prstGeom>
            <a:solidFill>
              <a:schemeClr val="accent4"/>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endParaRPr kumimoji="0" lang="zh-CN" altLang="en-US" sz="1400">
                <a:solidFill>
                  <a:schemeClr val="bg1"/>
                </a:solidFill>
                <a:latin typeface="宋体" pitchFamily="2" charset="-122"/>
                <a:sym typeface="宋体" pitchFamily="2" charset="-122"/>
              </a:endParaRPr>
            </a:p>
          </p:txBody>
        </p:sp>
        <p:sp>
          <p:nvSpPr>
            <p:cNvPr id="39" name="TextBox 39"/>
            <p:cNvSpPr>
              <a:spLocks noChangeArrowheads="1"/>
            </p:cNvSpPr>
            <p:nvPr/>
          </p:nvSpPr>
          <p:spPr bwMode="auto">
            <a:xfrm>
              <a:off x="448234" y="140563"/>
              <a:ext cx="1007751" cy="24600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400" b="1" dirty="0">
                  <a:solidFill>
                    <a:schemeClr val="bg1"/>
                  </a:solidFill>
                  <a:latin typeface=" 汉仪良品线简" panose="00020600040101010101" pitchFamily="18" charset="-122"/>
                  <a:ea typeface=" 汉仪良品线简" panose="00020600040101010101" pitchFamily="18" charset="-122"/>
                  <a:sym typeface="微软雅黑" pitchFamily="34" charset="-122"/>
                </a:rPr>
                <a:t>此处输入标题</a:t>
              </a:r>
            </a:p>
          </p:txBody>
        </p:sp>
      </p:grpSp>
      <p:sp>
        <p:nvSpPr>
          <p:cNvPr id="40" name="TextBox 39"/>
          <p:cNvSpPr txBox="1"/>
          <p:nvPr/>
        </p:nvSpPr>
        <p:spPr>
          <a:xfrm>
            <a:off x="1127223" y="4581128"/>
            <a:ext cx="2123053" cy="923330"/>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41" name="TextBox 40"/>
          <p:cNvSpPr txBox="1"/>
          <p:nvPr/>
        </p:nvSpPr>
        <p:spPr>
          <a:xfrm>
            <a:off x="3670787" y="4581128"/>
            <a:ext cx="2123053" cy="923330"/>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42" name="TextBox 41"/>
          <p:cNvSpPr txBox="1"/>
          <p:nvPr/>
        </p:nvSpPr>
        <p:spPr>
          <a:xfrm>
            <a:off x="6303771" y="4581128"/>
            <a:ext cx="2123053" cy="923330"/>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43" name="TextBox 42"/>
          <p:cNvSpPr txBox="1"/>
          <p:nvPr/>
        </p:nvSpPr>
        <p:spPr>
          <a:xfrm>
            <a:off x="8678161" y="4581128"/>
            <a:ext cx="2123053" cy="923330"/>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22133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ppt_w</p:attrName>
                                        </p:attrNameLst>
                                      </p:cBhvr>
                                      <p:tavLst>
                                        <p:tav tm="0">
                                          <p:val>
                                            <p:fltVal val="0"/>
                                          </p:val>
                                        </p:tav>
                                        <p:tav tm="100000">
                                          <p:val>
                                            <p:strVal val="#ppt_w"/>
                                          </p:val>
                                        </p:tav>
                                      </p:tavLst>
                                    </p:anim>
                                    <p:anim calcmode="lin" valueType="num">
                                      <p:cBhvr>
                                        <p:cTn id="31" dur="500" fill="hold"/>
                                        <p:tgtEl>
                                          <p:spTgt spid="28"/>
                                        </p:tgtEl>
                                        <p:attrNameLst>
                                          <p:attrName>ppt_h</p:attrName>
                                        </p:attrNameLst>
                                      </p:cBhvr>
                                      <p:tavLst>
                                        <p:tav tm="0">
                                          <p:val>
                                            <p:fltVal val="0"/>
                                          </p:val>
                                        </p:tav>
                                        <p:tav tm="100000">
                                          <p:val>
                                            <p:strVal val="#ppt_h"/>
                                          </p:val>
                                        </p:tav>
                                      </p:tavLst>
                                    </p:anim>
                                    <p:animEffect transition="in" filter="fade">
                                      <p:cBhvr>
                                        <p:cTn id="32" dur="500"/>
                                        <p:tgtEl>
                                          <p:spTgt spid="28"/>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childTnLst>
                          </p:cTn>
                        </p:par>
                        <p:par>
                          <p:cTn id="39" fill="hold">
                            <p:stCondLst>
                              <p:cond delay="4000"/>
                            </p:stCondLst>
                            <p:childTnLst>
                              <p:par>
                                <p:cTn id="40" presetID="53" presetClass="entr" presetSubtype="16"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4500"/>
                            </p:stCondLst>
                            <p:childTnLst>
                              <p:par>
                                <p:cTn id="46" presetID="53" presetClass="entr" presetSubtype="16"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childTnLst>
                          </p:cTn>
                        </p:par>
                        <p:par>
                          <p:cTn id="51" fill="hold">
                            <p:stCondLst>
                              <p:cond delay="5000"/>
                            </p:stCondLst>
                            <p:childTnLst>
                              <p:par>
                                <p:cTn id="52" presetID="22" presetClass="entr" presetSubtype="4"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down)">
                                      <p:cBhvr>
                                        <p:cTn id="54" dur="500"/>
                                        <p:tgtEl>
                                          <p:spTgt spid="40"/>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down)">
                                      <p:cBhvr>
                                        <p:cTn id="58" dur="500"/>
                                        <p:tgtEl>
                                          <p:spTgt spid="41"/>
                                        </p:tgtEl>
                                      </p:cBhvr>
                                    </p:animEffect>
                                  </p:childTnLst>
                                </p:cTn>
                              </p:par>
                            </p:childTnLst>
                          </p:cTn>
                        </p:par>
                        <p:par>
                          <p:cTn id="59" fill="hold">
                            <p:stCondLst>
                              <p:cond delay="6000"/>
                            </p:stCondLst>
                            <p:childTnLst>
                              <p:par>
                                <p:cTn id="60" presetID="22" presetClass="entr" presetSubtype="4"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down)">
                                      <p:cBhvr>
                                        <p:cTn id="62" dur="500"/>
                                        <p:tgtEl>
                                          <p:spTgt spid="42"/>
                                        </p:tgtEl>
                                      </p:cBhvr>
                                    </p:animEffect>
                                  </p:childTnLst>
                                </p:cTn>
                              </p:par>
                            </p:childTnLst>
                          </p:cTn>
                        </p:par>
                        <p:par>
                          <p:cTn id="63" fill="hold">
                            <p:stCondLst>
                              <p:cond delay="6500"/>
                            </p:stCondLst>
                            <p:childTnLst>
                              <p:par>
                                <p:cTn id="64" presetID="22" presetClass="entr" presetSubtype="4"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wipe(down)">
                                      <p:cBhvr>
                                        <p:cTn id="6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0" grpId="0"/>
      <p:bldP spid="41" grpId="0"/>
      <p:bldP spid="42"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hart 2"/>
          <p:cNvGraphicFramePr>
            <a:graphicFrameLocks/>
          </p:cNvGraphicFramePr>
          <p:nvPr>
            <p:extLst>
              <p:ext uri="{D42A27DB-BD31-4B8C-83A1-F6EECF244321}">
                <p14:modId xmlns:p14="http://schemas.microsoft.com/office/powerpoint/2010/main" val="4292333659"/>
              </p:ext>
            </p:extLst>
          </p:nvPr>
        </p:nvGraphicFramePr>
        <p:xfrm>
          <a:off x="4114986" y="2060848"/>
          <a:ext cx="3717925" cy="3200400"/>
        </p:xfrm>
        <a:graphic>
          <a:graphicData uri="http://schemas.openxmlformats.org/drawingml/2006/chart">
            <c:chart xmlns:c="http://schemas.openxmlformats.org/drawingml/2006/chart" xmlns:r="http://schemas.openxmlformats.org/officeDocument/2006/relationships" r:id="rId4"/>
          </a:graphicData>
        </a:graphic>
      </p:graphicFrame>
      <p:sp>
        <p:nvSpPr>
          <p:cNvPr id="6" name="Freeform 34"/>
          <p:cNvSpPr>
            <a:spLocks noChangeAspect="1"/>
          </p:cNvSpPr>
          <p:nvPr/>
        </p:nvSpPr>
        <p:spPr bwMode="auto">
          <a:xfrm>
            <a:off x="5029593" y="2811130"/>
            <a:ext cx="288925" cy="254000"/>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7" name="Freeform 64"/>
          <p:cNvSpPr>
            <a:spLocks noChangeAspect="1" noEditPoints="1"/>
          </p:cNvSpPr>
          <p:nvPr/>
        </p:nvSpPr>
        <p:spPr bwMode="auto">
          <a:xfrm>
            <a:off x="5091506" y="4312905"/>
            <a:ext cx="287337" cy="276225"/>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grpSp>
        <p:nvGrpSpPr>
          <p:cNvPr id="8" name="Group 12"/>
          <p:cNvGrpSpPr>
            <a:grpSpLocks noChangeAspect="1"/>
          </p:cNvGrpSpPr>
          <p:nvPr/>
        </p:nvGrpSpPr>
        <p:grpSpPr>
          <a:xfrm>
            <a:off x="6717537" y="4307878"/>
            <a:ext cx="288000" cy="251077"/>
            <a:chOff x="7540014" y="4306907"/>
            <a:chExt cx="389342" cy="339426"/>
          </a:xfrm>
          <a:solidFill>
            <a:schemeClr val="bg1"/>
          </a:solidFill>
        </p:grpSpPr>
        <p:sp>
          <p:nvSpPr>
            <p:cNvPr id="9"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0"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1"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2"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3"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4"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5"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6"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7"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8"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19"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grpSp>
      <p:grpSp>
        <p:nvGrpSpPr>
          <p:cNvPr id="20" name="Group 24"/>
          <p:cNvGrpSpPr>
            <a:grpSpLocks noChangeAspect="1"/>
          </p:cNvGrpSpPr>
          <p:nvPr/>
        </p:nvGrpSpPr>
        <p:grpSpPr>
          <a:xfrm>
            <a:off x="6641337" y="2780928"/>
            <a:ext cx="288000" cy="286336"/>
            <a:chOff x="6559551" y="1588"/>
            <a:chExt cx="274637" cy="273050"/>
          </a:xfrm>
          <a:solidFill>
            <a:schemeClr val="bg1"/>
          </a:solidFill>
        </p:grpSpPr>
        <p:sp>
          <p:nvSpPr>
            <p:cNvPr id="21" name="Freeform 126"/>
            <p:cNvSpPr>
              <a:spLocks noEditPoints="1"/>
            </p:cNvSpPr>
            <p:nvPr/>
          </p:nvSpPr>
          <p:spPr bwMode="auto">
            <a:xfrm>
              <a:off x="6704013" y="65088"/>
              <a:ext cx="130175" cy="209550"/>
            </a:xfrm>
            <a:custGeom>
              <a:avLst/>
              <a:gdLst>
                <a:gd name="T0" fmla="*/ 0 w 82"/>
                <a:gd name="T1" fmla="*/ 34 h 132"/>
                <a:gd name="T2" fmla="*/ 0 w 82"/>
                <a:gd name="T3" fmla="*/ 132 h 132"/>
                <a:gd name="T4" fmla="*/ 82 w 82"/>
                <a:gd name="T5" fmla="*/ 99 h 132"/>
                <a:gd name="T6" fmla="*/ 82 w 82"/>
                <a:gd name="T7" fmla="*/ 0 h 132"/>
                <a:gd name="T8" fmla="*/ 0 w 82"/>
                <a:gd name="T9" fmla="*/ 34 h 132"/>
                <a:gd name="T10" fmla="*/ 76 w 82"/>
                <a:gd name="T11" fmla="*/ 10 h 132"/>
                <a:gd name="T12" fmla="*/ 76 w 82"/>
                <a:gd name="T13" fmla="*/ 94 h 132"/>
                <a:gd name="T14" fmla="*/ 5 w 82"/>
                <a:gd name="T15" fmla="*/ 66 h 132"/>
                <a:gd name="T16" fmla="*/ 5 w 82"/>
                <a:gd name="T17" fmla="*/ 38 h 132"/>
                <a:gd name="T18" fmla="*/ 76 w 82"/>
                <a:gd name="T19" fmla="*/ 10 h 132"/>
                <a:gd name="T20" fmla="*/ 5 w 82"/>
                <a:gd name="T21" fmla="*/ 70 h 132"/>
                <a:gd name="T22" fmla="*/ 73 w 82"/>
                <a:gd name="T23" fmla="*/ 96 h 132"/>
                <a:gd name="T24" fmla="*/ 5 w 82"/>
                <a:gd name="T25" fmla="*/ 124 h 132"/>
                <a:gd name="T26" fmla="*/ 5 w 82"/>
                <a:gd name="T27"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132">
                  <a:moveTo>
                    <a:pt x="0" y="34"/>
                  </a:moveTo>
                  <a:lnTo>
                    <a:pt x="0" y="132"/>
                  </a:lnTo>
                  <a:lnTo>
                    <a:pt x="82" y="99"/>
                  </a:lnTo>
                  <a:lnTo>
                    <a:pt x="82" y="0"/>
                  </a:lnTo>
                  <a:lnTo>
                    <a:pt x="0" y="34"/>
                  </a:lnTo>
                  <a:close/>
                  <a:moveTo>
                    <a:pt x="76" y="10"/>
                  </a:moveTo>
                  <a:lnTo>
                    <a:pt x="76" y="94"/>
                  </a:lnTo>
                  <a:lnTo>
                    <a:pt x="5" y="66"/>
                  </a:lnTo>
                  <a:lnTo>
                    <a:pt x="5" y="38"/>
                  </a:lnTo>
                  <a:lnTo>
                    <a:pt x="76" y="10"/>
                  </a:lnTo>
                  <a:close/>
                  <a:moveTo>
                    <a:pt x="5" y="70"/>
                  </a:moveTo>
                  <a:lnTo>
                    <a:pt x="73" y="96"/>
                  </a:lnTo>
                  <a:lnTo>
                    <a:pt x="5" y="124"/>
                  </a:lnTo>
                  <a:lnTo>
                    <a:pt x="5"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22" name="Freeform 127"/>
            <p:cNvSpPr>
              <a:spLocks/>
            </p:cNvSpPr>
            <p:nvPr/>
          </p:nvSpPr>
          <p:spPr bwMode="auto">
            <a:xfrm>
              <a:off x="6559551" y="65088"/>
              <a:ext cx="128588" cy="209550"/>
            </a:xfrm>
            <a:custGeom>
              <a:avLst/>
              <a:gdLst>
                <a:gd name="T0" fmla="*/ 0 w 81"/>
                <a:gd name="T1" fmla="*/ 99 h 132"/>
                <a:gd name="T2" fmla="*/ 81 w 81"/>
                <a:gd name="T3" fmla="*/ 132 h 132"/>
                <a:gd name="T4" fmla="*/ 81 w 81"/>
                <a:gd name="T5" fmla="*/ 34 h 132"/>
                <a:gd name="T6" fmla="*/ 0 w 81"/>
                <a:gd name="T7" fmla="*/ 0 h 132"/>
                <a:gd name="T8" fmla="*/ 0 w 81"/>
                <a:gd name="T9" fmla="*/ 99 h 132"/>
              </a:gdLst>
              <a:ahLst/>
              <a:cxnLst>
                <a:cxn ang="0">
                  <a:pos x="T0" y="T1"/>
                </a:cxn>
                <a:cxn ang="0">
                  <a:pos x="T2" y="T3"/>
                </a:cxn>
                <a:cxn ang="0">
                  <a:pos x="T4" y="T5"/>
                </a:cxn>
                <a:cxn ang="0">
                  <a:pos x="T6" y="T7"/>
                </a:cxn>
                <a:cxn ang="0">
                  <a:pos x="T8" y="T9"/>
                </a:cxn>
              </a:cxnLst>
              <a:rect l="0" t="0" r="r" b="b"/>
              <a:pathLst>
                <a:path w="81" h="132">
                  <a:moveTo>
                    <a:pt x="0" y="99"/>
                  </a:moveTo>
                  <a:lnTo>
                    <a:pt x="81" y="132"/>
                  </a:lnTo>
                  <a:lnTo>
                    <a:pt x="81" y="34"/>
                  </a:lnTo>
                  <a:lnTo>
                    <a:pt x="0" y="0"/>
                  </a:lnTo>
                  <a:lnTo>
                    <a:pt x="0"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sp>
          <p:nvSpPr>
            <p:cNvPr id="23" name="Freeform 128"/>
            <p:cNvSpPr>
              <a:spLocks noEditPoints="1"/>
            </p:cNvSpPr>
            <p:nvPr/>
          </p:nvSpPr>
          <p:spPr bwMode="auto">
            <a:xfrm>
              <a:off x="6567488" y="1588"/>
              <a:ext cx="263525" cy="104775"/>
            </a:xfrm>
            <a:custGeom>
              <a:avLst/>
              <a:gdLst>
                <a:gd name="T0" fmla="*/ 82 w 166"/>
                <a:gd name="T1" fmla="*/ 0 h 66"/>
                <a:gd name="T2" fmla="*/ 0 w 166"/>
                <a:gd name="T3" fmla="*/ 32 h 66"/>
                <a:gd name="T4" fmla="*/ 80 w 166"/>
                <a:gd name="T5" fmla="*/ 66 h 66"/>
                <a:gd name="T6" fmla="*/ 166 w 166"/>
                <a:gd name="T7" fmla="*/ 32 h 66"/>
                <a:gd name="T8" fmla="*/ 82 w 166"/>
                <a:gd name="T9" fmla="*/ 0 h 66"/>
                <a:gd name="T10" fmla="*/ 82 w 166"/>
                <a:gd name="T11" fmla="*/ 6 h 66"/>
                <a:gd name="T12" fmla="*/ 151 w 166"/>
                <a:gd name="T13" fmla="*/ 32 h 66"/>
                <a:gd name="T14" fmla="*/ 82 w 166"/>
                <a:gd name="T15" fmla="*/ 59 h 66"/>
                <a:gd name="T16" fmla="*/ 82 w 166"/>
                <a:gd name="T17" fmla="*/ 6 h 66"/>
                <a:gd name="T18" fmla="*/ 78 w 166"/>
                <a:gd name="T19" fmla="*/ 7 h 66"/>
                <a:gd name="T20" fmla="*/ 78 w 166"/>
                <a:gd name="T21" fmla="*/ 59 h 66"/>
                <a:gd name="T22" fmla="*/ 15 w 166"/>
                <a:gd name="T23" fmla="*/ 32 h 66"/>
                <a:gd name="T24" fmla="*/ 78 w 166"/>
                <a:gd name="T25"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66">
                  <a:moveTo>
                    <a:pt x="82" y="0"/>
                  </a:moveTo>
                  <a:lnTo>
                    <a:pt x="0" y="32"/>
                  </a:lnTo>
                  <a:lnTo>
                    <a:pt x="80" y="66"/>
                  </a:lnTo>
                  <a:lnTo>
                    <a:pt x="166" y="32"/>
                  </a:lnTo>
                  <a:lnTo>
                    <a:pt x="82" y="0"/>
                  </a:lnTo>
                  <a:close/>
                  <a:moveTo>
                    <a:pt x="82" y="6"/>
                  </a:moveTo>
                  <a:lnTo>
                    <a:pt x="151" y="32"/>
                  </a:lnTo>
                  <a:lnTo>
                    <a:pt x="82" y="59"/>
                  </a:lnTo>
                  <a:lnTo>
                    <a:pt x="82" y="6"/>
                  </a:lnTo>
                  <a:close/>
                  <a:moveTo>
                    <a:pt x="78" y="7"/>
                  </a:moveTo>
                  <a:lnTo>
                    <a:pt x="78" y="59"/>
                  </a:lnTo>
                  <a:lnTo>
                    <a:pt x="15" y="32"/>
                  </a:lnTo>
                  <a:lnTo>
                    <a:pt x="7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solidFill>
                  <a:schemeClr val="tx1">
                    <a:lumMod val="95000"/>
                    <a:lumOff val="5000"/>
                  </a:schemeClr>
                </a:solidFill>
                <a:latin typeface="+mn-lt"/>
                <a:ea typeface="+mn-ea"/>
              </a:endParaRPr>
            </a:p>
          </p:txBody>
        </p:sp>
      </p:grpSp>
      <p:sp>
        <p:nvSpPr>
          <p:cNvPr id="24" name="TextBox 23"/>
          <p:cNvSpPr txBox="1"/>
          <p:nvPr/>
        </p:nvSpPr>
        <p:spPr>
          <a:xfrm>
            <a:off x="7463358" y="2072812"/>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25" name="TextBox 24"/>
          <p:cNvSpPr txBox="1"/>
          <p:nvPr/>
        </p:nvSpPr>
        <p:spPr>
          <a:xfrm>
            <a:off x="7463358" y="2411244"/>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26" name="TextBox 25"/>
          <p:cNvSpPr txBox="1"/>
          <p:nvPr/>
        </p:nvSpPr>
        <p:spPr>
          <a:xfrm>
            <a:off x="7342446" y="4299433"/>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27" name="TextBox 26"/>
          <p:cNvSpPr txBox="1"/>
          <p:nvPr/>
        </p:nvSpPr>
        <p:spPr>
          <a:xfrm>
            <a:off x="7342446" y="4637865"/>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28" name="TextBox 27"/>
          <p:cNvSpPr txBox="1"/>
          <p:nvPr/>
        </p:nvSpPr>
        <p:spPr>
          <a:xfrm>
            <a:off x="2087428" y="4112585"/>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29" name="TextBox 28"/>
          <p:cNvSpPr txBox="1"/>
          <p:nvPr/>
        </p:nvSpPr>
        <p:spPr>
          <a:xfrm>
            <a:off x="2087428" y="4451017"/>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30" name="TextBox 29"/>
          <p:cNvSpPr txBox="1"/>
          <p:nvPr/>
        </p:nvSpPr>
        <p:spPr>
          <a:xfrm>
            <a:off x="2087427" y="2072811"/>
            <a:ext cx="1152299" cy="338554"/>
          </a:xfrm>
          <a:prstGeom prst="rect">
            <a:avLst/>
          </a:prstGeom>
          <a:noFill/>
        </p:spPr>
        <p:txBody>
          <a:bodyPr wrap="square" rtlCol="0">
            <a:spAutoFit/>
          </a:bodyPr>
          <a:lstStyle/>
          <a:p>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31" name="TextBox 30"/>
          <p:cNvSpPr txBox="1"/>
          <p:nvPr/>
        </p:nvSpPr>
        <p:spPr>
          <a:xfrm>
            <a:off x="2087427" y="2411243"/>
            <a:ext cx="254642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200784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250" fill="hold"/>
                                        <p:tgtEl>
                                          <p:spTgt spid="5"/>
                                        </p:tgtEl>
                                        <p:attrNameLst>
                                          <p:attrName>ppt_x</p:attrName>
                                        </p:attrNameLst>
                                      </p:cBhvr>
                                      <p:tavLst>
                                        <p:tav tm="0">
                                          <p:val>
                                            <p:strVal val="#ppt_x"/>
                                          </p:val>
                                        </p:tav>
                                        <p:tav tm="100000">
                                          <p:val>
                                            <p:strVal val="#ppt_x"/>
                                          </p:val>
                                        </p:tav>
                                      </p:tavLst>
                                    </p:anim>
                                    <p:anim calcmode="lin" valueType="num">
                                      <p:cBhvr additive="base">
                                        <p:cTn id="21" dur="25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1750"/>
                            </p:stCondLst>
                            <p:childTnLst>
                              <p:par>
                                <p:cTn id="23" presetID="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250" fill="hold"/>
                                        <p:tgtEl>
                                          <p:spTgt spid="6"/>
                                        </p:tgtEl>
                                        <p:attrNameLst>
                                          <p:attrName>ppt_x</p:attrName>
                                        </p:attrNameLst>
                                      </p:cBhvr>
                                      <p:tavLst>
                                        <p:tav tm="0">
                                          <p:val>
                                            <p:strVal val="#ppt_x"/>
                                          </p:val>
                                        </p:tav>
                                        <p:tav tm="100000">
                                          <p:val>
                                            <p:strVal val="#ppt_x"/>
                                          </p:val>
                                        </p:tav>
                                      </p:tavLst>
                                    </p:anim>
                                    <p:anim calcmode="lin" valueType="num">
                                      <p:cBhvr additive="base">
                                        <p:cTn id="26" dur="25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250" fill="hold"/>
                                        <p:tgtEl>
                                          <p:spTgt spid="20"/>
                                        </p:tgtEl>
                                        <p:attrNameLst>
                                          <p:attrName>ppt_x</p:attrName>
                                        </p:attrNameLst>
                                      </p:cBhvr>
                                      <p:tavLst>
                                        <p:tav tm="0">
                                          <p:val>
                                            <p:strVal val="#ppt_x"/>
                                          </p:val>
                                        </p:tav>
                                        <p:tav tm="100000">
                                          <p:val>
                                            <p:strVal val="#ppt_x"/>
                                          </p:val>
                                        </p:tav>
                                      </p:tavLst>
                                    </p:anim>
                                    <p:anim calcmode="lin" valueType="num">
                                      <p:cBhvr additive="base">
                                        <p:cTn id="31" dur="250" fill="hold"/>
                                        <p:tgtEl>
                                          <p:spTgt spid="20"/>
                                        </p:tgtEl>
                                        <p:attrNameLst>
                                          <p:attrName>ppt_y</p:attrName>
                                        </p:attrNameLst>
                                      </p:cBhvr>
                                      <p:tavLst>
                                        <p:tav tm="0">
                                          <p:val>
                                            <p:strVal val="1+#ppt_h/2"/>
                                          </p:val>
                                        </p:tav>
                                        <p:tav tm="100000">
                                          <p:val>
                                            <p:strVal val="#ppt_y"/>
                                          </p:val>
                                        </p:tav>
                                      </p:tavLst>
                                    </p:anim>
                                  </p:childTnLst>
                                </p:cTn>
                              </p:par>
                            </p:childTnLst>
                          </p:cTn>
                        </p:par>
                        <p:par>
                          <p:cTn id="32" fill="hold">
                            <p:stCondLst>
                              <p:cond delay="2250"/>
                            </p:stCondLst>
                            <p:childTnLst>
                              <p:par>
                                <p:cTn id="33" presetID="2" presetClass="entr" presetSubtype="4"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250" fill="hold"/>
                                        <p:tgtEl>
                                          <p:spTgt spid="8"/>
                                        </p:tgtEl>
                                        <p:attrNameLst>
                                          <p:attrName>ppt_x</p:attrName>
                                        </p:attrNameLst>
                                      </p:cBhvr>
                                      <p:tavLst>
                                        <p:tav tm="0">
                                          <p:val>
                                            <p:strVal val="#ppt_x"/>
                                          </p:val>
                                        </p:tav>
                                        <p:tav tm="100000">
                                          <p:val>
                                            <p:strVal val="#ppt_x"/>
                                          </p:val>
                                        </p:tav>
                                      </p:tavLst>
                                    </p:anim>
                                    <p:anim calcmode="lin" valueType="num">
                                      <p:cBhvr additive="base">
                                        <p:cTn id="36" dur="250" fill="hold"/>
                                        <p:tgtEl>
                                          <p:spTgt spid="8"/>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 presetClass="entr" presetSubtype="4"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250" fill="hold"/>
                                        <p:tgtEl>
                                          <p:spTgt spid="7"/>
                                        </p:tgtEl>
                                        <p:attrNameLst>
                                          <p:attrName>ppt_x</p:attrName>
                                        </p:attrNameLst>
                                      </p:cBhvr>
                                      <p:tavLst>
                                        <p:tav tm="0">
                                          <p:val>
                                            <p:strVal val="#ppt_x"/>
                                          </p:val>
                                        </p:tav>
                                        <p:tav tm="100000">
                                          <p:val>
                                            <p:strVal val="#ppt_x"/>
                                          </p:val>
                                        </p:tav>
                                      </p:tavLst>
                                    </p:anim>
                                    <p:anim calcmode="lin" valueType="num">
                                      <p:cBhvr additive="base">
                                        <p:cTn id="41" dur="250" fill="hold"/>
                                        <p:tgtEl>
                                          <p:spTgt spid="7"/>
                                        </p:tgtEl>
                                        <p:attrNameLst>
                                          <p:attrName>ppt_y</p:attrName>
                                        </p:attrNameLst>
                                      </p:cBhvr>
                                      <p:tavLst>
                                        <p:tav tm="0">
                                          <p:val>
                                            <p:strVal val="1+#ppt_h/2"/>
                                          </p:val>
                                        </p:tav>
                                        <p:tav tm="100000">
                                          <p:val>
                                            <p:strVal val="#ppt_y"/>
                                          </p:val>
                                        </p:tav>
                                      </p:tavLst>
                                    </p:anim>
                                  </p:childTnLst>
                                </p:cTn>
                              </p:par>
                            </p:childTnLst>
                          </p:cTn>
                        </p:par>
                        <p:par>
                          <p:cTn id="42" fill="hold">
                            <p:stCondLst>
                              <p:cond delay="2750"/>
                            </p:stCondLst>
                            <p:childTnLst>
                              <p:par>
                                <p:cTn id="43" presetID="22" presetClass="entr" presetSubtype="8"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3250"/>
                            </p:stCondLst>
                            <p:childTnLst>
                              <p:par>
                                <p:cTn id="47" presetID="22" presetClass="entr" presetSubtype="8"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childTnLst>
                          </p:cTn>
                        </p:par>
                        <p:par>
                          <p:cTn id="50" fill="hold">
                            <p:stCondLst>
                              <p:cond delay="3750"/>
                            </p:stCondLst>
                            <p:childTnLst>
                              <p:par>
                                <p:cTn id="51" presetID="22" presetClass="entr" presetSubtype="8"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left)">
                                      <p:cBhvr>
                                        <p:cTn id="53" dur="500"/>
                                        <p:tgtEl>
                                          <p:spTgt spid="26"/>
                                        </p:tgtEl>
                                      </p:cBhvr>
                                    </p:animEffect>
                                  </p:childTnLst>
                                </p:cTn>
                              </p:par>
                            </p:childTnLst>
                          </p:cTn>
                        </p:par>
                        <p:par>
                          <p:cTn id="54" fill="hold">
                            <p:stCondLst>
                              <p:cond delay="4250"/>
                            </p:stCondLst>
                            <p:childTnLst>
                              <p:par>
                                <p:cTn id="55" presetID="22" presetClass="entr" presetSubtype="8"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par>
                          <p:cTn id="58" fill="hold">
                            <p:stCondLst>
                              <p:cond delay="4750"/>
                            </p:stCondLst>
                            <p:childTnLst>
                              <p:par>
                                <p:cTn id="59" presetID="22" presetClass="entr" presetSubtype="8"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left)">
                                      <p:cBhvr>
                                        <p:cTn id="61" dur="500"/>
                                        <p:tgtEl>
                                          <p:spTgt spid="28"/>
                                        </p:tgtEl>
                                      </p:cBhvr>
                                    </p:animEffect>
                                  </p:childTnLst>
                                </p:cTn>
                              </p:par>
                            </p:childTnLst>
                          </p:cTn>
                        </p:par>
                        <p:par>
                          <p:cTn id="62" fill="hold">
                            <p:stCondLst>
                              <p:cond delay="5250"/>
                            </p:stCondLst>
                            <p:childTnLst>
                              <p:par>
                                <p:cTn id="63" presetID="22" presetClass="entr" presetSubtype="8"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left)">
                                      <p:cBhvr>
                                        <p:cTn id="65" dur="500"/>
                                        <p:tgtEl>
                                          <p:spTgt spid="29"/>
                                        </p:tgtEl>
                                      </p:cBhvr>
                                    </p:animEffect>
                                  </p:childTnLst>
                                </p:cTn>
                              </p:par>
                            </p:childTnLst>
                          </p:cTn>
                        </p:par>
                        <p:par>
                          <p:cTn id="66" fill="hold">
                            <p:stCondLst>
                              <p:cond delay="5750"/>
                            </p:stCondLst>
                            <p:childTnLst>
                              <p:par>
                                <p:cTn id="67" presetID="22" presetClass="entr" presetSubtype="8"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left)">
                                      <p:cBhvr>
                                        <p:cTn id="69" dur="500"/>
                                        <p:tgtEl>
                                          <p:spTgt spid="30"/>
                                        </p:tgtEl>
                                      </p:cBhvr>
                                    </p:animEffect>
                                  </p:childTnLst>
                                </p:cTn>
                              </p:par>
                            </p:childTnLst>
                          </p:cTn>
                        </p:par>
                        <p:par>
                          <p:cTn id="70" fill="hold">
                            <p:stCondLst>
                              <p:cond delay="6250"/>
                            </p:stCondLst>
                            <p:childTnLst>
                              <p:par>
                                <p:cTn id="71" presetID="22" presetClass="entr" presetSubtype="8"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wipe(left)">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AsOne/>
      </p:bldGraphic>
      <p:bldP spid="24" grpId="0"/>
      <p:bldP spid="25" grpId="0"/>
      <p:bldP spid="26" grpId="0"/>
      <p:bldP spid="27" grpId="0"/>
      <p:bldP spid="28" grpId="0"/>
      <p:bldP spid="29"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Freeform 5"/>
          <p:cNvSpPr>
            <a:spLocks noChangeArrowheads="1"/>
          </p:cNvSpPr>
          <p:nvPr/>
        </p:nvSpPr>
        <p:spPr bwMode="auto">
          <a:xfrm>
            <a:off x="6535801" y="2139156"/>
            <a:ext cx="2963862" cy="1365250"/>
          </a:xfrm>
          <a:custGeom>
            <a:avLst/>
            <a:gdLst>
              <a:gd name="T0" fmla="*/ 2147483647 w 1175"/>
              <a:gd name="T1" fmla="*/ 2147483647 h 541"/>
              <a:gd name="T2" fmla="*/ 2147483647 w 1175"/>
              <a:gd name="T3" fmla="*/ 662312805 h 541"/>
              <a:gd name="T4" fmla="*/ 0 w 1175"/>
              <a:gd name="T5" fmla="*/ 2147483647 h 541"/>
              <a:gd name="T6" fmla="*/ 2147483647 w 1175"/>
              <a:gd name="T7" fmla="*/ 2147483647 h 541"/>
              <a:gd name="T8" fmla="*/ 2147483647 w 1175"/>
              <a:gd name="T9" fmla="*/ 21474836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accent1"/>
          </a:solidFill>
          <a:ln>
            <a:noFill/>
          </a:ln>
        </p:spPr>
        <p:txBody>
          <a:bodyPr/>
          <a:lstStyle/>
          <a:p>
            <a:endParaRPr lang="zh-CN" altLang="en-US"/>
          </a:p>
        </p:txBody>
      </p:sp>
      <p:sp>
        <p:nvSpPr>
          <p:cNvPr id="33" name="Freeform 6"/>
          <p:cNvSpPr>
            <a:spLocks noChangeArrowheads="1"/>
          </p:cNvSpPr>
          <p:nvPr/>
        </p:nvSpPr>
        <p:spPr bwMode="auto">
          <a:xfrm>
            <a:off x="6272276" y="3504406"/>
            <a:ext cx="3352800" cy="1125537"/>
          </a:xfrm>
          <a:custGeom>
            <a:avLst/>
            <a:gdLst>
              <a:gd name="T0" fmla="*/ 749882710 w 1330"/>
              <a:gd name="T1" fmla="*/ 1426548903 h 447"/>
              <a:gd name="T2" fmla="*/ 648204639 w 1330"/>
              <a:gd name="T3" fmla="*/ 1781601690 h 447"/>
              <a:gd name="T4" fmla="*/ 50839036 w 1330"/>
              <a:gd name="T5" fmla="*/ 2147483647 h 447"/>
              <a:gd name="T6" fmla="*/ 0 w 1330"/>
              <a:gd name="T7" fmla="*/ 2147483647 h 447"/>
              <a:gd name="T8" fmla="*/ 2147483647 w 1330"/>
              <a:gd name="T9" fmla="*/ 2147483647 h 447"/>
              <a:gd name="T10" fmla="*/ 2147483647 w 1330"/>
              <a:gd name="T11" fmla="*/ 0 h 447"/>
              <a:gd name="T12" fmla="*/ 667270223 w 1330"/>
              <a:gd name="T13" fmla="*/ 0 h 447"/>
              <a:gd name="T14" fmla="*/ 749882710 w 1330"/>
              <a:gd name="T15" fmla="*/ 1426548903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accent2"/>
          </a:solidFill>
          <a:ln>
            <a:noFill/>
          </a:ln>
        </p:spPr>
        <p:txBody>
          <a:bodyPr/>
          <a:lstStyle/>
          <a:p>
            <a:endParaRPr lang="zh-CN" altLang="en-US"/>
          </a:p>
        </p:txBody>
      </p:sp>
      <p:sp>
        <p:nvSpPr>
          <p:cNvPr id="34" name="Freeform 7"/>
          <p:cNvSpPr>
            <a:spLocks noChangeArrowheads="1"/>
          </p:cNvSpPr>
          <p:nvPr/>
        </p:nvSpPr>
        <p:spPr bwMode="auto">
          <a:xfrm>
            <a:off x="6251638" y="4631531"/>
            <a:ext cx="3173413" cy="1125537"/>
          </a:xfrm>
          <a:custGeom>
            <a:avLst/>
            <a:gdLst>
              <a:gd name="T0" fmla="*/ 6364484 w 1258"/>
              <a:gd name="T1" fmla="*/ 158504315 h 447"/>
              <a:gd name="T2" fmla="*/ 127269501 w 1258"/>
              <a:gd name="T3" fmla="*/ 412115247 h 447"/>
              <a:gd name="T4" fmla="*/ 744523556 w 1258"/>
              <a:gd name="T5" fmla="*/ 507216828 h 447"/>
              <a:gd name="T6" fmla="*/ 833611198 w 1258"/>
              <a:gd name="T7" fmla="*/ 691084754 h 447"/>
              <a:gd name="T8" fmla="*/ 699977212 w 1258"/>
              <a:gd name="T9" fmla="*/ 824227975 h 447"/>
              <a:gd name="T10" fmla="*/ 636344984 w 1258"/>
              <a:gd name="T11" fmla="*/ 957373715 h 447"/>
              <a:gd name="T12" fmla="*/ 699977212 w 1258"/>
              <a:gd name="T13" fmla="*/ 1109537756 h 447"/>
              <a:gd name="T14" fmla="*/ 878155019 w 1258"/>
              <a:gd name="T15" fmla="*/ 1369488961 h 447"/>
              <a:gd name="T16" fmla="*/ 827246713 w 1258"/>
              <a:gd name="T17" fmla="*/ 1445569723 h 447"/>
              <a:gd name="T18" fmla="*/ 776338408 w 1258"/>
              <a:gd name="T19" fmla="*/ 1559694642 h 447"/>
              <a:gd name="T20" fmla="*/ 789067377 w 1258"/>
              <a:gd name="T21" fmla="*/ 1730882022 h 447"/>
              <a:gd name="T22" fmla="*/ 1081785716 w 1258"/>
              <a:gd name="T23" fmla="*/ 1997170982 h 447"/>
              <a:gd name="T24" fmla="*/ 1088147678 w 1258"/>
              <a:gd name="T25" fmla="*/ 2085932291 h 447"/>
              <a:gd name="T26" fmla="*/ 1139055983 w 1258"/>
              <a:gd name="T27" fmla="*/ 2147483647 h 447"/>
              <a:gd name="T28" fmla="*/ 2147483647 w 1258"/>
              <a:gd name="T29" fmla="*/ 2147483647 h 447"/>
              <a:gd name="T30" fmla="*/ 2147483647 w 1258"/>
              <a:gd name="T31" fmla="*/ 2098612837 h 447"/>
              <a:gd name="T32" fmla="*/ 2147483647 w 1258"/>
              <a:gd name="T33" fmla="*/ 640362568 h 447"/>
              <a:gd name="T34" fmla="*/ 2147483647 w 1258"/>
              <a:gd name="T35" fmla="*/ 0 h 447"/>
              <a:gd name="T36" fmla="*/ 50908305 w 1258"/>
              <a:gd name="T37" fmla="*/ 0 h 447"/>
              <a:gd name="T38" fmla="*/ 6364484 w 1258"/>
              <a:gd name="T39" fmla="*/ 158504315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accent3"/>
          </a:solidFill>
          <a:ln>
            <a:noFill/>
          </a:ln>
        </p:spPr>
        <p:txBody>
          <a:bodyPr/>
          <a:lstStyle/>
          <a:p>
            <a:endParaRPr lang="zh-CN" altLang="en-US"/>
          </a:p>
        </p:txBody>
      </p:sp>
      <p:sp>
        <p:nvSpPr>
          <p:cNvPr id="35" name="Freeform 8"/>
          <p:cNvSpPr>
            <a:spLocks noChangeArrowheads="1"/>
          </p:cNvSpPr>
          <p:nvPr/>
        </p:nvSpPr>
        <p:spPr bwMode="auto">
          <a:xfrm>
            <a:off x="6704076" y="5757068"/>
            <a:ext cx="2828925" cy="1127125"/>
          </a:xfrm>
          <a:custGeom>
            <a:avLst/>
            <a:gdLst>
              <a:gd name="T0" fmla="*/ 139855295 w 1122"/>
              <a:gd name="T1" fmla="*/ 184384538 h 447"/>
              <a:gd name="T2" fmla="*/ 1849907680 w 1122"/>
              <a:gd name="T3" fmla="*/ 82655833 h 447"/>
              <a:gd name="T4" fmla="*/ 2147483647 w 1122"/>
              <a:gd name="T5" fmla="*/ 1443294909 h 447"/>
              <a:gd name="T6" fmla="*/ 2147483647 w 1122"/>
              <a:gd name="T7" fmla="*/ 1443294909 h 447"/>
              <a:gd name="T8" fmla="*/ 889989386 w 1122"/>
              <a:gd name="T9" fmla="*/ 2147483647 h 447"/>
              <a:gd name="T10" fmla="*/ 2147483647 w 1122"/>
              <a:gd name="T11" fmla="*/ 2147483647 h 447"/>
              <a:gd name="T12" fmla="*/ 2147483647 w 1122"/>
              <a:gd name="T13" fmla="*/ 2147483647 h 447"/>
              <a:gd name="T14" fmla="*/ 2147483647 w 1122"/>
              <a:gd name="T15" fmla="*/ 1424219516 h 447"/>
              <a:gd name="T16" fmla="*/ 2147483647 w 1122"/>
              <a:gd name="T17" fmla="*/ 0 h 447"/>
              <a:gd name="T18" fmla="*/ 0 w 1122"/>
              <a:gd name="T19" fmla="*/ 0 h 447"/>
              <a:gd name="T20" fmla="*/ 139855295 w 1122"/>
              <a:gd name="T21" fmla="*/ 18438453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accent4"/>
          </a:solidFill>
          <a:ln>
            <a:noFill/>
          </a:ln>
        </p:spPr>
        <p:txBody>
          <a:bodyPr/>
          <a:lstStyle/>
          <a:p>
            <a:endParaRPr lang="zh-CN" altLang="en-US"/>
          </a:p>
        </p:txBody>
      </p:sp>
      <p:sp>
        <p:nvSpPr>
          <p:cNvPr id="45" name="TextBox 614"/>
          <p:cNvSpPr>
            <a:spLocks noChangeArrowheads="1"/>
          </p:cNvSpPr>
          <p:nvPr/>
        </p:nvSpPr>
        <p:spPr bwMode="auto">
          <a:xfrm>
            <a:off x="7556067" y="2887884"/>
            <a:ext cx="11079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800" b="1" dirty="0">
                <a:solidFill>
                  <a:schemeClr val="bg1">
                    <a:lumMod val="50000"/>
                  </a:schemeClr>
                </a:solidFill>
                <a:latin typeface=" 汉仪良品线简" panose="00020600040101010101" pitchFamily="18" charset="-122"/>
                <a:ea typeface=" 汉仪良品线简" panose="00020600040101010101" pitchFamily="18" charset="-122"/>
                <a:sym typeface="Arial" pitchFamily="34" charset="0"/>
              </a:rPr>
              <a:t>添加标题</a:t>
            </a:r>
            <a:endParaRPr kumimoji="0" lang="zh-CN" altLang="en-US" sz="2000" b="1" dirty="0">
              <a:solidFill>
                <a:schemeClr val="bg1">
                  <a:lumMod val="50000"/>
                </a:schemeClr>
              </a:solidFill>
              <a:latin typeface=" 汉仪良品线简" panose="00020600040101010101" pitchFamily="18" charset="-122"/>
              <a:ea typeface=" 汉仪良品线简" panose="00020600040101010101" pitchFamily="18" charset="-122"/>
            </a:endParaRPr>
          </a:p>
        </p:txBody>
      </p:sp>
      <p:sp>
        <p:nvSpPr>
          <p:cNvPr id="52" name="矩形 1"/>
          <p:cNvSpPr>
            <a:spLocks noChangeArrowheads="1"/>
          </p:cNvSpPr>
          <p:nvPr/>
        </p:nvSpPr>
        <p:spPr bwMode="auto">
          <a:xfrm>
            <a:off x="1835213" y="2801143"/>
            <a:ext cx="47291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r>
              <a:rPr lang="zh-CN" altLang="en-US" sz="14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sp>
        <p:nvSpPr>
          <p:cNvPr id="53" name="TextBox 626"/>
          <p:cNvSpPr>
            <a:spLocks noChangeArrowheads="1"/>
          </p:cNvSpPr>
          <p:nvPr/>
        </p:nvSpPr>
        <p:spPr bwMode="auto">
          <a:xfrm>
            <a:off x="7647834" y="3921106"/>
            <a:ext cx="11079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800" b="1" dirty="0">
                <a:solidFill>
                  <a:schemeClr val="bg1">
                    <a:lumMod val="50000"/>
                  </a:schemeClr>
                </a:solidFill>
                <a:latin typeface=" 汉仪良品线简" panose="00020600040101010101" pitchFamily="18" charset="-122"/>
                <a:ea typeface=" 汉仪良品线简" panose="00020600040101010101" pitchFamily="18" charset="-122"/>
                <a:sym typeface="Arial" pitchFamily="34" charset="0"/>
              </a:rPr>
              <a:t>添加标题</a:t>
            </a:r>
            <a:endParaRPr kumimoji="0" lang="zh-CN" altLang="en-US" sz="2000" b="1" dirty="0">
              <a:solidFill>
                <a:schemeClr val="bg1">
                  <a:lumMod val="50000"/>
                </a:schemeClr>
              </a:solidFill>
              <a:latin typeface=" 汉仪良品线简" panose="00020600040101010101" pitchFamily="18" charset="-122"/>
              <a:ea typeface=" 汉仪良品线简" panose="00020600040101010101" pitchFamily="18" charset="-122"/>
            </a:endParaRPr>
          </a:p>
        </p:txBody>
      </p:sp>
      <p:sp>
        <p:nvSpPr>
          <p:cNvPr id="54" name="TextBox 627"/>
          <p:cNvSpPr>
            <a:spLocks noChangeArrowheads="1"/>
          </p:cNvSpPr>
          <p:nvPr/>
        </p:nvSpPr>
        <p:spPr bwMode="auto">
          <a:xfrm>
            <a:off x="7625123" y="5029765"/>
            <a:ext cx="11079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800" b="1" dirty="0">
                <a:solidFill>
                  <a:schemeClr val="bg1">
                    <a:lumMod val="50000"/>
                  </a:schemeClr>
                </a:solidFill>
                <a:latin typeface=" 汉仪良品线简" panose="00020600040101010101" pitchFamily="18" charset="-122"/>
                <a:ea typeface=" 汉仪良品线简" panose="00020600040101010101" pitchFamily="18" charset="-122"/>
                <a:sym typeface="Arial" pitchFamily="34" charset="0"/>
              </a:rPr>
              <a:t>添加标题</a:t>
            </a:r>
            <a:endParaRPr kumimoji="0" lang="zh-CN" altLang="en-US" sz="2000" b="1" dirty="0">
              <a:solidFill>
                <a:schemeClr val="bg1">
                  <a:lumMod val="50000"/>
                </a:schemeClr>
              </a:solidFill>
              <a:latin typeface=" 汉仪良品线简" panose="00020600040101010101" pitchFamily="18" charset="-122"/>
              <a:ea typeface=" 汉仪良品线简" panose="00020600040101010101" pitchFamily="18" charset="-122"/>
            </a:endParaRPr>
          </a:p>
        </p:txBody>
      </p:sp>
      <p:sp>
        <p:nvSpPr>
          <p:cNvPr id="55" name="TextBox 628"/>
          <p:cNvSpPr>
            <a:spLocks noChangeArrowheads="1"/>
          </p:cNvSpPr>
          <p:nvPr/>
        </p:nvSpPr>
        <p:spPr bwMode="auto">
          <a:xfrm>
            <a:off x="7725929" y="5949186"/>
            <a:ext cx="11079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800" b="1" dirty="0">
                <a:solidFill>
                  <a:schemeClr val="bg1">
                    <a:lumMod val="50000"/>
                  </a:schemeClr>
                </a:solidFill>
                <a:latin typeface=" 汉仪良品线简" panose="00020600040101010101" pitchFamily="18" charset="-122"/>
                <a:ea typeface=" 汉仪良品线简" panose="00020600040101010101" pitchFamily="18" charset="-122"/>
                <a:sym typeface="Arial" pitchFamily="34" charset="0"/>
              </a:rPr>
              <a:t>添加标题</a:t>
            </a:r>
            <a:endParaRPr kumimoji="0" lang="zh-CN" altLang="en-US" sz="2000" b="1" dirty="0">
              <a:solidFill>
                <a:schemeClr val="bg1">
                  <a:lumMod val="50000"/>
                </a:schemeClr>
              </a:solidFill>
              <a:latin typeface=" 汉仪良品线简" panose="00020600040101010101" pitchFamily="18" charset="-122"/>
              <a:ea typeface=" 汉仪良品线简" panose="00020600040101010101" pitchFamily="18" charset="-122"/>
            </a:endParaRPr>
          </a:p>
        </p:txBody>
      </p:sp>
      <p:sp>
        <p:nvSpPr>
          <p:cNvPr id="56" name="任意多边形 32"/>
          <p:cNvSpPr>
            <a:spLocks noChangeArrowheads="1"/>
          </p:cNvSpPr>
          <p:nvPr/>
        </p:nvSpPr>
        <p:spPr bwMode="auto">
          <a:xfrm>
            <a:off x="1855851" y="3496468"/>
            <a:ext cx="4679950" cy="53975"/>
          </a:xfrm>
          <a:custGeom>
            <a:avLst/>
            <a:gdLst>
              <a:gd name="T0" fmla="*/ 13285618 w 4397828"/>
              <a:gd name="T1" fmla="*/ 0 h 53975"/>
              <a:gd name="T2" fmla="*/ 13285618 w 4397828"/>
              <a:gd name="T3" fmla="*/ 0 h 53975"/>
              <a:gd name="T4" fmla="*/ 0 w 4397828"/>
              <a:gd name="T5" fmla="*/ 0 h 53975"/>
              <a:gd name="T6" fmla="*/ 0 60000 65536"/>
              <a:gd name="T7" fmla="*/ 0 60000 65536"/>
              <a:gd name="T8" fmla="*/ 0 60000 65536"/>
              <a:gd name="T9" fmla="*/ 0 w 4397828"/>
              <a:gd name="T10" fmla="*/ 0 h 53975"/>
              <a:gd name="T11" fmla="*/ 4397828 w 4397828"/>
              <a:gd name="T12" fmla="*/ 53975 h 53975"/>
            </a:gdLst>
            <a:ahLst/>
            <a:cxnLst>
              <a:cxn ang="T6">
                <a:pos x="T0" y="T1"/>
              </a:cxn>
              <a:cxn ang="T7">
                <a:pos x="T2" y="T3"/>
              </a:cxn>
              <a:cxn ang="T8">
                <a:pos x="T4" y="T5"/>
              </a:cxn>
            </a:cxnLst>
            <a:rect l="T9" t="T10" r="T11" b="T12"/>
            <a:pathLst>
              <a:path w="4397828" h="53975">
                <a:moveTo>
                  <a:pt x="4397828" y="0"/>
                </a:moveTo>
                <a:lnTo>
                  <a:pt x="4397828" y="0"/>
                </a:lnTo>
                <a:lnTo>
                  <a:pt x="0" y="0"/>
                </a:lnTo>
              </a:path>
            </a:pathLst>
          </a:custGeom>
          <a:noFill/>
          <a:ln w="12700" cap="flat" cmpd="sng">
            <a:solidFill>
              <a:srgbClr val="7F7F7F"/>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7" name="矩形 1"/>
          <p:cNvSpPr>
            <a:spLocks noChangeArrowheads="1"/>
          </p:cNvSpPr>
          <p:nvPr/>
        </p:nvSpPr>
        <p:spPr bwMode="auto">
          <a:xfrm>
            <a:off x="1835213" y="3798093"/>
            <a:ext cx="4437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r>
              <a:rPr lang="zh-CN" altLang="en-US" sz="14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sp>
        <p:nvSpPr>
          <p:cNvPr id="58" name="任意多边形 34"/>
          <p:cNvSpPr>
            <a:spLocks noChangeArrowheads="1"/>
          </p:cNvSpPr>
          <p:nvPr/>
        </p:nvSpPr>
        <p:spPr bwMode="auto">
          <a:xfrm>
            <a:off x="1855851" y="4626768"/>
            <a:ext cx="4416425" cy="45719"/>
          </a:xfrm>
          <a:custGeom>
            <a:avLst/>
            <a:gdLst>
              <a:gd name="T0" fmla="*/ 13027519 w 4397828"/>
              <a:gd name="T1" fmla="*/ 0 h 53340"/>
              <a:gd name="T2" fmla="*/ 13027519 w 4397828"/>
              <a:gd name="T3" fmla="*/ 0 h 53340"/>
              <a:gd name="T4" fmla="*/ 0 w 4397828"/>
              <a:gd name="T5" fmla="*/ 0 h 53340"/>
              <a:gd name="T6" fmla="*/ 0 60000 65536"/>
              <a:gd name="T7" fmla="*/ 0 60000 65536"/>
              <a:gd name="T8" fmla="*/ 0 60000 65536"/>
              <a:gd name="T9" fmla="*/ 0 w 4397828"/>
              <a:gd name="T10" fmla="*/ 0 h 53340"/>
              <a:gd name="T11" fmla="*/ 4397828 w 4397828"/>
              <a:gd name="T12" fmla="*/ 53340 h 53340"/>
            </a:gdLst>
            <a:ahLst/>
            <a:cxnLst>
              <a:cxn ang="T6">
                <a:pos x="T0" y="T1"/>
              </a:cxn>
              <a:cxn ang="T7">
                <a:pos x="T2" y="T3"/>
              </a:cxn>
              <a:cxn ang="T8">
                <a:pos x="T4" y="T5"/>
              </a:cxn>
            </a:cxnLst>
            <a:rect l="T9" t="T10" r="T11" b="T12"/>
            <a:pathLst>
              <a:path w="4397828" h="53340">
                <a:moveTo>
                  <a:pt x="4397828" y="0"/>
                </a:moveTo>
                <a:lnTo>
                  <a:pt x="4397828" y="0"/>
                </a:lnTo>
                <a:lnTo>
                  <a:pt x="0" y="0"/>
                </a:lnTo>
              </a:path>
            </a:pathLst>
          </a:custGeom>
          <a:noFill/>
          <a:ln w="12700" cap="flat" cmpd="sng">
            <a:solidFill>
              <a:srgbClr val="7F7F7F"/>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9" name="矩形 1"/>
          <p:cNvSpPr>
            <a:spLocks noChangeArrowheads="1"/>
          </p:cNvSpPr>
          <p:nvPr/>
        </p:nvSpPr>
        <p:spPr bwMode="auto">
          <a:xfrm>
            <a:off x="1835213" y="5010943"/>
            <a:ext cx="46640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r>
              <a:rPr lang="zh-CN" altLang="en-US" sz="14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sp>
        <p:nvSpPr>
          <p:cNvPr id="60" name="任意多边形 36"/>
          <p:cNvSpPr>
            <a:spLocks noChangeArrowheads="1"/>
          </p:cNvSpPr>
          <p:nvPr/>
        </p:nvSpPr>
        <p:spPr bwMode="auto">
          <a:xfrm>
            <a:off x="1855851" y="5757068"/>
            <a:ext cx="4848225" cy="50800"/>
          </a:xfrm>
          <a:custGeom>
            <a:avLst/>
            <a:gdLst>
              <a:gd name="T0" fmla="*/ 11827001 w 4397828"/>
              <a:gd name="T1" fmla="*/ 0 h 49530"/>
              <a:gd name="T2" fmla="*/ 11827001 w 4397828"/>
              <a:gd name="T3" fmla="*/ 0 h 49530"/>
              <a:gd name="T4" fmla="*/ 0 w 4397828"/>
              <a:gd name="T5" fmla="*/ 0 h 49530"/>
              <a:gd name="T6" fmla="*/ 0 60000 65536"/>
              <a:gd name="T7" fmla="*/ 0 60000 65536"/>
              <a:gd name="T8" fmla="*/ 0 60000 65536"/>
              <a:gd name="T9" fmla="*/ 0 w 4397828"/>
              <a:gd name="T10" fmla="*/ 0 h 49530"/>
              <a:gd name="T11" fmla="*/ 4397828 w 4397828"/>
              <a:gd name="T12" fmla="*/ 49530 h 49530"/>
            </a:gdLst>
            <a:ahLst/>
            <a:cxnLst>
              <a:cxn ang="T6">
                <a:pos x="T0" y="T1"/>
              </a:cxn>
              <a:cxn ang="T7">
                <a:pos x="T2" y="T3"/>
              </a:cxn>
              <a:cxn ang="T8">
                <a:pos x="T4" y="T5"/>
              </a:cxn>
            </a:cxnLst>
            <a:rect l="T9" t="T10" r="T11" b="T12"/>
            <a:pathLst>
              <a:path w="4397828" h="49530">
                <a:moveTo>
                  <a:pt x="4397828" y="0"/>
                </a:moveTo>
                <a:lnTo>
                  <a:pt x="4397828" y="0"/>
                </a:lnTo>
                <a:lnTo>
                  <a:pt x="0" y="0"/>
                </a:lnTo>
              </a:path>
            </a:pathLst>
          </a:custGeom>
          <a:noFill/>
          <a:ln w="12700" cap="flat" cmpd="sng">
            <a:solidFill>
              <a:srgbClr val="7F7F7F"/>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1" name="矩形 1"/>
          <p:cNvSpPr>
            <a:spLocks noChangeArrowheads="1"/>
          </p:cNvSpPr>
          <p:nvPr/>
        </p:nvSpPr>
        <p:spPr bwMode="auto">
          <a:xfrm>
            <a:off x="1835213" y="5972968"/>
            <a:ext cx="5519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r>
              <a:rPr lang="zh-CN" altLang="en-US" sz="14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sp>
        <p:nvSpPr>
          <p:cNvPr id="63" name="TextBox 62"/>
          <p:cNvSpPr txBox="1"/>
          <p:nvPr/>
        </p:nvSpPr>
        <p:spPr>
          <a:xfrm>
            <a:off x="1869384" y="1969879"/>
            <a:ext cx="1491255" cy="400110"/>
          </a:xfrm>
          <a:prstGeom prst="rect">
            <a:avLst/>
          </a:prstGeom>
          <a:noFill/>
        </p:spPr>
        <p:txBody>
          <a:bodyPr wrap="square" rtlCol="0">
            <a:spAutoFit/>
          </a:bodyPr>
          <a:lstStyle/>
          <a:p>
            <a:r>
              <a:rPr lang="zh-CN" altLang="en-US" sz="2000" b="1" dirty="0" smtClean="0">
                <a:latin typeface=" 汉仪良品线简" panose="00020600040101010101" pitchFamily="18" charset="-122"/>
                <a:ea typeface=" 汉仪良品线简" panose="00020600040101010101" pitchFamily="18" charset="-122"/>
              </a:rPr>
              <a:t>添加标题</a:t>
            </a:r>
            <a:endParaRPr lang="zh-CN" altLang="en-US" sz="2000" b="1"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119274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wipe(left)">
                                      <p:cBhvr>
                                        <p:cTn id="20" dur="500"/>
                                        <p:tgtEl>
                                          <p:spTgt spid="63"/>
                                        </p:tgtEl>
                                      </p:cBhvr>
                                    </p:animEffect>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ppt_x</p:attrName>
                                        </p:attrNameLst>
                                      </p:cBhvr>
                                      <p:tavLst>
                                        <p:tav tm="0">
                                          <p:val>
                                            <p:strVal val="#ppt_x"/>
                                          </p:val>
                                        </p:tav>
                                        <p:tav tm="100000">
                                          <p:val>
                                            <p:strVal val="#ppt_x"/>
                                          </p:val>
                                        </p:tav>
                                      </p:tavLst>
                                    </p:anim>
                                    <p:anim calcmode="lin" valueType="num">
                                      <p:cBhvr>
                                        <p:cTn id="25" dur="500" fill="hold"/>
                                        <p:tgtEl>
                                          <p:spTgt spid="35"/>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25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ppt_x</p:attrName>
                                        </p:attrNameLst>
                                      </p:cBhvr>
                                      <p:tavLst>
                                        <p:tav tm="0">
                                          <p:val>
                                            <p:strVal val="#ppt_x"/>
                                          </p:val>
                                        </p:tav>
                                        <p:tav tm="100000">
                                          <p:val>
                                            <p:strVal val="#ppt_x"/>
                                          </p:val>
                                        </p:tav>
                                      </p:tavLst>
                                    </p:anim>
                                    <p:anim calcmode="lin" valueType="num">
                                      <p:cBhvr>
                                        <p:cTn id="29" dur="500" fill="hold"/>
                                        <p:tgtEl>
                                          <p:spTgt spid="34"/>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5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ppt_x</p:attrName>
                                        </p:attrNameLst>
                                      </p:cBhvr>
                                      <p:tavLst>
                                        <p:tav tm="0">
                                          <p:val>
                                            <p:strVal val="#ppt_x"/>
                                          </p:val>
                                        </p:tav>
                                        <p:tav tm="100000">
                                          <p:val>
                                            <p:strVal val="#ppt_x"/>
                                          </p:val>
                                        </p:tav>
                                      </p:tavLst>
                                    </p:anim>
                                    <p:anim calcmode="lin" valueType="num">
                                      <p:cBhvr>
                                        <p:cTn id="33" dur="500" fill="hold"/>
                                        <p:tgtEl>
                                          <p:spTgt spid="3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75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ppt_x</p:attrName>
                                        </p:attrNameLst>
                                      </p:cBhvr>
                                      <p:tavLst>
                                        <p:tav tm="0">
                                          <p:val>
                                            <p:strVal val="#ppt_x"/>
                                          </p:val>
                                        </p:tav>
                                        <p:tav tm="100000">
                                          <p:val>
                                            <p:strVal val="#ppt_x"/>
                                          </p:val>
                                        </p:tav>
                                      </p:tavLst>
                                    </p:anim>
                                    <p:anim calcmode="lin" valueType="num">
                                      <p:cBhvr>
                                        <p:cTn id="37" dur="500" fill="hold"/>
                                        <p:tgtEl>
                                          <p:spTgt spid="32"/>
                                        </p:tgtEl>
                                        <p:attrNameLst>
                                          <p:attrName>ppt_y</p:attrName>
                                        </p:attrNameLst>
                                      </p:cBhvr>
                                      <p:tavLst>
                                        <p:tav tm="0">
                                          <p:val>
                                            <p:strVal val="0-#ppt_h/2"/>
                                          </p:val>
                                        </p:tav>
                                        <p:tav tm="100000">
                                          <p:val>
                                            <p:strVal val="#ppt_y"/>
                                          </p:val>
                                        </p:tav>
                                      </p:tavLst>
                                    </p:anim>
                                  </p:childTnLst>
                                </p:cTn>
                              </p:par>
                            </p:childTnLst>
                          </p:cTn>
                        </p:par>
                        <p:par>
                          <p:cTn id="38" fill="hold">
                            <p:stCondLst>
                              <p:cond delay="3250"/>
                            </p:stCondLst>
                            <p:childTnLst>
                              <p:par>
                                <p:cTn id="39" presetID="53" presetClass="entr" presetSubtype="16"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childTnLst>
                          </p:cTn>
                        </p:par>
                        <p:par>
                          <p:cTn id="44" fill="hold">
                            <p:stCondLst>
                              <p:cond delay="3750"/>
                            </p:stCondLst>
                            <p:childTnLst>
                              <p:par>
                                <p:cTn id="45" presetID="53" presetClass="entr" presetSubtype="16"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p:cTn id="47" dur="500" fill="hold"/>
                                        <p:tgtEl>
                                          <p:spTgt spid="54"/>
                                        </p:tgtEl>
                                        <p:attrNameLst>
                                          <p:attrName>ppt_w</p:attrName>
                                        </p:attrNameLst>
                                      </p:cBhvr>
                                      <p:tavLst>
                                        <p:tav tm="0">
                                          <p:val>
                                            <p:fltVal val="0"/>
                                          </p:val>
                                        </p:tav>
                                        <p:tav tm="100000">
                                          <p:val>
                                            <p:strVal val="#ppt_w"/>
                                          </p:val>
                                        </p:tav>
                                      </p:tavLst>
                                    </p:anim>
                                    <p:anim calcmode="lin" valueType="num">
                                      <p:cBhvr>
                                        <p:cTn id="48" dur="500" fill="hold"/>
                                        <p:tgtEl>
                                          <p:spTgt spid="54"/>
                                        </p:tgtEl>
                                        <p:attrNameLst>
                                          <p:attrName>ppt_h</p:attrName>
                                        </p:attrNameLst>
                                      </p:cBhvr>
                                      <p:tavLst>
                                        <p:tav tm="0">
                                          <p:val>
                                            <p:fltVal val="0"/>
                                          </p:val>
                                        </p:tav>
                                        <p:tav tm="100000">
                                          <p:val>
                                            <p:strVal val="#ppt_h"/>
                                          </p:val>
                                        </p:tav>
                                      </p:tavLst>
                                    </p:anim>
                                    <p:animEffect transition="in" filter="fade">
                                      <p:cBhvr>
                                        <p:cTn id="49" dur="500"/>
                                        <p:tgtEl>
                                          <p:spTgt spid="54"/>
                                        </p:tgtEl>
                                      </p:cBhvr>
                                    </p:animEffect>
                                  </p:childTnLst>
                                </p:cTn>
                              </p:par>
                            </p:childTnLst>
                          </p:cTn>
                        </p:par>
                        <p:par>
                          <p:cTn id="50" fill="hold">
                            <p:stCondLst>
                              <p:cond delay="4250"/>
                            </p:stCondLst>
                            <p:childTnLst>
                              <p:par>
                                <p:cTn id="51" presetID="53" presetClass="entr" presetSubtype="16" fill="hold" grpId="0" nodeType="after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p:cTn id="53" dur="500" fill="hold"/>
                                        <p:tgtEl>
                                          <p:spTgt spid="53"/>
                                        </p:tgtEl>
                                        <p:attrNameLst>
                                          <p:attrName>ppt_w</p:attrName>
                                        </p:attrNameLst>
                                      </p:cBhvr>
                                      <p:tavLst>
                                        <p:tav tm="0">
                                          <p:val>
                                            <p:fltVal val="0"/>
                                          </p:val>
                                        </p:tav>
                                        <p:tav tm="100000">
                                          <p:val>
                                            <p:strVal val="#ppt_w"/>
                                          </p:val>
                                        </p:tav>
                                      </p:tavLst>
                                    </p:anim>
                                    <p:anim calcmode="lin" valueType="num">
                                      <p:cBhvr>
                                        <p:cTn id="54" dur="500" fill="hold"/>
                                        <p:tgtEl>
                                          <p:spTgt spid="53"/>
                                        </p:tgtEl>
                                        <p:attrNameLst>
                                          <p:attrName>ppt_h</p:attrName>
                                        </p:attrNameLst>
                                      </p:cBhvr>
                                      <p:tavLst>
                                        <p:tav tm="0">
                                          <p:val>
                                            <p:fltVal val="0"/>
                                          </p:val>
                                        </p:tav>
                                        <p:tav tm="100000">
                                          <p:val>
                                            <p:strVal val="#ppt_h"/>
                                          </p:val>
                                        </p:tav>
                                      </p:tavLst>
                                    </p:anim>
                                    <p:animEffect transition="in" filter="fade">
                                      <p:cBhvr>
                                        <p:cTn id="55" dur="500"/>
                                        <p:tgtEl>
                                          <p:spTgt spid="53"/>
                                        </p:tgtEl>
                                      </p:cBhvr>
                                    </p:animEffect>
                                  </p:childTnLst>
                                </p:cTn>
                              </p:par>
                            </p:childTnLst>
                          </p:cTn>
                        </p:par>
                        <p:par>
                          <p:cTn id="56" fill="hold">
                            <p:stCondLst>
                              <p:cond delay="4750"/>
                            </p:stCondLst>
                            <p:childTnLst>
                              <p:par>
                                <p:cTn id="57" presetID="53" presetClass="entr" presetSubtype="16"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p:cTn id="59" dur="500" fill="hold"/>
                                        <p:tgtEl>
                                          <p:spTgt spid="45"/>
                                        </p:tgtEl>
                                        <p:attrNameLst>
                                          <p:attrName>ppt_w</p:attrName>
                                        </p:attrNameLst>
                                      </p:cBhvr>
                                      <p:tavLst>
                                        <p:tav tm="0">
                                          <p:val>
                                            <p:fltVal val="0"/>
                                          </p:val>
                                        </p:tav>
                                        <p:tav tm="100000">
                                          <p:val>
                                            <p:strVal val="#ppt_w"/>
                                          </p:val>
                                        </p:tav>
                                      </p:tavLst>
                                    </p:anim>
                                    <p:anim calcmode="lin" valueType="num">
                                      <p:cBhvr>
                                        <p:cTn id="60" dur="500" fill="hold"/>
                                        <p:tgtEl>
                                          <p:spTgt spid="45"/>
                                        </p:tgtEl>
                                        <p:attrNameLst>
                                          <p:attrName>ppt_h</p:attrName>
                                        </p:attrNameLst>
                                      </p:cBhvr>
                                      <p:tavLst>
                                        <p:tav tm="0">
                                          <p:val>
                                            <p:fltVal val="0"/>
                                          </p:val>
                                        </p:tav>
                                        <p:tav tm="100000">
                                          <p:val>
                                            <p:strVal val="#ppt_h"/>
                                          </p:val>
                                        </p:tav>
                                      </p:tavLst>
                                    </p:anim>
                                    <p:animEffect transition="in" filter="fade">
                                      <p:cBhvr>
                                        <p:cTn id="61" dur="500"/>
                                        <p:tgtEl>
                                          <p:spTgt spid="45"/>
                                        </p:tgtEl>
                                      </p:cBhvr>
                                    </p:animEffect>
                                  </p:childTnLst>
                                </p:cTn>
                              </p:par>
                            </p:childTnLst>
                          </p:cTn>
                        </p:par>
                        <p:par>
                          <p:cTn id="62" fill="hold">
                            <p:stCondLst>
                              <p:cond delay="5250"/>
                            </p:stCondLst>
                            <p:childTnLst>
                              <p:par>
                                <p:cTn id="63" presetID="22" presetClass="entr" presetSubtype="2" fill="hold" grpId="0" nodeType="after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wipe(right)">
                                      <p:cBhvr>
                                        <p:cTn id="65" dur="500"/>
                                        <p:tgtEl>
                                          <p:spTgt spid="56"/>
                                        </p:tgtEl>
                                      </p:cBhvr>
                                    </p:animEffect>
                                  </p:childTnLst>
                                </p:cTn>
                              </p:par>
                            </p:childTnLst>
                          </p:cTn>
                        </p:par>
                        <p:par>
                          <p:cTn id="66" fill="hold">
                            <p:stCondLst>
                              <p:cond delay="5750"/>
                            </p:stCondLst>
                            <p:childTnLst>
                              <p:par>
                                <p:cTn id="67" presetID="22" presetClass="entr" presetSubtype="2" fill="hold" grpId="0"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wipe(right)">
                                      <p:cBhvr>
                                        <p:cTn id="69" dur="500"/>
                                        <p:tgtEl>
                                          <p:spTgt spid="58"/>
                                        </p:tgtEl>
                                      </p:cBhvr>
                                    </p:animEffect>
                                  </p:childTnLst>
                                </p:cTn>
                              </p:par>
                            </p:childTnLst>
                          </p:cTn>
                        </p:par>
                        <p:par>
                          <p:cTn id="70" fill="hold">
                            <p:stCondLst>
                              <p:cond delay="6250"/>
                            </p:stCondLst>
                            <p:childTnLst>
                              <p:par>
                                <p:cTn id="71" presetID="22" presetClass="entr" presetSubtype="2" fill="hold" grpId="0" nodeType="after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wipe(right)">
                                      <p:cBhvr>
                                        <p:cTn id="73" dur="500"/>
                                        <p:tgtEl>
                                          <p:spTgt spid="60"/>
                                        </p:tgtEl>
                                      </p:cBhvr>
                                    </p:animEffect>
                                  </p:childTnLst>
                                </p:cTn>
                              </p:par>
                            </p:childTnLst>
                          </p:cTn>
                        </p:par>
                        <p:par>
                          <p:cTn id="74" fill="hold">
                            <p:stCondLst>
                              <p:cond delay="6750"/>
                            </p:stCondLst>
                            <p:childTnLst>
                              <p:par>
                                <p:cTn id="75" presetID="2" presetClass="entr" presetSubtype="8" fill="hold" grpId="0" nodeType="afterEffect">
                                  <p:stCondLst>
                                    <p:cond delay="0"/>
                                  </p:stCondLst>
                                  <p:childTnLst>
                                    <p:set>
                                      <p:cBhvr>
                                        <p:cTn id="76" dur="1" fill="hold">
                                          <p:stCondLst>
                                            <p:cond delay="0"/>
                                          </p:stCondLst>
                                        </p:cTn>
                                        <p:tgtEl>
                                          <p:spTgt spid="52"/>
                                        </p:tgtEl>
                                        <p:attrNameLst>
                                          <p:attrName>style.visibility</p:attrName>
                                        </p:attrNameLst>
                                      </p:cBhvr>
                                      <p:to>
                                        <p:strVal val="visible"/>
                                      </p:to>
                                    </p:set>
                                    <p:anim calcmode="lin" valueType="num">
                                      <p:cBhvr>
                                        <p:cTn id="77" dur="500" fill="hold"/>
                                        <p:tgtEl>
                                          <p:spTgt spid="52"/>
                                        </p:tgtEl>
                                        <p:attrNameLst>
                                          <p:attrName>ppt_x</p:attrName>
                                        </p:attrNameLst>
                                      </p:cBhvr>
                                      <p:tavLst>
                                        <p:tav tm="0">
                                          <p:val>
                                            <p:strVal val="0-#ppt_w/2"/>
                                          </p:val>
                                        </p:tav>
                                        <p:tav tm="100000">
                                          <p:val>
                                            <p:strVal val="#ppt_x"/>
                                          </p:val>
                                        </p:tav>
                                      </p:tavLst>
                                    </p:anim>
                                    <p:anim calcmode="lin" valueType="num">
                                      <p:cBhvr>
                                        <p:cTn id="78" dur="500" fill="hold"/>
                                        <p:tgtEl>
                                          <p:spTgt spid="52"/>
                                        </p:tgtEl>
                                        <p:attrNameLst>
                                          <p:attrName>ppt_y</p:attrName>
                                        </p:attrNameLst>
                                      </p:cBhvr>
                                      <p:tavLst>
                                        <p:tav tm="0">
                                          <p:val>
                                            <p:strVal val="#ppt_y"/>
                                          </p:val>
                                        </p:tav>
                                        <p:tav tm="100000">
                                          <p:val>
                                            <p:strVal val="#ppt_y"/>
                                          </p:val>
                                        </p:tav>
                                      </p:tavLst>
                                    </p:anim>
                                  </p:childTnLst>
                                </p:cTn>
                              </p:par>
                            </p:childTnLst>
                          </p:cTn>
                        </p:par>
                        <p:par>
                          <p:cTn id="79" fill="hold">
                            <p:stCondLst>
                              <p:cond delay="7250"/>
                            </p:stCondLst>
                            <p:childTnLst>
                              <p:par>
                                <p:cTn id="80" presetID="2" presetClass="entr" presetSubtype="8" fill="hold" grpId="0"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p:cTn id="82" dur="500" fill="hold"/>
                                        <p:tgtEl>
                                          <p:spTgt spid="57"/>
                                        </p:tgtEl>
                                        <p:attrNameLst>
                                          <p:attrName>ppt_x</p:attrName>
                                        </p:attrNameLst>
                                      </p:cBhvr>
                                      <p:tavLst>
                                        <p:tav tm="0">
                                          <p:val>
                                            <p:strVal val="0-#ppt_w/2"/>
                                          </p:val>
                                        </p:tav>
                                        <p:tav tm="100000">
                                          <p:val>
                                            <p:strVal val="#ppt_x"/>
                                          </p:val>
                                        </p:tav>
                                      </p:tavLst>
                                    </p:anim>
                                    <p:anim calcmode="lin" valueType="num">
                                      <p:cBhvr>
                                        <p:cTn id="83" dur="500" fill="hold"/>
                                        <p:tgtEl>
                                          <p:spTgt spid="57"/>
                                        </p:tgtEl>
                                        <p:attrNameLst>
                                          <p:attrName>ppt_y</p:attrName>
                                        </p:attrNameLst>
                                      </p:cBhvr>
                                      <p:tavLst>
                                        <p:tav tm="0">
                                          <p:val>
                                            <p:strVal val="#ppt_y"/>
                                          </p:val>
                                        </p:tav>
                                        <p:tav tm="100000">
                                          <p:val>
                                            <p:strVal val="#ppt_y"/>
                                          </p:val>
                                        </p:tav>
                                      </p:tavLst>
                                    </p:anim>
                                  </p:childTnLst>
                                </p:cTn>
                              </p:par>
                            </p:childTnLst>
                          </p:cTn>
                        </p:par>
                        <p:par>
                          <p:cTn id="84" fill="hold">
                            <p:stCondLst>
                              <p:cond delay="7750"/>
                            </p:stCondLst>
                            <p:childTnLst>
                              <p:par>
                                <p:cTn id="85" presetID="2" presetClass="entr" presetSubtype="8"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 calcmode="lin" valueType="num">
                                      <p:cBhvr>
                                        <p:cTn id="87" dur="500" fill="hold"/>
                                        <p:tgtEl>
                                          <p:spTgt spid="59"/>
                                        </p:tgtEl>
                                        <p:attrNameLst>
                                          <p:attrName>ppt_x</p:attrName>
                                        </p:attrNameLst>
                                      </p:cBhvr>
                                      <p:tavLst>
                                        <p:tav tm="0">
                                          <p:val>
                                            <p:strVal val="0-#ppt_w/2"/>
                                          </p:val>
                                        </p:tav>
                                        <p:tav tm="100000">
                                          <p:val>
                                            <p:strVal val="#ppt_x"/>
                                          </p:val>
                                        </p:tav>
                                      </p:tavLst>
                                    </p:anim>
                                    <p:anim calcmode="lin" valueType="num">
                                      <p:cBhvr>
                                        <p:cTn id="88" dur="500" fill="hold"/>
                                        <p:tgtEl>
                                          <p:spTgt spid="59"/>
                                        </p:tgtEl>
                                        <p:attrNameLst>
                                          <p:attrName>ppt_y</p:attrName>
                                        </p:attrNameLst>
                                      </p:cBhvr>
                                      <p:tavLst>
                                        <p:tav tm="0">
                                          <p:val>
                                            <p:strVal val="#ppt_y"/>
                                          </p:val>
                                        </p:tav>
                                        <p:tav tm="100000">
                                          <p:val>
                                            <p:strVal val="#ppt_y"/>
                                          </p:val>
                                        </p:tav>
                                      </p:tavLst>
                                    </p:anim>
                                  </p:childTnLst>
                                </p:cTn>
                              </p:par>
                            </p:childTnLst>
                          </p:cTn>
                        </p:par>
                        <p:par>
                          <p:cTn id="89" fill="hold">
                            <p:stCondLst>
                              <p:cond delay="8250"/>
                            </p:stCondLst>
                            <p:childTnLst>
                              <p:par>
                                <p:cTn id="90" presetID="2" presetClass="entr" presetSubtype="8" fill="hold" grpId="0" nodeType="afterEffect">
                                  <p:stCondLst>
                                    <p:cond delay="0"/>
                                  </p:stCondLst>
                                  <p:childTnLst>
                                    <p:set>
                                      <p:cBhvr>
                                        <p:cTn id="91" dur="1" fill="hold">
                                          <p:stCondLst>
                                            <p:cond delay="0"/>
                                          </p:stCondLst>
                                        </p:cTn>
                                        <p:tgtEl>
                                          <p:spTgt spid="61"/>
                                        </p:tgtEl>
                                        <p:attrNameLst>
                                          <p:attrName>style.visibility</p:attrName>
                                        </p:attrNameLst>
                                      </p:cBhvr>
                                      <p:to>
                                        <p:strVal val="visible"/>
                                      </p:to>
                                    </p:set>
                                    <p:anim calcmode="lin" valueType="num">
                                      <p:cBhvr>
                                        <p:cTn id="92" dur="500" fill="hold"/>
                                        <p:tgtEl>
                                          <p:spTgt spid="61"/>
                                        </p:tgtEl>
                                        <p:attrNameLst>
                                          <p:attrName>ppt_x</p:attrName>
                                        </p:attrNameLst>
                                      </p:cBhvr>
                                      <p:tavLst>
                                        <p:tav tm="0">
                                          <p:val>
                                            <p:strVal val="0-#ppt_w/2"/>
                                          </p:val>
                                        </p:tav>
                                        <p:tav tm="100000">
                                          <p:val>
                                            <p:strVal val="#ppt_x"/>
                                          </p:val>
                                        </p:tav>
                                      </p:tavLst>
                                    </p:anim>
                                    <p:anim calcmode="lin" valueType="num">
                                      <p:cBhvr>
                                        <p:cTn id="93"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2" grpId="0" animBg="1"/>
      <p:bldP spid="33" grpId="0" animBg="1"/>
      <p:bldP spid="34" grpId="0" animBg="1"/>
      <p:bldP spid="35" grpId="0" animBg="1"/>
      <p:bldP spid="45" grpId="0"/>
      <p:bldP spid="52" grpId="0" bldLvl="0" autoUpdateAnimBg="0"/>
      <p:bldP spid="53" grpId="0"/>
      <p:bldP spid="54" grpId="0"/>
      <p:bldP spid="55" grpId="0"/>
      <p:bldP spid="56" grpId="0" animBg="1"/>
      <p:bldP spid="57" grpId="0" bldLvl="0" autoUpdateAnimBg="0"/>
      <p:bldP spid="58" grpId="0" animBg="1"/>
      <p:bldP spid="59" grpId="0" bldLvl="0" autoUpdateAnimBg="0"/>
      <p:bldP spid="60" grpId="0" animBg="1"/>
      <p:bldP spid="61" grpId="0" bldLvl="0" autoUpdateAnimBg="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2203366" y="3799820"/>
            <a:ext cx="1477289" cy="577850"/>
            <a:chOff x="1719263" y="3408363"/>
            <a:chExt cx="1892792" cy="577850"/>
          </a:xfrm>
        </p:grpSpPr>
        <p:cxnSp>
          <p:nvCxnSpPr>
            <p:cNvPr id="57" name="直接连接符 56"/>
            <p:cNvCxnSpPr/>
            <p:nvPr/>
          </p:nvCxnSpPr>
          <p:spPr>
            <a:xfrm flipH="1" flipV="1">
              <a:off x="3142878" y="3408363"/>
              <a:ext cx="469177" cy="57785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1719263" y="3408363"/>
              <a:ext cx="142361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空心弧 7"/>
          <p:cNvSpPr>
            <a:spLocks/>
          </p:cNvSpPr>
          <p:nvPr/>
        </p:nvSpPr>
        <p:spPr bwMode="auto">
          <a:xfrm rot="1621212">
            <a:off x="4140200" y="2511425"/>
            <a:ext cx="2525713" cy="2527300"/>
          </a:xfrm>
          <a:custGeom>
            <a:avLst/>
            <a:gdLst>
              <a:gd name="T0" fmla="*/ 2390017 w 2526942"/>
              <a:gd name="T1" fmla="*/ 1831444 h 2526942"/>
              <a:gd name="T2" fmla="*/ 830207 w 2526942"/>
              <a:gd name="T3" fmla="*/ 2451321 h 2526942"/>
              <a:gd name="T4" fmla="*/ 34077 w 2526942"/>
              <a:gd name="T5" fmla="*/ 972146 h 2526942"/>
              <a:gd name="T6" fmla="*/ 1408895 w 2526942"/>
              <a:gd name="T7" fmla="*/ 8558 h 2526942"/>
              <a:gd name="T8" fmla="*/ 2524486 w 2526942"/>
              <a:gd name="T9" fmla="*/ 1263829 h 2526942"/>
              <a:gd name="T10" fmla="*/ 2338102 w 2526942"/>
              <a:gd name="T11" fmla="*/ 1263830 h 2526942"/>
              <a:gd name="T12" fmla="*/ 1387240 w 2526942"/>
              <a:gd name="T13" fmla="*/ 193911 h 2526942"/>
              <a:gd name="T14" fmla="*/ 215427 w 2526942"/>
              <a:gd name="T15" fmla="*/ 1015216 h 2526942"/>
              <a:gd name="T16" fmla="*/ 894001 w 2526942"/>
              <a:gd name="T17" fmla="*/ 2275976 h 2526942"/>
              <a:gd name="T18" fmla="*/ 2223490 w 2526942"/>
              <a:gd name="T19" fmla="*/ 1747632 h 2526942"/>
              <a:gd name="T20" fmla="*/ 2390017 w 2526942"/>
              <a:gd name="T21" fmla="*/ 1831444 h 25269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26942" h="2526942">
                <a:moveTo>
                  <a:pt x="2392344" y="1830926"/>
                </a:moveTo>
                <a:cubicBezTo>
                  <a:pt x="2104452" y="2403647"/>
                  <a:pt x="1433306" y="2670029"/>
                  <a:pt x="831015" y="2450627"/>
                </a:cubicBezTo>
                <a:cubicBezTo>
                  <a:pt x="228724" y="2231225"/>
                  <a:pt x="-113830" y="1595573"/>
                  <a:pt x="34111" y="971870"/>
                </a:cubicBezTo>
                <a:cubicBezTo>
                  <a:pt x="182051" y="348167"/>
                  <a:pt x="773599" y="-65919"/>
                  <a:pt x="1410267" y="8556"/>
                </a:cubicBezTo>
                <a:cubicBezTo>
                  <a:pt x="2046934" y="83031"/>
                  <a:pt x="2526944" y="622463"/>
                  <a:pt x="2526943" y="1263471"/>
                </a:cubicBezTo>
                <a:lnTo>
                  <a:pt x="2340378" y="1263472"/>
                </a:lnTo>
                <a:cubicBezTo>
                  <a:pt x="2340378" y="717115"/>
                  <a:pt x="1931247" y="257335"/>
                  <a:pt x="1388590" y="193857"/>
                </a:cubicBezTo>
                <a:cubicBezTo>
                  <a:pt x="845933" y="130379"/>
                  <a:pt x="341733" y="483321"/>
                  <a:pt x="215637" y="1014928"/>
                </a:cubicBezTo>
                <a:cubicBezTo>
                  <a:pt x="89542" y="1546535"/>
                  <a:pt x="381514" y="2088327"/>
                  <a:pt x="894871" y="2275332"/>
                </a:cubicBezTo>
                <a:cubicBezTo>
                  <a:pt x="1408228" y="2462337"/>
                  <a:pt x="1980272" y="2235289"/>
                  <a:pt x="2225654" y="1747136"/>
                </a:cubicBezTo>
                <a:lnTo>
                  <a:pt x="2392344" y="1830926"/>
                </a:lnTo>
                <a:close/>
              </a:path>
            </a:pathLst>
          </a:custGeom>
          <a:solidFill>
            <a:schemeClr val="accent3"/>
          </a:solidFill>
          <a:ln>
            <a:noFill/>
          </a:ln>
        </p:spPr>
        <p:txBody>
          <a:bodyPr anchor="ctr"/>
          <a:lstStyle/>
          <a:p>
            <a:endParaRPr lang="zh-CN" altLang="en-US">
              <a:solidFill>
                <a:schemeClr val="bg1">
                  <a:lumMod val="50000"/>
                </a:schemeClr>
              </a:solidFill>
            </a:endParaRPr>
          </a:p>
        </p:txBody>
      </p:sp>
      <p:sp>
        <p:nvSpPr>
          <p:cNvPr id="33" name="空心弧 8"/>
          <p:cNvSpPr>
            <a:spLocks/>
          </p:cNvSpPr>
          <p:nvPr/>
        </p:nvSpPr>
        <p:spPr bwMode="auto">
          <a:xfrm rot="18700496">
            <a:off x="3943350" y="2317750"/>
            <a:ext cx="2928938" cy="2928938"/>
          </a:xfrm>
          <a:custGeom>
            <a:avLst/>
            <a:gdLst>
              <a:gd name="T0" fmla="*/ 1168429 w 2928870"/>
              <a:gd name="T1" fmla="*/ 2898765 h 2928870"/>
              <a:gd name="T2" fmla="*/ 13466 w 2928870"/>
              <a:gd name="T3" fmla="*/ 1266359 h 2928870"/>
              <a:gd name="T4" fmla="*/ 1563804 w 2928870"/>
              <a:gd name="T5" fmla="*/ 3371 h 2928870"/>
              <a:gd name="T6" fmla="*/ 2929007 w 2928870"/>
              <a:gd name="T7" fmla="*/ 1464505 h 2928870"/>
              <a:gd name="T8" fmla="*/ 2751391 w 2928870"/>
              <a:gd name="T9" fmla="*/ 1464504 h 2928870"/>
              <a:gd name="T10" fmla="*/ 1551761 w 2928870"/>
              <a:gd name="T11" fmla="*/ 180576 h 2928870"/>
              <a:gd name="T12" fmla="*/ 189448 w 2928870"/>
              <a:gd name="T13" fmla="*/ 1290390 h 2928870"/>
              <a:gd name="T14" fmla="*/ 1204338 w 2928870"/>
              <a:gd name="T15" fmla="*/ 2724817 h 2928870"/>
              <a:gd name="T16" fmla="*/ 1168429 w 2928870"/>
              <a:gd name="T17" fmla="*/ 2898765 h 29288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28870" h="2928870">
                <a:moveTo>
                  <a:pt x="1168375" y="2898631"/>
                </a:moveTo>
                <a:cubicBezTo>
                  <a:pt x="414034" y="2742913"/>
                  <a:pt x="-90747" y="2029464"/>
                  <a:pt x="13466" y="1266301"/>
                </a:cubicBezTo>
                <a:cubicBezTo>
                  <a:pt x="117678" y="503138"/>
                  <a:pt x="795259" y="-48856"/>
                  <a:pt x="1563732" y="3371"/>
                </a:cubicBezTo>
                <a:cubicBezTo>
                  <a:pt x="2332205" y="55598"/>
                  <a:pt x="2928871" y="694192"/>
                  <a:pt x="2928871" y="1464437"/>
                </a:cubicBezTo>
                <a:lnTo>
                  <a:pt x="2751263" y="1464436"/>
                </a:lnTo>
                <a:cubicBezTo>
                  <a:pt x="2751264" y="787606"/>
                  <a:pt x="2226961" y="226461"/>
                  <a:pt x="1551689" y="180568"/>
                </a:cubicBezTo>
                <a:cubicBezTo>
                  <a:pt x="876417" y="134675"/>
                  <a:pt x="281013" y="619724"/>
                  <a:pt x="189440" y="1290330"/>
                </a:cubicBezTo>
                <a:cubicBezTo>
                  <a:pt x="97867" y="1960936"/>
                  <a:pt x="541428" y="2587858"/>
                  <a:pt x="1204282" y="2724691"/>
                </a:cubicBezTo>
                <a:lnTo>
                  <a:pt x="1168375" y="2898631"/>
                </a:lnTo>
                <a:close/>
              </a:path>
            </a:pathLst>
          </a:custGeom>
          <a:solidFill>
            <a:schemeClr val="accent2"/>
          </a:solidFill>
          <a:ln>
            <a:noFill/>
          </a:ln>
        </p:spPr>
        <p:txBody>
          <a:bodyPr anchor="ctr"/>
          <a:lstStyle/>
          <a:p>
            <a:endParaRPr lang="zh-CN" altLang="en-US">
              <a:solidFill>
                <a:schemeClr val="bg1">
                  <a:lumMod val="50000"/>
                </a:schemeClr>
              </a:solidFill>
            </a:endParaRPr>
          </a:p>
        </p:txBody>
      </p:sp>
      <p:sp>
        <p:nvSpPr>
          <p:cNvPr id="34" name="空心弧 9"/>
          <p:cNvSpPr>
            <a:spLocks/>
          </p:cNvSpPr>
          <p:nvPr/>
        </p:nvSpPr>
        <p:spPr bwMode="auto">
          <a:xfrm rot="15849086">
            <a:off x="3771106" y="2145507"/>
            <a:ext cx="3273425" cy="3275012"/>
          </a:xfrm>
          <a:custGeom>
            <a:avLst/>
            <a:gdLst>
              <a:gd name="T0" fmla="*/ 235087 w 3274454"/>
              <a:gd name="T1" fmla="*/ 2483609 h 3274454"/>
              <a:gd name="T2" fmla="*/ 369512 w 3274454"/>
              <a:gd name="T3" fmla="*/ 601092 h 3274454"/>
              <a:gd name="T4" fmla="*/ 2186015 w 3274454"/>
              <a:gd name="T5" fmla="*/ 95237 h 3274454"/>
              <a:gd name="T6" fmla="*/ 3272396 w 3274454"/>
              <a:gd name="T7" fmla="*/ 1637787 h 3274454"/>
              <a:gd name="T8" fmla="*/ 3120885 w 3274454"/>
              <a:gd name="T9" fmla="*/ 1637786 h 3274454"/>
              <a:gd name="T10" fmla="*/ 2135102 w 3274454"/>
              <a:gd name="T11" fmla="*/ 238077 h 3274454"/>
              <a:gd name="T12" fmla="*/ 486807 w 3274454"/>
              <a:gd name="T13" fmla="*/ 697090 h 3274454"/>
              <a:gd name="T14" fmla="*/ 364829 w 3274454"/>
              <a:gd name="T15" fmla="*/ 2405286 h 3274454"/>
              <a:gd name="T16" fmla="*/ 235087 w 3274454"/>
              <a:gd name="T17" fmla="*/ 2483609 h 32744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74454" h="3274454">
                <a:moveTo>
                  <a:pt x="235235" y="2482763"/>
                </a:moveTo>
                <a:cubicBezTo>
                  <a:pt x="-122200" y="1890096"/>
                  <a:pt x="-68350" y="1136693"/>
                  <a:pt x="369744" y="600888"/>
                </a:cubicBezTo>
                <a:cubicBezTo>
                  <a:pt x="807838" y="65082"/>
                  <a:pt x="1535526" y="-137366"/>
                  <a:pt x="2187389" y="95205"/>
                </a:cubicBezTo>
                <a:cubicBezTo>
                  <a:pt x="2839252" y="327776"/>
                  <a:pt x="3274455" y="945120"/>
                  <a:pt x="3274454" y="1637229"/>
                </a:cubicBezTo>
                <a:lnTo>
                  <a:pt x="3122847" y="1637228"/>
                </a:lnTo>
                <a:cubicBezTo>
                  <a:pt x="3122847" y="1009209"/>
                  <a:pt x="2727944" y="449031"/>
                  <a:pt x="2136444" y="237995"/>
                </a:cubicBezTo>
                <a:cubicBezTo>
                  <a:pt x="1544944" y="26960"/>
                  <a:pt x="884640" y="210662"/>
                  <a:pt x="487113" y="696852"/>
                </a:cubicBezTo>
                <a:cubicBezTo>
                  <a:pt x="89586" y="1183042"/>
                  <a:pt x="40723" y="1866680"/>
                  <a:pt x="365059" y="2404466"/>
                </a:cubicBezTo>
                <a:lnTo>
                  <a:pt x="235235" y="2482763"/>
                </a:lnTo>
                <a:close/>
              </a:path>
            </a:pathLst>
          </a:custGeom>
          <a:solidFill>
            <a:schemeClr val="accent1"/>
          </a:solidFill>
          <a:ln>
            <a:noFill/>
          </a:ln>
        </p:spPr>
        <p:txBody>
          <a:bodyPr anchor="ctr"/>
          <a:lstStyle/>
          <a:p>
            <a:endParaRPr lang="zh-CN" altLang="en-US">
              <a:solidFill>
                <a:schemeClr val="bg1">
                  <a:lumMod val="50000"/>
                </a:schemeClr>
              </a:solidFill>
            </a:endParaRPr>
          </a:p>
        </p:txBody>
      </p:sp>
      <p:sp>
        <p:nvSpPr>
          <p:cNvPr id="35" name="空心弧 10"/>
          <p:cNvSpPr>
            <a:spLocks/>
          </p:cNvSpPr>
          <p:nvPr/>
        </p:nvSpPr>
        <p:spPr bwMode="auto">
          <a:xfrm rot="9277136">
            <a:off x="3538538" y="1917700"/>
            <a:ext cx="3730625" cy="3730625"/>
          </a:xfrm>
          <a:custGeom>
            <a:avLst/>
            <a:gdLst>
              <a:gd name="T0" fmla="*/ 1507650 w 3730580"/>
              <a:gd name="T1" fmla="*/ 34614 h 3730580"/>
              <a:gd name="T2" fmla="*/ 3049419 w 3730580"/>
              <a:gd name="T3" fmla="*/ 424009 h 3730580"/>
              <a:gd name="T4" fmla="*/ 3730665 w 3730580"/>
              <a:gd name="T5" fmla="*/ 1860874 h 3730580"/>
              <a:gd name="T6" fmla="*/ 3545251 w 3730580"/>
              <a:gd name="T7" fmla="*/ 1861317 h 3730580"/>
              <a:gd name="T8" fmla="*/ 2931720 w 3730580"/>
              <a:gd name="T9" fmla="*/ 567277 h 3730580"/>
              <a:gd name="T10" fmla="*/ 1543205 w 3730580"/>
              <a:gd name="T11" fmla="*/ 216589 h 3730580"/>
              <a:gd name="T12" fmla="*/ 1507650 w 3730580"/>
              <a:gd name="T13" fmla="*/ 34614 h 37305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30580" h="3730580">
                <a:moveTo>
                  <a:pt x="1507614" y="34614"/>
                </a:moveTo>
                <a:cubicBezTo>
                  <a:pt x="2053881" y="-72115"/>
                  <a:pt x="2619270" y="70682"/>
                  <a:pt x="3049345" y="423999"/>
                </a:cubicBezTo>
                <a:cubicBezTo>
                  <a:pt x="3479421" y="777316"/>
                  <a:pt x="3729244" y="1304236"/>
                  <a:pt x="3730575" y="1860830"/>
                </a:cubicBezTo>
                <a:lnTo>
                  <a:pt x="3545165" y="1861273"/>
                </a:lnTo>
                <a:cubicBezTo>
                  <a:pt x="3543966" y="1360005"/>
                  <a:pt x="3318976" y="885461"/>
                  <a:pt x="2931650" y="567263"/>
                </a:cubicBezTo>
                <a:cubicBezTo>
                  <a:pt x="2544324" y="249065"/>
                  <a:pt x="2035135" y="120463"/>
                  <a:pt x="1543167" y="216583"/>
                </a:cubicBezTo>
                <a:lnTo>
                  <a:pt x="1507614" y="34614"/>
                </a:lnTo>
                <a:close/>
              </a:path>
            </a:pathLst>
          </a:custGeom>
          <a:solidFill>
            <a:schemeClr val="accent4"/>
          </a:solidFill>
          <a:ln>
            <a:noFill/>
          </a:ln>
        </p:spPr>
        <p:txBody>
          <a:bodyPr anchor="ctr"/>
          <a:lstStyle/>
          <a:p>
            <a:endParaRPr lang="zh-CN" altLang="en-US">
              <a:solidFill>
                <a:schemeClr val="bg1">
                  <a:lumMod val="50000"/>
                </a:schemeClr>
              </a:solidFill>
            </a:endParaRPr>
          </a:p>
        </p:txBody>
      </p:sp>
      <p:grpSp>
        <p:nvGrpSpPr>
          <p:cNvPr id="74" name="组合 73"/>
          <p:cNvGrpSpPr/>
          <p:nvPr/>
        </p:nvGrpSpPr>
        <p:grpSpPr>
          <a:xfrm>
            <a:off x="7883525" y="4597400"/>
            <a:ext cx="684213" cy="685800"/>
            <a:chOff x="7883525" y="4597400"/>
            <a:chExt cx="684213" cy="685800"/>
          </a:xfrm>
        </p:grpSpPr>
        <p:sp>
          <p:nvSpPr>
            <p:cNvPr id="42" name="椭圆 29"/>
            <p:cNvSpPr>
              <a:spLocks noChangeArrowheads="1"/>
            </p:cNvSpPr>
            <p:nvPr/>
          </p:nvSpPr>
          <p:spPr bwMode="auto">
            <a:xfrm>
              <a:off x="7883525" y="4597400"/>
              <a:ext cx="684213" cy="685800"/>
            </a:xfrm>
            <a:prstGeom prst="ellipse">
              <a:avLst/>
            </a:prstGeom>
            <a:solidFill>
              <a:schemeClr val="accent3"/>
            </a:solidFill>
            <a:ln>
              <a:noFill/>
            </a:ln>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chemeClr val="bg1">
                    <a:lumMod val="50000"/>
                  </a:schemeClr>
                </a:solidFill>
              </a:endParaRPr>
            </a:p>
          </p:txBody>
        </p:sp>
        <p:pic>
          <p:nvPicPr>
            <p:cNvPr id="44" name="图片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125" y="4716463"/>
              <a:ext cx="46672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 name="组合 70"/>
          <p:cNvGrpSpPr/>
          <p:nvPr/>
        </p:nvGrpSpPr>
        <p:grpSpPr>
          <a:xfrm>
            <a:off x="1587755" y="3431881"/>
            <a:ext cx="684212" cy="684212"/>
            <a:chOff x="1033463" y="3065463"/>
            <a:chExt cx="684212" cy="684212"/>
          </a:xfrm>
        </p:grpSpPr>
        <p:sp>
          <p:nvSpPr>
            <p:cNvPr id="37" name="椭圆 15"/>
            <p:cNvSpPr>
              <a:spLocks noChangeArrowheads="1"/>
            </p:cNvSpPr>
            <p:nvPr/>
          </p:nvSpPr>
          <p:spPr bwMode="auto">
            <a:xfrm>
              <a:off x="1033463" y="3065463"/>
              <a:ext cx="684212" cy="684212"/>
            </a:xfrm>
            <a:prstGeom prst="ellipse">
              <a:avLst/>
            </a:prstGeom>
            <a:solidFill>
              <a:schemeClr val="accent4"/>
            </a:solidFill>
            <a:ln>
              <a:noFill/>
            </a:ln>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chemeClr val="bg1">
                    <a:lumMod val="50000"/>
                  </a:schemeClr>
                </a:solidFill>
              </a:endParaRPr>
            </a:p>
          </p:txBody>
        </p:sp>
        <p:pic>
          <p:nvPicPr>
            <p:cNvPr id="45" name="图片 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6650" y="3170238"/>
              <a:ext cx="4778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3" name="组合 72"/>
          <p:cNvGrpSpPr/>
          <p:nvPr/>
        </p:nvGrpSpPr>
        <p:grpSpPr>
          <a:xfrm>
            <a:off x="8404225" y="3000375"/>
            <a:ext cx="684213" cy="685800"/>
            <a:chOff x="8404225" y="3000375"/>
            <a:chExt cx="684213" cy="685800"/>
          </a:xfrm>
        </p:grpSpPr>
        <p:sp>
          <p:nvSpPr>
            <p:cNvPr id="43" name="椭圆 33"/>
            <p:cNvSpPr>
              <a:spLocks noChangeArrowheads="1"/>
            </p:cNvSpPr>
            <p:nvPr/>
          </p:nvSpPr>
          <p:spPr bwMode="auto">
            <a:xfrm>
              <a:off x="8404225" y="3000375"/>
              <a:ext cx="684213" cy="685800"/>
            </a:xfrm>
            <a:prstGeom prst="ellipse">
              <a:avLst/>
            </a:prstGeom>
            <a:solidFill>
              <a:schemeClr val="accent2"/>
            </a:solidFill>
            <a:ln>
              <a:noFill/>
            </a:ln>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chemeClr val="bg1">
                    <a:lumMod val="50000"/>
                  </a:schemeClr>
                </a:solidFill>
              </a:endParaRPr>
            </a:p>
          </p:txBody>
        </p:sp>
        <p:pic>
          <p:nvPicPr>
            <p:cNvPr id="46" name="图片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94713" y="3108325"/>
              <a:ext cx="487362"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2" name="组合 71"/>
          <p:cNvGrpSpPr/>
          <p:nvPr/>
        </p:nvGrpSpPr>
        <p:grpSpPr>
          <a:xfrm>
            <a:off x="7188200" y="1492250"/>
            <a:ext cx="684213" cy="684213"/>
            <a:chOff x="7188200" y="1492250"/>
            <a:chExt cx="684213" cy="684213"/>
          </a:xfrm>
        </p:grpSpPr>
        <p:sp>
          <p:nvSpPr>
            <p:cNvPr id="39" name="椭圆 20"/>
            <p:cNvSpPr>
              <a:spLocks noChangeArrowheads="1"/>
            </p:cNvSpPr>
            <p:nvPr/>
          </p:nvSpPr>
          <p:spPr bwMode="auto">
            <a:xfrm>
              <a:off x="7188200" y="1492250"/>
              <a:ext cx="684213" cy="684213"/>
            </a:xfrm>
            <a:prstGeom prst="ellipse">
              <a:avLst/>
            </a:prstGeom>
            <a:solidFill>
              <a:schemeClr val="accent1"/>
            </a:solidFill>
            <a:ln>
              <a:noFill/>
            </a:ln>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chemeClr val="bg1">
                    <a:lumMod val="50000"/>
                  </a:schemeClr>
                </a:solidFill>
              </a:endParaRPr>
            </a:p>
          </p:txBody>
        </p:sp>
        <p:pic>
          <p:nvPicPr>
            <p:cNvPr id="47" name="图片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86625" y="1587500"/>
              <a:ext cx="487363"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2" name="组合 61"/>
          <p:cNvGrpSpPr/>
          <p:nvPr/>
        </p:nvGrpSpPr>
        <p:grpSpPr>
          <a:xfrm flipH="1">
            <a:off x="5416273" y="1831181"/>
            <a:ext cx="1759051" cy="407194"/>
            <a:chOff x="1719263" y="3408363"/>
            <a:chExt cx="1892792" cy="577850"/>
          </a:xfrm>
        </p:grpSpPr>
        <p:cxnSp>
          <p:nvCxnSpPr>
            <p:cNvPr id="63" name="直接连接符 62"/>
            <p:cNvCxnSpPr/>
            <p:nvPr/>
          </p:nvCxnSpPr>
          <p:spPr>
            <a:xfrm flipH="1" flipV="1">
              <a:off x="3142878" y="3408363"/>
              <a:ext cx="469177" cy="57785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1719263" y="3408363"/>
              <a:ext cx="142361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flipH="1" flipV="1">
            <a:off x="6513809" y="2856779"/>
            <a:ext cx="1890415" cy="550790"/>
            <a:chOff x="1719263" y="3408363"/>
            <a:chExt cx="1892792" cy="577850"/>
          </a:xfrm>
        </p:grpSpPr>
        <p:cxnSp>
          <p:nvCxnSpPr>
            <p:cNvPr id="66" name="直接连接符 65"/>
            <p:cNvCxnSpPr/>
            <p:nvPr/>
          </p:nvCxnSpPr>
          <p:spPr>
            <a:xfrm flipH="1" flipV="1">
              <a:off x="3142878" y="3408363"/>
              <a:ext cx="469177" cy="57785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1719263" y="3408363"/>
              <a:ext cx="142361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flipH="1" flipV="1">
            <a:off x="6513807" y="4377525"/>
            <a:ext cx="1374851" cy="550790"/>
            <a:chOff x="1719263" y="3408363"/>
            <a:chExt cx="1892792" cy="577850"/>
          </a:xfrm>
        </p:grpSpPr>
        <p:cxnSp>
          <p:nvCxnSpPr>
            <p:cNvPr id="69" name="直接连接符 68"/>
            <p:cNvCxnSpPr/>
            <p:nvPr/>
          </p:nvCxnSpPr>
          <p:spPr>
            <a:xfrm flipH="1" flipV="1">
              <a:off x="3142878" y="3408363"/>
              <a:ext cx="469177" cy="57785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1719263" y="3408363"/>
              <a:ext cx="142361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77" name="TextBox 76"/>
          <p:cNvSpPr txBox="1"/>
          <p:nvPr/>
        </p:nvSpPr>
        <p:spPr>
          <a:xfrm>
            <a:off x="997117" y="2338777"/>
            <a:ext cx="1152299" cy="338554"/>
          </a:xfrm>
          <a:prstGeom prst="rect">
            <a:avLst/>
          </a:prstGeom>
          <a:noFill/>
        </p:spPr>
        <p:txBody>
          <a:bodyPr wrap="square" rtlCol="0">
            <a:spAutoFit/>
          </a:bodyPr>
          <a:lstStyle/>
          <a:p>
            <a:r>
              <a:rPr lang="zh-CN" altLang="en-US" sz="1600" b="1" dirty="0" smtClean="0">
                <a:latin typeface=" 汉仪良品线简" panose="00020600040101010101" pitchFamily="18" charset="-122"/>
                <a:ea typeface=" 汉仪良品线简" panose="00020600040101010101" pitchFamily="18" charset="-122"/>
              </a:rPr>
              <a:t>添加标题</a:t>
            </a:r>
            <a:endParaRPr lang="zh-CN" altLang="en-US" sz="1600" b="1" dirty="0">
              <a:latin typeface=" 汉仪良品线简" panose="00020600040101010101" pitchFamily="18" charset="-122"/>
              <a:ea typeface=" 汉仪良品线简" panose="00020600040101010101" pitchFamily="18" charset="-122"/>
            </a:endParaRPr>
          </a:p>
        </p:txBody>
      </p:sp>
      <p:sp>
        <p:nvSpPr>
          <p:cNvPr id="78" name="TextBox 77"/>
          <p:cNvSpPr txBox="1"/>
          <p:nvPr/>
        </p:nvSpPr>
        <p:spPr>
          <a:xfrm>
            <a:off x="997117" y="2677209"/>
            <a:ext cx="2145761"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79" name="TextBox 78"/>
          <p:cNvSpPr txBox="1"/>
          <p:nvPr/>
        </p:nvSpPr>
        <p:spPr>
          <a:xfrm>
            <a:off x="7985125" y="1296653"/>
            <a:ext cx="1152299" cy="338554"/>
          </a:xfrm>
          <a:prstGeom prst="rect">
            <a:avLst/>
          </a:prstGeom>
          <a:noFill/>
        </p:spPr>
        <p:txBody>
          <a:bodyPr wrap="square" rtlCol="0">
            <a:spAutoFit/>
          </a:bodyPr>
          <a:lstStyle/>
          <a:p>
            <a:r>
              <a:rPr lang="zh-CN" altLang="en-US" sz="1600" b="1" dirty="0" smtClean="0">
                <a:latin typeface=" 汉仪良品线简" panose="00020600040101010101" pitchFamily="18" charset="-122"/>
                <a:ea typeface=" 汉仪良品线简" panose="00020600040101010101" pitchFamily="18" charset="-122"/>
              </a:rPr>
              <a:t>添加标题</a:t>
            </a:r>
            <a:endParaRPr lang="zh-CN" altLang="en-US" sz="1600" b="1" dirty="0">
              <a:latin typeface=" 汉仪良品线简" panose="00020600040101010101" pitchFamily="18" charset="-122"/>
              <a:ea typeface=" 汉仪良品线简" panose="00020600040101010101" pitchFamily="18" charset="-122"/>
            </a:endParaRPr>
          </a:p>
        </p:txBody>
      </p:sp>
      <p:sp>
        <p:nvSpPr>
          <p:cNvPr id="80" name="TextBox 79"/>
          <p:cNvSpPr txBox="1"/>
          <p:nvPr/>
        </p:nvSpPr>
        <p:spPr>
          <a:xfrm>
            <a:off x="7985126" y="1635085"/>
            <a:ext cx="2070520"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81" name="TextBox 80"/>
          <p:cNvSpPr txBox="1"/>
          <p:nvPr/>
        </p:nvSpPr>
        <p:spPr>
          <a:xfrm>
            <a:off x="9157845" y="2815057"/>
            <a:ext cx="1152299" cy="338554"/>
          </a:xfrm>
          <a:prstGeom prst="rect">
            <a:avLst/>
          </a:prstGeom>
          <a:noFill/>
        </p:spPr>
        <p:txBody>
          <a:bodyPr wrap="square" rtlCol="0">
            <a:spAutoFit/>
          </a:bodyPr>
          <a:lstStyle/>
          <a:p>
            <a:r>
              <a:rPr lang="zh-CN" altLang="en-US" sz="1600" b="1" dirty="0" smtClean="0">
                <a:latin typeface=" 汉仪良品线简" panose="00020600040101010101" pitchFamily="18" charset="-122"/>
                <a:ea typeface=" 汉仪良品线简" panose="00020600040101010101" pitchFamily="18" charset="-122"/>
              </a:rPr>
              <a:t>添加标题</a:t>
            </a:r>
            <a:endParaRPr lang="zh-CN" altLang="en-US" sz="1600" b="1" dirty="0">
              <a:latin typeface=" 汉仪良品线简" panose="00020600040101010101" pitchFamily="18" charset="-122"/>
              <a:ea typeface=" 汉仪良品线简" panose="00020600040101010101" pitchFamily="18" charset="-122"/>
            </a:endParaRPr>
          </a:p>
        </p:txBody>
      </p:sp>
      <p:sp>
        <p:nvSpPr>
          <p:cNvPr id="82" name="TextBox 81"/>
          <p:cNvSpPr txBox="1"/>
          <p:nvPr/>
        </p:nvSpPr>
        <p:spPr>
          <a:xfrm>
            <a:off x="9157846" y="3153489"/>
            <a:ext cx="2076070"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83" name="TextBox 82"/>
          <p:cNvSpPr txBox="1"/>
          <p:nvPr/>
        </p:nvSpPr>
        <p:spPr>
          <a:xfrm>
            <a:off x="8687494" y="4723601"/>
            <a:ext cx="1152299" cy="338554"/>
          </a:xfrm>
          <a:prstGeom prst="rect">
            <a:avLst/>
          </a:prstGeom>
          <a:noFill/>
        </p:spPr>
        <p:txBody>
          <a:bodyPr wrap="square" rtlCol="0">
            <a:spAutoFit/>
          </a:bodyPr>
          <a:lstStyle/>
          <a:p>
            <a:r>
              <a:rPr lang="zh-CN" altLang="en-US" sz="1600" b="1" dirty="0" smtClean="0">
                <a:latin typeface=" 汉仪良品线简" panose="00020600040101010101" pitchFamily="18" charset="-122"/>
                <a:ea typeface=" 汉仪良品线简" panose="00020600040101010101" pitchFamily="18" charset="-122"/>
              </a:rPr>
              <a:t>添加标题</a:t>
            </a:r>
            <a:endParaRPr lang="zh-CN" altLang="en-US" sz="1600" b="1" dirty="0">
              <a:latin typeface=" 汉仪良品线简" panose="00020600040101010101" pitchFamily="18" charset="-122"/>
              <a:ea typeface=" 汉仪良品线简" panose="00020600040101010101" pitchFamily="18" charset="-122"/>
            </a:endParaRPr>
          </a:p>
        </p:txBody>
      </p:sp>
      <p:sp>
        <p:nvSpPr>
          <p:cNvPr id="84" name="TextBox 83"/>
          <p:cNvSpPr txBox="1"/>
          <p:nvPr/>
        </p:nvSpPr>
        <p:spPr>
          <a:xfrm>
            <a:off x="8687495" y="5062033"/>
            <a:ext cx="2088232" cy="646331"/>
          </a:xfrm>
          <a:prstGeom prst="rect">
            <a:avLst/>
          </a:prstGeom>
          <a:noFill/>
        </p:spPr>
        <p:txBody>
          <a:bodyPr wrap="square" rtlCol="0">
            <a:spAutoFit/>
          </a:bodyPr>
          <a:lstStyle/>
          <a:p>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80087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p:cTn id="20" dur="1000" fill="hold"/>
                                        <p:tgtEl>
                                          <p:spTgt spid="32"/>
                                        </p:tgtEl>
                                        <p:attrNameLst>
                                          <p:attrName>ppt_w</p:attrName>
                                        </p:attrNameLst>
                                      </p:cBhvr>
                                      <p:tavLst>
                                        <p:tav tm="0">
                                          <p:val>
                                            <p:fltVal val="0"/>
                                          </p:val>
                                        </p:tav>
                                        <p:tav tm="100000">
                                          <p:val>
                                            <p:strVal val="#ppt_w"/>
                                          </p:val>
                                        </p:tav>
                                      </p:tavLst>
                                    </p:anim>
                                    <p:anim calcmode="lin" valueType="num">
                                      <p:cBhvr>
                                        <p:cTn id="21" dur="1000" fill="hold"/>
                                        <p:tgtEl>
                                          <p:spTgt spid="32"/>
                                        </p:tgtEl>
                                        <p:attrNameLst>
                                          <p:attrName>ppt_h</p:attrName>
                                        </p:attrNameLst>
                                      </p:cBhvr>
                                      <p:tavLst>
                                        <p:tav tm="0">
                                          <p:val>
                                            <p:fltVal val="0"/>
                                          </p:val>
                                        </p:tav>
                                        <p:tav tm="100000">
                                          <p:val>
                                            <p:strVal val="#ppt_h"/>
                                          </p:val>
                                        </p:tav>
                                      </p:tavLst>
                                    </p:anim>
                                    <p:anim calcmode="lin" valueType="num">
                                      <p:cBhvr>
                                        <p:cTn id="22" dur="1000" fill="hold"/>
                                        <p:tgtEl>
                                          <p:spTgt spid="32"/>
                                        </p:tgtEl>
                                        <p:attrNameLst>
                                          <p:attrName>style.rotation</p:attrName>
                                        </p:attrNameLst>
                                      </p:cBhvr>
                                      <p:tavLst>
                                        <p:tav tm="0">
                                          <p:val>
                                            <p:fltVal val="90"/>
                                          </p:val>
                                        </p:tav>
                                        <p:tav tm="100000">
                                          <p:val>
                                            <p:fltVal val="0"/>
                                          </p:val>
                                        </p:tav>
                                      </p:tavLst>
                                    </p:anim>
                                    <p:animEffect transition="in" filter="fade">
                                      <p:cBhvr>
                                        <p:cTn id="23" dur="1000"/>
                                        <p:tgtEl>
                                          <p:spTgt spid="32"/>
                                        </p:tgtEl>
                                      </p:cBhvr>
                                    </p:animEffect>
                                  </p:childTnLst>
                                </p:cTn>
                              </p:par>
                            </p:childTnLst>
                          </p:cTn>
                        </p:par>
                        <p:par>
                          <p:cTn id="24" fill="hold">
                            <p:stCondLst>
                              <p:cond delay="2500"/>
                            </p:stCondLst>
                            <p:childTnLst>
                              <p:par>
                                <p:cTn id="25" presetID="31"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1000" fill="hold"/>
                                        <p:tgtEl>
                                          <p:spTgt spid="33"/>
                                        </p:tgtEl>
                                        <p:attrNameLst>
                                          <p:attrName>ppt_w</p:attrName>
                                        </p:attrNameLst>
                                      </p:cBhvr>
                                      <p:tavLst>
                                        <p:tav tm="0">
                                          <p:val>
                                            <p:fltVal val="0"/>
                                          </p:val>
                                        </p:tav>
                                        <p:tav tm="100000">
                                          <p:val>
                                            <p:strVal val="#ppt_w"/>
                                          </p:val>
                                        </p:tav>
                                      </p:tavLst>
                                    </p:anim>
                                    <p:anim calcmode="lin" valueType="num">
                                      <p:cBhvr>
                                        <p:cTn id="28" dur="1000" fill="hold"/>
                                        <p:tgtEl>
                                          <p:spTgt spid="33"/>
                                        </p:tgtEl>
                                        <p:attrNameLst>
                                          <p:attrName>ppt_h</p:attrName>
                                        </p:attrNameLst>
                                      </p:cBhvr>
                                      <p:tavLst>
                                        <p:tav tm="0">
                                          <p:val>
                                            <p:fltVal val="0"/>
                                          </p:val>
                                        </p:tav>
                                        <p:tav tm="100000">
                                          <p:val>
                                            <p:strVal val="#ppt_h"/>
                                          </p:val>
                                        </p:tav>
                                      </p:tavLst>
                                    </p:anim>
                                    <p:anim calcmode="lin" valueType="num">
                                      <p:cBhvr>
                                        <p:cTn id="29" dur="1000" fill="hold"/>
                                        <p:tgtEl>
                                          <p:spTgt spid="33"/>
                                        </p:tgtEl>
                                        <p:attrNameLst>
                                          <p:attrName>style.rotation</p:attrName>
                                        </p:attrNameLst>
                                      </p:cBhvr>
                                      <p:tavLst>
                                        <p:tav tm="0">
                                          <p:val>
                                            <p:fltVal val="90"/>
                                          </p:val>
                                        </p:tav>
                                        <p:tav tm="100000">
                                          <p:val>
                                            <p:fltVal val="0"/>
                                          </p:val>
                                        </p:tav>
                                      </p:tavLst>
                                    </p:anim>
                                    <p:animEffect transition="in" filter="fade">
                                      <p:cBhvr>
                                        <p:cTn id="30" dur="1000"/>
                                        <p:tgtEl>
                                          <p:spTgt spid="33"/>
                                        </p:tgtEl>
                                      </p:cBhvr>
                                    </p:animEffect>
                                  </p:childTnLst>
                                </p:cTn>
                              </p:par>
                            </p:childTnLst>
                          </p:cTn>
                        </p:par>
                        <p:par>
                          <p:cTn id="31" fill="hold">
                            <p:stCondLst>
                              <p:cond delay="3500"/>
                            </p:stCondLst>
                            <p:childTnLst>
                              <p:par>
                                <p:cTn id="32" presetID="31"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1000" fill="hold"/>
                                        <p:tgtEl>
                                          <p:spTgt spid="34"/>
                                        </p:tgtEl>
                                        <p:attrNameLst>
                                          <p:attrName>ppt_w</p:attrName>
                                        </p:attrNameLst>
                                      </p:cBhvr>
                                      <p:tavLst>
                                        <p:tav tm="0">
                                          <p:val>
                                            <p:fltVal val="0"/>
                                          </p:val>
                                        </p:tav>
                                        <p:tav tm="100000">
                                          <p:val>
                                            <p:strVal val="#ppt_w"/>
                                          </p:val>
                                        </p:tav>
                                      </p:tavLst>
                                    </p:anim>
                                    <p:anim calcmode="lin" valueType="num">
                                      <p:cBhvr>
                                        <p:cTn id="35" dur="1000" fill="hold"/>
                                        <p:tgtEl>
                                          <p:spTgt spid="34"/>
                                        </p:tgtEl>
                                        <p:attrNameLst>
                                          <p:attrName>ppt_h</p:attrName>
                                        </p:attrNameLst>
                                      </p:cBhvr>
                                      <p:tavLst>
                                        <p:tav tm="0">
                                          <p:val>
                                            <p:fltVal val="0"/>
                                          </p:val>
                                        </p:tav>
                                        <p:tav tm="100000">
                                          <p:val>
                                            <p:strVal val="#ppt_h"/>
                                          </p:val>
                                        </p:tav>
                                      </p:tavLst>
                                    </p:anim>
                                    <p:anim calcmode="lin" valueType="num">
                                      <p:cBhvr>
                                        <p:cTn id="36" dur="1000" fill="hold"/>
                                        <p:tgtEl>
                                          <p:spTgt spid="34"/>
                                        </p:tgtEl>
                                        <p:attrNameLst>
                                          <p:attrName>style.rotation</p:attrName>
                                        </p:attrNameLst>
                                      </p:cBhvr>
                                      <p:tavLst>
                                        <p:tav tm="0">
                                          <p:val>
                                            <p:fltVal val="90"/>
                                          </p:val>
                                        </p:tav>
                                        <p:tav tm="100000">
                                          <p:val>
                                            <p:fltVal val="0"/>
                                          </p:val>
                                        </p:tav>
                                      </p:tavLst>
                                    </p:anim>
                                    <p:animEffect transition="in" filter="fade">
                                      <p:cBhvr>
                                        <p:cTn id="37" dur="1000"/>
                                        <p:tgtEl>
                                          <p:spTgt spid="34"/>
                                        </p:tgtEl>
                                      </p:cBhvr>
                                    </p:animEffect>
                                  </p:childTnLst>
                                </p:cTn>
                              </p:par>
                            </p:childTnLst>
                          </p:cTn>
                        </p:par>
                        <p:par>
                          <p:cTn id="38" fill="hold">
                            <p:stCondLst>
                              <p:cond delay="4500"/>
                            </p:stCondLst>
                            <p:childTnLst>
                              <p:par>
                                <p:cTn id="39" presetID="31"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1000" fill="hold"/>
                                        <p:tgtEl>
                                          <p:spTgt spid="35"/>
                                        </p:tgtEl>
                                        <p:attrNameLst>
                                          <p:attrName>ppt_w</p:attrName>
                                        </p:attrNameLst>
                                      </p:cBhvr>
                                      <p:tavLst>
                                        <p:tav tm="0">
                                          <p:val>
                                            <p:fltVal val="0"/>
                                          </p:val>
                                        </p:tav>
                                        <p:tav tm="100000">
                                          <p:val>
                                            <p:strVal val="#ppt_w"/>
                                          </p:val>
                                        </p:tav>
                                      </p:tavLst>
                                    </p:anim>
                                    <p:anim calcmode="lin" valueType="num">
                                      <p:cBhvr>
                                        <p:cTn id="42" dur="1000" fill="hold"/>
                                        <p:tgtEl>
                                          <p:spTgt spid="35"/>
                                        </p:tgtEl>
                                        <p:attrNameLst>
                                          <p:attrName>ppt_h</p:attrName>
                                        </p:attrNameLst>
                                      </p:cBhvr>
                                      <p:tavLst>
                                        <p:tav tm="0">
                                          <p:val>
                                            <p:fltVal val="0"/>
                                          </p:val>
                                        </p:tav>
                                        <p:tav tm="100000">
                                          <p:val>
                                            <p:strVal val="#ppt_h"/>
                                          </p:val>
                                        </p:tav>
                                      </p:tavLst>
                                    </p:anim>
                                    <p:anim calcmode="lin" valueType="num">
                                      <p:cBhvr>
                                        <p:cTn id="43" dur="1000" fill="hold"/>
                                        <p:tgtEl>
                                          <p:spTgt spid="35"/>
                                        </p:tgtEl>
                                        <p:attrNameLst>
                                          <p:attrName>style.rotation</p:attrName>
                                        </p:attrNameLst>
                                      </p:cBhvr>
                                      <p:tavLst>
                                        <p:tav tm="0">
                                          <p:val>
                                            <p:fltVal val="90"/>
                                          </p:val>
                                        </p:tav>
                                        <p:tav tm="100000">
                                          <p:val>
                                            <p:fltVal val="0"/>
                                          </p:val>
                                        </p:tav>
                                      </p:tavLst>
                                    </p:anim>
                                    <p:animEffect transition="in" filter="fade">
                                      <p:cBhvr>
                                        <p:cTn id="44" dur="1000"/>
                                        <p:tgtEl>
                                          <p:spTgt spid="35"/>
                                        </p:tgtEl>
                                      </p:cBhvr>
                                    </p:animEffect>
                                  </p:childTnLst>
                                </p:cTn>
                              </p:par>
                            </p:childTnLst>
                          </p:cTn>
                        </p:par>
                        <p:par>
                          <p:cTn id="45" fill="hold">
                            <p:stCondLst>
                              <p:cond delay="5500"/>
                            </p:stCondLst>
                            <p:childTnLst>
                              <p:par>
                                <p:cTn id="46" presetID="22" presetClass="entr" presetSubtype="2" fill="hold"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wipe(right)">
                                      <p:cBhvr>
                                        <p:cTn id="48" dur="500"/>
                                        <p:tgtEl>
                                          <p:spTgt spid="61"/>
                                        </p:tgtEl>
                                      </p:cBhvr>
                                    </p:animEffect>
                                  </p:childTnLst>
                                </p:cTn>
                              </p:par>
                            </p:childTnLst>
                          </p:cTn>
                        </p:par>
                        <p:par>
                          <p:cTn id="49" fill="hold">
                            <p:stCondLst>
                              <p:cond delay="6000"/>
                            </p:stCondLst>
                            <p:childTnLst>
                              <p:par>
                                <p:cTn id="50" presetID="53" presetClass="entr" presetSubtype="16" fill="hold" nodeType="afterEffect">
                                  <p:stCondLst>
                                    <p:cond delay="0"/>
                                  </p:stCondLst>
                                  <p:childTnLst>
                                    <p:set>
                                      <p:cBhvr>
                                        <p:cTn id="51" dur="1" fill="hold">
                                          <p:stCondLst>
                                            <p:cond delay="0"/>
                                          </p:stCondLst>
                                        </p:cTn>
                                        <p:tgtEl>
                                          <p:spTgt spid="71"/>
                                        </p:tgtEl>
                                        <p:attrNameLst>
                                          <p:attrName>style.visibility</p:attrName>
                                        </p:attrNameLst>
                                      </p:cBhvr>
                                      <p:to>
                                        <p:strVal val="visible"/>
                                      </p:to>
                                    </p:set>
                                    <p:anim calcmode="lin" valueType="num">
                                      <p:cBhvr>
                                        <p:cTn id="52" dur="500" fill="hold"/>
                                        <p:tgtEl>
                                          <p:spTgt spid="71"/>
                                        </p:tgtEl>
                                        <p:attrNameLst>
                                          <p:attrName>ppt_w</p:attrName>
                                        </p:attrNameLst>
                                      </p:cBhvr>
                                      <p:tavLst>
                                        <p:tav tm="0">
                                          <p:val>
                                            <p:fltVal val="0"/>
                                          </p:val>
                                        </p:tav>
                                        <p:tav tm="100000">
                                          <p:val>
                                            <p:strVal val="#ppt_w"/>
                                          </p:val>
                                        </p:tav>
                                      </p:tavLst>
                                    </p:anim>
                                    <p:anim calcmode="lin" valueType="num">
                                      <p:cBhvr>
                                        <p:cTn id="53" dur="500" fill="hold"/>
                                        <p:tgtEl>
                                          <p:spTgt spid="71"/>
                                        </p:tgtEl>
                                        <p:attrNameLst>
                                          <p:attrName>ppt_h</p:attrName>
                                        </p:attrNameLst>
                                      </p:cBhvr>
                                      <p:tavLst>
                                        <p:tav tm="0">
                                          <p:val>
                                            <p:fltVal val="0"/>
                                          </p:val>
                                        </p:tav>
                                        <p:tav tm="100000">
                                          <p:val>
                                            <p:strVal val="#ppt_h"/>
                                          </p:val>
                                        </p:tav>
                                      </p:tavLst>
                                    </p:anim>
                                    <p:animEffect transition="in" filter="fade">
                                      <p:cBhvr>
                                        <p:cTn id="54" dur="500"/>
                                        <p:tgtEl>
                                          <p:spTgt spid="71"/>
                                        </p:tgtEl>
                                      </p:cBhvr>
                                    </p:animEffect>
                                  </p:childTnLst>
                                </p:cTn>
                              </p:par>
                            </p:childTnLst>
                          </p:cTn>
                        </p:par>
                        <p:par>
                          <p:cTn id="55" fill="hold">
                            <p:stCondLst>
                              <p:cond delay="6500"/>
                            </p:stCondLst>
                            <p:childTnLst>
                              <p:par>
                                <p:cTn id="56" presetID="22" presetClass="entr" presetSubtype="8" fill="hold" nodeType="after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wipe(left)">
                                      <p:cBhvr>
                                        <p:cTn id="58" dur="500"/>
                                        <p:tgtEl>
                                          <p:spTgt spid="62"/>
                                        </p:tgtEl>
                                      </p:cBhvr>
                                    </p:animEffect>
                                  </p:childTnLst>
                                </p:cTn>
                              </p:par>
                            </p:childTnLst>
                          </p:cTn>
                        </p:par>
                        <p:par>
                          <p:cTn id="59" fill="hold">
                            <p:stCondLst>
                              <p:cond delay="7000"/>
                            </p:stCondLst>
                            <p:childTnLst>
                              <p:par>
                                <p:cTn id="60" presetID="53" presetClass="entr" presetSubtype="16" fill="hold" nodeType="afterEffect">
                                  <p:stCondLst>
                                    <p:cond delay="0"/>
                                  </p:stCondLst>
                                  <p:childTnLst>
                                    <p:set>
                                      <p:cBhvr>
                                        <p:cTn id="61" dur="1" fill="hold">
                                          <p:stCondLst>
                                            <p:cond delay="0"/>
                                          </p:stCondLst>
                                        </p:cTn>
                                        <p:tgtEl>
                                          <p:spTgt spid="72"/>
                                        </p:tgtEl>
                                        <p:attrNameLst>
                                          <p:attrName>style.visibility</p:attrName>
                                        </p:attrNameLst>
                                      </p:cBhvr>
                                      <p:to>
                                        <p:strVal val="visible"/>
                                      </p:to>
                                    </p:set>
                                    <p:anim calcmode="lin" valueType="num">
                                      <p:cBhvr>
                                        <p:cTn id="62" dur="500" fill="hold"/>
                                        <p:tgtEl>
                                          <p:spTgt spid="72"/>
                                        </p:tgtEl>
                                        <p:attrNameLst>
                                          <p:attrName>ppt_w</p:attrName>
                                        </p:attrNameLst>
                                      </p:cBhvr>
                                      <p:tavLst>
                                        <p:tav tm="0">
                                          <p:val>
                                            <p:fltVal val="0"/>
                                          </p:val>
                                        </p:tav>
                                        <p:tav tm="100000">
                                          <p:val>
                                            <p:strVal val="#ppt_w"/>
                                          </p:val>
                                        </p:tav>
                                      </p:tavLst>
                                    </p:anim>
                                    <p:anim calcmode="lin" valueType="num">
                                      <p:cBhvr>
                                        <p:cTn id="63" dur="500" fill="hold"/>
                                        <p:tgtEl>
                                          <p:spTgt spid="72"/>
                                        </p:tgtEl>
                                        <p:attrNameLst>
                                          <p:attrName>ppt_h</p:attrName>
                                        </p:attrNameLst>
                                      </p:cBhvr>
                                      <p:tavLst>
                                        <p:tav tm="0">
                                          <p:val>
                                            <p:fltVal val="0"/>
                                          </p:val>
                                        </p:tav>
                                        <p:tav tm="100000">
                                          <p:val>
                                            <p:strVal val="#ppt_h"/>
                                          </p:val>
                                        </p:tav>
                                      </p:tavLst>
                                    </p:anim>
                                    <p:animEffect transition="in" filter="fade">
                                      <p:cBhvr>
                                        <p:cTn id="64" dur="500"/>
                                        <p:tgtEl>
                                          <p:spTgt spid="72"/>
                                        </p:tgtEl>
                                      </p:cBhvr>
                                    </p:animEffect>
                                  </p:childTnLst>
                                </p:cTn>
                              </p:par>
                            </p:childTnLst>
                          </p:cTn>
                        </p:par>
                        <p:par>
                          <p:cTn id="65" fill="hold">
                            <p:stCondLst>
                              <p:cond delay="7500"/>
                            </p:stCondLst>
                            <p:childTnLst>
                              <p:par>
                                <p:cTn id="66" presetID="22" presetClass="entr" presetSubtype="8"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ipe(left)">
                                      <p:cBhvr>
                                        <p:cTn id="68" dur="500"/>
                                        <p:tgtEl>
                                          <p:spTgt spid="65"/>
                                        </p:tgtEl>
                                      </p:cBhvr>
                                    </p:animEffect>
                                  </p:childTnLst>
                                </p:cTn>
                              </p:par>
                            </p:childTnLst>
                          </p:cTn>
                        </p:par>
                        <p:par>
                          <p:cTn id="69" fill="hold">
                            <p:stCondLst>
                              <p:cond delay="8000"/>
                            </p:stCondLst>
                            <p:childTnLst>
                              <p:par>
                                <p:cTn id="70" presetID="53" presetClass="entr" presetSubtype="16" fill="hold" nodeType="afterEffect">
                                  <p:stCondLst>
                                    <p:cond delay="0"/>
                                  </p:stCondLst>
                                  <p:childTnLst>
                                    <p:set>
                                      <p:cBhvr>
                                        <p:cTn id="71" dur="1" fill="hold">
                                          <p:stCondLst>
                                            <p:cond delay="0"/>
                                          </p:stCondLst>
                                        </p:cTn>
                                        <p:tgtEl>
                                          <p:spTgt spid="73"/>
                                        </p:tgtEl>
                                        <p:attrNameLst>
                                          <p:attrName>style.visibility</p:attrName>
                                        </p:attrNameLst>
                                      </p:cBhvr>
                                      <p:to>
                                        <p:strVal val="visible"/>
                                      </p:to>
                                    </p:set>
                                    <p:anim calcmode="lin" valueType="num">
                                      <p:cBhvr>
                                        <p:cTn id="72" dur="500" fill="hold"/>
                                        <p:tgtEl>
                                          <p:spTgt spid="73"/>
                                        </p:tgtEl>
                                        <p:attrNameLst>
                                          <p:attrName>ppt_w</p:attrName>
                                        </p:attrNameLst>
                                      </p:cBhvr>
                                      <p:tavLst>
                                        <p:tav tm="0">
                                          <p:val>
                                            <p:fltVal val="0"/>
                                          </p:val>
                                        </p:tav>
                                        <p:tav tm="100000">
                                          <p:val>
                                            <p:strVal val="#ppt_w"/>
                                          </p:val>
                                        </p:tav>
                                      </p:tavLst>
                                    </p:anim>
                                    <p:anim calcmode="lin" valueType="num">
                                      <p:cBhvr>
                                        <p:cTn id="73" dur="500" fill="hold"/>
                                        <p:tgtEl>
                                          <p:spTgt spid="73"/>
                                        </p:tgtEl>
                                        <p:attrNameLst>
                                          <p:attrName>ppt_h</p:attrName>
                                        </p:attrNameLst>
                                      </p:cBhvr>
                                      <p:tavLst>
                                        <p:tav tm="0">
                                          <p:val>
                                            <p:fltVal val="0"/>
                                          </p:val>
                                        </p:tav>
                                        <p:tav tm="100000">
                                          <p:val>
                                            <p:strVal val="#ppt_h"/>
                                          </p:val>
                                        </p:tav>
                                      </p:tavLst>
                                    </p:anim>
                                    <p:animEffect transition="in" filter="fade">
                                      <p:cBhvr>
                                        <p:cTn id="74" dur="500"/>
                                        <p:tgtEl>
                                          <p:spTgt spid="73"/>
                                        </p:tgtEl>
                                      </p:cBhvr>
                                    </p:animEffect>
                                  </p:childTnLst>
                                </p:cTn>
                              </p:par>
                            </p:childTnLst>
                          </p:cTn>
                        </p:par>
                        <p:par>
                          <p:cTn id="75" fill="hold">
                            <p:stCondLst>
                              <p:cond delay="8500"/>
                            </p:stCondLst>
                            <p:childTnLst>
                              <p:par>
                                <p:cTn id="76" presetID="22" presetClass="entr" presetSubtype="8" fill="hold"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left)">
                                      <p:cBhvr>
                                        <p:cTn id="78" dur="500"/>
                                        <p:tgtEl>
                                          <p:spTgt spid="68"/>
                                        </p:tgtEl>
                                      </p:cBhvr>
                                    </p:animEffect>
                                  </p:childTnLst>
                                </p:cTn>
                              </p:par>
                            </p:childTnLst>
                          </p:cTn>
                        </p:par>
                        <p:par>
                          <p:cTn id="79" fill="hold">
                            <p:stCondLst>
                              <p:cond delay="9000"/>
                            </p:stCondLst>
                            <p:childTnLst>
                              <p:par>
                                <p:cTn id="80" presetID="53" presetClass="entr" presetSubtype="16" fill="hold" nodeType="afterEffect">
                                  <p:stCondLst>
                                    <p:cond delay="0"/>
                                  </p:stCondLst>
                                  <p:childTnLst>
                                    <p:set>
                                      <p:cBhvr>
                                        <p:cTn id="81" dur="1" fill="hold">
                                          <p:stCondLst>
                                            <p:cond delay="0"/>
                                          </p:stCondLst>
                                        </p:cTn>
                                        <p:tgtEl>
                                          <p:spTgt spid="74"/>
                                        </p:tgtEl>
                                        <p:attrNameLst>
                                          <p:attrName>style.visibility</p:attrName>
                                        </p:attrNameLst>
                                      </p:cBhvr>
                                      <p:to>
                                        <p:strVal val="visible"/>
                                      </p:to>
                                    </p:set>
                                    <p:anim calcmode="lin" valueType="num">
                                      <p:cBhvr>
                                        <p:cTn id="82" dur="500" fill="hold"/>
                                        <p:tgtEl>
                                          <p:spTgt spid="74"/>
                                        </p:tgtEl>
                                        <p:attrNameLst>
                                          <p:attrName>ppt_w</p:attrName>
                                        </p:attrNameLst>
                                      </p:cBhvr>
                                      <p:tavLst>
                                        <p:tav tm="0">
                                          <p:val>
                                            <p:fltVal val="0"/>
                                          </p:val>
                                        </p:tav>
                                        <p:tav tm="100000">
                                          <p:val>
                                            <p:strVal val="#ppt_w"/>
                                          </p:val>
                                        </p:tav>
                                      </p:tavLst>
                                    </p:anim>
                                    <p:anim calcmode="lin" valueType="num">
                                      <p:cBhvr>
                                        <p:cTn id="83" dur="500" fill="hold"/>
                                        <p:tgtEl>
                                          <p:spTgt spid="74"/>
                                        </p:tgtEl>
                                        <p:attrNameLst>
                                          <p:attrName>ppt_h</p:attrName>
                                        </p:attrNameLst>
                                      </p:cBhvr>
                                      <p:tavLst>
                                        <p:tav tm="0">
                                          <p:val>
                                            <p:fltVal val="0"/>
                                          </p:val>
                                        </p:tav>
                                        <p:tav tm="100000">
                                          <p:val>
                                            <p:strVal val="#ppt_h"/>
                                          </p:val>
                                        </p:tav>
                                      </p:tavLst>
                                    </p:anim>
                                    <p:animEffect transition="in" filter="fade">
                                      <p:cBhvr>
                                        <p:cTn id="84" dur="500"/>
                                        <p:tgtEl>
                                          <p:spTgt spid="74"/>
                                        </p:tgtEl>
                                      </p:cBhvr>
                                    </p:animEffect>
                                  </p:childTnLst>
                                </p:cTn>
                              </p:par>
                            </p:childTnLst>
                          </p:cTn>
                        </p:par>
                        <p:par>
                          <p:cTn id="85" fill="hold">
                            <p:stCondLst>
                              <p:cond delay="9500"/>
                            </p:stCondLst>
                            <p:childTnLst>
                              <p:par>
                                <p:cTn id="86" presetID="22" presetClass="entr" presetSubtype="8" fill="hold" grpId="0" nodeType="afterEffect">
                                  <p:stCondLst>
                                    <p:cond delay="0"/>
                                  </p:stCondLst>
                                  <p:childTnLst>
                                    <p:set>
                                      <p:cBhvr>
                                        <p:cTn id="87" dur="1" fill="hold">
                                          <p:stCondLst>
                                            <p:cond delay="0"/>
                                          </p:stCondLst>
                                        </p:cTn>
                                        <p:tgtEl>
                                          <p:spTgt spid="77"/>
                                        </p:tgtEl>
                                        <p:attrNameLst>
                                          <p:attrName>style.visibility</p:attrName>
                                        </p:attrNameLst>
                                      </p:cBhvr>
                                      <p:to>
                                        <p:strVal val="visible"/>
                                      </p:to>
                                    </p:set>
                                    <p:animEffect transition="in" filter="wipe(left)">
                                      <p:cBhvr>
                                        <p:cTn id="88" dur="500"/>
                                        <p:tgtEl>
                                          <p:spTgt spid="77"/>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78"/>
                                        </p:tgtEl>
                                        <p:attrNameLst>
                                          <p:attrName>style.visibility</p:attrName>
                                        </p:attrNameLst>
                                      </p:cBhvr>
                                      <p:to>
                                        <p:strVal val="visible"/>
                                      </p:to>
                                    </p:set>
                                    <p:animEffect transition="in" filter="wipe(left)">
                                      <p:cBhvr>
                                        <p:cTn id="92" dur="500"/>
                                        <p:tgtEl>
                                          <p:spTgt spid="78"/>
                                        </p:tgtEl>
                                      </p:cBhvr>
                                    </p:animEffect>
                                  </p:childTnLst>
                                </p:cTn>
                              </p:par>
                            </p:childTnLst>
                          </p:cTn>
                        </p:par>
                        <p:par>
                          <p:cTn id="93" fill="hold">
                            <p:stCondLst>
                              <p:cond delay="10500"/>
                            </p:stCondLst>
                            <p:childTnLst>
                              <p:par>
                                <p:cTn id="94" presetID="22" presetClass="entr" presetSubtype="8" fill="hold" grpId="0" nodeType="after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wipe(left)">
                                      <p:cBhvr>
                                        <p:cTn id="96" dur="500"/>
                                        <p:tgtEl>
                                          <p:spTgt spid="79"/>
                                        </p:tgtEl>
                                      </p:cBhvr>
                                    </p:animEffect>
                                  </p:childTnLst>
                                </p:cTn>
                              </p:par>
                            </p:childTnLst>
                          </p:cTn>
                        </p:par>
                        <p:par>
                          <p:cTn id="97" fill="hold">
                            <p:stCondLst>
                              <p:cond delay="11000"/>
                            </p:stCondLst>
                            <p:childTnLst>
                              <p:par>
                                <p:cTn id="98" presetID="22" presetClass="entr" presetSubtype="8" fill="hold" grpId="0" nodeType="afterEffect">
                                  <p:stCondLst>
                                    <p:cond delay="0"/>
                                  </p:stCondLst>
                                  <p:childTnLst>
                                    <p:set>
                                      <p:cBhvr>
                                        <p:cTn id="99" dur="1" fill="hold">
                                          <p:stCondLst>
                                            <p:cond delay="0"/>
                                          </p:stCondLst>
                                        </p:cTn>
                                        <p:tgtEl>
                                          <p:spTgt spid="80"/>
                                        </p:tgtEl>
                                        <p:attrNameLst>
                                          <p:attrName>style.visibility</p:attrName>
                                        </p:attrNameLst>
                                      </p:cBhvr>
                                      <p:to>
                                        <p:strVal val="visible"/>
                                      </p:to>
                                    </p:set>
                                    <p:animEffect transition="in" filter="wipe(left)">
                                      <p:cBhvr>
                                        <p:cTn id="100" dur="500"/>
                                        <p:tgtEl>
                                          <p:spTgt spid="80"/>
                                        </p:tgtEl>
                                      </p:cBhvr>
                                    </p:animEffect>
                                  </p:childTnLst>
                                </p:cTn>
                              </p:par>
                            </p:childTnLst>
                          </p:cTn>
                        </p:par>
                        <p:par>
                          <p:cTn id="101" fill="hold">
                            <p:stCondLst>
                              <p:cond delay="11500"/>
                            </p:stCondLst>
                            <p:childTnLst>
                              <p:par>
                                <p:cTn id="102" presetID="22" presetClass="entr" presetSubtype="8" fill="hold" grpId="0" nodeType="afterEffect">
                                  <p:stCondLst>
                                    <p:cond delay="0"/>
                                  </p:stCondLst>
                                  <p:childTnLst>
                                    <p:set>
                                      <p:cBhvr>
                                        <p:cTn id="103" dur="1" fill="hold">
                                          <p:stCondLst>
                                            <p:cond delay="0"/>
                                          </p:stCondLst>
                                        </p:cTn>
                                        <p:tgtEl>
                                          <p:spTgt spid="81"/>
                                        </p:tgtEl>
                                        <p:attrNameLst>
                                          <p:attrName>style.visibility</p:attrName>
                                        </p:attrNameLst>
                                      </p:cBhvr>
                                      <p:to>
                                        <p:strVal val="visible"/>
                                      </p:to>
                                    </p:set>
                                    <p:animEffect transition="in" filter="wipe(left)">
                                      <p:cBhvr>
                                        <p:cTn id="104" dur="500"/>
                                        <p:tgtEl>
                                          <p:spTgt spid="81"/>
                                        </p:tgtEl>
                                      </p:cBhvr>
                                    </p:animEffect>
                                  </p:childTnLst>
                                </p:cTn>
                              </p:par>
                            </p:childTnLst>
                          </p:cTn>
                        </p:par>
                        <p:par>
                          <p:cTn id="105" fill="hold">
                            <p:stCondLst>
                              <p:cond delay="12000"/>
                            </p:stCondLst>
                            <p:childTnLst>
                              <p:par>
                                <p:cTn id="106" presetID="22" presetClass="entr" presetSubtype="8" fill="hold" grpId="0" nodeType="afterEffect">
                                  <p:stCondLst>
                                    <p:cond delay="0"/>
                                  </p:stCondLst>
                                  <p:childTnLst>
                                    <p:set>
                                      <p:cBhvr>
                                        <p:cTn id="107" dur="1" fill="hold">
                                          <p:stCondLst>
                                            <p:cond delay="0"/>
                                          </p:stCondLst>
                                        </p:cTn>
                                        <p:tgtEl>
                                          <p:spTgt spid="82"/>
                                        </p:tgtEl>
                                        <p:attrNameLst>
                                          <p:attrName>style.visibility</p:attrName>
                                        </p:attrNameLst>
                                      </p:cBhvr>
                                      <p:to>
                                        <p:strVal val="visible"/>
                                      </p:to>
                                    </p:set>
                                    <p:animEffect transition="in" filter="wipe(left)">
                                      <p:cBhvr>
                                        <p:cTn id="108" dur="500"/>
                                        <p:tgtEl>
                                          <p:spTgt spid="82"/>
                                        </p:tgtEl>
                                      </p:cBhvr>
                                    </p:animEffect>
                                  </p:childTnLst>
                                </p:cTn>
                              </p:par>
                            </p:childTnLst>
                          </p:cTn>
                        </p:par>
                        <p:par>
                          <p:cTn id="109" fill="hold">
                            <p:stCondLst>
                              <p:cond delay="12500"/>
                            </p:stCondLst>
                            <p:childTnLst>
                              <p:par>
                                <p:cTn id="110" presetID="22" presetClass="entr" presetSubtype="8" fill="hold" grpId="0" nodeType="afterEffect">
                                  <p:stCondLst>
                                    <p:cond delay="0"/>
                                  </p:stCondLst>
                                  <p:childTnLst>
                                    <p:set>
                                      <p:cBhvr>
                                        <p:cTn id="111" dur="1" fill="hold">
                                          <p:stCondLst>
                                            <p:cond delay="0"/>
                                          </p:stCondLst>
                                        </p:cTn>
                                        <p:tgtEl>
                                          <p:spTgt spid="83"/>
                                        </p:tgtEl>
                                        <p:attrNameLst>
                                          <p:attrName>style.visibility</p:attrName>
                                        </p:attrNameLst>
                                      </p:cBhvr>
                                      <p:to>
                                        <p:strVal val="visible"/>
                                      </p:to>
                                    </p:set>
                                    <p:animEffect transition="in" filter="wipe(left)">
                                      <p:cBhvr>
                                        <p:cTn id="112" dur="500"/>
                                        <p:tgtEl>
                                          <p:spTgt spid="83"/>
                                        </p:tgtEl>
                                      </p:cBhvr>
                                    </p:animEffect>
                                  </p:childTnLst>
                                </p:cTn>
                              </p:par>
                            </p:childTnLst>
                          </p:cTn>
                        </p:par>
                        <p:par>
                          <p:cTn id="113" fill="hold">
                            <p:stCondLst>
                              <p:cond delay="13000"/>
                            </p:stCondLst>
                            <p:childTnLst>
                              <p:par>
                                <p:cTn id="114" presetID="22" presetClass="entr" presetSubtype="8" fill="hold" grpId="0" nodeType="afterEffect">
                                  <p:stCondLst>
                                    <p:cond delay="0"/>
                                  </p:stCondLst>
                                  <p:childTnLst>
                                    <p:set>
                                      <p:cBhvr>
                                        <p:cTn id="115" dur="1" fill="hold">
                                          <p:stCondLst>
                                            <p:cond delay="0"/>
                                          </p:stCondLst>
                                        </p:cTn>
                                        <p:tgtEl>
                                          <p:spTgt spid="84"/>
                                        </p:tgtEl>
                                        <p:attrNameLst>
                                          <p:attrName>style.visibility</p:attrName>
                                        </p:attrNameLst>
                                      </p:cBhvr>
                                      <p:to>
                                        <p:strVal val="visible"/>
                                      </p:to>
                                    </p:set>
                                    <p:animEffect transition="in" filter="wipe(left)">
                                      <p:cBhvr>
                                        <p:cTn id="116"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2" grpId="0" animBg="1"/>
      <p:bldP spid="33" grpId="0" animBg="1"/>
      <p:bldP spid="34" grpId="0" animBg="1"/>
      <p:bldP spid="35" grpId="0" animBg="1"/>
      <p:bldP spid="77" grpId="0"/>
      <p:bldP spid="78" grpId="0"/>
      <p:bldP spid="79" grpId="0"/>
      <p:bldP spid="80" grpId="0"/>
      <p:bldP spid="81" grpId="0"/>
      <p:bldP spid="82" grpId="0"/>
      <p:bldP spid="83" grpId="0"/>
      <p:bldP spid="8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组合 44"/>
          <p:cNvGrpSpPr>
            <a:grpSpLocks/>
          </p:cNvGrpSpPr>
          <p:nvPr/>
        </p:nvGrpSpPr>
        <p:grpSpPr bwMode="auto">
          <a:xfrm>
            <a:off x="1651000" y="2189163"/>
            <a:ext cx="2174875" cy="2932112"/>
            <a:chOff x="0" y="0"/>
            <a:chExt cx="2174488" cy="2932770"/>
          </a:xfrm>
        </p:grpSpPr>
        <p:sp>
          <p:nvSpPr>
            <p:cNvPr id="48" name="矩形 46"/>
            <p:cNvSpPr>
              <a:spLocks noChangeArrowheads="1"/>
            </p:cNvSpPr>
            <p:nvPr/>
          </p:nvSpPr>
          <p:spPr bwMode="auto">
            <a:xfrm>
              <a:off x="0" y="0"/>
              <a:ext cx="2174488" cy="9757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49" name="矩形 47"/>
            <p:cNvSpPr>
              <a:spLocks noChangeArrowheads="1"/>
            </p:cNvSpPr>
            <p:nvPr/>
          </p:nvSpPr>
          <p:spPr bwMode="auto">
            <a:xfrm>
              <a:off x="0" y="975731"/>
              <a:ext cx="2174488" cy="1957039"/>
            </a:xfrm>
            <a:prstGeom prst="rect">
              <a:avLst/>
            </a:prstGeom>
            <a:solidFill>
              <a:schemeClr val="bg1">
                <a:alpha val="8705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pic>
          <p:nvPicPr>
            <p:cNvPr id="50" name="图片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953" y="183039"/>
              <a:ext cx="609653" cy="609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文本框 50"/>
            <p:cNvSpPr txBox="1">
              <a:spLocks noChangeArrowheads="1"/>
            </p:cNvSpPr>
            <p:nvPr/>
          </p:nvSpPr>
          <p:spPr bwMode="auto">
            <a:xfrm>
              <a:off x="535929" y="1065342"/>
              <a:ext cx="1237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800" dirty="0">
                  <a:latin typeface=" 汉仪良品线简" panose="00020600040101010101" pitchFamily="18" charset="-122"/>
                  <a:ea typeface=" 汉仪良品线简" panose="00020600040101010101" pitchFamily="18" charset="-122"/>
                </a:rPr>
                <a:t>您的标题</a:t>
              </a:r>
            </a:p>
          </p:txBody>
        </p:sp>
        <p:sp>
          <p:nvSpPr>
            <p:cNvPr id="52" name="椭圆 51"/>
            <p:cNvSpPr>
              <a:spLocks noChangeArrowheads="1"/>
            </p:cNvSpPr>
            <p:nvPr/>
          </p:nvSpPr>
          <p:spPr bwMode="auto">
            <a:xfrm>
              <a:off x="658298" y="1484067"/>
              <a:ext cx="115346" cy="11534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53" name="椭圆 52"/>
            <p:cNvSpPr>
              <a:spLocks noChangeArrowheads="1"/>
            </p:cNvSpPr>
            <p:nvPr/>
          </p:nvSpPr>
          <p:spPr bwMode="auto">
            <a:xfrm>
              <a:off x="823649" y="1484067"/>
              <a:ext cx="115346" cy="11534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54" name="椭圆 53"/>
            <p:cNvSpPr>
              <a:spLocks noChangeArrowheads="1"/>
            </p:cNvSpPr>
            <p:nvPr/>
          </p:nvSpPr>
          <p:spPr bwMode="auto">
            <a:xfrm>
              <a:off x="1009647" y="1484067"/>
              <a:ext cx="115346" cy="11534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55" name="椭圆 54"/>
            <p:cNvSpPr>
              <a:spLocks noChangeArrowheads="1"/>
            </p:cNvSpPr>
            <p:nvPr/>
          </p:nvSpPr>
          <p:spPr bwMode="auto">
            <a:xfrm>
              <a:off x="1174998" y="1484067"/>
              <a:ext cx="115346" cy="11534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56" name="椭圆 55"/>
            <p:cNvSpPr>
              <a:spLocks noChangeArrowheads="1"/>
            </p:cNvSpPr>
            <p:nvPr/>
          </p:nvSpPr>
          <p:spPr bwMode="auto">
            <a:xfrm>
              <a:off x="1346304" y="1484067"/>
              <a:ext cx="115346" cy="11534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59" name="矩形 56"/>
            <p:cNvSpPr>
              <a:spLocks noChangeArrowheads="1"/>
            </p:cNvSpPr>
            <p:nvPr/>
          </p:nvSpPr>
          <p:spPr bwMode="auto">
            <a:xfrm>
              <a:off x="290362" y="1796732"/>
              <a:ext cx="1669262" cy="76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r>
                <a:rPr lang="zh-CN" altLang="en-US" sz="11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grpSp>
      <p:grpSp>
        <p:nvGrpSpPr>
          <p:cNvPr id="92" name="组合 67"/>
          <p:cNvGrpSpPr>
            <a:grpSpLocks/>
          </p:cNvGrpSpPr>
          <p:nvPr/>
        </p:nvGrpSpPr>
        <p:grpSpPr bwMode="auto">
          <a:xfrm>
            <a:off x="8386763" y="2189163"/>
            <a:ext cx="2174875" cy="2932112"/>
            <a:chOff x="0" y="0"/>
            <a:chExt cx="2174488" cy="2932770"/>
          </a:xfrm>
        </p:grpSpPr>
        <p:sp>
          <p:nvSpPr>
            <p:cNvPr id="93" name="矩形 68"/>
            <p:cNvSpPr>
              <a:spLocks noChangeArrowheads="1"/>
            </p:cNvSpPr>
            <p:nvPr/>
          </p:nvSpPr>
          <p:spPr bwMode="auto">
            <a:xfrm>
              <a:off x="0" y="0"/>
              <a:ext cx="2174488" cy="975732"/>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94" name="矩形 69"/>
            <p:cNvSpPr>
              <a:spLocks noChangeArrowheads="1"/>
            </p:cNvSpPr>
            <p:nvPr/>
          </p:nvSpPr>
          <p:spPr bwMode="auto">
            <a:xfrm>
              <a:off x="0" y="975731"/>
              <a:ext cx="2174488" cy="1957039"/>
            </a:xfrm>
            <a:prstGeom prst="rect">
              <a:avLst/>
            </a:prstGeom>
            <a:solidFill>
              <a:schemeClr val="bg1">
                <a:alpha val="8705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95" name="文本框 70"/>
            <p:cNvSpPr txBox="1">
              <a:spLocks noChangeArrowheads="1"/>
            </p:cNvSpPr>
            <p:nvPr/>
          </p:nvSpPr>
          <p:spPr bwMode="auto">
            <a:xfrm>
              <a:off x="535929" y="1065342"/>
              <a:ext cx="1237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800" dirty="0">
                  <a:latin typeface=" 汉仪良品线简" panose="00020600040101010101" pitchFamily="18" charset="-122"/>
                  <a:ea typeface=" 汉仪良品线简" panose="00020600040101010101" pitchFamily="18" charset="-122"/>
                </a:rPr>
                <a:t>您的标题</a:t>
              </a:r>
            </a:p>
          </p:txBody>
        </p:sp>
        <p:sp>
          <p:nvSpPr>
            <p:cNvPr id="96" name="椭圆 71"/>
            <p:cNvSpPr>
              <a:spLocks noChangeArrowheads="1"/>
            </p:cNvSpPr>
            <p:nvPr/>
          </p:nvSpPr>
          <p:spPr bwMode="auto">
            <a:xfrm>
              <a:off x="658298" y="1484067"/>
              <a:ext cx="115346" cy="115346"/>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97" name="椭圆 72"/>
            <p:cNvSpPr>
              <a:spLocks noChangeArrowheads="1"/>
            </p:cNvSpPr>
            <p:nvPr/>
          </p:nvSpPr>
          <p:spPr bwMode="auto">
            <a:xfrm>
              <a:off x="823649" y="1484067"/>
              <a:ext cx="115346" cy="115346"/>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98" name="椭圆 73"/>
            <p:cNvSpPr>
              <a:spLocks noChangeArrowheads="1"/>
            </p:cNvSpPr>
            <p:nvPr/>
          </p:nvSpPr>
          <p:spPr bwMode="auto">
            <a:xfrm>
              <a:off x="1009647" y="1484067"/>
              <a:ext cx="115346" cy="115346"/>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99" name="椭圆 74"/>
            <p:cNvSpPr>
              <a:spLocks noChangeArrowheads="1"/>
            </p:cNvSpPr>
            <p:nvPr/>
          </p:nvSpPr>
          <p:spPr bwMode="auto">
            <a:xfrm>
              <a:off x="1174998" y="1484067"/>
              <a:ext cx="115346" cy="115346"/>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100" name="椭圆 75"/>
            <p:cNvSpPr>
              <a:spLocks noChangeArrowheads="1"/>
            </p:cNvSpPr>
            <p:nvPr/>
          </p:nvSpPr>
          <p:spPr bwMode="auto">
            <a:xfrm>
              <a:off x="1346304" y="1484067"/>
              <a:ext cx="115346" cy="115346"/>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101" name="矩形 76"/>
            <p:cNvSpPr>
              <a:spLocks noChangeArrowheads="1"/>
            </p:cNvSpPr>
            <p:nvPr/>
          </p:nvSpPr>
          <p:spPr bwMode="auto">
            <a:xfrm>
              <a:off x="290362" y="1796732"/>
              <a:ext cx="1669262" cy="76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r>
                <a:rPr lang="zh-CN" altLang="en-US" sz="11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pic>
          <p:nvPicPr>
            <p:cNvPr id="102" name="图片 7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3649" y="226497"/>
              <a:ext cx="562764" cy="566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3897313" y="2189163"/>
            <a:ext cx="2173287" cy="2932112"/>
            <a:chOff x="3897313" y="2189163"/>
            <a:chExt cx="2173287" cy="2932112"/>
          </a:xfrm>
        </p:grpSpPr>
        <p:sp>
          <p:nvSpPr>
            <p:cNvPr id="75" name="矩形 58"/>
            <p:cNvSpPr>
              <a:spLocks noChangeArrowheads="1"/>
            </p:cNvSpPr>
            <p:nvPr/>
          </p:nvSpPr>
          <p:spPr bwMode="auto">
            <a:xfrm>
              <a:off x="3897313" y="2189163"/>
              <a:ext cx="2173287" cy="9755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76" name="矩形 59"/>
            <p:cNvSpPr>
              <a:spLocks noChangeArrowheads="1"/>
            </p:cNvSpPr>
            <p:nvPr/>
          </p:nvSpPr>
          <p:spPr bwMode="auto">
            <a:xfrm>
              <a:off x="3897313" y="3164675"/>
              <a:ext cx="2173287" cy="1956600"/>
            </a:xfrm>
            <a:prstGeom prst="rect">
              <a:avLst/>
            </a:prstGeom>
            <a:solidFill>
              <a:schemeClr val="bg1">
                <a:alpha val="8705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85" name="文本框 60"/>
            <p:cNvSpPr txBox="1">
              <a:spLocks noChangeArrowheads="1"/>
            </p:cNvSpPr>
            <p:nvPr/>
          </p:nvSpPr>
          <p:spPr bwMode="auto">
            <a:xfrm>
              <a:off x="4432946" y="3254266"/>
              <a:ext cx="1236432" cy="36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800" dirty="0">
                  <a:latin typeface=" 汉仪良品线简" panose="00020600040101010101" pitchFamily="18" charset="-122"/>
                  <a:ea typeface=" 汉仪良品线简" panose="00020600040101010101" pitchFamily="18" charset="-122"/>
                </a:rPr>
                <a:t>您的标题</a:t>
              </a:r>
            </a:p>
          </p:txBody>
        </p:sp>
        <p:sp>
          <p:nvSpPr>
            <p:cNvPr id="86" name="椭圆 61"/>
            <p:cNvSpPr>
              <a:spLocks noChangeArrowheads="1"/>
            </p:cNvSpPr>
            <p:nvPr/>
          </p:nvSpPr>
          <p:spPr bwMode="auto">
            <a:xfrm>
              <a:off x="4555247" y="3672897"/>
              <a:ext cx="115282" cy="11532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87" name="椭圆 62"/>
            <p:cNvSpPr>
              <a:spLocks noChangeArrowheads="1"/>
            </p:cNvSpPr>
            <p:nvPr/>
          </p:nvSpPr>
          <p:spPr bwMode="auto">
            <a:xfrm>
              <a:off x="4720507" y="3672897"/>
              <a:ext cx="115282" cy="11532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88" name="椭圆 63"/>
            <p:cNvSpPr>
              <a:spLocks noChangeArrowheads="1"/>
            </p:cNvSpPr>
            <p:nvPr/>
          </p:nvSpPr>
          <p:spPr bwMode="auto">
            <a:xfrm>
              <a:off x="4906402" y="3672897"/>
              <a:ext cx="115282" cy="11532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89" name="椭圆 64"/>
            <p:cNvSpPr>
              <a:spLocks noChangeArrowheads="1"/>
            </p:cNvSpPr>
            <p:nvPr/>
          </p:nvSpPr>
          <p:spPr bwMode="auto">
            <a:xfrm>
              <a:off x="5071662" y="3672897"/>
              <a:ext cx="115282" cy="11532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90" name="矩形 65"/>
            <p:cNvSpPr>
              <a:spLocks noChangeArrowheads="1"/>
            </p:cNvSpPr>
            <p:nvPr/>
          </p:nvSpPr>
          <p:spPr bwMode="auto">
            <a:xfrm>
              <a:off x="4187515" y="3985492"/>
              <a:ext cx="166834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r>
                <a:rPr lang="zh-CN" altLang="en-US" sz="11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pic>
          <p:nvPicPr>
            <p:cNvPr id="91" name="图片 6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1212" y="2379818"/>
              <a:ext cx="601662" cy="60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椭圆 79"/>
            <p:cNvSpPr>
              <a:spLocks noChangeArrowheads="1"/>
            </p:cNvSpPr>
            <p:nvPr/>
          </p:nvSpPr>
          <p:spPr bwMode="auto">
            <a:xfrm>
              <a:off x="5243513" y="3672897"/>
              <a:ext cx="115349" cy="115320"/>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grpSp>
      <p:grpSp>
        <p:nvGrpSpPr>
          <p:cNvPr id="5" name="组合 4"/>
          <p:cNvGrpSpPr/>
          <p:nvPr/>
        </p:nvGrpSpPr>
        <p:grpSpPr>
          <a:xfrm>
            <a:off x="6142371" y="2189163"/>
            <a:ext cx="2174542" cy="2932112"/>
            <a:chOff x="6142371" y="2189163"/>
            <a:chExt cx="2174542" cy="2932112"/>
          </a:xfrm>
        </p:grpSpPr>
        <p:sp>
          <p:nvSpPr>
            <p:cNvPr id="105" name="矩形 80"/>
            <p:cNvSpPr>
              <a:spLocks noChangeArrowheads="1"/>
            </p:cNvSpPr>
            <p:nvPr/>
          </p:nvSpPr>
          <p:spPr bwMode="auto">
            <a:xfrm>
              <a:off x="6142371" y="2189163"/>
              <a:ext cx="2174542" cy="97551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106" name="矩形 81"/>
            <p:cNvSpPr>
              <a:spLocks noChangeArrowheads="1"/>
            </p:cNvSpPr>
            <p:nvPr/>
          </p:nvSpPr>
          <p:spPr bwMode="auto">
            <a:xfrm>
              <a:off x="6142371" y="3164675"/>
              <a:ext cx="2174542" cy="1956600"/>
            </a:xfrm>
            <a:prstGeom prst="rect">
              <a:avLst/>
            </a:prstGeom>
            <a:solidFill>
              <a:schemeClr val="bg1">
                <a:alpha val="8705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107" name="文本框 82"/>
            <p:cNvSpPr txBox="1">
              <a:spLocks noChangeArrowheads="1"/>
            </p:cNvSpPr>
            <p:nvPr/>
          </p:nvSpPr>
          <p:spPr bwMode="auto">
            <a:xfrm>
              <a:off x="6678313" y="3254266"/>
              <a:ext cx="1237146" cy="36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800" dirty="0">
                  <a:latin typeface=" 汉仪良品线简" panose="00020600040101010101" pitchFamily="18" charset="-122"/>
                  <a:ea typeface=" 汉仪良品线简" panose="00020600040101010101" pitchFamily="18" charset="-122"/>
                </a:rPr>
                <a:t>您的标题</a:t>
              </a:r>
            </a:p>
          </p:txBody>
        </p:sp>
        <p:sp>
          <p:nvSpPr>
            <p:cNvPr id="108" name="椭圆 83"/>
            <p:cNvSpPr>
              <a:spLocks noChangeArrowheads="1"/>
            </p:cNvSpPr>
            <p:nvPr/>
          </p:nvSpPr>
          <p:spPr bwMode="auto">
            <a:xfrm>
              <a:off x="6800686" y="3672897"/>
              <a:ext cx="115349" cy="11532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109" name="椭圆 84"/>
            <p:cNvSpPr>
              <a:spLocks noChangeArrowheads="1"/>
            </p:cNvSpPr>
            <p:nvPr/>
          </p:nvSpPr>
          <p:spPr bwMode="auto">
            <a:xfrm>
              <a:off x="6966041" y="3672897"/>
              <a:ext cx="115349" cy="11532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110" name="椭圆 85"/>
            <p:cNvSpPr>
              <a:spLocks noChangeArrowheads="1"/>
            </p:cNvSpPr>
            <p:nvPr/>
          </p:nvSpPr>
          <p:spPr bwMode="auto">
            <a:xfrm>
              <a:off x="7152043" y="3672897"/>
              <a:ext cx="115349" cy="11532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111" name="椭圆 86"/>
            <p:cNvSpPr>
              <a:spLocks noChangeArrowheads="1"/>
            </p:cNvSpPr>
            <p:nvPr/>
          </p:nvSpPr>
          <p:spPr bwMode="auto">
            <a:xfrm>
              <a:off x="7317398" y="3672897"/>
              <a:ext cx="115349" cy="115320"/>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112" name="椭圆 87"/>
            <p:cNvSpPr>
              <a:spLocks noChangeArrowheads="1"/>
            </p:cNvSpPr>
            <p:nvPr/>
          </p:nvSpPr>
          <p:spPr bwMode="auto">
            <a:xfrm>
              <a:off x="7488709" y="3672897"/>
              <a:ext cx="115349" cy="115320"/>
            </a:xfrm>
            <a:prstGeom prst="ellipse">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sp>
          <p:nvSpPr>
            <p:cNvPr id="113" name="矩形 88"/>
            <p:cNvSpPr>
              <a:spLocks noChangeArrowheads="1"/>
            </p:cNvSpPr>
            <p:nvPr/>
          </p:nvSpPr>
          <p:spPr bwMode="auto">
            <a:xfrm>
              <a:off x="6432740" y="3985492"/>
              <a:ext cx="166930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r>
                <a:rPr lang="zh-CN" altLang="en-US" sz="11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pic>
          <p:nvPicPr>
            <p:cNvPr id="114" name="图片 8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43845" y="2353452"/>
              <a:ext cx="647093" cy="646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7464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23" presetClass="entr" presetSubtype="528"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p:cTn id="20" dur="500" fill="hold"/>
                                        <p:tgtEl>
                                          <p:spTgt spid="41"/>
                                        </p:tgtEl>
                                        <p:attrNameLst>
                                          <p:attrName>ppt_w</p:attrName>
                                        </p:attrNameLst>
                                      </p:cBhvr>
                                      <p:tavLst>
                                        <p:tav tm="0">
                                          <p:val>
                                            <p:fltVal val="0"/>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anim calcmode="lin" valueType="num">
                                      <p:cBhvr>
                                        <p:cTn id="22" dur="500" fill="hold"/>
                                        <p:tgtEl>
                                          <p:spTgt spid="41"/>
                                        </p:tgtEl>
                                        <p:attrNameLst>
                                          <p:attrName>ppt_x</p:attrName>
                                        </p:attrNameLst>
                                      </p:cBhvr>
                                      <p:tavLst>
                                        <p:tav tm="0">
                                          <p:val>
                                            <p:fltVal val="0.5"/>
                                          </p:val>
                                        </p:tav>
                                        <p:tav tm="100000">
                                          <p:val>
                                            <p:strVal val="#ppt_x"/>
                                          </p:val>
                                        </p:tav>
                                      </p:tavLst>
                                    </p:anim>
                                    <p:anim calcmode="lin" valueType="num">
                                      <p:cBhvr>
                                        <p:cTn id="23" dur="500" fill="hold"/>
                                        <p:tgtEl>
                                          <p:spTgt spid="41"/>
                                        </p:tgtEl>
                                        <p:attrNameLst>
                                          <p:attrName>ppt_y</p:attrName>
                                        </p:attrNameLst>
                                      </p:cBhvr>
                                      <p:tavLst>
                                        <p:tav tm="0">
                                          <p:val>
                                            <p:fltVal val="0.5"/>
                                          </p:val>
                                        </p:tav>
                                        <p:tav tm="100000">
                                          <p:val>
                                            <p:strVal val="#ppt_y"/>
                                          </p:val>
                                        </p:tav>
                                      </p:tavLst>
                                    </p:anim>
                                  </p:childTnLst>
                                </p:cTn>
                              </p:par>
                            </p:childTnLst>
                          </p:cTn>
                        </p:par>
                        <p:par>
                          <p:cTn id="24" fill="hold">
                            <p:stCondLst>
                              <p:cond delay="2000"/>
                            </p:stCondLst>
                            <p:childTnLst>
                              <p:par>
                                <p:cTn id="25" presetID="23" presetClass="entr" presetSubtype="52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 calcmode="lin" valueType="num">
                                      <p:cBhvr>
                                        <p:cTn id="29" dur="500" fill="hold"/>
                                        <p:tgtEl>
                                          <p:spTgt spid="6"/>
                                        </p:tgtEl>
                                        <p:attrNameLst>
                                          <p:attrName>ppt_x</p:attrName>
                                        </p:attrNameLst>
                                      </p:cBhvr>
                                      <p:tavLst>
                                        <p:tav tm="0">
                                          <p:val>
                                            <p:fltVal val="0.5"/>
                                          </p:val>
                                        </p:tav>
                                        <p:tav tm="100000">
                                          <p:val>
                                            <p:strVal val="#ppt_x"/>
                                          </p:val>
                                        </p:tav>
                                      </p:tavLst>
                                    </p:anim>
                                    <p:anim calcmode="lin" valueType="num">
                                      <p:cBhvr>
                                        <p:cTn id="30" dur="500" fill="hold"/>
                                        <p:tgtEl>
                                          <p:spTgt spid="6"/>
                                        </p:tgtEl>
                                        <p:attrNameLst>
                                          <p:attrName>ppt_y</p:attrName>
                                        </p:attrNameLst>
                                      </p:cBhvr>
                                      <p:tavLst>
                                        <p:tav tm="0">
                                          <p:val>
                                            <p:fltVal val="0.5"/>
                                          </p:val>
                                        </p:tav>
                                        <p:tav tm="100000">
                                          <p:val>
                                            <p:strVal val="#ppt_y"/>
                                          </p:val>
                                        </p:tav>
                                      </p:tavLst>
                                    </p:anim>
                                  </p:childTnLst>
                                </p:cTn>
                              </p:par>
                            </p:childTnLst>
                          </p:cTn>
                        </p:par>
                        <p:par>
                          <p:cTn id="31" fill="hold">
                            <p:stCondLst>
                              <p:cond delay="2500"/>
                            </p:stCondLst>
                            <p:childTnLst>
                              <p:par>
                                <p:cTn id="32" presetID="23" presetClass="entr" presetSubtype="52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 calcmode="lin" valueType="num">
                                      <p:cBhvr>
                                        <p:cTn id="36" dur="500" fill="hold"/>
                                        <p:tgtEl>
                                          <p:spTgt spid="5"/>
                                        </p:tgtEl>
                                        <p:attrNameLst>
                                          <p:attrName>ppt_x</p:attrName>
                                        </p:attrNameLst>
                                      </p:cBhvr>
                                      <p:tavLst>
                                        <p:tav tm="0">
                                          <p:val>
                                            <p:fltVal val="0.5"/>
                                          </p:val>
                                        </p:tav>
                                        <p:tav tm="100000">
                                          <p:val>
                                            <p:strVal val="#ppt_x"/>
                                          </p:val>
                                        </p:tav>
                                      </p:tavLst>
                                    </p:anim>
                                    <p:anim calcmode="lin" valueType="num">
                                      <p:cBhvr>
                                        <p:cTn id="37" dur="500" fill="hold"/>
                                        <p:tgtEl>
                                          <p:spTgt spid="5"/>
                                        </p:tgtEl>
                                        <p:attrNameLst>
                                          <p:attrName>ppt_y</p:attrName>
                                        </p:attrNameLst>
                                      </p:cBhvr>
                                      <p:tavLst>
                                        <p:tav tm="0">
                                          <p:val>
                                            <p:fltVal val="0.5"/>
                                          </p:val>
                                        </p:tav>
                                        <p:tav tm="100000">
                                          <p:val>
                                            <p:strVal val="#ppt_y"/>
                                          </p:val>
                                        </p:tav>
                                      </p:tavLst>
                                    </p:anim>
                                  </p:childTnLst>
                                </p:cTn>
                              </p:par>
                            </p:childTnLst>
                          </p:cTn>
                        </p:par>
                        <p:par>
                          <p:cTn id="38" fill="hold">
                            <p:stCondLst>
                              <p:cond delay="3000"/>
                            </p:stCondLst>
                            <p:childTnLst>
                              <p:par>
                                <p:cTn id="39" presetID="23" presetClass="entr" presetSubtype="528" fill="hold" nodeType="afterEffect">
                                  <p:stCondLst>
                                    <p:cond delay="0"/>
                                  </p:stCondLst>
                                  <p:childTnLst>
                                    <p:set>
                                      <p:cBhvr>
                                        <p:cTn id="40" dur="1" fill="hold">
                                          <p:stCondLst>
                                            <p:cond delay="0"/>
                                          </p:stCondLst>
                                        </p:cTn>
                                        <p:tgtEl>
                                          <p:spTgt spid="92"/>
                                        </p:tgtEl>
                                        <p:attrNameLst>
                                          <p:attrName>style.visibility</p:attrName>
                                        </p:attrNameLst>
                                      </p:cBhvr>
                                      <p:to>
                                        <p:strVal val="visible"/>
                                      </p:to>
                                    </p:set>
                                    <p:anim calcmode="lin" valueType="num">
                                      <p:cBhvr>
                                        <p:cTn id="41" dur="500" fill="hold"/>
                                        <p:tgtEl>
                                          <p:spTgt spid="92"/>
                                        </p:tgtEl>
                                        <p:attrNameLst>
                                          <p:attrName>ppt_w</p:attrName>
                                        </p:attrNameLst>
                                      </p:cBhvr>
                                      <p:tavLst>
                                        <p:tav tm="0">
                                          <p:val>
                                            <p:fltVal val="0"/>
                                          </p:val>
                                        </p:tav>
                                        <p:tav tm="100000">
                                          <p:val>
                                            <p:strVal val="#ppt_w"/>
                                          </p:val>
                                        </p:tav>
                                      </p:tavLst>
                                    </p:anim>
                                    <p:anim calcmode="lin" valueType="num">
                                      <p:cBhvr>
                                        <p:cTn id="42" dur="500" fill="hold"/>
                                        <p:tgtEl>
                                          <p:spTgt spid="92"/>
                                        </p:tgtEl>
                                        <p:attrNameLst>
                                          <p:attrName>ppt_h</p:attrName>
                                        </p:attrNameLst>
                                      </p:cBhvr>
                                      <p:tavLst>
                                        <p:tav tm="0">
                                          <p:val>
                                            <p:fltVal val="0"/>
                                          </p:val>
                                        </p:tav>
                                        <p:tav tm="100000">
                                          <p:val>
                                            <p:strVal val="#ppt_h"/>
                                          </p:val>
                                        </p:tav>
                                      </p:tavLst>
                                    </p:anim>
                                    <p:anim calcmode="lin" valueType="num">
                                      <p:cBhvr>
                                        <p:cTn id="43" dur="500" fill="hold"/>
                                        <p:tgtEl>
                                          <p:spTgt spid="92"/>
                                        </p:tgtEl>
                                        <p:attrNameLst>
                                          <p:attrName>ppt_x</p:attrName>
                                        </p:attrNameLst>
                                      </p:cBhvr>
                                      <p:tavLst>
                                        <p:tav tm="0">
                                          <p:val>
                                            <p:fltVal val="0.5"/>
                                          </p:val>
                                        </p:tav>
                                        <p:tav tm="100000">
                                          <p:val>
                                            <p:strVal val="#ppt_x"/>
                                          </p:val>
                                        </p:tav>
                                      </p:tavLst>
                                    </p:anim>
                                    <p:anim calcmode="lin" valueType="num">
                                      <p:cBhvr>
                                        <p:cTn id="44" dur="500" fill="hold"/>
                                        <p:tgtEl>
                                          <p:spTgt spid="9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E:\Desktop\新建文件夹\水粉花和蜜蜂\57b1afbc82931-0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93526" y="3631381"/>
            <a:ext cx="2520280" cy="325398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95006" y="2397338"/>
            <a:ext cx="2019201" cy="923330"/>
          </a:xfrm>
          <a:prstGeom prst="rect">
            <a:avLst/>
          </a:prstGeom>
          <a:noFill/>
        </p:spPr>
        <p:txBody>
          <a:bodyPr wrap="square" rtlCol="0">
            <a:spAutoFit/>
          </a:bodyPr>
          <a:lstStyle/>
          <a:p>
            <a:r>
              <a:rPr lang="en-US" altLang="zh-CN" sz="5400" dirty="0" smtClean="0">
                <a:latin typeface=" 汉仪良品线简" panose="00020600040101010101" pitchFamily="18" charset="-122"/>
                <a:ea typeface=" 汉仪良品线简" panose="00020600040101010101" pitchFamily="18" charset="-122"/>
              </a:rPr>
              <a:t>PART</a:t>
            </a:r>
            <a:endParaRPr lang="zh-CN" altLang="en-US" sz="5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2860800" y="3325367"/>
            <a:ext cx="6906814" cy="0"/>
          </a:xfrm>
          <a:prstGeom prst="line">
            <a:avLst/>
          </a:prstGeom>
          <a:ln w="762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860800" y="3420289"/>
            <a:ext cx="6906814" cy="584775"/>
          </a:xfrm>
          <a:prstGeom prst="rect">
            <a:avLst/>
          </a:prstGeom>
          <a:noFill/>
        </p:spPr>
        <p:txBody>
          <a:bodyPr wrap="square" rtlCol="0">
            <a:spAutoFit/>
          </a:bodyPr>
          <a:lstStyle/>
          <a:p>
            <a:pPr algn="ctr"/>
            <a:r>
              <a:rPr lang="zh-CN" altLang="en-US" sz="3200" dirty="0" smtClean="0">
                <a:latin typeface=" 汉仪良品线简" panose="00020600040101010101" pitchFamily="18" charset="-122"/>
                <a:ea typeface=" 汉仪良品线简" panose="00020600040101010101" pitchFamily="18" charset="-122"/>
              </a:rPr>
              <a:t>点击此处添加您的标题</a:t>
            </a:r>
            <a:endParaRPr lang="zh-CN" altLang="en-US" sz="3200" dirty="0">
              <a:latin typeface=" 汉仪良品线简" panose="00020600040101010101" pitchFamily="18" charset="-122"/>
              <a:ea typeface=" 汉仪良品线简" panose="00020600040101010101" pitchFamily="18" charset="-122"/>
            </a:endParaRPr>
          </a:p>
        </p:txBody>
      </p:sp>
      <p:grpSp>
        <p:nvGrpSpPr>
          <p:cNvPr id="124" name="组合 123"/>
          <p:cNvGrpSpPr/>
          <p:nvPr/>
        </p:nvGrpSpPr>
        <p:grpSpPr>
          <a:xfrm>
            <a:off x="6599262" y="1744746"/>
            <a:ext cx="978375" cy="1305183"/>
            <a:chOff x="5309693" y="473167"/>
            <a:chExt cx="3046412" cy="4064001"/>
          </a:xfrm>
        </p:grpSpPr>
        <p:sp>
          <p:nvSpPr>
            <p:cNvPr id="125" name="Freeform 134"/>
            <p:cNvSpPr>
              <a:spLocks/>
            </p:cNvSpPr>
            <p:nvPr/>
          </p:nvSpPr>
          <p:spPr bwMode="auto">
            <a:xfrm>
              <a:off x="5309693" y="2857592"/>
              <a:ext cx="615950" cy="825500"/>
            </a:xfrm>
            <a:custGeom>
              <a:avLst/>
              <a:gdLst>
                <a:gd name="T0" fmla="*/ 0 w 388"/>
                <a:gd name="T1" fmla="*/ 0 h 520"/>
                <a:gd name="T2" fmla="*/ 0 w 388"/>
                <a:gd name="T3" fmla="*/ 520 h 520"/>
                <a:gd name="T4" fmla="*/ 388 w 388"/>
                <a:gd name="T5" fmla="*/ 95 h 520"/>
                <a:gd name="T6" fmla="*/ 0 w 388"/>
                <a:gd name="T7" fmla="*/ 0 h 520"/>
              </a:gdLst>
              <a:ahLst/>
              <a:cxnLst>
                <a:cxn ang="0">
                  <a:pos x="T0" y="T1"/>
                </a:cxn>
                <a:cxn ang="0">
                  <a:pos x="T2" y="T3"/>
                </a:cxn>
                <a:cxn ang="0">
                  <a:pos x="T4" y="T5"/>
                </a:cxn>
                <a:cxn ang="0">
                  <a:pos x="T6" y="T7"/>
                </a:cxn>
              </a:cxnLst>
              <a:rect l="0" t="0" r="r" b="b"/>
              <a:pathLst>
                <a:path w="388" h="520">
                  <a:moveTo>
                    <a:pt x="0" y="0"/>
                  </a:moveTo>
                  <a:lnTo>
                    <a:pt x="0" y="520"/>
                  </a:lnTo>
                  <a:lnTo>
                    <a:pt x="388" y="95"/>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135"/>
            <p:cNvSpPr>
              <a:spLocks/>
            </p:cNvSpPr>
            <p:nvPr/>
          </p:nvSpPr>
          <p:spPr bwMode="auto">
            <a:xfrm>
              <a:off x="5309693" y="2063842"/>
              <a:ext cx="615950" cy="944563"/>
            </a:xfrm>
            <a:custGeom>
              <a:avLst/>
              <a:gdLst>
                <a:gd name="T0" fmla="*/ 341 w 388"/>
                <a:gd name="T1" fmla="*/ 0 h 595"/>
                <a:gd name="T2" fmla="*/ 0 w 388"/>
                <a:gd name="T3" fmla="*/ 500 h 595"/>
                <a:gd name="T4" fmla="*/ 388 w 388"/>
                <a:gd name="T5" fmla="*/ 595 h 595"/>
                <a:gd name="T6" fmla="*/ 341 w 388"/>
                <a:gd name="T7" fmla="*/ 0 h 595"/>
              </a:gdLst>
              <a:ahLst/>
              <a:cxnLst>
                <a:cxn ang="0">
                  <a:pos x="T0" y="T1"/>
                </a:cxn>
                <a:cxn ang="0">
                  <a:pos x="T2" y="T3"/>
                </a:cxn>
                <a:cxn ang="0">
                  <a:pos x="T4" y="T5"/>
                </a:cxn>
                <a:cxn ang="0">
                  <a:pos x="T6" y="T7"/>
                </a:cxn>
              </a:cxnLst>
              <a:rect l="0" t="0" r="r" b="b"/>
              <a:pathLst>
                <a:path w="388" h="595">
                  <a:moveTo>
                    <a:pt x="341" y="0"/>
                  </a:moveTo>
                  <a:lnTo>
                    <a:pt x="0" y="500"/>
                  </a:lnTo>
                  <a:lnTo>
                    <a:pt x="388" y="595"/>
                  </a:lnTo>
                  <a:lnTo>
                    <a:pt x="341"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136"/>
            <p:cNvSpPr>
              <a:spLocks/>
            </p:cNvSpPr>
            <p:nvPr/>
          </p:nvSpPr>
          <p:spPr bwMode="auto">
            <a:xfrm>
              <a:off x="5309693" y="3008405"/>
              <a:ext cx="930275" cy="674688"/>
            </a:xfrm>
            <a:custGeom>
              <a:avLst/>
              <a:gdLst>
                <a:gd name="T0" fmla="*/ 388 w 586"/>
                <a:gd name="T1" fmla="*/ 0 h 425"/>
                <a:gd name="T2" fmla="*/ 0 w 586"/>
                <a:gd name="T3" fmla="*/ 425 h 425"/>
                <a:gd name="T4" fmla="*/ 586 w 586"/>
                <a:gd name="T5" fmla="*/ 406 h 425"/>
                <a:gd name="T6" fmla="*/ 388 w 586"/>
                <a:gd name="T7" fmla="*/ 0 h 425"/>
              </a:gdLst>
              <a:ahLst/>
              <a:cxnLst>
                <a:cxn ang="0">
                  <a:pos x="T0" y="T1"/>
                </a:cxn>
                <a:cxn ang="0">
                  <a:pos x="T2" y="T3"/>
                </a:cxn>
                <a:cxn ang="0">
                  <a:pos x="T4" y="T5"/>
                </a:cxn>
                <a:cxn ang="0">
                  <a:pos x="T6" y="T7"/>
                </a:cxn>
              </a:cxnLst>
              <a:rect l="0" t="0" r="r" b="b"/>
              <a:pathLst>
                <a:path w="586" h="425">
                  <a:moveTo>
                    <a:pt x="388" y="0"/>
                  </a:moveTo>
                  <a:lnTo>
                    <a:pt x="0" y="425"/>
                  </a:lnTo>
                  <a:lnTo>
                    <a:pt x="586" y="406"/>
                  </a:lnTo>
                  <a:lnTo>
                    <a:pt x="388"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137"/>
            <p:cNvSpPr>
              <a:spLocks/>
            </p:cNvSpPr>
            <p:nvPr/>
          </p:nvSpPr>
          <p:spPr bwMode="auto">
            <a:xfrm>
              <a:off x="5851030" y="2063842"/>
              <a:ext cx="388937" cy="944563"/>
            </a:xfrm>
            <a:custGeom>
              <a:avLst/>
              <a:gdLst>
                <a:gd name="T0" fmla="*/ 0 w 245"/>
                <a:gd name="T1" fmla="*/ 0 h 595"/>
                <a:gd name="T2" fmla="*/ 47 w 245"/>
                <a:gd name="T3" fmla="*/ 595 h 595"/>
                <a:gd name="T4" fmla="*/ 245 w 245"/>
                <a:gd name="T5" fmla="*/ 302 h 595"/>
                <a:gd name="T6" fmla="*/ 0 w 245"/>
                <a:gd name="T7" fmla="*/ 0 h 595"/>
              </a:gdLst>
              <a:ahLst/>
              <a:cxnLst>
                <a:cxn ang="0">
                  <a:pos x="T0" y="T1"/>
                </a:cxn>
                <a:cxn ang="0">
                  <a:pos x="T2" y="T3"/>
                </a:cxn>
                <a:cxn ang="0">
                  <a:pos x="T4" y="T5"/>
                </a:cxn>
                <a:cxn ang="0">
                  <a:pos x="T6" y="T7"/>
                </a:cxn>
              </a:cxnLst>
              <a:rect l="0" t="0" r="r" b="b"/>
              <a:pathLst>
                <a:path w="245" h="595">
                  <a:moveTo>
                    <a:pt x="0" y="0"/>
                  </a:moveTo>
                  <a:lnTo>
                    <a:pt x="47" y="595"/>
                  </a:lnTo>
                  <a:lnTo>
                    <a:pt x="245" y="302"/>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138"/>
            <p:cNvSpPr>
              <a:spLocks/>
            </p:cNvSpPr>
            <p:nvPr/>
          </p:nvSpPr>
          <p:spPr bwMode="auto">
            <a:xfrm>
              <a:off x="5851030" y="1073242"/>
              <a:ext cx="688975" cy="990600"/>
            </a:xfrm>
            <a:custGeom>
              <a:avLst/>
              <a:gdLst>
                <a:gd name="T0" fmla="*/ 0 w 434"/>
                <a:gd name="T1" fmla="*/ 624 h 624"/>
                <a:gd name="T2" fmla="*/ 340 w 434"/>
                <a:gd name="T3" fmla="*/ 387 h 624"/>
                <a:gd name="T4" fmla="*/ 434 w 434"/>
                <a:gd name="T5" fmla="*/ 0 h 624"/>
                <a:gd name="T6" fmla="*/ 0 w 434"/>
                <a:gd name="T7" fmla="*/ 624 h 624"/>
              </a:gdLst>
              <a:ahLst/>
              <a:cxnLst>
                <a:cxn ang="0">
                  <a:pos x="T0" y="T1"/>
                </a:cxn>
                <a:cxn ang="0">
                  <a:pos x="T2" y="T3"/>
                </a:cxn>
                <a:cxn ang="0">
                  <a:pos x="T4" y="T5"/>
                </a:cxn>
                <a:cxn ang="0">
                  <a:pos x="T6" y="T7"/>
                </a:cxn>
              </a:cxnLst>
              <a:rect l="0" t="0" r="r" b="b"/>
              <a:pathLst>
                <a:path w="434" h="624">
                  <a:moveTo>
                    <a:pt x="0" y="624"/>
                  </a:moveTo>
                  <a:lnTo>
                    <a:pt x="340" y="387"/>
                  </a:lnTo>
                  <a:lnTo>
                    <a:pt x="434" y="0"/>
                  </a:lnTo>
                  <a:lnTo>
                    <a:pt x="0" y="624"/>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139"/>
            <p:cNvSpPr>
              <a:spLocks/>
            </p:cNvSpPr>
            <p:nvPr/>
          </p:nvSpPr>
          <p:spPr bwMode="auto">
            <a:xfrm>
              <a:off x="5851030" y="2047967"/>
              <a:ext cx="735012" cy="495300"/>
            </a:xfrm>
            <a:custGeom>
              <a:avLst/>
              <a:gdLst>
                <a:gd name="T0" fmla="*/ 0 w 463"/>
                <a:gd name="T1" fmla="*/ 10 h 312"/>
                <a:gd name="T2" fmla="*/ 245 w 463"/>
                <a:gd name="T3" fmla="*/ 312 h 312"/>
                <a:gd name="T4" fmla="*/ 463 w 463"/>
                <a:gd name="T5" fmla="*/ 0 h 312"/>
                <a:gd name="T6" fmla="*/ 0 w 463"/>
                <a:gd name="T7" fmla="*/ 10 h 312"/>
              </a:gdLst>
              <a:ahLst/>
              <a:cxnLst>
                <a:cxn ang="0">
                  <a:pos x="T0" y="T1"/>
                </a:cxn>
                <a:cxn ang="0">
                  <a:pos x="T2" y="T3"/>
                </a:cxn>
                <a:cxn ang="0">
                  <a:pos x="T4" y="T5"/>
                </a:cxn>
                <a:cxn ang="0">
                  <a:pos x="T6" y="T7"/>
                </a:cxn>
              </a:cxnLst>
              <a:rect l="0" t="0" r="r" b="b"/>
              <a:pathLst>
                <a:path w="463" h="312">
                  <a:moveTo>
                    <a:pt x="0" y="10"/>
                  </a:moveTo>
                  <a:lnTo>
                    <a:pt x="245" y="312"/>
                  </a:lnTo>
                  <a:lnTo>
                    <a:pt x="463" y="0"/>
                  </a:lnTo>
                  <a:lnTo>
                    <a:pt x="0" y="1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140"/>
            <p:cNvSpPr>
              <a:spLocks/>
            </p:cNvSpPr>
            <p:nvPr/>
          </p:nvSpPr>
          <p:spPr bwMode="auto">
            <a:xfrm>
              <a:off x="5851030" y="1687605"/>
              <a:ext cx="735012" cy="376238"/>
            </a:xfrm>
            <a:custGeom>
              <a:avLst/>
              <a:gdLst>
                <a:gd name="T0" fmla="*/ 340 w 463"/>
                <a:gd name="T1" fmla="*/ 0 h 237"/>
                <a:gd name="T2" fmla="*/ 0 w 463"/>
                <a:gd name="T3" fmla="*/ 237 h 237"/>
                <a:gd name="T4" fmla="*/ 463 w 463"/>
                <a:gd name="T5" fmla="*/ 227 h 237"/>
                <a:gd name="T6" fmla="*/ 340 w 463"/>
                <a:gd name="T7" fmla="*/ 0 h 237"/>
              </a:gdLst>
              <a:ahLst/>
              <a:cxnLst>
                <a:cxn ang="0">
                  <a:pos x="T0" y="T1"/>
                </a:cxn>
                <a:cxn ang="0">
                  <a:pos x="T2" y="T3"/>
                </a:cxn>
                <a:cxn ang="0">
                  <a:pos x="T4" y="T5"/>
                </a:cxn>
                <a:cxn ang="0">
                  <a:pos x="T6" y="T7"/>
                </a:cxn>
              </a:cxnLst>
              <a:rect l="0" t="0" r="r" b="b"/>
              <a:pathLst>
                <a:path w="463" h="237">
                  <a:moveTo>
                    <a:pt x="340" y="0"/>
                  </a:moveTo>
                  <a:lnTo>
                    <a:pt x="0" y="237"/>
                  </a:lnTo>
                  <a:lnTo>
                    <a:pt x="463" y="227"/>
                  </a:lnTo>
                  <a:lnTo>
                    <a:pt x="34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141"/>
            <p:cNvSpPr>
              <a:spLocks/>
            </p:cNvSpPr>
            <p:nvPr/>
          </p:nvSpPr>
          <p:spPr bwMode="auto">
            <a:xfrm>
              <a:off x="6390780" y="1073242"/>
              <a:ext cx="525462" cy="614363"/>
            </a:xfrm>
            <a:custGeom>
              <a:avLst/>
              <a:gdLst>
                <a:gd name="T0" fmla="*/ 94 w 331"/>
                <a:gd name="T1" fmla="*/ 0 h 387"/>
                <a:gd name="T2" fmla="*/ 0 w 331"/>
                <a:gd name="T3" fmla="*/ 387 h 387"/>
                <a:gd name="T4" fmla="*/ 331 w 331"/>
                <a:gd name="T5" fmla="*/ 302 h 387"/>
                <a:gd name="T6" fmla="*/ 94 w 331"/>
                <a:gd name="T7" fmla="*/ 0 h 387"/>
              </a:gdLst>
              <a:ahLst/>
              <a:cxnLst>
                <a:cxn ang="0">
                  <a:pos x="T0" y="T1"/>
                </a:cxn>
                <a:cxn ang="0">
                  <a:pos x="T2" y="T3"/>
                </a:cxn>
                <a:cxn ang="0">
                  <a:pos x="T4" y="T5"/>
                </a:cxn>
                <a:cxn ang="0">
                  <a:pos x="T6" y="T7"/>
                </a:cxn>
              </a:cxnLst>
              <a:rect l="0" t="0" r="r" b="b"/>
              <a:pathLst>
                <a:path w="331" h="387">
                  <a:moveTo>
                    <a:pt x="94" y="0"/>
                  </a:moveTo>
                  <a:lnTo>
                    <a:pt x="0" y="387"/>
                  </a:lnTo>
                  <a:lnTo>
                    <a:pt x="331" y="302"/>
                  </a:lnTo>
                  <a:lnTo>
                    <a:pt x="94"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142"/>
            <p:cNvSpPr>
              <a:spLocks/>
            </p:cNvSpPr>
            <p:nvPr/>
          </p:nvSpPr>
          <p:spPr bwMode="auto">
            <a:xfrm>
              <a:off x="6390780" y="1552667"/>
              <a:ext cx="525462" cy="495300"/>
            </a:xfrm>
            <a:custGeom>
              <a:avLst/>
              <a:gdLst>
                <a:gd name="T0" fmla="*/ 0 w 331"/>
                <a:gd name="T1" fmla="*/ 85 h 312"/>
                <a:gd name="T2" fmla="*/ 123 w 331"/>
                <a:gd name="T3" fmla="*/ 312 h 312"/>
                <a:gd name="T4" fmla="*/ 331 w 331"/>
                <a:gd name="T5" fmla="*/ 0 h 312"/>
                <a:gd name="T6" fmla="*/ 0 w 331"/>
                <a:gd name="T7" fmla="*/ 85 h 312"/>
              </a:gdLst>
              <a:ahLst/>
              <a:cxnLst>
                <a:cxn ang="0">
                  <a:pos x="T0" y="T1"/>
                </a:cxn>
                <a:cxn ang="0">
                  <a:pos x="T2" y="T3"/>
                </a:cxn>
                <a:cxn ang="0">
                  <a:pos x="T4" y="T5"/>
                </a:cxn>
                <a:cxn ang="0">
                  <a:pos x="T6" y="T7"/>
                </a:cxn>
              </a:cxnLst>
              <a:rect l="0" t="0" r="r" b="b"/>
              <a:pathLst>
                <a:path w="331" h="312">
                  <a:moveTo>
                    <a:pt x="0" y="85"/>
                  </a:moveTo>
                  <a:lnTo>
                    <a:pt x="123" y="312"/>
                  </a:lnTo>
                  <a:lnTo>
                    <a:pt x="331" y="0"/>
                  </a:lnTo>
                  <a:lnTo>
                    <a:pt x="0" y="85"/>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143"/>
            <p:cNvSpPr>
              <a:spLocks/>
            </p:cNvSpPr>
            <p:nvPr/>
          </p:nvSpPr>
          <p:spPr bwMode="auto">
            <a:xfrm>
              <a:off x="6239968" y="3008405"/>
              <a:ext cx="706437" cy="658813"/>
            </a:xfrm>
            <a:custGeom>
              <a:avLst/>
              <a:gdLst>
                <a:gd name="T0" fmla="*/ 0 w 445"/>
                <a:gd name="T1" fmla="*/ 406 h 415"/>
                <a:gd name="T2" fmla="*/ 426 w 445"/>
                <a:gd name="T3" fmla="*/ 415 h 415"/>
                <a:gd name="T4" fmla="*/ 445 w 445"/>
                <a:gd name="T5" fmla="*/ 0 h 415"/>
                <a:gd name="T6" fmla="*/ 0 w 445"/>
                <a:gd name="T7" fmla="*/ 406 h 415"/>
              </a:gdLst>
              <a:ahLst/>
              <a:cxnLst>
                <a:cxn ang="0">
                  <a:pos x="T0" y="T1"/>
                </a:cxn>
                <a:cxn ang="0">
                  <a:pos x="T2" y="T3"/>
                </a:cxn>
                <a:cxn ang="0">
                  <a:pos x="T4" y="T5"/>
                </a:cxn>
                <a:cxn ang="0">
                  <a:pos x="T6" y="T7"/>
                </a:cxn>
              </a:cxnLst>
              <a:rect l="0" t="0" r="r" b="b"/>
              <a:pathLst>
                <a:path w="445" h="415">
                  <a:moveTo>
                    <a:pt x="0" y="406"/>
                  </a:moveTo>
                  <a:lnTo>
                    <a:pt x="426" y="415"/>
                  </a:lnTo>
                  <a:lnTo>
                    <a:pt x="445" y="0"/>
                  </a:lnTo>
                  <a:lnTo>
                    <a:pt x="0" y="406"/>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144"/>
            <p:cNvSpPr>
              <a:spLocks/>
            </p:cNvSpPr>
            <p:nvPr/>
          </p:nvSpPr>
          <p:spPr bwMode="auto">
            <a:xfrm>
              <a:off x="5925643" y="3008405"/>
              <a:ext cx="1020762" cy="644525"/>
            </a:xfrm>
            <a:custGeom>
              <a:avLst/>
              <a:gdLst>
                <a:gd name="T0" fmla="*/ 0 w 643"/>
                <a:gd name="T1" fmla="*/ 0 h 406"/>
                <a:gd name="T2" fmla="*/ 198 w 643"/>
                <a:gd name="T3" fmla="*/ 406 h 406"/>
                <a:gd name="T4" fmla="*/ 643 w 643"/>
                <a:gd name="T5" fmla="*/ 0 h 406"/>
                <a:gd name="T6" fmla="*/ 0 w 643"/>
                <a:gd name="T7" fmla="*/ 0 h 406"/>
              </a:gdLst>
              <a:ahLst/>
              <a:cxnLst>
                <a:cxn ang="0">
                  <a:pos x="T0" y="T1"/>
                </a:cxn>
                <a:cxn ang="0">
                  <a:pos x="T2" y="T3"/>
                </a:cxn>
                <a:cxn ang="0">
                  <a:pos x="T4" y="T5"/>
                </a:cxn>
                <a:cxn ang="0">
                  <a:pos x="T6" y="T7"/>
                </a:cxn>
              </a:cxnLst>
              <a:rect l="0" t="0" r="r" b="b"/>
              <a:pathLst>
                <a:path w="643" h="406">
                  <a:moveTo>
                    <a:pt x="0" y="0"/>
                  </a:moveTo>
                  <a:lnTo>
                    <a:pt x="198" y="406"/>
                  </a:lnTo>
                  <a:lnTo>
                    <a:pt x="643" y="0"/>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145"/>
            <p:cNvSpPr>
              <a:spLocks/>
            </p:cNvSpPr>
            <p:nvPr/>
          </p:nvSpPr>
          <p:spPr bwMode="auto">
            <a:xfrm>
              <a:off x="6916243" y="3667217"/>
              <a:ext cx="269875" cy="869950"/>
            </a:xfrm>
            <a:custGeom>
              <a:avLst/>
              <a:gdLst>
                <a:gd name="T0" fmla="*/ 0 w 170"/>
                <a:gd name="T1" fmla="*/ 0 h 548"/>
                <a:gd name="T2" fmla="*/ 19 w 170"/>
                <a:gd name="T3" fmla="*/ 548 h 548"/>
                <a:gd name="T4" fmla="*/ 170 w 170"/>
                <a:gd name="T5" fmla="*/ 208 h 548"/>
                <a:gd name="T6" fmla="*/ 0 w 170"/>
                <a:gd name="T7" fmla="*/ 0 h 548"/>
              </a:gdLst>
              <a:ahLst/>
              <a:cxnLst>
                <a:cxn ang="0">
                  <a:pos x="T0" y="T1"/>
                </a:cxn>
                <a:cxn ang="0">
                  <a:pos x="T2" y="T3"/>
                </a:cxn>
                <a:cxn ang="0">
                  <a:pos x="T4" y="T5"/>
                </a:cxn>
                <a:cxn ang="0">
                  <a:pos x="T6" y="T7"/>
                </a:cxn>
              </a:cxnLst>
              <a:rect l="0" t="0" r="r" b="b"/>
              <a:pathLst>
                <a:path w="170" h="548">
                  <a:moveTo>
                    <a:pt x="0" y="0"/>
                  </a:moveTo>
                  <a:lnTo>
                    <a:pt x="19" y="548"/>
                  </a:lnTo>
                  <a:lnTo>
                    <a:pt x="170" y="208"/>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146"/>
            <p:cNvSpPr>
              <a:spLocks/>
            </p:cNvSpPr>
            <p:nvPr/>
          </p:nvSpPr>
          <p:spPr bwMode="auto">
            <a:xfrm>
              <a:off x="6540005" y="863692"/>
              <a:ext cx="706437" cy="688975"/>
            </a:xfrm>
            <a:custGeom>
              <a:avLst/>
              <a:gdLst>
                <a:gd name="T0" fmla="*/ 0 w 445"/>
                <a:gd name="T1" fmla="*/ 132 h 434"/>
                <a:gd name="T2" fmla="*/ 237 w 445"/>
                <a:gd name="T3" fmla="*/ 434 h 434"/>
                <a:gd name="T4" fmla="*/ 445 w 445"/>
                <a:gd name="T5" fmla="*/ 0 h 434"/>
                <a:gd name="T6" fmla="*/ 0 w 445"/>
                <a:gd name="T7" fmla="*/ 132 h 434"/>
              </a:gdLst>
              <a:ahLst/>
              <a:cxnLst>
                <a:cxn ang="0">
                  <a:pos x="T0" y="T1"/>
                </a:cxn>
                <a:cxn ang="0">
                  <a:pos x="T2" y="T3"/>
                </a:cxn>
                <a:cxn ang="0">
                  <a:pos x="T4" y="T5"/>
                </a:cxn>
                <a:cxn ang="0">
                  <a:pos x="T6" y="T7"/>
                </a:cxn>
              </a:cxnLst>
              <a:rect l="0" t="0" r="r" b="b"/>
              <a:pathLst>
                <a:path w="445" h="434">
                  <a:moveTo>
                    <a:pt x="0" y="132"/>
                  </a:moveTo>
                  <a:lnTo>
                    <a:pt x="237" y="434"/>
                  </a:lnTo>
                  <a:lnTo>
                    <a:pt x="445" y="0"/>
                  </a:lnTo>
                  <a:lnTo>
                    <a:pt x="0" y="132"/>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147"/>
            <p:cNvSpPr>
              <a:spLocks/>
            </p:cNvSpPr>
            <p:nvPr/>
          </p:nvSpPr>
          <p:spPr bwMode="auto">
            <a:xfrm>
              <a:off x="6540005" y="473167"/>
              <a:ext cx="706437" cy="600075"/>
            </a:xfrm>
            <a:custGeom>
              <a:avLst/>
              <a:gdLst>
                <a:gd name="T0" fmla="*/ 256 w 445"/>
                <a:gd name="T1" fmla="*/ 0 h 378"/>
                <a:gd name="T2" fmla="*/ 0 w 445"/>
                <a:gd name="T3" fmla="*/ 378 h 378"/>
                <a:gd name="T4" fmla="*/ 445 w 445"/>
                <a:gd name="T5" fmla="*/ 246 h 378"/>
                <a:gd name="T6" fmla="*/ 256 w 445"/>
                <a:gd name="T7" fmla="*/ 0 h 378"/>
              </a:gdLst>
              <a:ahLst/>
              <a:cxnLst>
                <a:cxn ang="0">
                  <a:pos x="T0" y="T1"/>
                </a:cxn>
                <a:cxn ang="0">
                  <a:pos x="T2" y="T3"/>
                </a:cxn>
                <a:cxn ang="0">
                  <a:pos x="T4" y="T5"/>
                </a:cxn>
                <a:cxn ang="0">
                  <a:pos x="T6" y="T7"/>
                </a:cxn>
              </a:cxnLst>
              <a:rect l="0" t="0" r="r" b="b"/>
              <a:pathLst>
                <a:path w="445" h="378">
                  <a:moveTo>
                    <a:pt x="256" y="0"/>
                  </a:moveTo>
                  <a:lnTo>
                    <a:pt x="0" y="378"/>
                  </a:lnTo>
                  <a:lnTo>
                    <a:pt x="445" y="246"/>
                  </a:lnTo>
                  <a:lnTo>
                    <a:pt x="256"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148"/>
            <p:cNvSpPr>
              <a:spLocks/>
            </p:cNvSpPr>
            <p:nvPr/>
          </p:nvSpPr>
          <p:spPr bwMode="auto">
            <a:xfrm>
              <a:off x="6916243" y="1552667"/>
              <a:ext cx="449262" cy="539750"/>
            </a:xfrm>
            <a:custGeom>
              <a:avLst/>
              <a:gdLst>
                <a:gd name="T0" fmla="*/ 0 w 283"/>
                <a:gd name="T1" fmla="*/ 0 h 340"/>
                <a:gd name="T2" fmla="*/ 28 w 283"/>
                <a:gd name="T3" fmla="*/ 340 h 340"/>
                <a:gd name="T4" fmla="*/ 283 w 283"/>
                <a:gd name="T5" fmla="*/ 246 h 340"/>
                <a:gd name="T6" fmla="*/ 0 w 283"/>
                <a:gd name="T7" fmla="*/ 0 h 340"/>
              </a:gdLst>
              <a:ahLst/>
              <a:cxnLst>
                <a:cxn ang="0">
                  <a:pos x="T0" y="T1"/>
                </a:cxn>
                <a:cxn ang="0">
                  <a:pos x="T2" y="T3"/>
                </a:cxn>
                <a:cxn ang="0">
                  <a:pos x="T4" y="T5"/>
                </a:cxn>
                <a:cxn ang="0">
                  <a:pos x="T6" y="T7"/>
                </a:cxn>
              </a:cxnLst>
              <a:rect l="0" t="0" r="r" b="b"/>
              <a:pathLst>
                <a:path w="283" h="340">
                  <a:moveTo>
                    <a:pt x="0" y="0"/>
                  </a:moveTo>
                  <a:lnTo>
                    <a:pt x="28" y="340"/>
                  </a:lnTo>
                  <a:lnTo>
                    <a:pt x="283" y="246"/>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149"/>
            <p:cNvSpPr>
              <a:spLocks/>
            </p:cNvSpPr>
            <p:nvPr/>
          </p:nvSpPr>
          <p:spPr bwMode="auto">
            <a:xfrm>
              <a:off x="6930530" y="1943192"/>
              <a:ext cx="434975" cy="569913"/>
            </a:xfrm>
            <a:custGeom>
              <a:avLst/>
              <a:gdLst>
                <a:gd name="T0" fmla="*/ 19 w 274"/>
                <a:gd name="T1" fmla="*/ 94 h 359"/>
                <a:gd name="T2" fmla="*/ 0 w 274"/>
                <a:gd name="T3" fmla="*/ 359 h 359"/>
                <a:gd name="T4" fmla="*/ 274 w 274"/>
                <a:gd name="T5" fmla="*/ 0 h 359"/>
                <a:gd name="T6" fmla="*/ 19 w 274"/>
                <a:gd name="T7" fmla="*/ 94 h 359"/>
              </a:gdLst>
              <a:ahLst/>
              <a:cxnLst>
                <a:cxn ang="0">
                  <a:pos x="T0" y="T1"/>
                </a:cxn>
                <a:cxn ang="0">
                  <a:pos x="T2" y="T3"/>
                </a:cxn>
                <a:cxn ang="0">
                  <a:pos x="T4" y="T5"/>
                </a:cxn>
                <a:cxn ang="0">
                  <a:pos x="T6" y="T7"/>
                </a:cxn>
              </a:cxnLst>
              <a:rect l="0" t="0" r="r" b="b"/>
              <a:pathLst>
                <a:path w="274" h="359">
                  <a:moveTo>
                    <a:pt x="19" y="94"/>
                  </a:moveTo>
                  <a:lnTo>
                    <a:pt x="0" y="359"/>
                  </a:lnTo>
                  <a:lnTo>
                    <a:pt x="274" y="0"/>
                  </a:lnTo>
                  <a:lnTo>
                    <a:pt x="19" y="94"/>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150"/>
            <p:cNvSpPr>
              <a:spLocks/>
            </p:cNvSpPr>
            <p:nvPr/>
          </p:nvSpPr>
          <p:spPr bwMode="auto">
            <a:xfrm>
              <a:off x="6946405" y="3997417"/>
              <a:ext cx="809625" cy="539750"/>
            </a:xfrm>
            <a:custGeom>
              <a:avLst/>
              <a:gdLst>
                <a:gd name="T0" fmla="*/ 151 w 510"/>
                <a:gd name="T1" fmla="*/ 0 h 340"/>
                <a:gd name="T2" fmla="*/ 0 w 510"/>
                <a:gd name="T3" fmla="*/ 340 h 340"/>
                <a:gd name="T4" fmla="*/ 510 w 510"/>
                <a:gd name="T5" fmla="*/ 340 h 340"/>
                <a:gd name="T6" fmla="*/ 151 w 510"/>
                <a:gd name="T7" fmla="*/ 0 h 340"/>
              </a:gdLst>
              <a:ahLst/>
              <a:cxnLst>
                <a:cxn ang="0">
                  <a:pos x="T0" y="T1"/>
                </a:cxn>
                <a:cxn ang="0">
                  <a:pos x="T2" y="T3"/>
                </a:cxn>
                <a:cxn ang="0">
                  <a:pos x="T4" y="T5"/>
                </a:cxn>
                <a:cxn ang="0">
                  <a:pos x="T6" y="T7"/>
                </a:cxn>
              </a:cxnLst>
              <a:rect l="0" t="0" r="r" b="b"/>
              <a:pathLst>
                <a:path w="510" h="340">
                  <a:moveTo>
                    <a:pt x="151" y="0"/>
                  </a:moveTo>
                  <a:lnTo>
                    <a:pt x="0" y="340"/>
                  </a:lnTo>
                  <a:lnTo>
                    <a:pt x="510" y="340"/>
                  </a:lnTo>
                  <a:lnTo>
                    <a:pt x="151"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151"/>
            <p:cNvSpPr>
              <a:spLocks/>
            </p:cNvSpPr>
            <p:nvPr/>
          </p:nvSpPr>
          <p:spPr bwMode="auto">
            <a:xfrm>
              <a:off x="7186118" y="3652930"/>
              <a:ext cx="569912" cy="884238"/>
            </a:xfrm>
            <a:custGeom>
              <a:avLst/>
              <a:gdLst>
                <a:gd name="T0" fmla="*/ 0 w 359"/>
                <a:gd name="T1" fmla="*/ 217 h 557"/>
                <a:gd name="T2" fmla="*/ 359 w 359"/>
                <a:gd name="T3" fmla="*/ 557 h 557"/>
                <a:gd name="T4" fmla="*/ 359 w 359"/>
                <a:gd name="T5" fmla="*/ 0 h 557"/>
                <a:gd name="T6" fmla="*/ 0 w 359"/>
                <a:gd name="T7" fmla="*/ 217 h 557"/>
              </a:gdLst>
              <a:ahLst/>
              <a:cxnLst>
                <a:cxn ang="0">
                  <a:pos x="T0" y="T1"/>
                </a:cxn>
                <a:cxn ang="0">
                  <a:pos x="T2" y="T3"/>
                </a:cxn>
                <a:cxn ang="0">
                  <a:pos x="T4" y="T5"/>
                </a:cxn>
                <a:cxn ang="0">
                  <a:pos x="T6" y="T7"/>
                </a:cxn>
              </a:cxnLst>
              <a:rect l="0" t="0" r="r" b="b"/>
              <a:pathLst>
                <a:path w="359" h="557">
                  <a:moveTo>
                    <a:pt x="0" y="217"/>
                  </a:moveTo>
                  <a:lnTo>
                    <a:pt x="359" y="557"/>
                  </a:lnTo>
                  <a:lnTo>
                    <a:pt x="359" y="0"/>
                  </a:lnTo>
                  <a:lnTo>
                    <a:pt x="0" y="217"/>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152"/>
            <p:cNvSpPr>
              <a:spLocks/>
            </p:cNvSpPr>
            <p:nvPr/>
          </p:nvSpPr>
          <p:spPr bwMode="auto">
            <a:xfrm>
              <a:off x="6916243" y="3008405"/>
              <a:ext cx="839787" cy="658813"/>
            </a:xfrm>
            <a:custGeom>
              <a:avLst/>
              <a:gdLst>
                <a:gd name="T0" fmla="*/ 19 w 529"/>
                <a:gd name="T1" fmla="*/ 0 h 415"/>
                <a:gd name="T2" fmla="*/ 0 w 529"/>
                <a:gd name="T3" fmla="*/ 415 h 415"/>
                <a:gd name="T4" fmla="*/ 529 w 529"/>
                <a:gd name="T5" fmla="*/ 406 h 415"/>
                <a:gd name="T6" fmla="*/ 19 w 529"/>
                <a:gd name="T7" fmla="*/ 0 h 415"/>
              </a:gdLst>
              <a:ahLst/>
              <a:cxnLst>
                <a:cxn ang="0">
                  <a:pos x="T0" y="T1"/>
                </a:cxn>
                <a:cxn ang="0">
                  <a:pos x="T2" y="T3"/>
                </a:cxn>
                <a:cxn ang="0">
                  <a:pos x="T4" y="T5"/>
                </a:cxn>
                <a:cxn ang="0">
                  <a:pos x="T6" y="T7"/>
                </a:cxn>
              </a:cxnLst>
              <a:rect l="0" t="0" r="r" b="b"/>
              <a:pathLst>
                <a:path w="529" h="415">
                  <a:moveTo>
                    <a:pt x="19" y="0"/>
                  </a:moveTo>
                  <a:lnTo>
                    <a:pt x="0" y="415"/>
                  </a:lnTo>
                  <a:lnTo>
                    <a:pt x="529" y="406"/>
                  </a:lnTo>
                  <a:lnTo>
                    <a:pt x="19"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153"/>
            <p:cNvSpPr>
              <a:spLocks/>
            </p:cNvSpPr>
            <p:nvPr/>
          </p:nvSpPr>
          <p:spPr bwMode="auto">
            <a:xfrm>
              <a:off x="6916243" y="3652930"/>
              <a:ext cx="839787" cy="344488"/>
            </a:xfrm>
            <a:custGeom>
              <a:avLst/>
              <a:gdLst>
                <a:gd name="T0" fmla="*/ 0 w 529"/>
                <a:gd name="T1" fmla="*/ 9 h 217"/>
                <a:gd name="T2" fmla="*/ 170 w 529"/>
                <a:gd name="T3" fmla="*/ 217 h 217"/>
                <a:gd name="T4" fmla="*/ 529 w 529"/>
                <a:gd name="T5" fmla="*/ 0 h 217"/>
                <a:gd name="T6" fmla="*/ 0 w 529"/>
                <a:gd name="T7" fmla="*/ 9 h 217"/>
              </a:gdLst>
              <a:ahLst/>
              <a:cxnLst>
                <a:cxn ang="0">
                  <a:pos x="T0" y="T1"/>
                </a:cxn>
                <a:cxn ang="0">
                  <a:pos x="T2" y="T3"/>
                </a:cxn>
                <a:cxn ang="0">
                  <a:pos x="T4" y="T5"/>
                </a:cxn>
                <a:cxn ang="0">
                  <a:pos x="T6" y="T7"/>
                </a:cxn>
              </a:cxnLst>
              <a:rect l="0" t="0" r="r" b="b"/>
              <a:pathLst>
                <a:path w="529" h="217">
                  <a:moveTo>
                    <a:pt x="0" y="9"/>
                  </a:moveTo>
                  <a:lnTo>
                    <a:pt x="170" y="217"/>
                  </a:lnTo>
                  <a:lnTo>
                    <a:pt x="529" y="0"/>
                  </a:lnTo>
                  <a:lnTo>
                    <a:pt x="0" y="9"/>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154"/>
            <p:cNvSpPr>
              <a:spLocks/>
            </p:cNvSpPr>
            <p:nvPr/>
          </p:nvSpPr>
          <p:spPr bwMode="auto">
            <a:xfrm>
              <a:off x="6916243" y="863692"/>
              <a:ext cx="839787" cy="688975"/>
            </a:xfrm>
            <a:custGeom>
              <a:avLst/>
              <a:gdLst>
                <a:gd name="T0" fmla="*/ 208 w 529"/>
                <a:gd name="T1" fmla="*/ 0 h 434"/>
                <a:gd name="T2" fmla="*/ 0 w 529"/>
                <a:gd name="T3" fmla="*/ 434 h 434"/>
                <a:gd name="T4" fmla="*/ 529 w 529"/>
                <a:gd name="T5" fmla="*/ 349 h 434"/>
                <a:gd name="T6" fmla="*/ 208 w 529"/>
                <a:gd name="T7" fmla="*/ 0 h 434"/>
              </a:gdLst>
              <a:ahLst/>
              <a:cxnLst>
                <a:cxn ang="0">
                  <a:pos x="T0" y="T1"/>
                </a:cxn>
                <a:cxn ang="0">
                  <a:pos x="T2" y="T3"/>
                </a:cxn>
                <a:cxn ang="0">
                  <a:pos x="T4" y="T5"/>
                </a:cxn>
                <a:cxn ang="0">
                  <a:pos x="T6" y="T7"/>
                </a:cxn>
              </a:cxnLst>
              <a:rect l="0" t="0" r="r" b="b"/>
              <a:pathLst>
                <a:path w="529" h="434">
                  <a:moveTo>
                    <a:pt x="208" y="0"/>
                  </a:moveTo>
                  <a:lnTo>
                    <a:pt x="0" y="434"/>
                  </a:lnTo>
                  <a:lnTo>
                    <a:pt x="529" y="349"/>
                  </a:lnTo>
                  <a:lnTo>
                    <a:pt x="208"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155"/>
            <p:cNvSpPr>
              <a:spLocks/>
            </p:cNvSpPr>
            <p:nvPr/>
          </p:nvSpPr>
          <p:spPr bwMode="auto">
            <a:xfrm>
              <a:off x="6916243" y="1417730"/>
              <a:ext cx="839787" cy="525463"/>
            </a:xfrm>
            <a:custGeom>
              <a:avLst/>
              <a:gdLst>
                <a:gd name="T0" fmla="*/ 0 w 529"/>
                <a:gd name="T1" fmla="*/ 85 h 331"/>
                <a:gd name="T2" fmla="*/ 283 w 529"/>
                <a:gd name="T3" fmla="*/ 331 h 331"/>
                <a:gd name="T4" fmla="*/ 529 w 529"/>
                <a:gd name="T5" fmla="*/ 0 h 331"/>
                <a:gd name="T6" fmla="*/ 0 w 529"/>
                <a:gd name="T7" fmla="*/ 85 h 331"/>
              </a:gdLst>
              <a:ahLst/>
              <a:cxnLst>
                <a:cxn ang="0">
                  <a:pos x="T0" y="T1"/>
                </a:cxn>
                <a:cxn ang="0">
                  <a:pos x="T2" y="T3"/>
                </a:cxn>
                <a:cxn ang="0">
                  <a:pos x="T4" y="T5"/>
                </a:cxn>
                <a:cxn ang="0">
                  <a:pos x="T6" y="T7"/>
                </a:cxn>
              </a:cxnLst>
              <a:rect l="0" t="0" r="r" b="b"/>
              <a:pathLst>
                <a:path w="529" h="331">
                  <a:moveTo>
                    <a:pt x="0" y="85"/>
                  </a:moveTo>
                  <a:lnTo>
                    <a:pt x="283" y="331"/>
                  </a:lnTo>
                  <a:lnTo>
                    <a:pt x="529" y="0"/>
                  </a:lnTo>
                  <a:lnTo>
                    <a:pt x="0" y="85"/>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156"/>
            <p:cNvSpPr>
              <a:spLocks/>
            </p:cNvSpPr>
            <p:nvPr/>
          </p:nvSpPr>
          <p:spPr bwMode="auto">
            <a:xfrm>
              <a:off x="6946405" y="473167"/>
              <a:ext cx="823912" cy="390525"/>
            </a:xfrm>
            <a:custGeom>
              <a:avLst/>
              <a:gdLst>
                <a:gd name="T0" fmla="*/ 0 w 519"/>
                <a:gd name="T1" fmla="*/ 0 h 246"/>
                <a:gd name="T2" fmla="*/ 189 w 519"/>
                <a:gd name="T3" fmla="*/ 246 h 246"/>
                <a:gd name="T4" fmla="*/ 519 w 519"/>
                <a:gd name="T5" fmla="*/ 19 h 246"/>
                <a:gd name="T6" fmla="*/ 0 w 519"/>
                <a:gd name="T7" fmla="*/ 0 h 246"/>
              </a:gdLst>
              <a:ahLst/>
              <a:cxnLst>
                <a:cxn ang="0">
                  <a:pos x="T0" y="T1"/>
                </a:cxn>
                <a:cxn ang="0">
                  <a:pos x="T2" y="T3"/>
                </a:cxn>
                <a:cxn ang="0">
                  <a:pos x="T4" y="T5"/>
                </a:cxn>
                <a:cxn ang="0">
                  <a:pos x="T6" y="T7"/>
                </a:cxn>
              </a:cxnLst>
              <a:rect l="0" t="0" r="r" b="b"/>
              <a:pathLst>
                <a:path w="519" h="246">
                  <a:moveTo>
                    <a:pt x="0" y="0"/>
                  </a:moveTo>
                  <a:lnTo>
                    <a:pt x="189" y="246"/>
                  </a:lnTo>
                  <a:lnTo>
                    <a:pt x="519" y="19"/>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157"/>
            <p:cNvSpPr>
              <a:spLocks/>
            </p:cNvSpPr>
            <p:nvPr/>
          </p:nvSpPr>
          <p:spPr bwMode="auto">
            <a:xfrm>
              <a:off x="7246443" y="503330"/>
              <a:ext cx="523875" cy="914400"/>
            </a:xfrm>
            <a:custGeom>
              <a:avLst/>
              <a:gdLst>
                <a:gd name="T0" fmla="*/ 0 w 330"/>
                <a:gd name="T1" fmla="*/ 227 h 576"/>
                <a:gd name="T2" fmla="*/ 321 w 330"/>
                <a:gd name="T3" fmla="*/ 576 h 576"/>
                <a:gd name="T4" fmla="*/ 330 w 330"/>
                <a:gd name="T5" fmla="*/ 0 h 576"/>
                <a:gd name="T6" fmla="*/ 0 w 330"/>
                <a:gd name="T7" fmla="*/ 227 h 576"/>
              </a:gdLst>
              <a:ahLst/>
              <a:cxnLst>
                <a:cxn ang="0">
                  <a:pos x="T0" y="T1"/>
                </a:cxn>
                <a:cxn ang="0">
                  <a:pos x="T2" y="T3"/>
                </a:cxn>
                <a:cxn ang="0">
                  <a:pos x="T4" y="T5"/>
                </a:cxn>
                <a:cxn ang="0">
                  <a:pos x="T6" y="T7"/>
                </a:cxn>
              </a:cxnLst>
              <a:rect l="0" t="0" r="r" b="b"/>
              <a:pathLst>
                <a:path w="330" h="576">
                  <a:moveTo>
                    <a:pt x="0" y="227"/>
                  </a:moveTo>
                  <a:lnTo>
                    <a:pt x="321" y="576"/>
                  </a:lnTo>
                  <a:lnTo>
                    <a:pt x="330" y="0"/>
                  </a:lnTo>
                  <a:lnTo>
                    <a:pt x="0" y="227"/>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158"/>
            <p:cNvSpPr>
              <a:spLocks/>
            </p:cNvSpPr>
            <p:nvPr/>
          </p:nvSpPr>
          <p:spPr bwMode="auto">
            <a:xfrm>
              <a:off x="7365505" y="1417730"/>
              <a:ext cx="404812" cy="750888"/>
            </a:xfrm>
            <a:custGeom>
              <a:avLst/>
              <a:gdLst>
                <a:gd name="T0" fmla="*/ 246 w 255"/>
                <a:gd name="T1" fmla="*/ 0 h 473"/>
                <a:gd name="T2" fmla="*/ 0 w 255"/>
                <a:gd name="T3" fmla="*/ 331 h 473"/>
                <a:gd name="T4" fmla="*/ 255 w 255"/>
                <a:gd name="T5" fmla="*/ 473 h 473"/>
                <a:gd name="T6" fmla="*/ 246 w 255"/>
                <a:gd name="T7" fmla="*/ 0 h 473"/>
              </a:gdLst>
              <a:ahLst/>
              <a:cxnLst>
                <a:cxn ang="0">
                  <a:pos x="T0" y="T1"/>
                </a:cxn>
                <a:cxn ang="0">
                  <a:pos x="T2" y="T3"/>
                </a:cxn>
                <a:cxn ang="0">
                  <a:pos x="T4" y="T5"/>
                </a:cxn>
                <a:cxn ang="0">
                  <a:pos x="T6" y="T7"/>
                </a:cxn>
              </a:cxnLst>
              <a:rect l="0" t="0" r="r" b="b"/>
              <a:pathLst>
                <a:path w="255" h="473">
                  <a:moveTo>
                    <a:pt x="246" y="0"/>
                  </a:moveTo>
                  <a:lnTo>
                    <a:pt x="0" y="331"/>
                  </a:lnTo>
                  <a:lnTo>
                    <a:pt x="255" y="473"/>
                  </a:lnTo>
                  <a:lnTo>
                    <a:pt x="246"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159"/>
            <p:cNvSpPr>
              <a:spLocks/>
            </p:cNvSpPr>
            <p:nvPr/>
          </p:nvSpPr>
          <p:spPr bwMode="auto">
            <a:xfrm>
              <a:off x="6930530" y="1943192"/>
              <a:ext cx="839787" cy="569913"/>
            </a:xfrm>
            <a:custGeom>
              <a:avLst/>
              <a:gdLst>
                <a:gd name="T0" fmla="*/ 274 w 529"/>
                <a:gd name="T1" fmla="*/ 0 h 359"/>
                <a:gd name="T2" fmla="*/ 0 w 529"/>
                <a:gd name="T3" fmla="*/ 359 h 359"/>
                <a:gd name="T4" fmla="*/ 529 w 529"/>
                <a:gd name="T5" fmla="*/ 142 h 359"/>
                <a:gd name="T6" fmla="*/ 274 w 529"/>
                <a:gd name="T7" fmla="*/ 0 h 359"/>
              </a:gdLst>
              <a:ahLst/>
              <a:cxnLst>
                <a:cxn ang="0">
                  <a:pos x="T0" y="T1"/>
                </a:cxn>
                <a:cxn ang="0">
                  <a:pos x="T2" y="T3"/>
                </a:cxn>
                <a:cxn ang="0">
                  <a:pos x="T4" y="T5"/>
                </a:cxn>
                <a:cxn ang="0">
                  <a:pos x="T6" y="T7"/>
                </a:cxn>
              </a:cxnLst>
              <a:rect l="0" t="0" r="r" b="b"/>
              <a:pathLst>
                <a:path w="529" h="359">
                  <a:moveTo>
                    <a:pt x="274" y="0"/>
                  </a:moveTo>
                  <a:lnTo>
                    <a:pt x="0" y="359"/>
                  </a:lnTo>
                  <a:lnTo>
                    <a:pt x="529" y="142"/>
                  </a:lnTo>
                  <a:lnTo>
                    <a:pt x="274"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160"/>
            <p:cNvSpPr>
              <a:spLocks/>
            </p:cNvSpPr>
            <p:nvPr/>
          </p:nvSpPr>
          <p:spPr bwMode="auto">
            <a:xfrm>
              <a:off x="6946405" y="3008405"/>
              <a:ext cx="854075" cy="644525"/>
            </a:xfrm>
            <a:custGeom>
              <a:avLst/>
              <a:gdLst>
                <a:gd name="T0" fmla="*/ 0 w 538"/>
                <a:gd name="T1" fmla="*/ 0 h 406"/>
                <a:gd name="T2" fmla="*/ 510 w 538"/>
                <a:gd name="T3" fmla="*/ 406 h 406"/>
                <a:gd name="T4" fmla="*/ 538 w 538"/>
                <a:gd name="T5" fmla="*/ 9 h 406"/>
                <a:gd name="T6" fmla="*/ 0 w 538"/>
                <a:gd name="T7" fmla="*/ 0 h 406"/>
              </a:gdLst>
              <a:ahLst/>
              <a:cxnLst>
                <a:cxn ang="0">
                  <a:pos x="T0" y="T1"/>
                </a:cxn>
                <a:cxn ang="0">
                  <a:pos x="T2" y="T3"/>
                </a:cxn>
                <a:cxn ang="0">
                  <a:pos x="T4" y="T5"/>
                </a:cxn>
                <a:cxn ang="0">
                  <a:pos x="T6" y="T7"/>
                </a:cxn>
              </a:cxnLst>
              <a:rect l="0" t="0" r="r" b="b"/>
              <a:pathLst>
                <a:path w="538" h="406">
                  <a:moveTo>
                    <a:pt x="0" y="0"/>
                  </a:moveTo>
                  <a:lnTo>
                    <a:pt x="510" y="406"/>
                  </a:lnTo>
                  <a:lnTo>
                    <a:pt x="538" y="9"/>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161"/>
            <p:cNvSpPr>
              <a:spLocks/>
            </p:cNvSpPr>
            <p:nvPr/>
          </p:nvSpPr>
          <p:spPr bwMode="auto">
            <a:xfrm>
              <a:off x="6930530" y="2168617"/>
              <a:ext cx="869950" cy="658813"/>
            </a:xfrm>
            <a:custGeom>
              <a:avLst/>
              <a:gdLst>
                <a:gd name="T0" fmla="*/ 529 w 548"/>
                <a:gd name="T1" fmla="*/ 0 h 415"/>
                <a:gd name="T2" fmla="*/ 0 w 548"/>
                <a:gd name="T3" fmla="*/ 217 h 415"/>
                <a:gd name="T4" fmla="*/ 548 w 548"/>
                <a:gd name="T5" fmla="*/ 415 h 415"/>
                <a:gd name="T6" fmla="*/ 529 w 548"/>
                <a:gd name="T7" fmla="*/ 0 h 415"/>
              </a:gdLst>
              <a:ahLst/>
              <a:cxnLst>
                <a:cxn ang="0">
                  <a:pos x="T0" y="T1"/>
                </a:cxn>
                <a:cxn ang="0">
                  <a:pos x="T2" y="T3"/>
                </a:cxn>
                <a:cxn ang="0">
                  <a:pos x="T4" y="T5"/>
                </a:cxn>
                <a:cxn ang="0">
                  <a:pos x="T6" y="T7"/>
                </a:cxn>
              </a:cxnLst>
              <a:rect l="0" t="0" r="r" b="b"/>
              <a:pathLst>
                <a:path w="548" h="415">
                  <a:moveTo>
                    <a:pt x="529" y="0"/>
                  </a:moveTo>
                  <a:lnTo>
                    <a:pt x="0" y="217"/>
                  </a:lnTo>
                  <a:lnTo>
                    <a:pt x="548" y="415"/>
                  </a:lnTo>
                  <a:lnTo>
                    <a:pt x="529"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162"/>
            <p:cNvSpPr>
              <a:spLocks/>
            </p:cNvSpPr>
            <p:nvPr/>
          </p:nvSpPr>
          <p:spPr bwMode="auto">
            <a:xfrm>
              <a:off x="6930530" y="2513105"/>
              <a:ext cx="869950" cy="495300"/>
            </a:xfrm>
            <a:custGeom>
              <a:avLst/>
              <a:gdLst>
                <a:gd name="T0" fmla="*/ 0 w 548"/>
                <a:gd name="T1" fmla="*/ 0 h 312"/>
                <a:gd name="T2" fmla="*/ 10 w 548"/>
                <a:gd name="T3" fmla="*/ 312 h 312"/>
                <a:gd name="T4" fmla="*/ 548 w 548"/>
                <a:gd name="T5" fmla="*/ 198 h 312"/>
                <a:gd name="T6" fmla="*/ 0 w 548"/>
                <a:gd name="T7" fmla="*/ 0 h 312"/>
              </a:gdLst>
              <a:ahLst/>
              <a:cxnLst>
                <a:cxn ang="0">
                  <a:pos x="T0" y="T1"/>
                </a:cxn>
                <a:cxn ang="0">
                  <a:pos x="T2" y="T3"/>
                </a:cxn>
                <a:cxn ang="0">
                  <a:pos x="T4" y="T5"/>
                </a:cxn>
                <a:cxn ang="0">
                  <a:pos x="T6" y="T7"/>
                </a:cxn>
              </a:cxnLst>
              <a:rect l="0" t="0" r="r" b="b"/>
              <a:pathLst>
                <a:path w="548" h="312">
                  <a:moveTo>
                    <a:pt x="0" y="0"/>
                  </a:moveTo>
                  <a:lnTo>
                    <a:pt x="10" y="312"/>
                  </a:lnTo>
                  <a:lnTo>
                    <a:pt x="548" y="198"/>
                  </a:lnTo>
                  <a:lnTo>
                    <a:pt x="0"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163"/>
            <p:cNvSpPr>
              <a:spLocks/>
            </p:cNvSpPr>
            <p:nvPr/>
          </p:nvSpPr>
          <p:spPr bwMode="auto">
            <a:xfrm>
              <a:off x="6946405" y="2827430"/>
              <a:ext cx="854075" cy="195263"/>
            </a:xfrm>
            <a:custGeom>
              <a:avLst/>
              <a:gdLst>
                <a:gd name="T0" fmla="*/ 0 w 538"/>
                <a:gd name="T1" fmla="*/ 114 h 123"/>
                <a:gd name="T2" fmla="*/ 538 w 538"/>
                <a:gd name="T3" fmla="*/ 123 h 123"/>
                <a:gd name="T4" fmla="*/ 538 w 538"/>
                <a:gd name="T5" fmla="*/ 0 h 123"/>
                <a:gd name="T6" fmla="*/ 0 w 538"/>
                <a:gd name="T7" fmla="*/ 114 h 123"/>
              </a:gdLst>
              <a:ahLst/>
              <a:cxnLst>
                <a:cxn ang="0">
                  <a:pos x="T0" y="T1"/>
                </a:cxn>
                <a:cxn ang="0">
                  <a:pos x="T2" y="T3"/>
                </a:cxn>
                <a:cxn ang="0">
                  <a:pos x="T4" y="T5"/>
                </a:cxn>
                <a:cxn ang="0">
                  <a:pos x="T6" y="T7"/>
                </a:cxn>
              </a:cxnLst>
              <a:rect l="0" t="0" r="r" b="b"/>
              <a:pathLst>
                <a:path w="538" h="123">
                  <a:moveTo>
                    <a:pt x="0" y="114"/>
                  </a:moveTo>
                  <a:lnTo>
                    <a:pt x="538" y="123"/>
                  </a:lnTo>
                  <a:lnTo>
                    <a:pt x="538" y="0"/>
                  </a:lnTo>
                  <a:lnTo>
                    <a:pt x="0" y="114"/>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164"/>
            <p:cNvSpPr>
              <a:spLocks/>
            </p:cNvSpPr>
            <p:nvPr/>
          </p:nvSpPr>
          <p:spPr bwMode="auto">
            <a:xfrm>
              <a:off x="7756030" y="3022692"/>
              <a:ext cx="585787" cy="630238"/>
            </a:xfrm>
            <a:custGeom>
              <a:avLst/>
              <a:gdLst>
                <a:gd name="T0" fmla="*/ 28 w 369"/>
                <a:gd name="T1" fmla="*/ 0 h 397"/>
                <a:gd name="T2" fmla="*/ 0 w 369"/>
                <a:gd name="T3" fmla="*/ 397 h 397"/>
                <a:gd name="T4" fmla="*/ 369 w 369"/>
                <a:gd name="T5" fmla="*/ 199 h 397"/>
                <a:gd name="T6" fmla="*/ 28 w 369"/>
                <a:gd name="T7" fmla="*/ 0 h 397"/>
              </a:gdLst>
              <a:ahLst/>
              <a:cxnLst>
                <a:cxn ang="0">
                  <a:pos x="T0" y="T1"/>
                </a:cxn>
                <a:cxn ang="0">
                  <a:pos x="T2" y="T3"/>
                </a:cxn>
                <a:cxn ang="0">
                  <a:pos x="T4" y="T5"/>
                </a:cxn>
                <a:cxn ang="0">
                  <a:pos x="T6" y="T7"/>
                </a:cxn>
              </a:cxnLst>
              <a:rect l="0" t="0" r="r" b="b"/>
              <a:pathLst>
                <a:path w="369" h="397">
                  <a:moveTo>
                    <a:pt x="28" y="0"/>
                  </a:moveTo>
                  <a:lnTo>
                    <a:pt x="0" y="397"/>
                  </a:lnTo>
                  <a:lnTo>
                    <a:pt x="369" y="199"/>
                  </a:lnTo>
                  <a:lnTo>
                    <a:pt x="28"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165"/>
            <p:cNvSpPr>
              <a:spLocks/>
            </p:cNvSpPr>
            <p:nvPr/>
          </p:nvSpPr>
          <p:spPr bwMode="auto">
            <a:xfrm>
              <a:off x="7800480" y="3008405"/>
              <a:ext cx="541337" cy="330200"/>
            </a:xfrm>
            <a:custGeom>
              <a:avLst/>
              <a:gdLst>
                <a:gd name="T0" fmla="*/ 341 w 341"/>
                <a:gd name="T1" fmla="*/ 0 h 208"/>
                <a:gd name="T2" fmla="*/ 0 w 341"/>
                <a:gd name="T3" fmla="*/ 9 h 208"/>
                <a:gd name="T4" fmla="*/ 341 w 341"/>
                <a:gd name="T5" fmla="*/ 208 h 208"/>
                <a:gd name="T6" fmla="*/ 341 w 341"/>
                <a:gd name="T7" fmla="*/ 0 h 208"/>
              </a:gdLst>
              <a:ahLst/>
              <a:cxnLst>
                <a:cxn ang="0">
                  <a:pos x="T0" y="T1"/>
                </a:cxn>
                <a:cxn ang="0">
                  <a:pos x="T2" y="T3"/>
                </a:cxn>
                <a:cxn ang="0">
                  <a:pos x="T4" y="T5"/>
                </a:cxn>
                <a:cxn ang="0">
                  <a:pos x="T6" y="T7"/>
                </a:cxn>
              </a:cxnLst>
              <a:rect l="0" t="0" r="r" b="b"/>
              <a:pathLst>
                <a:path w="341" h="208">
                  <a:moveTo>
                    <a:pt x="341" y="0"/>
                  </a:moveTo>
                  <a:lnTo>
                    <a:pt x="0" y="9"/>
                  </a:lnTo>
                  <a:lnTo>
                    <a:pt x="341" y="208"/>
                  </a:lnTo>
                  <a:lnTo>
                    <a:pt x="341"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166"/>
            <p:cNvSpPr>
              <a:spLocks/>
            </p:cNvSpPr>
            <p:nvPr/>
          </p:nvSpPr>
          <p:spPr bwMode="auto">
            <a:xfrm>
              <a:off x="7756030" y="3338605"/>
              <a:ext cx="600075" cy="314325"/>
            </a:xfrm>
            <a:custGeom>
              <a:avLst/>
              <a:gdLst>
                <a:gd name="T0" fmla="*/ 369 w 378"/>
                <a:gd name="T1" fmla="*/ 0 h 198"/>
                <a:gd name="T2" fmla="*/ 0 w 378"/>
                <a:gd name="T3" fmla="*/ 198 h 198"/>
                <a:gd name="T4" fmla="*/ 378 w 378"/>
                <a:gd name="T5" fmla="*/ 198 h 198"/>
                <a:gd name="T6" fmla="*/ 369 w 378"/>
                <a:gd name="T7" fmla="*/ 0 h 198"/>
              </a:gdLst>
              <a:ahLst/>
              <a:cxnLst>
                <a:cxn ang="0">
                  <a:pos x="T0" y="T1"/>
                </a:cxn>
                <a:cxn ang="0">
                  <a:pos x="T2" y="T3"/>
                </a:cxn>
                <a:cxn ang="0">
                  <a:pos x="T4" y="T5"/>
                </a:cxn>
                <a:cxn ang="0">
                  <a:pos x="T6" y="T7"/>
                </a:cxn>
              </a:cxnLst>
              <a:rect l="0" t="0" r="r" b="b"/>
              <a:pathLst>
                <a:path w="378" h="198">
                  <a:moveTo>
                    <a:pt x="369" y="0"/>
                  </a:moveTo>
                  <a:lnTo>
                    <a:pt x="0" y="198"/>
                  </a:lnTo>
                  <a:lnTo>
                    <a:pt x="378" y="198"/>
                  </a:lnTo>
                  <a:lnTo>
                    <a:pt x="369" y="0"/>
                  </a:lnTo>
                  <a:close/>
                </a:path>
              </a:pathLst>
            </a:custGeom>
            <a:no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pic>
        <p:nvPicPr>
          <p:cNvPr id="158" name="Picture 2" descr="D:\Program Files\桌面\花\水粉花和蜜蜂\57d27da111a5d-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569791" y="1721843"/>
            <a:ext cx="1709853" cy="1396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55411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750" fill="hold"/>
                                            <p:tgtEl>
                                              <p:spTgt spid="158"/>
                                            </p:tgtEl>
                                            <p:attrNameLst>
                                              <p:attrName>ppt_x</p:attrName>
                                            </p:attrNameLst>
                                          </p:cBhvr>
                                          <p:tavLst>
                                            <p:tav tm="0">
                                              <p:val>
                                                <p:strVal val="0-#ppt_w/2"/>
                                              </p:val>
                                            </p:tav>
                                            <p:tav tm="100000">
                                              <p:val>
                                                <p:strVal val="#ppt_x"/>
                                              </p:val>
                                            </p:tav>
                                          </p:tavLst>
                                        </p:anim>
                                        <p:anim calcmode="lin" valueType="num">
                                          <p:cBhvr additive="base">
                                            <p:cTn id="13" dur="750" fill="hold"/>
                                            <p:tgtEl>
                                              <p:spTgt spid="158"/>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900"/>
                                </p:stCondLst>
                                <p:childTnLst>
                                  <p:par>
                                    <p:cTn id="21" presetID="2" presetClass="entr" presetSubtype="1" fill="hold" nodeType="afterEffect" p14:presetBounceEnd="46000">
                                      <p:stCondLst>
                                        <p:cond delay="0"/>
                                      </p:stCondLst>
                                      <p:childTnLst>
                                        <p:set>
                                          <p:cBhvr>
                                            <p:cTn id="22" dur="1" fill="hold">
                                              <p:stCondLst>
                                                <p:cond delay="0"/>
                                              </p:stCondLst>
                                            </p:cTn>
                                            <p:tgtEl>
                                              <p:spTgt spid="124"/>
                                            </p:tgtEl>
                                            <p:attrNameLst>
                                              <p:attrName>style.visibility</p:attrName>
                                            </p:attrNameLst>
                                          </p:cBhvr>
                                          <p:to>
                                            <p:strVal val="visible"/>
                                          </p:to>
                                        </p:set>
                                        <p:anim calcmode="lin" valueType="num" p14:bounceEnd="46000">
                                          <p:cBhvr additive="base">
                                            <p:cTn id="23" dur="500" fill="hold"/>
                                            <p:tgtEl>
                                              <p:spTgt spid="124"/>
                                            </p:tgtEl>
                                            <p:attrNameLst>
                                              <p:attrName>ppt_x</p:attrName>
                                            </p:attrNameLst>
                                          </p:cBhvr>
                                          <p:tavLst>
                                            <p:tav tm="0">
                                              <p:val>
                                                <p:strVal val="#ppt_x"/>
                                              </p:val>
                                            </p:tav>
                                            <p:tav tm="100000">
                                              <p:val>
                                                <p:strVal val="#ppt_x"/>
                                              </p:val>
                                            </p:tav>
                                          </p:tavLst>
                                        </p:anim>
                                        <p:anim calcmode="lin" valueType="num" p14:bounceEnd="46000">
                                          <p:cBhvr additive="base">
                                            <p:cTn id="24" dur="500" fill="hold"/>
                                            <p:tgtEl>
                                              <p:spTgt spid="124"/>
                                            </p:tgtEl>
                                            <p:attrNameLst>
                                              <p:attrName>ppt_y</p:attrName>
                                            </p:attrNameLst>
                                          </p:cBhvr>
                                          <p:tavLst>
                                            <p:tav tm="0">
                                              <p:val>
                                                <p:strVal val="0-#ppt_h/2"/>
                                              </p:val>
                                            </p:tav>
                                            <p:tav tm="100000">
                                              <p:val>
                                                <p:strVal val="#ppt_y"/>
                                              </p:val>
                                            </p:tav>
                                          </p:tavLst>
                                        </p:anim>
                                      </p:childTnLst>
                                    </p:cTn>
                                  </p:par>
                                </p:childTnLst>
                              </p:cTn>
                            </p:par>
                            <p:par>
                              <p:cTn id="25" fill="hold">
                                <p:stCondLst>
                                  <p:cond delay="24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9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750" fill="hold"/>
                                            <p:tgtEl>
                                              <p:spTgt spid="158"/>
                                            </p:tgtEl>
                                            <p:attrNameLst>
                                              <p:attrName>ppt_x</p:attrName>
                                            </p:attrNameLst>
                                          </p:cBhvr>
                                          <p:tavLst>
                                            <p:tav tm="0">
                                              <p:val>
                                                <p:strVal val="0-#ppt_w/2"/>
                                              </p:val>
                                            </p:tav>
                                            <p:tav tm="100000">
                                              <p:val>
                                                <p:strVal val="#ppt_x"/>
                                              </p:val>
                                            </p:tav>
                                          </p:tavLst>
                                        </p:anim>
                                        <p:anim calcmode="lin" valueType="num">
                                          <p:cBhvr additive="base">
                                            <p:cTn id="13" dur="750" fill="hold"/>
                                            <p:tgtEl>
                                              <p:spTgt spid="158"/>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900"/>
                                </p:stCondLst>
                                <p:childTnLst>
                                  <p:par>
                                    <p:cTn id="21" presetID="2" presetClass="entr" presetSubtype="1" fill="hold" nodeType="afterEffect">
                                      <p:stCondLst>
                                        <p:cond delay="0"/>
                                      </p:stCondLst>
                                      <p:childTnLst>
                                        <p:set>
                                          <p:cBhvr>
                                            <p:cTn id="22" dur="1" fill="hold">
                                              <p:stCondLst>
                                                <p:cond delay="0"/>
                                              </p:stCondLst>
                                            </p:cTn>
                                            <p:tgtEl>
                                              <p:spTgt spid="124"/>
                                            </p:tgtEl>
                                            <p:attrNameLst>
                                              <p:attrName>style.visibility</p:attrName>
                                            </p:attrNameLst>
                                          </p:cBhvr>
                                          <p:to>
                                            <p:strVal val="visible"/>
                                          </p:to>
                                        </p:set>
                                        <p:anim calcmode="lin" valueType="num">
                                          <p:cBhvr additive="base">
                                            <p:cTn id="23" dur="500" fill="hold"/>
                                            <p:tgtEl>
                                              <p:spTgt spid="124"/>
                                            </p:tgtEl>
                                            <p:attrNameLst>
                                              <p:attrName>ppt_x</p:attrName>
                                            </p:attrNameLst>
                                          </p:cBhvr>
                                          <p:tavLst>
                                            <p:tav tm="0">
                                              <p:val>
                                                <p:strVal val="#ppt_x"/>
                                              </p:val>
                                            </p:tav>
                                            <p:tav tm="100000">
                                              <p:val>
                                                <p:strVal val="#ppt_x"/>
                                              </p:val>
                                            </p:tav>
                                          </p:tavLst>
                                        </p:anim>
                                        <p:anim calcmode="lin" valueType="num">
                                          <p:cBhvr additive="base">
                                            <p:cTn id="24" dur="500" fill="hold"/>
                                            <p:tgtEl>
                                              <p:spTgt spid="124"/>
                                            </p:tgtEl>
                                            <p:attrNameLst>
                                              <p:attrName>ppt_y</p:attrName>
                                            </p:attrNameLst>
                                          </p:cBhvr>
                                          <p:tavLst>
                                            <p:tav tm="0">
                                              <p:val>
                                                <p:strVal val="0-#ppt_h/2"/>
                                              </p:val>
                                            </p:tav>
                                            <p:tav tm="100000">
                                              <p:val>
                                                <p:strVal val="#ppt_y"/>
                                              </p:val>
                                            </p:tav>
                                          </p:tavLst>
                                        </p:anim>
                                      </p:childTnLst>
                                    </p:cTn>
                                  </p:par>
                                </p:childTnLst>
                              </p:cTn>
                            </p:par>
                            <p:par>
                              <p:cTn id="25" fill="hold">
                                <p:stCondLst>
                                  <p:cond delay="24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9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 name="组合 11"/>
          <p:cNvGrpSpPr>
            <a:grpSpLocks/>
          </p:cNvGrpSpPr>
          <p:nvPr/>
        </p:nvGrpSpPr>
        <p:grpSpPr bwMode="auto">
          <a:xfrm>
            <a:off x="1009650" y="1319213"/>
            <a:ext cx="9979025" cy="1065212"/>
            <a:chOff x="0" y="0"/>
            <a:chExt cx="9980090" cy="1065125"/>
          </a:xfrm>
        </p:grpSpPr>
        <p:sp>
          <p:nvSpPr>
            <p:cNvPr id="58" name="右箭头 12"/>
            <p:cNvSpPr>
              <a:spLocks noChangeArrowheads="1"/>
            </p:cNvSpPr>
            <p:nvPr/>
          </p:nvSpPr>
          <p:spPr bwMode="auto">
            <a:xfrm>
              <a:off x="0" y="0"/>
              <a:ext cx="9980090" cy="1065125"/>
            </a:xfrm>
            <a:prstGeom prst="rightArrow">
              <a:avLst>
                <a:gd name="adj1" fmla="val 50000"/>
                <a:gd name="adj2" fmla="val 69797"/>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grpSp>
          <p:nvGrpSpPr>
            <p:cNvPr id="61" name="组合 13"/>
            <p:cNvGrpSpPr>
              <a:grpSpLocks/>
            </p:cNvGrpSpPr>
            <p:nvPr/>
          </p:nvGrpSpPr>
          <p:grpSpPr bwMode="auto">
            <a:xfrm>
              <a:off x="96131" y="328980"/>
              <a:ext cx="1873347" cy="406287"/>
              <a:chOff x="0" y="0"/>
              <a:chExt cx="1873347" cy="406287"/>
            </a:xfrm>
          </p:grpSpPr>
          <p:pic>
            <p:nvPicPr>
              <p:cNvPr id="62" name="图片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406287" cy="4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文本框 15"/>
              <p:cNvSpPr txBox="1">
                <a:spLocks noChangeArrowheads="1"/>
              </p:cNvSpPr>
              <p:nvPr/>
            </p:nvSpPr>
            <p:spPr bwMode="auto">
              <a:xfrm>
                <a:off x="627351" y="36955"/>
                <a:ext cx="1245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800" b="1" dirty="0">
                    <a:solidFill>
                      <a:schemeClr val="bg1"/>
                    </a:solidFill>
                    <a:latin typeface=" 汉仪良品线简" panose="00020600040101010101" pitchFamily="18" charset="-122"/>
                    <a:ea typeface=" 汉仪良品线简" panose="00020600040101010101" pitchFamily="18" charset="-122"/>
                  </a:rPr>
                  <a:t>您的标题</a:t>
                </a:r>
              </a:p>
            </p:txBody>
          </p:sp>
        </p:grpSp>
      </p:grpSp>
      <p:grpSp>
        <p:nvGrpSpPr>
          <p:cNvPr id="73" name="组合 11"/>
          <p:cNvGrpSpPr>
            <a:grpSpLocks/>
          </p:cNvGrpSpPr>
          <p:nvPr/>
        </p:nvGrpSpPr>
        <p:grpSpPr bwMode="auto">
          <a:xfrm>
            <a:off x="3070870" y="1850671"/>
            <a:ext cx="7912928" cy="1065212"/>
            <a:chOff x="2066317" y="0"/>
            <a:chExt cx="7913773" cy="1065125"/>
          </a:xfrm>
        </p:grpSpPr>
        <p:sp>
          <p:nvSpPr>
            <p:cNvPr id="74" name="右箭头 12"/>
            <p:cNvSpPr>
              <a:spLocks noChangeArrowheads="1"/>
            </p:cNvSpPr>
            <p:nvPr/>
          </p:nvSpPr>
          <p:spPr bwMode="auto">
            <a:xfrm>
              <a:off x="2066317" y="0"/>
              <a:ext cx="7913773" cy="1065125"/>
            </a:xfrm>
            <a:prstGeom prst="rightArrow">
              <a:avLst>
                <a:gd name="adj1" fmla="val 50000"/>
                <a:gd name="adj2" fmla="val 69797"/>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grpSp>
          <p:nvGrpSpPr>
            <p:cNvPr id="77" name="组合 13"/>
            <p:cNvGrpSpPr>
              <a:grpSpLocks/>
            </p:cNvGrpSpPr>
            <p:nvPr/>
          </p:nvGrpSpPr>
          <p:grpSpPr bwMode="auto">
            <a:xfrm>
              <a:off x="2140867" y="338175"/>
              <a:ext cx="1873348" cy="406249"/>
              <a:chOff x="2044736" y="9195"/>
              <a:chExt cx="1873348" cy="406249"/>
            </a:xfrm>
          </p:grpSpPr>
          <p:pic>
            <p:nvPicPr>
              <p:cNvPr id="78" name="图片 1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44736" y="9195"/>
                <a:ext cx="406287" cy="406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文本框 15"/>
              <p:cNvSpPr txBox="1">
                <a:spLocks noChangeArrowheads="1"/>
              </p:cNvSpPr>
              <p:nvPr/>
            </p:nvSpPr>
            <p:spPr bwMode="auto">
              <a:xfrm>
                <a:off x="2672088" y="46112"/>
                <a:ext cx="1245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800" b="1" dirty="0">
                    <a:solidFill>
                      <a:schemeClr val="bg1"/>
                    </a:solidFill>
                    <a:latin typeface=" 汉仪良品线简" panose="00020600040101010101" pitchFamily="18" charset="-122"/>
                    <a:ea typeface=" 汉仪良品线简" panose="00020600040101010101" pitchFamily="18" charset="-122"/>
                  </a:rPr>
                  <a:t>您的标题</a:t>
                </a:r>
              </a:p>
            </p:txBody>
          </p:sp>
        </p:grpSp>
      </p:grpSp>
      <p:grpSp>
        <p:nvGrpSpPr>
          <p:cNvPr id="65" name="组合 20"/>
          <p:cNvGrpSpPr>
            <a:grpSpLocks/>
          </p:cNvGrpSpPr>
          <p:nvPr/>
        </p:nvGrpSpPr>
        <p:grpSpPr bwMode="auto">
          <a:xfrm>
            <a:off x="5630863" y="2373313"/>
            <a:ext cx="5357812" cy="1065212"/>
            <a:chOff x="0" y="0"/>
            <a:chExt cx="5357848" cy="1065125"/>
          </a:xfrm>
        </p:grpSpPr>
        <p:sp>
          <p:nvSpPr>
            <p:cNvPr id="66" name="右箭头 21"/>
            <p:cNvSpPr>
              <a:spLocks noChangeArrowheads="1"/>
            </p:cNvSpPr>
            <p:nvPr/>
          </p:nvSpPr>
          <p:spPr bwMode="auto">
            <a:xfrm>
              <a:off x="0" y="0"/>
              <a:ext cx="5357848" cy="1065125"/>
            </a:xfrm>
            <a:prstGeom prst="rightArrow">
              <a:avLst>
                <a:gd name="adj1" fmla="val 50000"/>
                <a:gd name="adj2" fmla="val 69795"/>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pic>
          <p:nvPicPr>
            <p:cNvPr id="67" name="图片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240" y="271743"/>
              <a:ext cx="537369" cy="541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文本框 23"/>
            <p:cNvSpPr txBox="1">
              <a:spLocks noChangeArrowheads="1"/>
            </p:cNvSpPr>
            <p:nvPr/>
          </p:nvSpPr>
          <p:spPr bwMode="auto">
            <a:xfrm>
              <a:off x="785848" y="357860"/>
              <a:ext cx="1245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800" b="1" dirty="0">
                  <a:solidFill>
                    <a:schemeClr val="bg1"/>
                  </a:solidFill>
                  <a:latin typeface=" 汉仪良品线简" panose="00020600040101010101" pitchFamily="18" charset="-122"/>
                  <a:ea typeface=" 汉仪良品线简" panose="00020600040101010101" pitchFamily="18" charset="-122"/>
                </a:rPr>
                <a:t>您的标题</a:t>
              </a:r>
            </a:p>
          </p:txBody>
        </p:sp>
      </p:grpSp>
      <p:grpSp>
        <p:nvGrpSpPr>
          <p:cNvPr id="69" name="组合 24"/>
          <p:cNvGrpSpPr>
            <a:grpSpLocks/>
          </p:cNvGrpSpPr>
          <p:nvPr/>
        </p:nvGrpSpPr>
        <p:grpSpPr bwMode="auto">
          <a:xfrm>
            <a:off x="7912100" y="2895600"/>
            <a:ext cx="3076575" cy="1065213"/>
            <a:chOff x="0" y="0"/>
            <a:chExt cx="3076872" cy="1065125"/>
          </a:xfrm>
        </p:grpSpPr>
        <p:sp>
          <p:nvSpPr>
            <p:cNvPr id="70" name="右箭头 25"/>
            <p:cNvSpPr>
              <a:spLocks noChangeArrowheads="1"/>
            </p:cNvSpPr>
            <p:nvPr/>
          </p:nvSpPr>
          <p:spPr bwMode="auto">
            <a:xfrm>
              <a:off x="0" y="0"/>
              <a:ext cx="3076872" cy="1065125"/>
            </a:xfrm>
            <a:prstGeom prst="rightArrow">
              <a:avLst>
                <a:gd name="adj1" fmla="val 50000"/>
                <a:gd name="adj2" fmla="val 69785"/>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endParaRPr kumimoji="0" lang="zh-CN" altLang="en-US" sz="1800">
                <a:solidFill>
                  <a:srgbClr val="FFFFFF"/>
                </a:solidFill>
              </a:endParaRPr>
            </a:p>
          </p:txBody>
        </p:sp>
        <p:pic>
          <p:nvPicPr>
            <p:cNvPr id="71" name="图片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846" y="307504"/>
              <a:ext cx="471092" cy="471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文本框 27"/>
            <p:cNvSpPr txBox="1">
              <a:spLocks noChangeArrowheads="1"/>
            </p:cNvSpPr>
            <p:nvPr/>
          </p:nvSpPr>
          <p:spPr bwMode="auto">
            <a:xfrm>
              <a:off x="822784" y="347458"/>
              <a:ext cx="1245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zh-CN" altLang="en-US" sz="1800" b="1" dirty="0">
                  <a:solidFill>
                    <a:schemeClr val="bg1"/>
                  </a:solidFill>
                  <a:latin typeface=" 汉仪良品线简" panose="00020600040101010101" pitchFamily="18" charset="-122"/>
                  <a:ea typeface=" 汉仪良品线简" panose="00020600040101010101" pitchFamily="18" charset="-122"/>
                </a:rPr>
                <a:t>您的标题</a:t>
              </a:r>
            </a:p>
          </p:txBody>
        </p:sp>
      </p:grpSp>
      <p:sp>
        <p:nvSpPr>
          <p:cNvPr id="81" name="矩形 56"/>
          <p:cNvSpPr>
            <a:spLocks noChangeArrowheads="1"/>
          </p:cNvSpPr>
          <p:nvPr/>
        </p:nvSpPr>
        <p:spPr bwMode="auto">
          <a:xfrm>
            <a:off x="1398038" y="2131053"/>
            <a:ext cx="166955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nSpc>
                <a:spcPct val="150000"/>
              </a:lnSpc>
            </a:pPr>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82" name="矩形 56"/>
          <p:cNvSpPr>
            <a:spLocks noChangeArrowheads="1"/>
          </p:cNvSpPr>
          <p:nvPr/>
        </p:nvSpPr>
        <p:spPr bwMode="auto">
          <a:xfrm>
            <a:off x="3560848" y="2731202"/>
            <a:ext cx="166955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nSpc>
                <a:spcPct val="150000"/>
              </a:lnSpc>
            </a:pPr>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83" name="矩形 56"/>
          <p:cNvSpPr>
            <a:spLocks noChangeArrowheads="1"/>
          </p:cNvSpPr>
          <p:nvPr/>
        </p:nvSpPr>
        <p:spPr bwMode="auto">
          <a:xfrm>
            <a:off x="6192554" y="3229932"/>
            <a:ext cx="166955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nSpc>
                <a:spcPct val="150000"/>
              </a:lnSpc>
            </a:pPr>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84" name="矩形 56"/>
          <p:cNvSpPr>
            <a:spLocks noChangeArrowheads="1"/>
          </p:cNvSpPr>
          <p:nvPr/>
        </p:nvSpPr>
        <p:spPr bwMode="auto">
          <a:xfrm>
            <a:off x="8522963" y="3700713"/>
            <a:ext cx="166955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nSpc>
                <a:spcPct val="150000"/>
              </a:lnSpc>
            </a:pPr>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348925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left)">
                                      <p:cBhvr>
                                        <p:cTn id="20" dur="1000"/>
                                        <p:tgtEl>
                                          <p:spTgt spid="57"/>
                                        </p:tgtEl>
                                      </p:cBhvr>
                                    </p:animEffect>
                                  </p:childTnLst>
                                </p:cTn>
                              </p:par>
                            </p:childTnLst>
                          </p:cTn>
                        </p:par>
                        <p:par>
                          <p:cTn id="21" fill="hold">
                            <p:stCondLst>
                              <p:cond delay="2500"/>
                            </p:stCondLst>
                            <p:childTnLst>
                              <p:par>
                                <p:cTn id="22" presetID="22" presetClass="entr" presetSubtype="8" fill="hold" nodeType="after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wipe(left)">
                                      <p:cBhvr>
                                        <p:cTn id="24" dur="1000"/>
                                        <p:tgtEl>
                                          <p:spTgt spid="73"/>
                                        </p:tgtEl>
                                      </p:cBhvr>
                                    </p:animEffect>
                                  </p:childTnLst>
                                </p:cTn>
                              </p:par>
                            </p:childTnLst>
                          </p:cTn>
                        </p:par>
                        <p:par>
                          <p:cTn id="25" fill="hold">
                            <p:stCondLst>
                              <p:cond delay="3500"/>
                            </p:stCondLst>
                            <p:childTnLst>
                              <p:par>
                                <p:cTn id="26" presetID="22" presetClass="entr" presetSubtype="8" fill="hold" nodeType="after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wipe(left)">
                                      <p:cBhvr>
                                        <p:cTn id="28" dur="1000"/>
                                        <p:tgtEl>
                                          <p:spTgt spid="65"/>
                                        </p:tgtEl>
                                      </p:cBhvr>
                                    </p:animEffect>
                                  </p:childTnLst>
                                </p:cTn>
                              </p:par>
                            </p:childTnLst>
                          </p:cTn>
                        </p:par>
                        <p:par>
                          <p:cTn id="29" fill="hold">
                            <p:stCondLst>
                              <p:cond delay="4500"/>
                            </p:stCondLst>
                            <p:childTnLst>
                              <p:par>
                                <p:cTn id="30" presetID="22" presetClass="entr" presetSubtype="8" fill="hold" nodeType="after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1000"/>
                                        <p:tgtEl>
                                          <p:spTgt spid="69"/>
                                        </p:tgtEl>
                                      </p:cBhvr>
                                    </p:animEffect>
                                  </p:childTnLst>
                                </p:cTn>
                              </p:par>
                            </p:childTnLst>
                          </p:cTn>
                        </p:par>
                        <p:par>
                          <p:cTn id="33" fill="hold">
                            <p:stCondLst>
                              <p:cond delay="5500"/>
                            </p:stCondLst>
                            <p:childTnLst>
                              <p:par>
                                <p:cTn id="34" presetID="2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wipe(up)">
                                      <p:cBhvr>
                                        <p:cTn id="36" dur="500"/>
                                        <p:tgtEl>
                                          <p:spTgt spid="81"/>
                                        </p:tgtEl>
                                      </p:cBhvr>
                                    </p:animEffect>
                                  </p:childTnLst>
                                </p:cTn>
                              </p:par>
                            </p:childTnLst>
                          </p:cTn>
                        </p:par>
                        <p:par>
                          <p:cTn id="37" fill="hold">
                            <p:stCondLst>
                              <p:cond delay="6000"/>
                            </p:stCondLst>
                            <p:childTnLst>
                              <p:par>
                                <p:cTn id="38" presetID="22" presetClass="entr" presetSubtype="1" fill="hold" grpId="0" nodeType="afterEffect">
                                  <p:stCondLst>
                                    <p:cond delay="0"/>
                                  </p:stCondLst>
                                  <p:childTnLst>
                                    <p:set>
                                      <p:cBhvr>
                                        <p:cTn id="39" dur="1" fill="hold">
                                          <p:stCondLst>
                                            <p:cond delay="0"/>
                                          </p:stCondLst>
                                        </p:cTn>
                                        <p:tgtEl>
                                          <p:spTgt spid="82"/>
                                        </p:tgtEl>
                                        <p:attrNameLst>
                                          <p:attrName>style.visibility</p:attrName>
                                        </p:attrNameLst>
                                      </p:cBhvr>
                                      <p:to>
                                        <p:strVal val="visible"/>
                                      </p:to>
                                    </p:set>
                                    <p:animEffect transition="in" filter="wipe(up)">
                                      <p:cBhvr>
                                        <p:cTn id="40" dur="500"/>
                                        <p:tgtEl>
                                          <p:spTgt spid="82"/>
                                        </p:tgtEl>
                                      </p:cBhvr>
                                    </p:animEffect>
                                  </p:childTnLst>
                                </p:cTn>
                              </p:par>
                            </p:childTnLst>
                          </p:cTn>
                        </p:par>
                        <p:par>
                          <p:cTn id="41" fill="hold">
                            <p:stCondLst>
                              <p:cond delay="6500"/>
                            </p:stCondLst>
                            <p:childTnLst>
                              <p:par>
                                <p:cTn id="42" presetID="22" presetClass="entr" presetSubtype="1" fill="hold" grpId="0" nodeType="afterEffect">
                                  <p:stCondLst>
                                    <p:cond delay="0"/>
                                  </p:stCondLst>
                                  <p:childTnLst>
                                    <p:set>
                                      <p:cBhvr>
                                        <p:cTn id="43" dur="1" fill="hold">
                                          <p:stCondLst>
                                            <p:cond delay="0"/>
                                          </p:stCondLst>
                                        </p:cTn>
                                        <p:tgtEl>
                                          <p:spTgt spid="83"/>
                                        </p:tgtEl>
                                        <p:attrNameLst>
                                          <p:attrName>style.visibility</p:attrName>
                                        </p:attrNameLst>
                                      </p:cBhvr>
                                      <p:to>
                                        <p:strVal val="visible"/>
                                      </p:to>
                                    </p:set>
                                    <p:animEffect transition="in" filter="wipe(up)">
                                      <p:cBhvr>
                                        <p:cTn id="44" dur="500"/>
                                        <p:tgtEl>
                                          <p:spTgt spid="83"/>
                                        </p:tgtEl>
                                      </p:cBhvr>
                                    </p:animEffect>
                                  </p:childTnLst>
                                </p:cTn>
                              </p:par>
                            </p:childTnLst>
                          </p:cTn>
                        </p:par>
                        <p:par>
                          <p:cTn id="45" fill="hold">
                            <p:stCondLst>
                              <p:cond delay="7000"/>
                            </p:stCondLst>
                            <p:childTnLst>
                              <p:par>
                                <p:cTn id="46" presetID="22" presetClass="entr" presetSubtype="1" fill="hold" grpId="0" nodeType="after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wipe(up)">
                                      <p:cBhvr>
                                        <p:cTn id="4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1" grpId="0"/>
      <p:bldP spid="82" grpId="0"/>
      <p:bldP spid="83" grpId="0"/>
      <p:bldP spid="8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9" name="Freeform 5"/>
          <p:cNvSpPr>
            <a:spLocks noChangeArrowheads="1"/>
          </p:cNvSpPr>
          <p:nvPr/>
        </p:nvSpPr>
        <p:spPr bwMode="auto">
          <a:xfrm>
            <a:off x="1755775" y="4701825"/>
            <a:ext cx="8131175" cy="987425"/>
          </a:xfrm>
          <a:custGeom>
            <a:avLst/>
            <a:gdLst>
              <a:gd name="T0" fmla="*/ 0 w 5760"/>
              <a:gd name="T1" fmla="*/ 0 h 700"/>
              <a:gd name="T2" fmla="*/ 143481359 w 5760"/>
              <a:gd name="T3" fmla="*/ 75612775 h 700"/>
              <a:gd name="T4" fmla="*/ 392579058 w 5760"/>
              <a:gd name="T5" fmla="*/ 191021598 h 700"/>
              <a:gd name="T6" fmla="*/ 753274311 w 5760"/>
              <a:gd name="T7" fmla="*/ 348216837 h 700"/>
              <a:gd name="T8" fmla="*/ 1221580582 w 5760"/>
              <a:gd name="T9" fmla="*/ 529290833 h 700"/>
              <a:gd name="T10" fmla="*/ 1490606719 w 5760"/>
              <a:gd name="T11" fmla="*/ 624801632 h 700"/>
              <a:gd name="T12" fmla="*/ 1783547826 w 5760"/>
              <a:gd name="T13" fmla="*/ 722301388 h 700"/>
              <a:gd name="T14" fmla="*/ 2098407815 w 5760"/>
              <a:gd name="T15" fmla="*/ 819802553 h 700"/>
              <a:gd name="T16" fmla="*/ 2147483647 w 5760"/>
              <a:gd name="T17" fmla="*/ 911334030 h 700"/>
              <a:gd name="T18" fmla="*/ 2147483647 w 5760"/>
              <a:gd name="T19" fmla="*/ 1002865506 h 700"/>
              <a:gd name="T20" fmla="*/ 2147483647 w 5760"/>
              <a:gd name="T21" fmla="*/ 1088427293 h 700"/>
              <a:gd name="T22" fmla="*/ 2147483647 w 5760"/>
              <a:gd name="T23" fmla="*/ 1166030434 h 700"/>
              <a:gd name="T24" fmla="*/ 2147483647 w 5760"/>
              <a:gd name="T25" fmla="*/ 1235673519 h 700"/>
              <a:gd name="T26" fmla="*/ 2147483647 w 5760"/>
              <a:gd name="T27" fmla="*/ 1295367592 h 700"/>
              <a:gd name="T28" fmla="*/ 2147483647 w 5760"/>
              <a:gd name="T29" fmla="*/ 1341133330 h 700"/>
              <a:gd name="T30" fmla="*/ 2147483647 w 5760"/>
              <a:gd name="T31" fmla="*/ 1374961100 h 700"/>
              <a:gd name="T32" fmla="*/ 2147483647 w 5760"/>
              <a:gd name="T33" fmla="*/ 1390878391 h 700"/>
              <a:gd name="T34" fmla="*/ 2147483647 w 5760"/>
              <a:gd name="T35" fmla="*/ 1390878391 h 700"/>
              <a:gd name="T36" fmla="*/ 2147483647 w 5760"/>
              <a:gd name="T37" fmla="*/ 1372970734 h 700"/>
              <a:gd name="T38" fmla="*/ 2147483647 w 5760"/>
              <a:gd name="T39" fmla="*/ 1333174685 h 700"/>
              <a:gd name="T40" fmla="*/ 2147483647 w 5760"/>
              <a:gd name="T41" fmla="*/ 1289397903 h 700"/>
              <a:gd name="T42" fmla="*/ 2147483647 w 5760"/>
              <a:gd name="T43" fmla="*/ 1251592221 h 700"/>
              <a:gd name="T44" fmla="*/ 2147483647 w 5760"/>
              <a:gd name="T45" fmla="*/ 1209805805 h 700"/>
              <a:gd name="T46" fmla="*/ 2147483647 w 5760"/>
              <a:gd name="T47" fmla="*/ 1160060745 h 700"/>
              <a:gd name="T48" fmla="*/ 2147483647 w 5760"/>
              <a:gd name="T49" fmla="*/ 1104345994 h 700"/>
              <a:gd name="T50" fmla="*/ 2147483647 w 5760"/>
              <a:gd name="T51" fmla="*/ 1040672598 h 700"/>
              <a:gd name="T52" fmla="*/ 2147483647 w 5760"/>
              <a:gd name="T53" fmla="*/ 973018469 h 700"/>
              <a:gd name="T54" fmla="*/ 2147483647 w 5760"/>
              <a:gd name="T55" fmla="*/ 895415328 h 700"/>
              <a:gd name="T56" fmla="*/ 2147483647 w 5760"/>
              <a:gd name="T57" fmla="*/ 811843908 h 700"/>
              <a:gd name="T58" fmla="*/ 2147483647 w 5760"/>
              <a:gd name="T59" fmla="*/ 722301388 h 700"/>
              <a:gd name="T60" fmla="*/ 2147483647 w 5760"/>
              <a:gd name="T61" fmla="*/ 622811266 h 700"/>
              <a:gd name="T62" fmla="*/ 2147483647 w 5760"/>
              <a:gd name="T63" fmla="*/ 515361088 h 700"/>
              <a:gd name="T64" fmla="*/ 2147483647 w 5760"/>
              <a:gd name="T65" fmla="*/ 399952264 h 700"/>
              <a:gd name="T66" fmla="*/ 2147483647 w 5760"/>
              <a:gd name="T67" fmla="*/ 274594429 h 700"/>
              <a:gd name="T68" fmla="*/ 2147483647 w 5760"/>
              <a:gd name="T69" fmla="*/ 143266904 h 700"/>
              <a:gd name="T70" fmla="*/ 2147483647 w 5760"/>
              <a:gd name="T71" fmla="*/ 73622408 h 700"/>
              <a:gd name="T72" fmla="*/ 2147483647 w 5760"/>
              <a:gd name="T73" fmla="*/ 125357836 h 700"/>
              <a:gd name="T74" fmla="*/ 2147483647 w 5760"/>
              <a:gd name="T75" fmla="*/ 183062953 h 700"/>
              <a:gd name="T76" fmla="*/ 2147483647 w 5760"/>
              <a:gd name="T77" fmla="*/ 252706038 h 700"/>
              <a:gd name="T78" fmla="*/ 2147483647 w 5760"/>
              <a:gd name="T79" fmla="*/ 326329856 h 700"/>
              <a:gd name="T80" fmla="*/ 2147483647 w 5760"/>
              <a:gd name="T81" fmla="*/ 403931587 h 700"/>
              <a:gd name="T82" fmla="*/ 2147483647 w 5760"/>
              <a:gd name="T83" fmla="*/ 479544362 h 700"/>
              <a:gd name="T84" fmla="*/ 2147483647 w 5760"/>
              <a:gd name="T85" fmla="*/ 541228802 h 700"/>
              <a:gd name="T86" fmla="*/ 2147483647 w 5760"/>
              <a:gd name="T87" fmla="*/ 579035894 h 700"/>
              <a:gd name="T88" fmla="*/ 2147483647 w 5760"/>
              <a:gd name="T89" fmla="*/ 596943552 h 700"/>
              <a:gd name="T90" fmla="*/ 2147483647 w 5760"/>
              <a:gd name="T91" fmla="*/ 610871887 h 700"/>
              <a:gd name="T92" fmla="*/ 2147483647 w 5760"/>
              <a:gd name="T93" fmla="*/ 616841576 h 700"/>
              <a:gd name="T94" fmla="*/ 2147483647 w 5760"/>
              <a:gd name="T95" fmla="*/ 614852620 h 700"/>
              <a:gd name="T96" fmla="*/ 2147483647 w 5760"/>
              <a:gd name="T97" fmla="*/ 608882931 h 700"/>
              <a:gd name="T98" fmla="*/ 2147483647 w 5760"/>
              <a:gd name="T99" fmla="*/ 590973863 h 700"/>
              <a:gd name="T100" fmla="*/ 2147483647 w 5760"/>
              <a:gd name="T101" fmla="*/ 565106149 h 700"/>
              <a:gd name="T102" fmla="*/ 2147483647 w 5760"/>
              <a:gd name="T103" fmla="*/ 529290833 h 700"/>
              <a:gd name="T104" fmla="*/ 2147483647 w 5760"/>
              <a:gd name="T105" fmla="*/ 481534729 h 700"/>
              <a:gd name="T106" fmla="*/ 2147483647 w 5760"/>
              <a:gd name="T107" fmla="*/ 421840655 h 700"/>
              <a:gd name="T108" fmla="*/ 1789526216 w 5760"/>
              <a:gd name="T109" fmla="*/ 352196160 h 700"/>
              <a:gd name="T110" fmla="*/ 1275386092 w 5760"/>
              <a:gd name="T111" fmla="*/ 270615106 h 700"/>
              <a:gd name="T112" fmla="*/ 763239235 w 5760"/>
              <a:gd name="T113" fmla="*/ 173113940 h 700"/>
              <a:gd name="T114" fmla="*/ 255077501 w 5760"/>
              <a:gd name="T115" fmla="*/ 61684440 h 700"/>
              <a:gd name="T116" fmla="*/ 0 w 5760"/>
              <a:gd name="T117" fmla="*/ 0 h 7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760"/>
              <a:gd name="T178" fmla="*/ 0 h 700"/>
              <a:gd name="T179" fmla="*/ 5760 w 5760"/>
              <a:gd name="T180" fmla="*/ 700 h 7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760" h="700">
                <a:moveTo>
                  <a:pt x="0" y="0"/>
                </a:moveTo>
                <a:lnTo>
                  <a:pt x="0" y="0"/>
                </a:lnTo>
                <a:lnTo>
                  <a:pt x="32" y="17"/>
                </a:lnTo>
                <a:lnTo>
                  <a:pt x="72" y="38"/>
                </a:lnTo>
                <a:lnTo>
                  <a:pt x="128" y="64"/>
                </a:lnTo>
                <a:lnTo>
                  <a:pt x="197" y="96"/>
                </a:lnTo>
                <a:lnTo>
                  <a:pt x="281" y="134"/>
                </a:lnTo>
                <a:lnTo>
                  <a:pt x="378" y="175"/>
                </a:lnTo>
                <a:lnTo>
                  <a:pt x="490" y="219"/>
                </a:lnTo>
                <a:lnTo>
                  <a:pt x="613" y="266"/>
                </a:lnTo>
                <a:lnTo>
                  <a:pt x="679" y="290"/>
                </a:lnTo>
                <a:lnTo>
                  <a:pt x="748" y="314"/>
                </a:lnTo>
                <a:lnTo>
                  <a:pt x="820" y="339"/>
                </a:lnTo>
                <a:lnTo>
                  <a:pt x="895" y="363"/>
                </a:lnTo>
                <a:lnTo>
                  <a:pt x="973" y="387"/>
                </a:lnTo>
                <a:lnTo>
                  <a:pt x="1053" y="412"/>
                </a:lnTo>
                <a:lnTo>
                  <a:pt x="1136" y="436"/>
                </a:lnTo>
                <a:lnTo>
                  <a:pt x="1221" y="458"/>
                </a:lnTo>
                <a:lnTo>
                  <a:pt x="1310" y="482"/>
                </a:lnTo>
                <a:lnTo>
                  <a:pt x="1400" y="504"/>
                </a:lnTo>
                <a:lnTo>
                  <a:pt x="1494" y="526"/>
                </a:lnTo>
                <a:lnTo>
                  <a:pt x="1588" y="547"/>
                </a:lnTo>
                <a:lnTo>
                  <a:pt x="1686" y="568"/>
                </a:lnTo>
                <a:lnTo>
                  <a:pt x="1786" y="586"/>
                </a:lnTo>
                <a:lnTo>
                  <a:pt x="1888" y="604"/>
                </a:lnTo>
                <a:lnTo>
                  <a:pt x="1991" y="621"/>
                </a:lnTo>
                <a:lnTo>
                  <a:pt x="2097" y="636"/>
                </a:lnTo>
                <a:lnTo>
                  <a:pt x="2206" y="651"/>
                </a:lnTo>
                <a:lnTo>
                  <a:pt x="2315" y="664"/>
                </a:lnTo>
                <a:lnTo>
                  <a:pt x="2427" y="674"/>
                </a:lnTo>
                <a:lnTo>
                  <a:pt x="2541" y="683"/>
                </a:lnTo>
                <a:lnTo>
                  <a:pt x="2656" y="691"/>
                </a:lnTo>
                <a:lnTo>
                  <a:pt x="2772" y="695"/>
                </a:lnTo>
                <a:lnTo>
                  <a:pt x="2890" y="699"/>
                </a:lnTo>
                <a:lnTo>
                  <a:pt x="3010" y="700"/>
                </a:lnTo>
                <a:lnTo>
                  <a:pt x="3132" y="699"/>
                </a:lnTo>
                <a:lnTo>
                  <a:pt x="3254" y="695"/>
                </a:lnTo>
                <a:lnTo>
                  <a:pt x="3378" y="690"/>
                </a:lnTo>
                <a:lnTo>
                  <a:pt x="3503" y="681"/>
                </a:lnTo>
                <a:lnTo>
                  <a:pt x="3630" y="670"/>
                </a:lnTo>
                <a:lnTo>
                  <a:pt x="3756" y="656"/>
                </a:lnTo>
                <a:lnTo>
                  <a:pt x="3821" y="648"/>
                </a:lnTo>
                <a:lnTo>
                  <a:pt x="3885" y="638"/>
                </a:lnTo>
                <a:lnTo>
                  <a:pt x="3950" y="629"/>
                </a:lnTo>
                <a:lnTo>
                  <a:pt x="4015" y="619"/>
                </a:lnTo>
                <a:lnTo>
                  <a:pt x="4080" y="608"/>
                </a:lnTo>
                <a:lnTo>
                  <a:pt x="4145" y="596"/>
                </a:lnTo>
                <a:lnTo>
                  <a:pt x="4211" y="583"/>
                </a:lnTo>
                <a:lnTo>
                  <a:pt x="4277" y="569"/>
                </a:lnTo>
                <a:lnTo>
                  <a:pt x="4343" y="555"/>
                </a:lnTo>
                <a:lnTo>
                  <a:pt x="4409" y="539"/>
                </a:lnTo>
                <a:lnTo>
                  <a:pt x="4475" y="523"/>
                </a:lnTo>
                <a:lnTo>
                  <a:pt x="4541" y="506"/>
                </a:lnTo>
                <a:lnTo>
                  <a:pt x="4608" y="489"/>
                </a:lnTo>
                <a:lnTo>
                  <a:pt x="4674" y="470"/>
                </a:lnTo>
                <a:lnTo>
                  <a:pt x="4742" y="450"/>
                </a:lnTo>
                <a:lnTo>
                  <a:pt x="4809" y="430"/>
                </a:lnTo>
                <a:lnTo>
                  <a:pt x="4876" y="408"/>
                </a:lnTo>
                <a:lnTo>
                  <a:pt x="4943" y="386"/>
                </a:lnTo>
                <a:lnTo>
                  <a:pt x="5012" y="363"/>
                </a:lnTo>
                <a:lnTo>
                  <a:pt x="5079" y="338"/>
                </a:lnTo>
                <a:lnTo>
                  <a:pt x="5146" y="313"/>
                </a:lnTo>
                <a:lnTo>
                  <a:pt x="5214" y="286"/>
                </a:lnTo>
                <a:lnTo>
                  <a:pt x="5283" y="259"/>
                </a:lnTo>
                <a:lnTo>
                  <a:pt x="5350" y="231"/>
                </a:lnTo>
                <a:lnTo>
                  <a:pt x="5418" y="201"/>
                </a:lnTo>
                <a:lnTo>
                  <a:pt x="5487" y="170"/>
                </a:lnTo>
                <a:lnTo>
                  <a:pt x="5555" y="138"/>
                </a:lnTo>
                <a:lnTo>
                  <a:pt x="5623" y="106"/>
                </a:lnTo>
                <a:lnTo>
                  <a:pt x="5692" y="72"/>
                </a:lnTo>
                <a:lnTo>
                  <a:pt x="5760" y="37"/>
                </a:lnTo>
                <a:lnTo>
                  <a:pt x="5725" y="44"/>
                </a:lnTo>
                <a:lnTo>
                  <a:pt x="5623" y="63"/>
                </a:lnTo>
                <a:lnTo>
                  <a:pt x="5549" y="77"/>
                </a:lnTo>
                <a:lnTo>
                  <a:pt x="5460" y="92"/>
                </a:lnTo>
                <a:lnTo>
                  <a:pt x="5358" y="109"/>
                </a:lnTo>
                <a:lnTo>
                  <a:pt x="5242" y="127"/>
                </a:lnTo>
                <a:lnTo>
                  <a:pt x="5112" y="145"/>
                </a:lnTo>
                <a:lnTo>
                  <a:pt x="4971" y="164"/>
                </a:lnTo>
                <a:lnTo>
                  <a:pt x="4818" y="184"/>
                </a:lnTo>
                <a:lnTo>
                  <a:pt x="4653" y="203"/>
                </a:lnTo>
                <a:lnTo>
                  <a:pt x="4478" y="223"/>
                </a:lnTo>
                <a:lnTo>
                  <a:pt x="4294" y="241"/>
                </a:lnTo>
                <a:lnTo>
                  <a:pt x="4100" y="257"/>
                </a:lnTo>
                <a:lnTo>
                  <a:pt x="3898" y="272"/>
                </a:lnTo>
                <a:lnTo>
                  <a:pt x="3688" y="285"/>
                </a:lnTo>
                <a:lnTo>
                  <a:pt x="3579" y="291"/>
                </a:lnTo>
                <a:lnTo>
                  <a:pt x="3470" y="296"/>
                </a:lnTo>
                <a:lnTo>
                  <a:pt x="3358" y="300"/>
                </a:lnTo>
                <a:lnTo>
                  <a:pt x="3246" y="303"/>
                </a:lnTo>
                <a:lnTo>
                  <a:pt x="3132" y="307"/>
                </a:lnTo>
                <a:lnTo>
                  <a:pt x="3016" y="309"/>
                </a:lnTo>
                <a:lnTo>
                  <a:pt x="2898" y="310"/>
                </a:lnTo>
                <a:lnTo>
                  <a:pt x="2780" y="310"/>
                </a:lnTo>
                <a:lnTo>
                  <a:pt x="2660" y="309"/>
                </a:lnTo>
                <a:lnTo>
                  <a:pt x="2539" y="308"/>
                </a:lnTo>
                <a:lnTo>
                  <a:pt x="2417" y="306"/>
                </a:lnTo>
                <a:lnTo>
                  <a:pt x="2294" y="302"/>
                </a:lnTo>
                <a:lnTo>
                  <a:pt x="2170" y="297"/>
                </a:lnTo>
                <a:lnTo>
                  <a:pt x="2045" y="291"/>
                </a:lnTo>
                <a:lnTo>
                  <a:pt x="1920" y="284"/>
                </a:lnTo>
                <a:lnTo>
                  <a:pt x="1793" y="275"/>
                </a:lnTo>
                <a:lnTo>
                  <a:pt x="1667" y="266"/>
                </a:lnTo>
                <a:lnTo>
                  <a:pt x="1539" y="254"/>
                </a:lnTo>
                <a:lnTo>
                  <a:pt x="1412" y="242"/>
                </a:lnTo>
                <a:lnTo>
                  <a:pt x="1284" y="228"/>
                </a:lnTo>
                <a:lnTo>
                  <a:pt x="1155" y="212"/>
                </a:lnTo>
                <a:lnTo>
                  <a:pt x="1026" y="196"/>
                </a:lnTo>
                <a:lnTo>
                  <a:pt x="898" y="177"/>
                </a:lnTo>
                <a:lnTo>
                  <a:pt x="769" y="158"/>
                </a:lnTo>
                <a:lnTo>
                  <a:pt x="640" y="136"/>
                </a:lnTo>
                <a:lnTo>
                  <a:pt x="512" y="112"/>
                </a:lnTo>
                <a:lnTo>
                  <a:pt x="383" y="87"/>
                </a:lnTo>
                <a:lnTo>
                  <a:pt x="255" y="60"/>
                </a:lnTo>
                <a:lnTo>
                  <a:pt x="128" y="31"/>
                </a:lnTo>
                <a:lnTo>
                  <a:pt x="0" y="0"/>
                </a:lnTo>
                <a:close/>
              </a:path>
            </a:pathLst>
          </a:custGeom>
          <a:solidFill>
            <a:schemeClr val="bg1">
              <a:lumMod val="85000"/>
            </a:schemeClr>
          </a:solidFill>
          <a:ln>
            <a:noFill/>
          </a:ln>
        </p:spPr>
        <p:txBody>
          <a:bodyPr/>
          <a:lstStyle/>
          <a:p>
            <a:endParaRPr lang="zh-CN" altLang="en-US"/>
          </a:p>
        </p:txBody>
      </p:sp>
      <p:sp>
        <p:nvSpPr>
          <p:cNvPr id="440" name="Freeform 11"/>
          <p:cNvSpPr>
            <a:spLocks noChangeArrowheads="1"/>
          </p:cNvSpPr>
          <p:nvPr/>
        </p:nvSpPr>
        <p:spPr bwMode="auto">
          <a:xfrm>
            <a:off x="2206774" y="3933056"/>
            <a:ext cx="1019175" cy="1020763"/>
          </a:xfrm>
          <a:custGeom>
            <a:avLst/>
            <a:gdLst>
              <a:gd name="T0" fmla="*/ 1617940313 w 642"/>
              <a:gd name="T1" fmla="*/ 851813230 h 643"/>
              <a:gd name="T2" fmla="*/ 1600300013 w 642"/>
              <a:gd name="T3" fmla="*/ 972780789 h 643"/>
              <a:gd name="T4" fmla="*/ 1570058138 w 642"/>
              <a:gd name="T5" fmla="*/ 1088708033 h 643"/>
              <a:gd name="T6" fmla="*/ 1519655013 w 642"/>
              <a:gd name="T7" fmla="*/ 1194554648 h 643"/>
              <a:gd name="T8" fmla="*/ 1456650313 w 642"/>
              <a:gd name="T9" fmla="*/ 1295360947 h 643"/>
              <a:gd name="T10" fmla="*/ 1381045625 w 642"/>
              <a:gd name="T11" fmla="*/ 1381046301 h 643"/>
              <a:gd name="T12" fmla="*/ 1292840950 w 642"/>
              <a:gd name="T13" fmla="*/ 1459171977 h 643"/>
              <a:gd name="T14" fmla="*/ 1194554063 w 642"/>
              <a:gd name="T15" fmla="*/ 1522175121 h 643"/>
              <a:gd name="T16" fmla="*/ 1086188138 w 642"/>
              <a:gd name="T17" fmla="*/ 1570058907 h 643"/>
              <a:gd name="T18" fmla="*/ 972780313 w 642"/>
              <a:gd name="T19" fmla="*/ 1602820160 h 643"/>
              <a:gd name="T20" fmla="*/ 849293450 w 642"/>
              <a:gd name="T21" fmla="*/ 1620462056 h 643"/>
              <a:gd name="T22" fmla="*/ 766127500 w 642"/>
              <a:gd name="T23" fmla="*/ 1620462056 h 643"/>
              <a:gd name="T24" fmla="*/ 645160000 w 642"/>
              <a:gd name="T25" fmla="*/ 1602820160 h 643"/>
              <a:gd name="T26" fmla="*/ 529232813 w 642"/>
              <a:gd name="T27" fmla="*/ 1570058907 h 643"/>
              <a:gd name="T28" fmla="*/ 420866888 w 642"/>
              <a:gd name="T29" fmla="*/ 1522175121 h 643"/>
              <a:gd name="T30" fmla="*/ 322580000 w 642"/>
              <a:gd name="T31" fmla="*/ 1459171977 h 643"/>
              <a:gd name="T32" fmla="*/ 234375325 w 642"/>
              <a:gd name="T33" fmla="*/ 1381046301 h 643"/>
              <a:gd name="T34" fmla="*/ 158770638 w 642"/>
              <a:gd name="T35" fmla="*/ 1295360947 h 643"/>
              <a:gd name="T36" fmla="*/ 95765938 w 642"/>
              <a:gd name="T37" fmla="*/ 1194554648 h 643"/>
              <a:gd name="T38" fmla="*/ 47883763 w 642"/>
              <a:gd name="T39" fmla="*/ 1088708033 h 643"/>
              <a:gd name="T40" fmla="*/ 17641888 w 642"/>
              <a:gd name="T41" fmla="*/ 972780789 h 643"/>
              <a:gd name="T42" fmla="*/ 0 w 642"/>
              <a:gd name="T43" fmla="*/ 851813230 h 643"/>
              <a:gd name="T44" fmla="*/ 0 w 642"/>
              <a:gd name="T45" fmla="*/ 766127875 h 643"/>
              <a:gd name="T46" fmla="*/ 17641888 w 642"/>
              <a:gd name="T47" fmla="*/ 645160316 h 643"/>
              <a:gd name="T48" fmla="*/ 47883763 w 642"/>
              <a:gd name="T49" fmla="*/ 531754023 h 643"/>
              <a:gd name="T50" fmla="*/ 95765938 w 642"/>
              <a:gd name="T51" fmla="*/ 425907409 h 643"/>
              <a:gd name="T52" fmla="*/ 158770638 w 642"/>
              <a:gd name="T53" fmla="*/ 325101109 h 643"/>
              <a:gd name="T54" fmla="*/ 234375325 w 642"/>
              <a:gd name="T55" fmla="*/ 239415755 h 643"/>
              <a:gd name="T56" fmla="*/ 322580000 w 642"/>
              <a:gd name="T57" fmla="*/ 161290079 h 643"/>
              <a:gd name="T58" fmla="*/ 420866888 w 642"/>
              <a:gd name="T59" fmla="*/ 98286936 h 643"/>
              <a:gd name="T60" fmla="*/ 529232813 w 642"/>
              <a:gd name="T61" fmla="*/ 47883786 h 643"/>
              <a:gd name="T62" fmla="*/ 645160000 w 642"/>
              <a:gd name="T63" fmla="*/ 17641896 h 643"/>
              <a:gd name="T64" fmla="*/ 766127500 w 642"/>
              <a:gd name="T65" fmla="*/ 0 h 643"/>
              <a:gd name="T66" fmla="*/ 849293450 w 642"/>
              <a:gd name="T67" fmla="*/ 0 h 643"/>
              <a:gd name="T68" fmla="*/ 972780313 w 642"/>
              <a:gd name="T69" fmla="*/ 17641896 h 643"/>
              <a:gd name="T70" fmla="*/ 1086188138 w 642"/>
              <a:gd name="T71" fmla="*/ 47883786 h 643"/>
              <a:gd name="T72" fmla="*/ 1194554063 w 642"/>
              <a:gd name="T73" fmla="*/ 98286936 h 643"/>
              <a:gd name="T74" fmla="*/ 1292840950 w 642"/>
              <a:gd name="T75" fmla="*/ 161290079 h 643"/>
              <a:gd name="T76" fmla="*/ 1381045625 w 642"/>
              <a:gd name="T77" fmla="*/ 239415755 h 643"/>
              <a:gd name="T78" fmla="*/ 1456650313 w 642"/>
              <a:gd name="T79" fmla="*/ 325101109 h 643"/>
              <a:gd name="T80" fmla="*/ 1519655013 w 642"/>
              <a:gd name="T81" fmla="*/ 425907409 h 643"/>
              <a:gd name="T82" fmla="*/ 1570058138 w 642"/>
              <a:gd name="T83" fmla="*/ 531754023 h 643"/>
              <a:gd name="T84" fmla="*/ 1600300013 w 642"/>
              <a:gd name="T85" fmla="*/ 645160316 h 643"/>
              <a:gd name="T86" fmla="*/ 1617940313 w 642"/>
              <a:gd name="T87" fmla="*/ 766127875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8"/>
                </a:lnTo>
                <a:lnTo>
                  <a:pt x="640" y="354"/>
                </a:lnTo>
                <a:lnTo>
                  <a:pt x="639" y="370"/>
                </a:lnTo>
                <a:lnTo>
                  <a:pt x="635" y="386"/>
                </a:lnTo>
                <a:lnTo>
                  <a:pt x="632" y="401"/>
                </a:lnTo>
                <a:lnTo>
                  <a:pt x="627" y="417"/>
                </a:lnTo>
                <a:lnTo>
                  <a:pt x="623" y="432"/>
                </a:lnTo>
                <a:lnTo>
                  <a:pt x="617" y="447"/>
                </a:lnTo>
                <a:lnTo>
                  <a:pt x="610" y="460"/>
                </a:lnTo>
                <a:lnTo>
                  <a:pt x="603" y="474"/>
                </a:lnTo>
                <a:lnTo>
                  <a:pt x="596" y="488"/>
                </a:lnTo>
                <a:lnTo>
                  <a:pt x="588" y="501"/>
                </a:lnTo>
                <a:lnTo>
                  <a:pt x="578" y="514"/>
                </a:lnTo>
                <a:lnTo>
                  <a:pt x="569" y="525"/>
                </a:lnTo>
                <a:lnTo>
                  <a:pt x="559" y="538"/>
                </a:lnTo>
                <a:lnTo>
                  <a:pt x="548" y="548"/>
                </a:lnTo>
                <a:lnTo>
                  <a:pt x="537" y="560"/>
                </a:lnTo>
                <a:lnTo>
                  <a:pt x="525" y="570"/>
                </a:lnTo>
                <a:lnTo>
                  <a:pt x="513" y="579"/>
                </a:lnTo>
                <a:lnTo>
                  <a:pt x="501" y="588"/>
                </a:lnTo>
                <a:lnTo>
                  <a:pt x="487" y="596"/>
                </a:lnTo>
                <a:lnTo>
                  <a:pt x="474" y="604"/>
                </a:lnTo>
                <a:lnTo>
                  <a:pt x="460" y="611"/>
                </a:lnTo>
                <a:lnTo>
                  <a:pt x="446" y="618"/>
                </a:lnTo>
                <a:lnTo>
                  <a:pt x="431" y="623"/>
                </a:lnTo>
                <a:lnTo>
                  <a:pt x="417" y="628"/>
                </a:lnTo>
                <a:lnTo>
                  <a:pt x="401" y="632"/>
                </a:lnTo>
                <a:lnTo>
                  <a:pt x="386" y="636"/>
                </a:lnTo>
                <a:lnTo>
                  <a:pt x="370" y="639"/>
                </a:lnTo>
                <a:lnTo>
                  <a:pt x="354" y="642"/>
                </a:lnTo>
                <a:lnTo>
                  <a:pt x="337" y="643"/>
                </a:lnTo>
                <a:lnTo>
                  <a:pt x="321" y="643"/>
                </a:lnTo>
                <a:lnTo>
                  <a:pt x="304" y="643"/>
                </a:lnTo>
                <a:lnTo>
                  <a:pt x="288" y="642"/>
                </a:lnTo>
                <a:lnTo>
                  <a:pt x="272" y="639"/>
                </a:lnTo>
                <a:lnTo>
                  <a:pt x="256" y="636"/>
                </a:lnTo>
                <a:lnTo>
                  <a:pt x="240" y="632"/>
                </a:lnTo>
                <a:lnTo>
                  <a:pt x="225" y="628"/>
                </a:lnTo>
                <a:lnTo>
                  <a:pt x="210" y="623"/>
                </a:lnTo>
                <a:lnTo>
                  <a:pt x="196" y="618"/>
                </a:lnTo>
                <a:lnTo>
                  <a:pt x="182" y="611"/>
                </a:lnTo>
                <a:lnTo>
                  <a:pt x="167" y="604"/>
                </a:lnTo>
                <a:lnTo>
                  <a:pt x="155" y="596"/>
                </a:lnTo>
                <a:lnTo>
                  <a:pt x="141" y="588"/>
                </a:lnTo>
                <a:lnTo>
                  <a:pt x="128" y="579"/>
                </a:lnTo>
                <a:lnTo>
                  <a:pt x="117" y="570"/>
                </a:lnTo>
                <a:lnTo>
                  <a:pt x="105" y="560"/>
                </a:lnTo>
                <a:lnTo>
                  <a:pt x="93" y="548"/>
                </a:lnTo>
                <a:lnTo>
                  <a:pt x="83" y="538"/>
                </a:lnTo>
                <a:lnTo>
                  <a:pt x="73" y="525"/>
                </a:lnTo>
                <a:lnTo>
                  <a:pt x="63" y="514"/>
                </a:lnTo>
                <a:lnTo>
                  <a:pt x="54" y="501"/>
                </a:lnTo>
                <a:lnTo>
                  <a:pt x="46" y="488"/>
                </a:lnTo>
                <a:lnTo>
                  <a:pt x="38" y="474"/>
                </a:lnTo>
                <a:lnTo>
                  <a:pt x="32" y="460"/>
                </a:lnTo>
                <a:lnTo>
                  <a:pt x="25" y="447"/>
                </a:lnTo>
                <a:lnTo>
                  <a:pt x="19" y="432"/>
                </a:lnTo>
                <a:lnTo>
                  <a:pt x="15" y="417"/>
                </a:lnTo>
                <a:lnTo>
                  <a:pt x="10" y="401"/>
                </a:lnTo>
                <a:lnTo>
                  <a:pt x="7" y="386"/>
                </a:lnTo>
                <a:lnTo>
                  <a:pt x="3" y="370"/>
                </a:lnTo>
                <a:lnTo>
                  <a:pt x="1" y="354"/>
                </a:lnTo>
                <a:lnTo>
                  <a:pt x="0" y="338"/>
                </a:lnTo>
                <a:lnTo>
                  <a:pt x="0" y="321"/>
                </a:lnTo>
                <a:lnTo>
                  <a:pt x="0" y="304"/>
                </a:lnTo>
                <a:lnTo>
                  <a:pt x="1" y="288"/>
                </a:lnTo>
                <a:lnTo>
                  <a:pt x="3" y="272"/>
                </a:lnTo>
                <a:lnTo>
                  <a:pt x="7" y="256"/>
                </a:lnTo>
                <a:lnTo>
                  <a:pt x="10" y="242"/>
                </a:lnTo>
                <a:lnTo>
                  <a:pt x="15" y="226"/>
                </a:lnTo>
                <a:lnTo>
                  <a:pt x="19" y="211"/>
                </a:lnTo>
                <a:lnTo>
                  <a:pt x="25" y="196"/>
                </a:lnTo>
                <a:lnTo>
                  <a:pt x="32" y="182"/>
                </a:lnTo>
                <a:lnTo>
                  <a:pt x="38" y="169"/>
                </a:lnTo>
                <a:lnTo>
                  <a:pt x="46" y="155"/>
                </a:lnTo>
                <a:lnTo>
                  <a:pt x="54" y="141"/>
                </a:lnTo>
                <a:lnTo>
                  <a:pt x="63" y="129"/>
                </a:lnTo>
                <a:lnTo>
                  <a:pt x="73" y="117"/>
                </a:lnTo>
                <a:lnTo>
                  <a:pt x="83" y="105"/>
                </a:lnTo>
                <a:lnTo>
                  <a:pt x="93" y="95"/>
                </a:lnTo>
                <a:lnTo>
                  <a:pt x="105" y="83"/>
                </a:lnTo>
                <a:lnTo>
                  <a:pt x="117" y="73"/>
                </a:lnTo>
                <a:lnTo>
                  <a:pt x="128" y="64"/>
                </a:lnTo>
                <a:lnTo>
                  <a:pt x="141" y="55"/>
                </a:lnTo>
                <a:lnTo>
                  <a:pt x="155" y="47"/>
                </a:lnTo>
                <a:lnTo>
                  <a:pt x="167" y="39"/>
                </a:lnTo>
                <a:lnTo>
                  <a:pt x="182" y="32"/>
                </a:lnTo>
                <a:lnTo>
                  <a:pt x="196" y="25"/>
                </a:lnTo>
                <a:lnTo>
                  <a:pt x="210" y="19"/>
                </a:lnTo>
                <a:lnTo>
                  <a:pt x="225" y="15"/>
                </a:lnTo>
                <a:lnTo>
                  <a:pt x="240" y="10"/>
                </a:lnTo>
                <a:lnTo>
                  <a:pt x="256" y="7"/>
                </a:lnTo>
                <a:lnTo>
                  <a:pt x="272" y="3"/>
                </a:lnTo>
                <a:lnTo>
                  <a:pt x="288" y="1"/>
                </a:lnTo>
                <a:lnTo>
                  <a:pt x="304" y="0"/>
                </a:lnTo>
                <a:lnTo>
                  <a:pt x="321" y="0"/>
                </a:lnTo>
                <a:lnTo>
                  <a:pt x="337" y="0"/>
                </a:lnTo>
                <a:lnTo>
                  <a:pt x="354" y="1"/>
                </a:lnTo>
                <a:lnTo>
                  <a:pt x="370" y="3"/>
                </a:lnTo>
                <a:lnTo>
                  <a:pt x="386" y="7"/>
                </a:lnTo>
                <a:lnTo>
                  <a:pt x="401" y="10"/>
                </a:lnTo>
                <a:lnTo>
                  <a:pt x="417" y="15"/>
                </a:lnTo>
                <a:lnTo>
                  <a:pt x="431" y="19"/>
                </a:lnTo>
                <a:lnTo>
                  <a:pt x="446" y="25"/>
                </a:lnTo>
                <a:lnTo>
                  <a:pt x="460" y="32"/>
                </a:lnTo>
                <a:lnTo>
                  <a:pt x="474" y="39"/>
                </a:lnTo>
                <a:lnTo>
                  <a:pt x="487" y="47"/>
                </a:lnTo>
                <a:lnTo>
                  <a:pt x="501" y="55"/>
                </a:lnTo>
                <a:lnTo>
                  <a:pt x="513" y="64"/>
                </a:lnTo>
                <a:lnTo>
                  <a:pt x="525" y="73"/>
                </a:lnTo>
                <a:lnTo>
                  <a:pt x="537" y="83"/>
                </a:lnTo>
                <a:lnTo>
                  <a:pt x="548" y="95"/>
                </a:lnTo>
                <a:lnTo>
                  <a:pt x="559" y="105"/>
                </a:lnTo>
                <a:lnTo>
                  <a:pt x="569" y="117"/>
                </a:lnTo>
                <a:lnTo>
                  <a:pt x="578" y="129"/>
                </a:lnTo>
                <a:lnTo>
                  <a:pt x="588" y="141"/>
                </a:lnTo>
                <a:lnTo>
                  <a:pt x="596" y="155"/>
                </a:lnTo>
                <a:lnTo>
                  <a:pt x="603" y="169"/>
                </a:lnTo>
                <a:lnTo>
                  <a:pt x="610" y="182"/>
                </a:lnTo>
                <a:lnTo>
                  <a:pt x="617" y="196"/>
                </a:lnTo>
                <a:lnTo>
                  <a:pt x="623" y="211"/>
                </a:lnTo>
                <a:lnTo>
                  <a:pt x="627" y="226"/>
                </a:lnTo>
                <a:lnTo>
                  <a:pt x="632" y="242"/>
                </a:lnTo>
                <a:lnTo>
                  <a:pt x="635" y="256"/>
                </a:lnTo>
                <a:lnTo>
                  <a:pt x="639" y="272"/>
                </a:lnTo>
                <a:lnTo>
                  <a:pt x="640" y="288"/>
                </a:lnTo>
                <a:lnTo>
                  <a:pt x="642" y="304"/>
                </a:lnTo>
                <a:lnTo>
                  <a:pt x="642" y="321"/>
                </a:lnTo>
                <a:close/>
              </a:path>
            </a:pathLst>
          </a:custGeom>
          <a:solidFill>
            <a:schemeClr val="accent1"/>
          </a:solidFill>
          <a:ln>
            <a:noFill/>
          </a:ln>
        </p:spPr>
        <p:txBody>
          <a:bodyPr anchor="ctr" anchorCtr="1"/>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600" b="1">
                <a:latin typeface=" 汉仪良品线简" panose="00020600040101010101" pitchFamily="18" charset="-122"/>
                <a:ea typeface=" 汉仪良品线简" panose="00020600040101010101" pitchFamily="18" charset="-122"/>
                <a:sym typeface="微软雅黑" pitchFamily="34" charset="-122"/>
              </a:rPr>
              <a:t>添加标题</a:t>
            </a:r>
          </a:p>
        </p:txBody>
      </p:sp>
      <p:sp>
        <p:nvSpPr>
          <p:cNvPr id="441" name="Freeform 10"/>
          <p:cNvSpPr>
            <a:spLocks noChangeArrowheads="1"/>
          </p:cNvSpPr>
          <p:nvPr/>
        </p:nvSpPr>
        <p:spPr bwMode="auto">
          <a:xfrm>
            <a:off x="4330661" y="4304950"/>
            <a:ext cx="1019175" cy="1020763"/>
          </a:xfrm>
          <a:custGeom>
            <a:avLst/>
            <a:gdLst>
              <a:gd name="T0" fmla="*/ 1617940313 w 642"/>
              <a:gd name="T1" fmla="*/ 854334181 h 643"/>
              <a:gd name="T2" fmla="*/ 1600300013 w 642"/>
              <a:gd name="T3" fmla="*/ 972780789 h 643"/>
              <a:gd name="T4" fmla="*/ 1570058138 w 642"/>
              <a:gd name="T5" fmla="*/ 1088708033 h 643"/>
              <a:gd name="T6" fmla="*/ 1519655013 w 642"/>
              <a:gd name="T7" fmla="*/ 1194554648 h 643"/>
              <a:gd name="T8" fmla="*/ 1456650313 w 642"/>
              <a:gd name="T9" fmla="*/ 1295360947 h 643"/>
              <a:gd name="T10" fmla="*/ 1378526263 w 642"/>
              <a:gd name="T11" fmla="*/ 1381046301 h 643"/>
              <a:gd name="T12" fmla="*/ 1292840950 w 642"/>
              <a:gd name="T13" fmla="*/ 1459171977 h 643"/>
              <a:gd name="T14" fmla="*/ 1192034700 w 642"/>
              <a:gd name="T15" fmla="*/ 1522175121 h 643"/>
              <a:gd name="T16" fmla="*/ 1086188138 w 642"/>
              <a:gd name="T17" fmla="*/ 1570058907 h 643"/>
              <a:gd name="T18" fmla="*/ 972780313 w 642"/>
              <a:gd name="T19" fmla="*/ 1602820160 h 643"/>
              <a:gd name="T20" fmla="*/ 849293450 w 642"/>
              <a:gd name="T21" fmla="*/ 1620462056 h 643"/>
              <a:gd name="T22" fmla="*/ 766127500 w 642"/>
              <a:gd name="T23" fmla="*/ 1620462056 h 643"/>
              <a:gd name="T24" fmla="*/ 645160000 w 642"/>
              <a:gd name="T25" fmla="*/ 1602820160 h 643"/>
              <a:gd name="T26" fmla="*/ 529232813 w 642"/>
              <a:gd name="T27" fmla="*/ 1570058907 h 643"/>
              <a:gd name="T28" fmla="*/ 423386250 w 642"/>
              <a:gd name="T29" fmla="*/ 1522175121 h 643"/>
              <a:gd name="T30" fmla="*/ 322580000 w 642"/>
              <a:gd name="T31" fmla="*/ 1459171977 h 643"/>
              <a:gd name="T32" fmla="*/ 236894688 w 642"/>
              <a:gd name="T33" fmla="*/ 1381046301 h 643"/>
              <a:gd name="T34" fmla="*/ 158770638 w 642"/>
              <a:gd name="T35" fmla="*/ 1295360947 h 643"/>
              <a:gd name="T36" fmla="*/ 95765938 w 642"/>
              <a:gd name="T37" fmla="*/ 1194554648 h 643"/>
              <a:gd name="T38" fmla="*/ 47883763 w 642"/>
              <a:gd name="T39" fmla="*/ 1088708033 h 643"/>
              <a:gd name="T40" fmla="*/ 15120938 w 642"/>
              <a:gd name="T41" fmla="*/ 972780789 h 643"/>
              <a:gd name="T42" fmla="*/ 0 w 642"/>
              <a:gd name="T43" fmla="*/ 854334181 h 643"/>
              <a:gd name="T44" fmla="*/ 0 w 642"/>
              <a:gd name="T45" fmla="*/ 768648827 h 643"/>
              <a:gd name="T46" fmla="*/ 15120938 w 642"/>
              <a:gd name="T47" fmla="*/ 645160316 h 643"/>
              <a:gd name="T48" fmla="*/ 47883763 w 642"/>
              <a:gd name="T49" fmla="*/ 531754023 h 643"/>
              <a:gd name="T50" fmla="*/ 95765938 w 642"/>
              <a:gd name="T51" fmla="*/ 425907409 h 643"/>
              <a:gd name="T52" fmla="*/ 158770638 w 642"/>
              <a:gd name="T53" fmla="*/ 325101109 h 643"/>
              <a:gd name="T54" fmla="*/ 236894688 w 642"/>
              <a:gd name="T55" fmla="*/ 239415755 h 643"/>
              <a:gd name="T56" fmla="*/ 322580000 w 642"/>
              <a:gd name="T57" fmla="*/ 161290079 h 643"/>
              <a:gd name="T58" fmla="*/ 423386250 w 642"/>
              <a:gd name="T59" fmla="*/ 98286936 h 643"/>
              <a:gd name="T60" fmla="*/ 529232813 w 642"/>
              <a:gd name="T61" fmla="*/ 47883786 h 643"/>
              <a:gd name="T62" fmla="*/ 645160000 w 642"/>
              <a:gd name="T63" fmla="*/ 17641896 h 643"/>
              <a:gd name="T64" fmla="*/ 766127500 w 642"/>
              <a:gd name="T65" fmla="*/ 0 h 643"/>
              <a:gd name="T66" fmla="*/ 849293450 w 642"/>
              <a:gd name="T67" fmla="*/ 0 h 643"/>
              <a:gd name="T68" fmla="*/ 972780313 w 642"/>
              <a:gd name="T69" fmla="*/ 17641896 h 643"/>
              <a:gd name="T70" fmla="*/ 1086188138 w 642"/>
              <a:gd name="T71" fmla="*/ 47883786 h 643"/>
              <a:gd name="T72" fmla="*/ 1192034700 w 642"/>
              <a:gd name="T73" fmla="*/ 98286936 h 643"/>
              <a:gd name="T74" fmla="*/ 1292840950 w 642"/>
              <a:gd name="T75" fmla="*/ 161290079 h 643"/>
              <a:gd name="T76" fmla="*/ 1378526263 w 642"/>
              <a:gd name="T77" fmla="*/ 239415755 h 643"/>
              <a:gd name="T78" fmla="*/ 1456650313 w 642"/>
              <a:gd name="T79" fmla="*/ 325101109 h 643"/>
              <a:gd name="T80" fmla="*/ 1519655013 w 642"/>
              <a:gd name="T81" fmla="*/ 425907409 h 643"/>
              <a:gd name="T82" fmla="*/ 1570058138 w 642"/>
              <a:gd name="T83" fmla="*/ 531754023 h 643"/>
              <a:gd name="T84" fmla="*/ 1600300013 w 642"/>
              <a:gd name="T85" fmla="*/ 645160316 h 643"/>
              <a:gd name="T86" fmla="*/ 1617940313 w 642"/>
              <a:gd name="T87" fmla="*/ 768648827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9"/>
                </a:lnTo>
                <a:lnTo>
                  <a:pt x="641" y="354"/>
                </a:lnTo>
                <a:lnTo>
                  <a:pt x="639" y="370"/>
                </a:lnTo>
                <a:lnTo>
                  <a:pt x="635" y="386"/>
                </a:lnTo>
                <a:lnTo>
                  <a:pt x="632" y="402"/>
                </a:lnTo>
                <a:lnTo>
                  <a:pt x="627" y="417"/>
                </a:lnTo>
                <a:lnTo>
                  <a:pt x="623" y="432"/>
                </a:lnTo>
                <a:lnTo>
                  <a:pt x="617" y="447"/>
                </a:lnTo>
                <a:lnTo>
                  <a:pt x="610" y="460"/>
                </a:lnTo>
                <a:lnTo>
                  <a:pt x="603" y="474"/>
                </a:lnTo>
                <a:lnTo>
                  <a:pt x="595" y="488"/>
                </a:lnTo>
                <a:lnTo>
                  <a:pt x="587" y="501"/>
                </a:lnTo>
                <a:lnTo>
                  <a:pt x="578" y="514"/>
                </a:lnTo>
                <a:lnTo>
                  <a:pt x="569" y="525"/>
                </a:lnTo>
                <a:lnTo>
                  <a:pt x="559" y="538"/>
                </a:lnTo>
                <a:lnTo>
                  <a:pt x="547" y="548"/>
                </a:lnTo>
                <a:lnTo>
                  <a:pt x="537" y="560"/>
                </a:lnTo>
                <a:lnTo>
                  <a:pt x="525" y="570"/>
                </a:lnTo>
                <a:lnTo>
                  <a:pt x="513" y="579"/>
                </a:lnTo>
                <a:lnTo>
                  <a:pt x="501" y="588"/>
                </a:lnTo>
                <a:lnTo>
                  <a:pt x="487" y="596"/>
                </a:lnTo>
                <a:lnTo>
                  <a:pt x="473" y="604"/>
                </a:lnTo>
                <a:lnTo>
                  <a:pt x="460" y="611"/>
                </a:lnTo>
                <a:lnTo>
                  <a:pt x="446" y="618"/>
                </a:lnTo>
                <a:lnTo>
                  <a:pt x="431" y="623"/>
                </a:lnTo>
                <a:lnTo>
                  <a:pt x="416" y="628"/>
                </a:lnTo>
                <a:lnTo>
                  <a:pt x="401" y="632"/>
                </a:lnTo>
                <a:lnTo>
                  <a:pt x="386" y="636"/>
                </a:lnTo>
                <a:lnTo>
                  <a:pt x="370" y="639"/>
                </a:lnTo>
                <a:lnTo>
                  <a:pt x="354" y="642"/>
                </a:lnTo>
                <a:lnTo>
                  <a:pt x="337" y="643"/>
                </a:lnTo>
                <a:lnTo>
                  <a:pt x="321" y="643"/>
                </a:lnTo>
                <a:lnTo>
                  <a:pt x="304" y="643"/>
                </a:lnTo>
                <a:lnTo>
                  <a:pt x="288" y="642"/>
                </a:lnTo>
                <a:lnTo>
                  <a:pt x="272" y="639"/>
                </a:lnTo>
                <a:lnTo>
                  <a:pt x="256" y="636"/>
                </a:lnTo>
                <a:lnTo>
                  <a:pt x="240" y="632"/>
                </a:lnTo>
                <a:lnTo>
                  <a:pt x="225" y="628"/>
                </a:lnTo>
                <a:lnTo>
                  <a:pt x="210" y="623"/>
                </a:lnTo>
                <a:lnTo>
                  <a:pt x="195" y="618"/>
                </a:lnTo>
                <a:lnTo>
                  <a:pt x="182" y="611"/>
                </a:lnTo>
                <a:lnTo>
                  <a:pt x="168" y="604"/>
                </a:lnTo>
                <a:lnTo>
                  <a:pt x="154" y="596"/>
                </a:lnTo>
                <a:lnTo>
                  <a:pt x="141" y="588"/>
                </a:lnTo>
                <a:lnTo>
                  <a:pt x="128" y="579"/>
                </a:lnTo>
                <a:lnTo>
                  <a:pt x="117" y="570"/>
                </a:lnTo>
                <a:lnTo>
                  <a:pt x="104" y="560"/>
                </a:lnTo>
                <a:lnTo>
                  <a:pt x="94" y="548"/>
                </a:lnTo>
                <a:lnTo>
                  <a:pt x="83" y="538"/>
                </a:lnTo>
                <a:lnTo>
                  <a:pt x="72" y="525"/>
                </a:lnTo>
                <a:lnTo>
                  <a:pt x="63" y="514"/>
                </a:lnTo>
                <a:lnTo>
                  <a:pt x="54" y="501"/>
                </a:lnTo>
                <a:lnTo>
                  <a:pt x="46" y="488"/>
                </a:lnTo>
                <a:lnTo>
                  <a:pt x="38" y="474"/>
                </a:lnTo>
                <a:lnTo>
                  <a:pt x="31" y="460"/>
                </a:lnTo>
                <a:lnTo>
                  <a:pt x="25" y="447"/>
                </a:lnTo>
                <a:lnTo>
                  <a:pt x="19" y="432"/>
                </a:lnTo>
                <a:lnTo>
                  <a:pt x="14" y="417"/>
                </a:lnTo>
                <a:lnTo>
                  <a:pt x="10" y="402"/>
                </a:lnTo>
                <a:lnTo>
                  <a:pt x="6" y="386"/>
                </a:lnTo>
                <a:lnTo>
                  <a:pt x="3" y="370"/>
                </a:lnTo>
                <a:lnTo>
                  <a:pt x="1" y="354"/>
                </a:lnTo>
                <a:lnTo>
                  <a:pt x="0" y="339"/>
                </a:lnTo>
                <a:lnTo>
                  <a:pt x="0" y="321"/>
                </a:lnTo>
                <a:lnTo>
                  <a:pt x="0" y="305"/>
                </a:lnTo>
                <a:lnTo>
                  <a:pt x="1" y="288"/>
                </a:lnTo>
                <a:lnTo>
                  <a:pt x="3" y="272"/>
                </a:lnTo>
                <a:lnTo>
                  <a:pt x="6" y="256"/>
                </a:lnTo>
                <a:lnTo>
                  <a:pt x="10" y="242"/>
                </a:lnTo>
                <a:lnTo>
                  <a:pt x="14" y="226"/>
                </a:lnTo>
                <a:lnTo>
                  <a:pt x="19" y="211"/>
                </a:lnTo>
                <a:lnTo>
                  <a:pt x="25" y="196"/>
                </a:lnTo>
                <a:lnTo>
                  <a:pt x="31" y="182"/>
                </a:lnTo>
                <a:lnTo>
                  <a:pt x="38" y="169"/>
                </a:lnTo>
                <a:lnTo>
                  <a:pt x="46" y="155"/>
                </a:lnTo>
                <a:lnTo>
                  <a:pt x="54" y="141"/>
                </a:lnTo>
                <a:lnTo>
                  <a:pt x="63" y="129"/>
                </a:lnTo>
                <a:lnTo>
                  <a:pt x="72" y="117"/>
                </a:lnTo>
                <a:lnTo>
                  <a:pt x="83" y="105"/>
                </a:lnTo>
                <a:lnTo>
                  <a:pt x="94" y="95"/>
                </a:lnTo>
                <a:lnTo>
                  <a:pt x="104" y="83"/>
                </a:lnTo>
                <a:lnTo>
                  <a:pt x="117" y="73"/>
                </a:lnTo>
                <a:lnTo>
                  <a:pt x="128" y="64"/>
                </a:lnTo>
                <a:lnTo>
                  <a:pt x="141" y="55"/>
                </a:lnTo>
                <a:lnTo>
                  <a:pt x="154" y="47"/>
                </a:lnTo>
                <a:lnTo>
                  <a:pt x="168" y="39"/>
                </a:lnTo>
                <a:lnTo>
                  <a:pt x="182" y="32"/>
                </a:lnTo>
                <a:lnTo>
                  <a:pt x="195" y="25"/>
                </a:lnTo>
                <a:lnTo>
                  <a:pt x="210" y="19"/>
                </a:lnTo>
                <a:lnTo>
                  <a:pt x="225" y="15"/>
                </a:lnTo>
                <a:lnTo>
                  <a:pt x="240" y="10"/>
                </a:lnTo>
                <a:lnTo>
                  <a:pt x="256" y="7"/>
                </a:lnTo>
                <a:lnTo>
                  <a:pt x="272" y="4"/>
                </a:lnTo>
                <a:lnTo>
                  <a:pt x="288" y="1"/>
                </a:lnTo>
                <a:lnTo>
                  <a:pt x="304" y="0"/>
                </a:lnTo>
                <a:lnTo>
                  <a:pt x="321" y="0"/>
                </a:lnTo>
                <a:lnTo>
                  <a:pt x="337" y="0"/>
                </a:lnTo>
                <a:lnTo>
                  <a:pt x="354" y="1"/>
                </a:lnTo>
                <a:lnTo>
                  <a:pt x="370" y="4"/>
                </a:lnTo>
                <a:lnTo>
                  <a:pt x="386" y="7"/>
                </a:lnTo>
                <a:lnTo>
                  <a:pt x="401" y="10"/>
                </a:lnTo>
                <a:lnTo>
                  <a:pt x="416" y="15"/>
                </a:lnTo>
                <a:lnTo>
                  <a:pt x="431" y="19"/>
                </a:lnTo>
                <a:lnTo>
                  <a:pt x="446" y="25"/>
                </a:lnTo>
                <a:lnTo>
                  <a:pt x="460" y="32"/>
                </a:lnTo>
                <a:lnTo>
                  <a:pt x="473" y="39"/>
                </a:lnTo>
                <a:lnTo>
                  <a:pt x="487" y="47"/>
                </a:lnTo>
                <a:lnTo>
                  <a:pt x="501" y="55"/>
                </a:lnTo>
                <a:lnTo>
                  <a:pt x="513" y="64"/>
                </a:lnTo>
                <a:lnTo>
                  <a:pt x="525" y="73"/>
                </a:lnTo>
                <a:lnTo>
                  <a:pt x="537" y="83"/>
                </a:lnTo>
                <a:lnTo>
                  <a:pt x="547" y="95"/>
                </a:lnTo>
                <a:lnTo>
                  <a:pt x="559" y="105"/>
                </a:lnTo>
                <a:lnTo>
                  <a:pt x="569" y="117"/>
                </a:lnTo>
                <a:lnTo>
                  <a:pt x="578" y="129"/>
                </a:lnTo>
                <a:lnTo>
                  <a:pt x="587" y="141"/>
                </a:lnTo>
                <a:lnTo>
                  <a:pt x="595" y="155"/>
                </a:lnTo>
                <a:lnTo>
                  <a:pt x="603" y="169"/>
                </a:lnTo>
                <a:lnTo>
                  <a:pt x="610" y="182"/>
                </a:lnTo>
                <a:lnTo>
                  <a:pt x="617" y="196"/>
                </a:lnTo>
                <a:lnTo>
                  <a:pt x="623" y="211"/>
                </a:lnTo>
                <a:lnTo>
                  <a:pt x="627" y="226"/>
                </a:lnTo>
                <a:lnTo>
                  <a:pt x="632" y="242"/>
                </a:lnTo>
                <a:lnTo>
                  <a:pt x="635" y="256"/>
                </a:lnTo>
                <a:lnTo>
                  <a:pt x="639" y="272"/>
                </a:lnTo>
                <a:lnTo>
                  <a:pt x="641" y="288"/>
                </a:lnTo>
                <a:lnTo>
                  <a:pt x="642" y="305"/>
                </a:lnTo>
                <a:lnTo>
                  <a:pt x="642" y="321"/>
                </a:lnTo>
                <a:close/>
              </a:path>
            </a:pathLst>
          </a:custGeom>
          <a:solidFill>
            <a:schemeClr val="accent2"/>
          </a:solidFill>
          <a:ln>
            <a:noFill/>
          </a:ln>
        </p:spPr>
        <p:txBody>
          <a:bodyPr anchor="ctr" anchorCtr="1"/>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600" b="1">
                <a:latin typeface=" 汉仪良品线简" panose="00020600040101010101" pitchFamily="18" charset="-122"/>
                <a:ea typeface=" 汉仪良品线简" panose="00020600040101010101" pitchFamily="18" charset="-122"/>
                <a:sym typeface="微软雅黑" pitchFamily="34" charset="-122"/>
              </a:rPr>
              <a:t>添加标题</a:t>
            </a:r>
            <a:endParaRPr kumimoji="0" lang="zh-CN" altLang="en-US" sz="1800">
              <a:latin typeface=" 汉仪良品线简" panose="00020600040101010101" pitchFamily="18" charset="-122"/>
              <a:ea typeface=" 汉仪良品线简" panose="00020600040101010101" pitchFamily="18" charset="-122"/>
            </a:endParaRPr>
          </a:p>
        </p:txBody>
      </p:sp>
      <p:sp>
        <p:nvSpPr>
          <p:cNvPr id="442" name="Freeform 8"/>
          <p:cNvSpPr>
            <a:spLocks noChangeArrowheads="1"/>
          </p:cNvSpPr>
          <p:nvPr/>
        </p:nvSpPr>
        <p:spPr bwMode="auto">
          <a:xfrm>
            <a:off x="8685212" y="3933055"/>
            <a:ext cx="1020762" cy="1020763"/>
          </a:xfrm>
          <a:custGeom>
            <a:avLst/>
            <a:gdLst>
              <a:gd name="T0" fmla="*/ 1620458881 w 643"/>
              <a:gd name="T1" fmla="*/ 854334181 h 643"/>
              <a:gd name="T2" fmla="*/ 1602818590 w 643"/>
              <a:gd name="T3" fmla="*/ 975301740 h 643"/>
              <a:gd name="T4" fmla="*/ 1570055781 w 643"/>
              <a:gd name="T5" fmla="*/ 1088708033 h 643"/>
              <a:gd name="T6" fmla="*/ 1522173629 w 643"/>
              <a:gd name="T7" fmla="*/ 1194554648 h 643"/>
              <a:gd name="T8" fmla="*/ 1459168960 w 643"/>
              <a:gd name="T9" fmla="*/ 1295360947 h 643"/>
              <a:gd name="T10" fmla="*/ 1383564310 w 643"/>
              <a:gd name="T11" fmla="*/ 1383567253 h 643"/>
              <a:gd name="T12" fmla="*/ 1295359678 w 643"/>
              <a:gd name="T13" fmla="*/ 1459171977 h 643"/>
              <a:gd name="T14" fmla="*/ 1197072839 w 643"/>
              <a:gd name="T15" fmla="*/ 1522175121 h 643"/>
              <a:gd name="T16" fmla="*/ 1088706967 w 643"/>
              <a:gd name="T17" fmla="*/ 1572578270 h 643"/>
              <a:gd name="T18" fmla="*/ 972779836 w 643"/>
              <a:gd name="T19" fmla="*/ 1602820160 h 643"/>
              <a:gd name="T20" fmla="*/ 851812395 w 643"/>
              <a:gd name="T21" fmla="*/ 1620462056 h 643"/>
              <a:gd name="T22" fmla="*/ 768646486 w 643"/>
              <a:gd name="T23" fmla="*/ 1620462056 h 643"/>
              <a:gd name="T24" fmla="*/ 645159684 w 643"/>
              <a:gd name="T25" fmla="*/ 1602820160 h 643"/>
              <a:gd name="T26" fmla="*/ 531751915 w 643"/>
              <a:gd name="T27" fmla="*/ 1572578270 h 643"/>
              <a:gd name="T28" fmla="*/ 425905404 w 643"/>
              <a:gd name="T29" fmla="*/ 1522175121 h 643"/>
              <a:gd name="T30" fmla="*/ 325099203 w 643"/>
              <a:gd name="T31" fmla="*/ 1459171977 h 643"/>
              <a:gd name="T32" fmla="*/ 239413933 w 643"/>
              <a:gd name="T33" fmla="*/ 1383567253 h 643"/>
              <a:gd name="T34" fmla="*/ 161289921 w 643"/>
              <a:gd name="T35" fmla="*/ 1295360947 h 643"/>
              <a:gd name="T36" fmla="*/ 98285252 w 643"/>
              <a:gd name="T37" fmla="*/ 1194554648 h 643"/>
              <a:gd name="T38" fmla="*/ 47882152 w 643"/>
              <a:gd name="T39" fmla="*/ 1088708033 h 643"/>
              <a:gd name="T40" fmla="*/ 17640291 w 643"/>
              <a:gd name="T41" fmla="*/ 975301740 h 643"/>
              <a:gd name="T42" fmla="*/ 0 w 643"/>
              <a:gd name="T43" fmla="*/ 854334181 h 643"/>
              <a:gd name="T44" fmla="*/ 0 w 643"/>
              <a:gd name="T45" fmla="*/ 771168190 h 643"/>
              <a:gd name="T46" fmla="*/ 17640291 w 643"/>
              <a:gd name="T47" fmla="*/ 647681267 h 643"/>
              <a:gd name="T48" fmla="*/ 47882152 w 643"/>
              <a:gd name="T49" fmla="*/ 531754023 h 643"/>
              <a:gd name="T50" fmla="*/ 98285252 w 643"/>
              <a:gd name="T51" fmla="*/ 425907409 h 643"/>
              <a:gd name="T52" fmla="*/ 161289921 w 643"/>
              <a:gd name="T53" fmla="*/ 325101109 h 643"/>
              <a:gd name="T54" fmla="*/ 239413933 w 643"/>
              <a:gd name="T55" fmla="*/ 239415755 h 643"/>
              <a:gd name="T56" fmla="*/ 325099203 w 643"/>
              <a:gd name="T57" fmla="*/ 161290079 h 643"/>
              <a:gd name="T58" fmla="*/ 425905404 w 643"/>
              <a:gd name="T59" fmla="*/ 98286936 h 643"/>
              <a:gd name="T60" fmla="*/ 531751915 w 643"/>
              <a:gd name="T61" fmla="*/ 50403150 h 643"/>
              <a:gd name="T62" fmla="*/ 645159684 w 643"/>
              <a:gd name="T63" fmla="*/ 17641896 h 643"/>
              <a:gd name="T64" fmla="*/ 768646486 w 643"/>
              <a:gd name="T65" fmla="*/ 0 h 643"/>
              <a:gd name="T66" fmla="*/ 851812395 w 643"/>
              <a:gd name="T67" fmla="*/ 0 h 643"/>
              <a:gd name="T68" fmla="*/ 972779836 w 643"/>
              <a:gd name="T69" fmla="*/ 17641896 h 643"/>
              <a:gd name="T70" fmla="*/ 1088706967 w 643"/>
              <a:gd name="T71" fmla="*/ 50403150 h 643"/>
              <a:gd name="T72" fmla="*/ 1197072839 w 643"/>
              <a:gd name="T73" fmla="*/ 98286936 h 643"/>
              <a:gd name="T74" fmla="*/ 1295359678 w 643"/>
              <a:gd name="T75" fmla="*/ 161290079 h 643"/>
              <a:gd name="T76" fmla="*/ 1383564310 w 643"/>
              <a:gd name="T77" fmla="*/ 239415755 h 643"/>
              <a:gd name="T78" fmla="*/ 1459168960 w 643"/>
              <a:gd name="T79" fmla="*/ 325101109 h 643"/>
              <a:gd name="T80" fmla="*/ 1522173629 w 643"/>
              <a:gd name="T81" fmla="*/ 425907409 h 643"/>
              <a:gd name="T82" fmla="*/ 1570055781 w 643"/>
              <a:gd name="T83" fmla="*/ 531754023 h 643"/>
              <a:gd name="T84" fmla="*/ 1602818590 w 643"/>
              <a:gd name="T85" fmla="*/ 647681267 h 643"/>
              <a:gd name="T86" fmla="*/ 1620458881 w 643"/>
              <a:gd name="T87" fmla="*/ 771168190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2" y="403"/>
                </a:lnTo>
                <a:lnTo>
                  <a:pt x="628" y="417"/>
                </a:lnTo>
                <a:lnTo>
                  <a:pt x="623" y="432"/>
                </a:lnTo>
                <a:lnTo>
                  <a:pt x="618" y="447"/>
                </a:lnTo>
                <a:lnTo>
                  <a:pt x="611" y="461"/>
                </a:lnTo>
                <a:lnTo>
                  <a:pt x="604" y="474"/>
                </a:lnTo>
                <a:lnTo>
                  <a:pt x="596" y="488"/>
                </a:lnTo>
                <a:lnTo>
                  <a:pt x="588" y="502"/>
                </a:lnTo>
                <a:lnTo>
                  <a:pt x="579" y="514"/>
                </a:lnTo>
                <a:lnTo>
                  <a:pt x="570" y="526"/>
                </a:lnTo>
                <a:lnTo>
                  <a:pt x="559" y="538"/>
                </a:lnTo>
                <a:lnTo>
                  <a:pt x="549" y="549"/>
                </a:lnTo>
                <a:lnTo>
                  <a:pt x="538" y="560"/>
                </a:lnTo>
                <a:lnTo>
                  <a:pt x="526" y="570"/>
                </a:lnTo>
                <a:lnTo>
                  <a:pt x="514" y="579"/>
                </a:lnTo>
                <a:lnTo>
                  <a:pt x="501" y="588"/>
                </a:lnTo>
                <a:lnTo>
                  <a:pt x="488" y="596"/>
                </a:lnTo>
                <a:lnTo>
                  <a:pt x="475" y="604"/>
                </a:lnTo>
                <a:lnTo>
                  <a:pt x="460" y="611"/>
                </a:lnTo>
                <a:lnTo>
                  <a:pt x="447" y="618"/>
                </a:lnTo>
                <a:lnTo>
                  <a:pt x="432" y="624"/>
                </a:lnTo>
                <a:lnTo>
                  <a:pt x="417" y="628"/>
                </a:lnTo>
                <a:lnTo>
                  <a:pt x="402" y="633"/>
                </a:lnTo>
                <a:lnTo>
                  <a:pt x="386" y="636"/>
                </a:lnTo>
                <a:lnTo>
                  <a:pt x="370" y="640"/>
                </a:lnTo>
                <a:lnTo>
                  <a:pt x="354" y="642"/>
                </a:lnTo>
                <a:lnTo>
                  <a:pt x="338" y="643"/>
                </a:lnTo>
                <a:lnTo>
                  <a:pt x="321" y="643"/>
                </a:lnTo>
                <a:lnTo>
                  <a:pt x="305" y="643"/>
                </a:lnTo>
                <a:lnTo>
                  <a:pt x="288" y="642"/>
                </a:lnTo>
                <a:lnTo>
                  <a:pt x="272" y="640"/>
                </a:lnTo>
                <a:lnTo>
                  <a:pt x="256" y="636"/>
                </a:lnTo>
                <a:lnTo>
                  <a:pt x="242" y="633"/>
                </a:lnTo>
                <a:lnTo>
                  <a:pt x="226" y="628"/>
                </a:lnTo>
                <a:lnTo>
                  <a:pt x="211" y="624"/>
                </a:lnTo>
                <a:lnTo>
                  <a:pt x="196" y="618"/>
                </a:lnTo>
                <a:lnTo>
                  <a:pt x="182" y="611"/>
                </a:lnTo>
                <a:lnTo>
                  <a:pt x="169" y="604"/>
                </a:lnTo>
                <a:lnTo>
                  <a:pt x="155" y="596"/>
                </a:lnTo>
                <a:lnTo>
                  <a:pt x="141" y="588"/>
                </a:lnTo>
                <a:lnTo>
                  <a:pt x="129" y="579"/>
                </a:lnTo>
                <a:lnTo>
                  <a:pt x="117" y="570"/>
                </a:lnTo>
                <a:lnTo>
                  <a:pt x="105" y="560"/>
                </a:lnTo>
                <a:lnTo>
                  <a:pt x="95" y="549"/>
                </a:lnTo>
                <a:lnTo>
                  <a:pt x="83" y="538"/>
                </a:lnTo>
                <a:lnTo>
                  <a:pt x="73" y="526"/>
                </a:lnTo>
                <a:lnTo>
                  <a:pt x="64" y="514"/>
                </a:lnTo>
                <a:lnTo>
                  <a:pt x="55" y="502"/>
                </a:lnTo>
                <a:lnTo>
                  <a:pt x="47" y="488"/>
                </a:lnTo>
                <a:lnTo>
                  <a:pt x="39" y="474"/>
                </a:lnTo>
                <a:lnTo>
                  <a:pt x="32" y="461"/>
                </a:lnTo>
                <a:lnTo>
                  <a:pt x="25" y="447"/>
                </a:lnTo>
                <a:lnTo>
                  <a:pt x="19" y="432"/>
                </a:lnTo>
                <a:lnTo>
                  <a:pt x="15" y="417"/>
                </a:lnTo>
                <a:lnTo>
                  <a:pt x="10" y="403"/>
                </a:lnTo>
                <a:lnTo>
                  <a:pt x="7" y="387"/>
                </a:lnTo>
                <a:lnTo>
                  <a:pt x="4" y="371"/>
                </a:lnTo>
                <a:lnTo>
                  <a:pt x="2" y="355"/>
                </a:lnTo>
                <a:lnTo>
                  <a:pt x="0" y="339"/>
                </a:lnTo>
                <a:lnTo>
                  <a:pt x="0" y="322"/>
                </a:lnTo>
                <a:lnTo>
                  <a:pt x="0" y="306"/>
                </a:lnTo>
                <a:lnTo>
                  <a:pt x="2" y="289"/>
                </a:lnTo>
                <a:lnTo>
                  <a:pt x="4" y="273"/>
                </a:lnTo>
                <a:lnTo>
                  <a:pt x="7" y="257"/>
                </a:lnTo>
                <a:lnTo>
                  <a:pt x="10" y="242"/>
                </a:lnTo>
                <a:lnTo>
                  <a:pt x="15" y="226"/>
                </a:lnTo>
                <a:lnTo>
                  <a:pt x="19" y="211"/>
                </a:lnTo>
                <a:lnTo>
                  <a:pt x="25" y="196"/>
                </a:lnTo>
                <a:lnTo>
                  <a:pt x="32" y="183"/>
                </a:lnTo>
                <a:lnTo>
                  <a:pt x="39" y="169"/>
                </a:lnTo>
                <a:lnTo>
                  <a:pt x="47" y="155"/>
                </a:lnTo>
                <a:lnTo>
                  <a:pt x="55" y="142"/>
                </a:lnTo>
                <a:lnTo>
                  <a:pt x="64" y="129"/>
                </a:lnTo>
                <a:lnTo>
                  <a:pt x="73" y="118"/>
                </a:lnTo>
                <a:lnTo>
                  <a:pt x="83" y="105"/>
                </a:lnTo>
                <a:lnTo>
                  <a:pt x="95" y="95"/>
                </a:lnTo>
                <a:lnTo>
                  <a:pt x="105" y="84"/>
                </a:lnTo>
                <a:lnTo>
                  <a:pt x="117" y="73"/>
                </a:lnTo>
                <a:lnTo>
                  <a:pt x="129" y="64"/>
                </a:lnTo>
                <a:lnTo>
                  <a:pt x="141" y="55"/>
                </a:lnTo>
                <a:lnTo>
                  <a:pt x="155" y="47"/>
                </a:lnTo>
                <a:lnTo>
                  <a:pt x="169" y="39"/>
                </a:lnTo>
                <a:lnTo>
                  <a:pt x="182" y="32"/>
                </a:lnTo>
                <a:lnTo>
                  <a:pt x="196" y="26"/>
                </a:lnTo>
                <a:lnTo>
                  <a:pt x="211" y="20"/>
                </a:lnTo>
                <a:lnTo>
                  <a:pt x="226" y="15"/>
                </a:lnTo>
                <a:lnTo>
                  <a:pt x="242" y="11"/>
                </a:lnTo>
                <a:lnTo>
                  <a:pt x="256" y="7"/>
                </a:lnTo>
                <a:lnTo>
                  <a:pt x="272" y="4"/>
                </a:lnTo>
                <a:lnTo>
                  <a:pt x="288" y="2"/>
                </a:lnTo>
                <a:lnTo>
                  <a:pt x="305" y="0"/>
                </a:lnTo>
                <a:lnTo>
                  <a:pt x="321" y="0"/>
                </a:lnTo>
                <a:lnTo>
                  <a:pt x="338" y="0"/>
                </a:lnTo>
                <a:lnTo>
                  <a:pt x="354" y="2"/>
                </a:lnTo>
                <a:lnTo>
                  <a:pt x="370" y="4"/>
                </a:lnTo>
                <a:lnTo>
                  <a:pt x="386" y="7"/>
                </a:lnTo>
                <a:lnTo>
                  <a:pt x="402" y="11"/>
                </a:lnTo>
                <a:lnTo>
                  <a:pt x="417" y="15"/>
                </a:lnTo>
                <a:lnTo>
                  <a:pt x="432" y="20"/>
                </a:lnTo>
                <a:lnTo>
                  <a:pt x="447" y="26"/>
                </a:lnTo>
                <a:lnTo>
                  <a:pt x="460" y="32"/>
                </a:lnTo>
                <a:lnTo>
                  <a:pt x="475" y="39"/>
                </a:lnTo>
                <a:lnTo>
                  <a:pt x="488" y="47"/>
                </a:lnTo>
                <a:lnTo>
                  <a:pt x="501" y="55"/>
                </a:lnTo>
                <a:lnTo>
                  <a:pt x="514" y="64"/>
                </a:lnTo>
                <a:lnTo>
                  <a:pt x="526" y="73"/>
                </a:lnTo>
                <a:lnTo>
                  <a:pt x="538" y="84"/>
                </a:lnTo>
                <a:lnTo>
                  <a:pt x="549" y="95"/>
                </a:lnTo>
                <a:lnTo>
                  <a:pt x="559" y="105"/>
                </a:lnTo>
                <a:lnTo>
                  <a:pt x="570" y="118"/>
                </a:lnTo>
                <a:lnTo>
                  <a:pt x="579" y="129"/>
                </a:lnTo>
                <a:lnTo>
                  <a:pt x="588" y="142"/>
                </a:lnTo>
                <a:lnTo>
                  <a:pt x="596" y="155"/>
                </a:lnTo>
                <a:lnTo>
                  <a:pt x="604" y="169"/>
                </a:lnTo>
                <a:lnTo>
                  <a:pt x="611" y="183"/>
                </a:lnTo>
                <a:lnTo>
                  <a:pt x="618" y="196"/>
                </a:lnTo>
                <a:lnTo>
                  <a:pt x="623" y="211"/>
                </a:lnTo>
                <a:lnTo>
                  <a:pt x="628" y="226"/>
                </a:lnTo>
                <a:lnTo>
                  <a:pt x="632" y="242"/>
                </a:lnTo>
                <a:lnTo>
                  <a:pt x="636" y="257"/>
                </a:lnTo>
                <a:lnTo>
                  <a:pt x="639" y="273"/>
                </a:lnTo>
                <a:lnTo>
                  <a:pt x="642" y="289"/>
                </a:lnTo>
                <a:lnTo>
                  <a:pt x="643" y="306"/>
                </a:lnTo>
                <a:lnTo>
                  <a:pt x="643" y="322"/>
                </a:lnTo>
                <a:close/>
              </a:path>
            </a:pathLst>
          </a:custGeom>
          <a:solidFill>
            <a:schemeClr val="accent4"/>
          </a:solidFill>
          <a:ln>
            <a:noFill/>
          </a:ln>
        </p:spPr>
        <p:txBody>
          <a:bodyPr anchor="ctr" anchorCtr="1"/>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600" b="1">
                <a:latin typeface=" 汉仪良品线简" panose="00020600040101010101" pitchFamily="18" charset="-122"/>
                <a:ea typeface=" 汉仪良品线简" panose="00020600040101010101" pitchFamily="18" charset="-122"/>
                <a:sym typeface="微软雅黑" pitchFamily="34" charset="-122"/>
              </a:rPr>
              <a:t>添加标题</a:t>
            </a:r>
            <a:endParaRPr kumimoji="0" lang="zh-CN" altLang="en-US" sz="1800">
              <a:latin typeface=" 汉仪良品线简" panose="00020600040101010101" pitchFamily="18" charset="-122"/>
              <a:ea typeface=" 汉仪良品线简" panose="00020600040101010101" pitchFamily="18" charset="-122"/>
            </a:endParaRPr>
          </a:p>
        </p:txBody>
      </p:sp>
      <p:sp>
        <p:nvSpPr>
          <p:cNvPr id="443" name="Freeform 9"/>
          <p:cNvSpPr>
            <a:spLocks noChangeArrowheads="1"/>
          </p:cNvSpPr>
          <p:nvPr/>
        </p:nvSpPr>
        <p:spPr bwMode="auto">
          <a:xfrm>
            <a:off x="6664945" y="4295425"/>
            <a:ext cx="1020762" cy="1020763"/>
          </a:xfrm>
          <a:custGeom>
            <a:avLst/>
            <a:gdLst>
              <a:gd name="T0" fmla="*/ 1620458881 w 643"/>
              <a:gd name="T1" fmla="*/ 854334181 h 643"/>
              <a:gd name="T2" fmla="*/ 1602818590 w 643"/>
              <a:gd name="T3" fmla="*/ 975301740 h 643"/>
              <a:gd name="T4" fmla="*/ 1570055781 w 643"/>
              <a:gd name="T5" fmla="*/ 1088708033 h 643"/>
              <a:gd name="T6" fmla="*/ 1522173629 w 643"/>
              <a:gd name="T7" fmla="*/ 1194554648 h 643"/>
              <a:gd name="T8" fmla="*/ 1459168960 w 643"/>
              <a:gd name="T9" fmla="*/ 1295360947 h 643"/>
              <a:gd name="T10" fmla="*/ 1381044949 w 643"/>
              <a:gd name="T11" fmla="*/ 1383567253 h 643"/>
              <a:gd name="T12" fmla="*/ 1295359678 w 643"/>
              <a:gd name="T13" fmla="*/ 1459171977 h 643"/>
              <a:gd name="T14" fmla="*/ 1194553477 w 643"/>
              <a:gd name="T15" fmla="*/ 1522175121 h 643"/>
              <a:gd name="T16" fmla="*/ 1088706967 w 643"/>
              <a:gd name="T17" fmla="*/ 1572578270 h 643"/>
              <a:gd name="T18" fmla="*/ 975299197 w 643"/>
              <a:gd name="T19" fmla="*/ 1602820160 h 643"/>
              <a:gd name="T20" fmla="*/ 854331757 w 643"/>
              <a:gd name="T21" fmla="*/ 1620462056 h 643"/>
              <a:gd name="T22" fmla="*/ 771167435 w 643"/>
              <a:gd name="T23" fmla="*/ 1620462056 h 643"/>
              <a:gd name="T24" fmla="*/ 647679045 w 643"/>
              <a:gd name="T25" fmla="*/ 1602820160 h 643"/>
              <a:gd name="T26" fmla="*/ 531751915 w 643"/>
              <a:gd name="T27" fmla="*/ 1572578270 h 643"/>
              <a:gd name="T28" fmla="*/ 425905404 w 643"/>
              <a:gd name="T29" fmla="*/ 1522175121 h 643"/>
              <a:gd name="T30" fmla="*/ 325099203 w 643"/>
              <a:gd name="T31" fmla="*/ 1459171977 h 643"/>
              <a:gd name="T32" fmla="*/ 239413933 w 643"/>
              <a:gd name="T33" fmla="*/ 1383567253 h 643"/>
              <a:gd name="T34" fmla="*/ 161289921 w 643"/>
              <a:gd name="T35" fmla="*/ 1295360947 h 643"/>
              <a:gd name="T36" fmla="*/ 98285252 w 643"/>
              <a:gd name="T37" fmla="*/ 1194554648 h 643"/>
              <a:gd name="T38" fmla="*/ 50403100 w 643"/>
              <a:gd name="T39" fmla="*/ 1088708033 h 643"/>
              <a:gd name="T40" fmla="*/ 17640291 w 643"/>
              <a:gd name="T41" fmla="*/ 975301740 h 643"/>
              <a:gd name="T42" fmla="*/ 0 w 643"/>
              <a:gd name="T43" fmla="*/ 854334181 h 643"/>
              <a:gd name="T44" fmla="*/ 0 w 643"/>
              <a:gd name="T45" fmla="*/ 771168190 h 643"/>
              <a:gd name="T46" fmla="*/ 17640291 w 643"/>
              <a:gd name="T47" fmla="*/ 647681267 h 643"/>
              <a:gd name="T48" fmla="*/ 50403100 w 643"/>
              <a:gd name="T49" fmla="*/ 531754023 h 643"/>
              <a:gd name="T50" fmla="*/ 98285252 w 643"/>
              <a:gd name="T51" fmla="*/ 425907409 h 643"/>
              <a:gd name="T52" fmla="*/ 161289921 w 643"/>
              <a:gd name="T53" fmla="*/ 325101109 h 643"/>
              <a:gd name="T54" fmla="*/ 239413933 w 643"/>
              <a:gd name="T55" fmla="*/ 239415755 h 643"/>
              <a:gd name="T56" fmla="*/ 325099203 w 643"/>
              <a:gd name="T57" fmla="*/ 161290079 h 643"/>
              <a:gd name="T58" fmla="*/ 425905404 w 643"/>
              <a:gd name="T59" fmla="*/ 98286936 h 643"/>
              <a:gd name="T60" fmla="*/ 531751915 w 643"/>
              <a:gd name="T61" fmla="*/ 50403150 h 643"/>
              <a:gd name="T62" fmla="*/ 647679045 w 643"/>
              <a:gd name="T63" fmla="*/ 17641896 h 643"/>
              <a:gd name="T64" fmla="*/ 771167435 w 643"/>
              <a:gd name="T65" fmla="*/ 0 h 643"/>
              <a:gd name="T66" fmla="*/ 854331757 w 643"/>
              <a:gd name="T67" fmla="*/ 0 h 643"/>
              <a:gd name="T68" fmla="*/ 975299197 w 643"/>
              <a:gd name="T69" fmla="*/ 17641896 h 643"/>
              <a:gd name="T70" fmla="*/ 1088706967 w 643"/>
              <a:gd name="T71" fmla="*/ 50403150 h 643"/>
              <a:gd name="T72" fmla="*/ 1194553477 w 643"/>
              <a:gd name="T73" fmla="*/ 98286936 h 643"/>
              <a:gd name="T74" fmla="*/ 1295359678 w 643"/>
              <a:gd name="T75" fmla="*/ 161290079 h 643"/>
              <a:gd name="T76" fmla="*/ 1381044949 w 643"/>
              <a:gd name="T77" fmla="*/ 239415755 h 643"/>
              <a:gd name="T78" fmla="*/ 1459168960 w 643"/>
              <a:gd name="T79" fmla="*/ 325101109 h 643"/>
              <a:gd name="T80" fmla="*/ 1522173629 w 643"/>
              <a:gd name="T81" fmla="*/ 425907409 h 643"/>
              <a:gd name="T82" fmla="*/ 1570055781 w 643"/>
              <a:gd name="T83" fmla="*/ 531754023 h 643"/>
              <a:gd name="T84" fmla="*/ 1602818590 w 643"/>
              <a:gd name="T85" fmla="*/ 647681267 h 643"/>
              <a:gd name="T86" fmla="*/ 1620458881 w 643"/>
              <a:gd name="T87" fmla="*/ 771168190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3" y="403"/>
                </a:lnTo>
                <a:lnTo>
                  <a:pt x="628" y="417"/>
                </a:lnTo>
                <a:lnTo>
                  <a:pt x="623" y="432"/>
                </a:lnTo>
                <a:lnTo>
                  <a:pt x="618" y="447"/>
                </a:lnTo>
                <a:lnTo>
                  <a:pt x="611" y="461"/>
                </a:lnTo>
                <a:lnTo>
                  <a:pt x="604" y="474"/>
                </a:lnTo>
                <a:lnTo>
                  <a:pt x="596" y="488"/>
                </a:lnTo>
                <a:lnTo>
                  <a:pt x="588" y="502"/>
                </a:lnTo>
                <a:lnTo>
                  <a:pt x="579" y="514"/>
                </a:lnTo>
                <a:lnTo>
                  <a:pt x="570" y="526"/>
                </a:lnTo>
                <a:lnTo>
                  <a:pt x="560" y="538"/>
                </a:lnTo>
                <a:lnTo>
                  <a:pt x="548" y="549"/>
                </a:lnTo>
                <a:lnTo>
                  <a:pt x="538" y="560"/>
                </a:lnTo>
                <a:lnTo>
                  <a:pt x="526" y="570"/>
                </a:lnTo>
                <a:lnTo>
                  <a:pt x="514" y="579"/>
                </a:lnTo>
                <a:lnTo>
                  <a:pt x="502" y="588"/>
                </a:lnTo>
                <a:lnTo>
                  <a:pt x="488" y="596"/>
                </a:lnTo>
                <a:lnTo>
                  <a:pt x="474" y="604"/>
                </a:lnTo>
                <a:lnTo>
                  <a:pt x="461" y="611"/>
                </a:lnTo>
                <a:lnTo>
                  <a:pt x="447" y="618"/>
                </a:lnTo>
                <a:lnTo>
                  <a:pt x="432" y="624"/>
                </a:lnTo>
                <a:lnTo>
                  <a:pt x="417" y="628"/>
                </a:lnTo>
                <a:lnTo>
                  <a:pt x="402" y="633"/>
                </a:lnTo>
                <a:lnTo>
                  <a:pt x="387" y="636"/>
                </a:lnTo>
                <a:lnTo>
                  <a:pt x="371" y="640"/>
                </a:lnTo>
                <a:lnTo>
                  <a:pt x="355" y="642"/>
                </a:lnTo>
                <a:lnTo>
                  <a:pt x="339" y="643"/>
                </a:lnTo>
                <a:lnTo>
                  <a:pt x="322" y="643"/>
                </a:lnTo>
                <a:lnTo>
                  <a:pt x="306" y="643"/>
                </a:lnTo>
                <a:lnTo>
                  <a:pt x="289" y="642"/>
                </a:lnTo>
                <a:lnTo>
                  <a:pt x="273" y="640"/>
                </a:lnTo>
                <a:lnTo>
                  <a:pt x="257" y="636"/>
                </a:lnTo>
                <a:lnTo>
                  <a:pt x="242" y="633"/>
                </a:lnTo>
                <a:lnTo>
                  <a:pt x="226" y="628"/>
                </a:lnTo>
                <a:lnTo>
                  <a:pt x="211" y="624"/>
                </a:lnTo>
                <a:lnTo>
                  <a:pt x="196" y="618"/>
                </a:lnTo>
                <a:lnTo>
                  <a:pt x="183" y="611"/>
                </a:lnTo>
                <a:lnTo>
                  <a:pt x="169" y="604"/>
                </a:lnTo>
                <a:lnTo>
                  <a:pt x="155" y="596"/>
                </a:lnTo>
                <a:lnTo>
                  <a:pt x="142" y="588"/>
                </a:lnTo>
                <a:lnTo>
                  <a:pt x="129" y="579"/>
                </a:lnTo>
                <a:lnTo>
                  <a:pt x="118" y="570"/>
                </a:lnTo>
                <a:lnTo>
                  <a:pt x="105" y="560"/>
                </a:lnTo>
                <a:lnTo>
                  <a:pt x="95" y="549"/>
                </a:lnTo>
                <a:lnTo>
                  <a:pt x="83" y="538"/>
                </a:lnTo>
                <a:lnTo>
                  <a:pt x="73" y="526"/>
                </a:lnTo>
                <a:lnTo>
                  <a:pt x="64" y="514"/>
                </a:lnTo>
                <a:lnTo>
                  <a:pt x="55" y="502"/>
                </a:lnTo>
                <a:lnTo>
                  <a:pt x="47" y="488"/>
                </a:lnTo>
                <a:lnTo>
                  <a:pt x="39" y="474"/>
                </a:lnTo>
                <a:lnTo>
                  <a:pt x="32" y="461"/>
                </a:lnTo>
                <a:lnTo>
                  <a:pt x="25" y="447"/>
                </a:lnTo>
                <a:lnTo>
                  <a:pt x="20" y="432"/>
                </a:lnTo>
                <a:lnTo>
                  <a:pt x="15" y="417"/>
                </a:lnTo>
                <a:lnTo>
                  <a:pt x="11" y="403"/>
                </a:lnTo>
                <a:lnTo>
                  <a:pt x="7" y="387"/>
                </a:lnTo>
                <a:lnTo>
                  <a:pt x="4" y="371"/>
                </a:lnTo>
                <a:lnTo>
                  <a:pt x="1" y="355"/>
                </a:lnTo>
                <a:lnTo>
                  <a:pt x="0" y="339"/>
                </a:lnTo>
                <a:lnTo>
                  <a:pt x="0" y="322"/>
                </a:lnTo>
                <a:lnTo>
                  <a:pt x="0" y="306"/>
                </a:lnTo>
                <a:lnTo>
                  <a:pt x="1" y="289"/>
                </a:lnTo>
                <a:lnTo>
                  <a:pt x="4" y="273"/>
                </a:lnTo>
                <a:lnTo>
                  <a:pt x="7" y="257"/>
                </a:lnTo>
                <a:lnTo>
                  <a:pt x="11" y="242"/>
                </a:lnTo>
                <a:lnTo>
                  <a:pt x="15" y="226"/>
                </a:lnTo>
                <a:lnTo>
                  <a:pt x="20" y="211"/>
                </a:lnTo>
                <a:lnTo>
                  <a:pt x="25" y="196"/>
                </a:lnTo>
                <a:lnTo>
                  <a:pt x="32" y="183"/>
                </a:lnTo>
                <a:lnTo>
                  <a:pt x="39" y="169"/>
                </a:lnTo>
                <a:lnTo>
                  <a:pt x="47" y="155"/>
                </a:lnTo>
                <a:lnTo>
                  <a:pt x="55" y="142"/>
                </a:lnTo>
                <a:lnTo>
                  <a:pt x="64" y="129"/>
                </a:lnTo>
                <a:lnTo>
                  <a:pt x="73" y="118"/>
                </a:lnTo>
                <a:lnTo>
                  <a:pt x="83" y="105"/>
                </a:lnTo>
                <a:lnTo>
                  <a:pt x="95" y="95"/>
                </a:lnTo>
                <a:lnTo>
                  <a:pt x="105" y="84"/>
                </a:lnTo>
                <a:lnTo>
                  <a:pt x="118" y="73"/>
                </a:lnTo>
                <a:lnTo>
                  <a:pt x="129" y="64"/>
                </a:lnTo>
                <a:lnTo>
                  <a:pt x="142" y="55"/>
                </a:lnTo>
                <a:lnTo>
                  <a:pt x="155" y="47"/>
                </a:lnTo>
                <a:lnTo>
                  <a:pt x="169" y="39"/>
                </a:lnTo>
                <a:lnTo>
                  <a:pt x="183" y="32"/>
                </a:lnTo>
                <a:lnTo>
                  <a:pt x="196" y="26"/>
                </a:lnTo>
                <a:lnTo>
                  <a:pt x="211" y="20"/>
                </a:lnTo>
                <a:lnTo>
                  <a:pt x="226" y="15"/>
                </a:lnTo>
                <a:lnTo>
                  <a:pt x="242" y="11"/>
                </a:lnTo>
                <a:lnTo>
                  <a:pt x="257" y="7"/>
                </a:lnTo>
                <a:lnTo>
                  <a:pt x="273" y="4"/>
                </a:lnTo>
                <a:lnTo>
                  <a:pt x="289" y="2"/>
                </a:lnTo>
                <a:lnTo>
                  <a:pt x="306" y="0"/>
                </a:lnTo>
                <a:lnTo>
                  <a:pt x="322" y="0"/>
                </a:lnTo>
                <a:lnTo>
                  <a:pt x="339" y="0"/>
                </a:lnTo>
                <a:lnTo>
                  <a:pt x="355" y="2"/>
                </a:lnTo>
                <a:lnTo>
                  <a:pt x="371" y="4"/>
                </a:lnTo>
                <a:lnTo>
                  <a:pt x="387" y="7"/>
                </a:lnTo>
                <a:lnTo>
                  <a:pt x="402" y="11"/>
                </a:lnTo>
                <a:lnTo>
                  <a:pt x="417" y="15"/>
                </a:lnTo>
                <a:lnTo>
                  <a:pt x="432" y="20"/>
                </a:lnTo>
                <a:lnTo>
                  <a:pt x="447" y="26"/>
                </a:lnTo>
                <a:lnTo>
                  <a:pt x="461" y="32"/>
                </a:lnTo>
                <a:lnTo>
                  <a:pt x="474" y="39"/>
                </a:lnTo>
                <a:lnTo>
                  <a:pt x="488" y="47"/>
                </a:lnTo>
                <a:lnTo>
                  <a:pt x="502" y="55"/>
                </a:lnTo>
                <a:lnTo>
                  <a:pt x="514" y="64"/>
                </a:lnTo>
                <a:lnTo>
                  <a:pt x="526" y="73"/>
                </a:lnTo>
                <a:lnTo>
                  <a:pt x="538" y="84"/>
                </a:lnTo>
                <a:lnTo>
                  <a:pt x="548" y="95"/>
                </a:lnTo>
                <a:lnTo>
                  <a:pt x="560" y="105"/>
                </a:lnTo>
                <a:lnTo>
                  <a:pt x="570" y="118"/>
                </a:lnTo>
                <a:lnTo>
                  <a:pt x="579" y="129"/>
                </a:lnTo>
                <a:lnTo>
                  <a:pt x="588" y="142"/>
                </a:lnTo>
                <a:lnTo>
                  <a:pt x="596" y="155"/>
                </a:lnTo>
                <a:lnTo>
                  <a:pt x="604" y="169"/>
                </a:lnTo>
                <a:lnTo>
                  <a:pt x="611" y="183"/>
                </a:lnTo>
                <a:lnTo>
                  <a:pt x="618" y="196"/>
                </a:lnTo>
                <a:lnTo>
                  <a:pt x="623" y="211"/>
                </a:lnTo>
                <a:lnTo>
                  <a:pt x="628" y="226"/>
                </a:lnTo>
                <a:lnTo>
                  <a:pt x="633" y="242"/>
                </a:lnTo>
                <a:lnTo>
                  <a:pt x="636" y="257"/>
                </a:lnTo>
                <a:lnTo>
                  <a:pt x="639" y="273"/>
                </a:lnTo>
                <a:lnTo>
                  <a:pt x="642" y="289"/>
                </a:lnTo>
                <a:lnTo>
                  <a:pt x="643" y="306"/>
                </a:lnTo>
                <a:lnTo>
                  <a:pt x="643" y="322"/>
                </a:lnTo>
                <a:close/>
              </a:path>
            </a:pathLst>
          </a:custGeom>
          <a:solidFill>
            <a:schemeClr val="accent3"/>
          </a:solidFill>
          <a:ln>
            <a:noFill/>
          </a:ln>
        </p:spPr>
        <p:txBody>
          <a:bodyPr anchor="ctr" anchorCtr="1"/>
          <a:lstStyle>
            <a:lvl1pPr>
              <a:defRPr kumimoji="1" sz="2400">
                <a:solidFill>
                  <a:schemeClr val="tx1"/>
                </a:solidFill>
                <a:latin typeface="Arial" pitchFamily="34" charset="0"/>
                <a:ea typeface="宋体" pitchFamily="2" charset="-122"/>
              </a:defRPr>
            </a:lvl1pPr>
            <a:lvl2pPr marL="742950" indent="-285750">
              <a:defRPr kumimoji="1" sz="2400">
                <a:solidFill>
                  <a:schemeClr val="tx1"/>
                </a:solidFill>
                <a:latin typeface="Arial" pitchFamily="34" charset="0"/>
                <a:ea typeface="宋体" pitchFamily="2" charset="-122"/>
              </a:defRPr>
            </a:lvl2pPr>
            <a:lvl3pPr marL="1143000" indent="-228600">
              <a:defRPr kumimoji="1" sz="2400">
                <a:solidFill>
                  <a:schemeClr val="tx1"/>
                </a:solidFill>
                <a:latin typeface="Arial" pitchFamily="34" charset="0"/>
                <a:ea typeface="宋体" pitchFamily="2" charset="-122"/>
              </a:defRPr>
            </a:lvl3pPr>
            <a:lvl4pPr marL="1600200" indent="-228600">
              <a:defRPr kumimoji="1" sz="2400">
                <a:solidFill>
                  <a:schemeClr val="tx1"/>
                </a:solidFill>
                <a:latin typeface="Arial" pitchFamily="34" charset="0"/>
                <a:ea typeface="宋体" pitchFamily="2" charset="-122"/>
              </a:defRPr>
            </a:lvl4pPr>
            <a:lvl5pPr marL="2057400" indent="-228600">
              <a:defRPr kumimoji="1" sz="2400">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kumimoji="1" sz="2400">
                <a:solidFill>
                  <a:schemeClr val="tx1"/>
                </a:solidFill>
                <a:latin typeface="Arial" pitchFamily="34" charset="0"/>
                <a:ea typeface="宋体" pitchFamily="2" charset="-122"/>
              </a:defRPr>
            </a:lvl9pPr>
          </a:lstStyle>
          <a:p>
            <a:pPr algn="ctr"/>
            <a:r>
              <a:rPr kumimoji="0" lang="zh-CN" altLang="en-US" sz="1600" b="1">
                <a:latin typeface=" 汉仪良品线简" panose="00020600040101010101" pitchFamily="18" charset="-122"/>
                <a:ea typeface=" 汉仪良品线简" panose="00020600040101010101" pitchFamily="18" charset="-122"/>
                <a:sym typeface="微软雅黑" pitchFamily="34" charset="-122"/>
              </a:rPr>
              <a:t>添加标题</a:t>
            </a:r>
            <a:endParaRPr kumimoji="0" lang="zh-CN" altLang="en-US" sz="1800">
              <a:latin typeface=" 汉仪良品线简" panose="00020600040101010101" pitchFamily="18" charset="-122"/>
              <a:ea typeface=" 汉仪良品线简" panose="00020600040101010101" pitchFamily="18" charset="-122"/>
            </a:endParaRPr>
          </a:p>
        </p:txBody>
      </p:sp>
      <p:sp>
        <p:nvSpPr>
          <p:cNvPr id="448" name="TextBox 447"/>
          <p:cNvSpPr txBox="1"/>
          <p:nvPr/>
        </p:nvSpPr>
        <p:spPr>
          <a:xfrm>
            <a:off x="1913929" y="2492896"/>
            <a:ext cx="1604864" cy="1176861"/>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449" name="TextBox 448"/>
          <p:cNvSpPr txBox="1"/>
          <p:nvPr/>
        </p:nvSpPr>
        <p:spPr>
          <a:xfrm>
            <a:off x="4037816" y="2492896"/>
            <a:ext cx="1604864" cy="1176861"/>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450" name="TextBox 449"/>
          <p:cNvSpPr txBox="1"/>
          <p:nvPr/>
        </p:nvSpPr>
        <p:spPr>
          <a:xfrm>
            <a:off x="6372894" y="2492896"/>
            <a:ext cx="1604864" cy="1176861"/>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451" name="TextBox 450"/>
          <p:cNvSpPr txBox="1"/>
          <p:nvPr/>
        </p:nvSpPr>
        <p:spPr>
          <a:xfrm>
            <a:off x="8393161" y="2492896"/>
            <a:ext cx="1604864" cy="1176861"/>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398553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39"/>
                                        </p:tgtEl>
                                        <p:attrNameLst>
                                          <p:attrName>style.visibility</p:attrName>
                                        </p:attrNameLst>
                                      </p:cBhvr>
                                      <p:to>
                                        <p:strVal val="visible"/>
                                      </p:to>
                                    </p:set>
                                    <p:animEffect transition="in" filter="wipe(left)">
                                      <p:cBhvr>
                                        <p:cTn id="20" dur="500"/>
                                        <p:tgtEl>
                                          <p:spTgt spid="439"/>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440"/>
                                        </p:tgtEl>
                                        <p:attrNameLst>
                                          <p:attrName>style.visibility</p:attrName>
                                        </p:attrNameLst>
                                      </p:cBhvr>
                                      <p:to>
                                        <p:strVal val="visible"/>
                                      </p:to>
                                    </p:set>
                                    <p:anim calcmode="lin" valueType="num">
                                      <p:cBhvr>
                                        <p:cTn id="24" dur="500" fill="hold"/>
                                        <p:tgtEl>
                                          <p:spTgt spid="440"/>
                                        </p:tgtEl>
                                        <p:attrNameLst>
                                          <p:attrName>ppt_w</p:attrName>
                                        </p:attrNameLst>
                                      </p:cBhvr>
                                      <p:tavLst>
                                        <p:tav tm="0">
                                          <p:val>
                                            <p:fltVal val="0"/>
                                          </p:val>
                                        </p:tav>
                                        <p:tav tm="100000">
                                          <p:val>
                                            <p:strVal val="#ppt_w"/>
                                          </p:val>
                                        </p:tav>
                                      </p:tavLst>
                                    </p:anim>
                                    <p:anim calcmode="lin" valueType="num">
                                      <p:cBhvr>
                                        <p:cTn id="25" dur="500" fill="hold"/>
                                        <p:tgtEl>
                                          <p:spTgt spid="440"/>
                                        </p:tgtEl>
                                        <p:attrNameLst>
                                          <p:attrName>ppt_h</p:attrName>
                                        </p:attrNameLst>
                                      </p:cBhvr>
                                      <p:tavLst>
                                        <p:tav tm="0">
                                          <p:val>
                                            <p:fltVal val="0"/>
                                          </p:val>
                                        </p:tav>
                                        <p:tav tm="100000">
                                          <p:val>
                                            <p:strVal val="#ppt_h"/>
                                          </p:val>
                                        </p:tav>
                                      </p:tavLst>
                                    </p:anim>
                                    <p:animEffect transition="in" filter="fade">
                                      <p:cBhvr>
                                        <p:cTn id="26" dur="500"/>
                                        <p:tgtEl>
                                          <p:spTgt spid="440"/>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441"/>
                                        </p:tgtEl>
                                        <p:attrNameLst>
                                          <p:attrName>style.visibility</p:attrName>
                                        </p:attrNameLst>
                                      </p:cBhvr>
                                      <p:to>
                                        <p:strVal val="visible"/>
                                      </p:to>
                                    </p:set>
                                    <p:anim calcmode="lin" valueType="num">
                                      <p:cBhvr>
                                        <p:cTn id="30" dur="500" fill="hold"/>
                                        <p:tgtEl>
                                          <p:spTgt spid="441"/>
                                        </p:tgtEl>
                                        <p:attrNameLst>
                                          <p:attrName>ppt_w</p:attrName>
                                        </p:attrNameLst>
                                      </p:cBhvr>
                                      <p:tavLst>
                                        <p:tav tm="0">
                                          <p:val>
                                            <p:fltVal val="0"/>
                                          </p:val>
                                        </p:tav>
                                        <p:tav tm="100000">
                                          <p:val>
                                            <p:strVal val="#ppt_w"/>
                                          </p:val>
                                        </p:tav>
                                      </p:tavLst>
                                    </p:anim>
                                    <p:anim calcmode="lin" valueType="num">
                                      <p:cBhvr>
                                        <p:cTn id="31" dur="500" fill="hold"/>
                                        <p:tgtEl>
                                          <p:spTgt spid="441"/>
                                        </p:tgtEl>
                                        <p:attrNameLst>
                                          <p:attrName>ppt_h</p:attrName>
                                        </p:attrNameLst>
                                      </p:cBhvr>
                                      <p:tavLst>
                                        <p:tav tm="0">
                                          <p:val>
                                            <p:fltVal val="0"/>
                                          </p:val>
                                        </p:tav>
                                        <p:tav tm="100000">
                                          <p:val>
                                            <p:strVal val="#ppt_h"/>
                                          </p:val>
                                        </p:tav>
                                      </p:tavLst>
                                    </p:anim>
                                    <p:animEffect transition="in" filter="fade">
                                      <p:cBhvr>
                                        <p:cTn id="32" dur="500"/>
                                        <p:tgtEl>
                                          <p:spTgt spid="441"/>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443"/>
                                        </p:tgtEl>
                                        <p:attrNameLst>
                                          <p:attrName>style.visibility</p:attrName>
                                        </p:attrNameLst>
                                      </p:cBhvr>
                                      <p:to>
                                        <p:strVal val="visible"/>
                                      </p:to>
                                    </p:set>
                                    <p:anim calcmode="lin" valueType="num">
                                      <p:cBhvr>
                                        <p:cTn id="36" dur="500" fill="hold"/>
                                        <p:tgtEl>
                                          <p:spTgt spid="443"/>
                                        </p:tgtEl>
                                        <p:attrNameLst>
                                          <p:attrName>ppt_w</p:attrName>
                                        </p:attrNameLst>
                                      </p:cBhvr>
                                      <p:tavLst>
                                        <p:tav tm="0">
                                          <p:val>
                                            <p:fltVal val="0"/>
                                          </p:val>
                                        </p:tav>
                                        <p:tav tm="100000">
                                          <p:val>
                                            <p:strVal val="#ppt_w"/>
                                          </p:val>
                                        </p:tav>
                                      </p:tavLst>
                                    </p:anim>
                                    <p:anim calcmode="lin" valueType="num">
                                      <p:cBhvr>
                                        <p:cTn id="37" dur="500" fill="hold"/>
                                        <p:tgtEl>
                                          <p:spTgt spid="443"/>
                                        </p:tgtEl>
                                        <p:attrNameLst>
                                          <p:attrName>ppt_h</p:attrName>
                                        </p:attrNameLst>
                                      </p:cBhvr>
                                      <p:tavLst>
                                        <p:tav tm="0">
                                          <p:val>
                                            <p:fltVal val="0"/>
                                          </p:val>
                                        </p:tav>
                                        <p:tav tm="100000">
                                          <p:val>
                                            <p:strVal val="#ppt_h"/>
                                          </p:val>
                                        </p:tav>
                                      </p:tavLst>
                                    </p:anim>
                                    <p:animEffect transition="in" filter="fade">
                                      <p:cBhvr>
                                        <p:cTn id="38" dur="500"/>
                                        <p:tgtEl>
                                          <p:spTgt spid="443"/>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442"/>
                                        </p:tgtEl>
                                        <p:attrNameLst>
                                          <p:attrName>style.visibility</p:attrName>
                                        </p:attrNameLst>
                                      </p:cBhvr>
                                      <p:to>
                                        <p:strVal val="visible"/>
                                      </p:to>
                                    </p:set>
                                    <p:anim calcmode="lin" valueType="num">
                                      <p:cBhvr>
                                        <p:cTn id="42" dur="500" fill="hold"/>
                                        <p:tgtEl>
                                          <p:spTgt spid="442"/>
                                        </p:tgtEl>
                                        <p:attrNameLst>
                                          <p:attrName>ppt_w</p:attrName>
                                        </p:attrNameLst>
                                      </p:cBhvr>
                                      <p:tavLst>
                                        <p:tav tm="0">
                                          <p:val>
                                            <p:fltVal val="0"/>
                                          </p:val>
                                        </p:tav>
                                        <p:tav tm="100000">
                                          <p:val>
                                            <p:strVal val="#ppt_w"/>
                                          </p:val>
                                        </p:tav>
                                      </p:tavLst>
                                    </p:anim>
                                    <p:anim calcmode="lin" valueType="num">
                                      <p:cBhvr>
                                        <p:cTn id="43" dur="500" fill="hold"/>
                                        <p:tgtEl>
                                          <p:spTgt spid="442"/>
                                        </p:tgtEl>
                                        <p:attrNameLst>
                                          <p:attrName>ppt_h</p:attrName>
                                        </p:attrNameLst>
                                      </p:cBhvr>
                                      <p:tavLst>
                                        <p:tav tm="0">
                                          <p:val>
                                            <p:fltVal val="0"/>
                                          </p:val>
                                        </p:tav>
                                        <p:tav tm="100000">
                                          <p:val>
                                            <p:strVal val="#ppt_h"/>
                                          </p:val>
                                        </p:tav>
                                      </p:tavLst>
                                    </p:anim>
                                    <p:animEffect transition="in" filter="fade">
                                      <p:cBhvr>
                                        <p:cTn id="44" dur="500"/>
                                        <p:tgtEl>
                                          <p:spTgt spid="442"/>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448"/>
                                        </p:tgtEl>
                                        <p:attrNameLst>
                                          <p:attrName>style.visibility</p:attrName>
                                        </p:attrNameLst>
                                      </p:cBhvr>
                                      <p:to>
                                        <p:strVal val="visible"/>
                                      </p:to>
                                    </p:set>
                                    <p:animEffect transition="in" filter="wipe(down)">
                                      <p:cBhvr>
                                        <p:cTn id="48" dur="500"/>
                                        <p:tgtEl>
                                          <p:spTgt spid="448"/>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449"/>
                                        </p:tgtEl>
                                        <p:attrNameLst>
                                          <p:attrName>style.visibility</p:attrName>
                                        </p:attrNameLst>
                                      </p:cBhvr>
                                      <p:to>
                                        <p:strVal val="visible"/>
                                      </p:to>
                                    </p:set>
                                    <p:animEffect transition="in" filter="wipe(down)">
                                      <p:cBhvr>
                                        <p:cTn id="52" dur="500"/>
                                        <p:tgtEl>
                                          <p:spTgt spid="449"/>
                                        </p:tgtEl>
                                      </p:cBhvr>
                                    </p:animEffect>
                                  </p:childTnLst>
                                </p:cTn>
                              </p:par>
                            </p:childTnLst>
                          </p:cTn>
                        </p:par>
                        <p:par>
                          <p:cTn id="53" fill="hold">
                            <p:stCondLst>
                              <p:cond delay="5000"/>
                            </p:stCondLst>
                            <p:childTnLst>
                              <p:par>
                                <p:cTn id="54" presetID="22" presetClass="entr" presetSubtype="4" fill="hold" grpId="0" nodeType="afterEffect">
                                  <p:stCondLst>
                                    <p:cond delay="0"/>
                                  </p:stCondLst>
                                  <p:childTnLst>
                                    <p:set>
                                      <p:cBhvr>
                                        <p:cTn id="55" dur="1" fill="hold">
                                          <p:stCondLst>
                                            <p:cond delay="0"/>
                                          </p:stCondLst>
                                        </p:cTn>
                                        <p:tgtEl>
                                          <p:spTgt spid="450"/>
                                        </p:tgtEl>
                                        <p:attrNameLst>
                                          <p:attrName>style.visibility</p:attrName>
                                        </p:attrNameLst>
                                      </p:cBhvr>
                                      <p:to>
                                        <p:strVal val="visible"/>
                                      </p:to>
                                    </p:set>
                                    <p:animEffect transition="in" filter="wipe(down)">
                                      <p:cBhvr>
                                        <p:cTn id="56" dur="500"/>
                                        <p:tgtEl>
                                          <p:spTgt spid="450"/>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451"/>
                                        </p:tgtEl>
                                        <p:attrNameLst>
                                          <p:attrName>style.visibility</p:attrName>
                                        </p:attrNameLst>
                                      </p:cBhvr>
                                      <p:to>
                                        <p:strVal val="visible"/>
                                      </p:to>
                                    </p:set>
                                    <p:animEffect transition="in" filter="wipe(down)">
                                      <p:cBhvr>
                                        <p:cTn id="60" dur="500"/>
                                        <p:tgtEl>
                                          <p:spTgt spid="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39" grpId="0" animBg="1"/>
      <p:bldP spid="440" grpId="0" animBg="1"/>
      <p:bldP spid="441" grpId="0" animBg="1"/>
      <p:bldP spid="442" grpId="0" animBg="1"/>
      <p:bldP spid="443" grpId="0" animBg="1"/>
      <p:bldP spid="448" grpId="0"/>
      <p:bldP spid="449" grpId="0"/>
      <p:bldP spid="450" grpId="0"/>
      <p:bldP spid="4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Freeform 5"/>
          <p:cNvSpPr>
            <a:spLocks/>
          </p:cNvSpPr>
          <p:nvPr/>
        </p:nvSpPr>
        <p:spPr bwMode="auto">
          <a:xfrm>
            <a:off x="5016500" y="1789113"/>
            <a:ext cx="2276475" cy="1739900"/>
          </a:xfrm>
          <a:custGeom>
            <a:avLst/>
            <a:gdLst>
              <a:gd name="T0" fmla="*/ 2147483647 w 1266"/>
              <a:gd name="T1" fmla="*/ 0 h 968"/>
              <a:gd name="T2" fmla="*/ 0 w 1266"/>
              <a:gd name="T3" fmla="*/ 1776890849 h 968"/>
              <a:gd name="T4" fmla="*/ 0 w 1266"/>
              <a:gd name="T5" fmla="*/ 2147483647 h 968"/>
              <a:gd name="T6" fmla="*/ 2147483647 w 1266"/>
              <a:gd name="T7" fmla="*/ 1350435607 h 968"/>
              <a:gd name="T8" fmla="*/ 2147483647 w 1266"/>
              <a:gd name="T9" fmla="*/ 0 h 9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6" h="968">
                <a:moveTo>
                  <a:pt x="1266" y="0"/>
                </a:moveTo>
                <a:lnTo>
                  <a:pt x="0" y="550"/>
                </a:lnTo>
                <a:lnTo>
                  <a:pt x="0" y="968"/>
                </a:lnTo>
                <a:lnTo>
                  <a:pt x="1266" y="418"/>
                </a:lnTo>
                <a:lnTo>
                  <a:pt x="1266" y="0"/>
                </a:lnTo>
                <a:close/>
              </a:path>
            </a:pathLst>
          </a:custGeom>
          <a:solidFill>
            <a:schemeClr val="bg1">
              <a:lumMod val="75000"/>
            </a:schemeClr>
          </a:solidFill>
          <a:ln>
            <a:noFill/>
          </a:ln>
        </p:spPr>
        <p:txBody>
          <a:bodyPr/>
          <a:lstStyle/>
          <a:p>
            <a:endParaRPr lang="zh-CN" altLang="en-US"/>
          </a:p>
        </p:txBody>
      </p:sp>
      <p:sp>
        <p:nvSpPr>
          <p:cNvPr id="48" name="Freeform 6"/>
          <p:cNvSpPr>
            <a:spLocks/>
          </p:cNvSpPr>
          <p:nvPr/>
        </p:nvSpPr>
        <p:spPr bwMode="auto">
          <a:xfrm>
            <a:off x="5016500" y="2778125"/>
            <a:ext cx="2276475" cy="1739900"/>
          </a:xfrm>
          <a:custGeom>
            <a:avLst/>
            <a:gdLst>
              <a:gd name="T0" fmla="*/ 2147483647 w 1266"/>
              <a:gd name="T1" fmla="*/ 0 h 968"/>
              <a:gd name="T2" fmla="*/ 0 w 1266"/>
              <a:gd name="T3" fmla="*/ 1776890849 h 968"/>
              <a:gd name="T4" fmla="*/ 0 w 1266"/>
              <a:gd name="T5" fmla="*/ 2147483647 h 968"/>
              <a:gd name="T6" fmla="*/ 2147483647 w 1266"/>
              <a:gd name="T7" fmla="*/ 1350435607 h 968"/>
              <a:gd name="T8" fmla="*/ 2147483647 w 1266"/>
              <a:gd name="T9" fmla="*/ 0 h 9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6" h="968">
                <a:moveTo>
                  <a:pt x="1266" y="0"/>
                </a:moveTo>
                <a:lnTo>
                  <a:pt x="0" y="550"/>
                </a:lnTo>
                <a:lnTo>
                  <a:pt x="0" y="968"/>
                </a:lnTo>
                <a:lnTo>
                  <a:pt x="1266" y="418"/>
                </a:lnTo>
                <a:lnTo>
                  <a:pt x="1266" y="0"/>
                </a:lnTo>
                <a:close/>
              </a:path>
            </a:pathLst>
          </a:custGeom>
          <a:solidFill>
            <a:schemeClr val="bg1">
              <a:lumMod val="75000"/>
            </a:schemeClr>
          </a:solidFill>
          <a:ln>
            <a:noFill/>
          </a:ln>
        </p:spPr>
        <p:txBody>
          <a:bodyPr/>
          <a:lstStyle/>
          <a:p>
            <a:endParaRPr lang="zh-CN" altLang="en-US"/>
          </a:p>
        </p:txBody>
      </p:sp>
      <p:sp>
        <p:nvSpPr>
          <p:cNvPr id="49" name="Freeform 7"/>
          <p:cNvSpPr>
            <a:spLocks/>
          </p:cNvSpPr>
          <p:nvPr/>
        </p:nvSpPr>
        <p:spPr bwMode="auto">
          <a:xfrm>
            <a:off x="4467225" y="3767138"/>
            <a:ext cx="2825750" cy="1741487"/>
          </a:xfrm>
          <a:custGeom>
            <a:avLst/>
            <a:gdLst>
              <a:gd name="T0" fmla="*/ 2147483647 w 1571"/>
              <a:gd name="T1" fmla="*/ 0 h 969"/>
              <a:gd name="T2" fmla="*/ 0 w 1571"/>
              <a:gd name="T3" fmla="*/ 1776460516 h 969"/>
              <a:gd name="T4" fmla="*/ 0 w 1571"/>
              <a:gd name="T5" fmla="*/ 2147483647 h 969"/>
              <a:gd name="T6" fmla="*/ 2147483647 w 1571"/>
              <a:gd name="T7" fmla="*/ 1350110711 h 969"/>
              <a:gd name="T8" fmla="*/ 2147483647 w 1571"/>
              <a:gd name="T9" fmla="*/ 0 h 9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71" h="969">
                <a:moveTo>
                  <a:pt x="1571" y="0"/>
                </a:moveTo>
                <a:lnTo>
                  <a:pt x="0" y="550"/>
                </a:lnTo>
                <a:lnTo>
                  <a:pt x="0" y="969"/>
                </a:lnTo>
                <a:lnTo>
                  <a:pt x="1571" y="418"/>
                </a:lnTo>
                <a:lnTo>
                  <a:pt x="1571" y="0"/>
                </a:lnTo>
                <a:close/>
              </a:path>
            </a:pathLst>
          </a:custGeom>
          <a:solidFill>
            <a:schemeClr val="bg1">
              <a:lumMod val="75000"/>
            </a:schemeClr>
          </a:solidFill>
          <a:ln>
            <a:noFill/>
          </a:ln>
        </p:spPr>
        <p:txBody>
          <a:bodyPr/>
          <a:lstStyle/>
          <a:p>
            <a:endParaRPr lang="zh-CN" altLang="en-US"/>
          </a:p>
        </p:txBody>
      </p:sp>
      <p:sp>
        <p:nvSpPr>
          <p:cNvPr id="50" name="Rectangle 9"/>
          <p:cNvSpPr>
            <a:spLocks noChangeArrowheads="1"/>
          </p:cNvSpPr>
          <p:nvPr/>
        </p:nvSpPr>
        <p:spPr bwMode="auto">
          <a:xfrm>
            <a:off x="5016500" y="3767138"/>
            <a:ext cx="2276475" cy="750887"/>
          </a:xfrm>
          <a:prstGeom prst="rect">
            <a:avLst/>
          </a:prstGeom>
          <a:solidFill>
            <a:schemeClr val="accent3"/>
          </a:solidFill>
          <a:ln>
            <a:noFill/>
          </a:ln>
        </p:spPr>
        <p:txBody>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endParaRPr kumimoji="0" lang="zh-CN" altLang="en-US" sz="1600"/>
          </a:p>
        </p:txBody>
      </p:sp>
      <p:sp>
        <p:nvSpPr>
          <p:cNvPr id="51" name="Rectangle 10"/>
          <p:cNvSpPr>
            <a:spLocks noChangeArrowheads="1"/>
          </p:cNvSpPr>
          <p:nvPr/>
        </p:nvSpPr>
        <p:spPr bwMode="auto">
          <a:xfrm>
            <a:off x="5016500" y="2778125"/>
            <a:ext cx="2276475" cy="750888"/>
          </a:xfrm>
          <a:prstGeom prst="rect">
            <a:avLst/>
          </a:prstGeom>
          <a:solidFill>
            <a:schemeClr val="accent2"/>
          </a:solidFill>
          <a:ln>
            <a:noFill/>
          </a:ln>
        </p:spPr>
        <p:txBody>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endParaRPr kumimoji="0" lang="zh-CN" altLang="en-US" sz="1600"/>
          </a:p>
        </p:txBody>
      </p:sp>
      <p:sp>
        <p:nvSpPr>
          <p:cNvPr id="52" name="Freeform 21"/>
          <p:cNvSpPr>
            <a:spLocks noEditPoints="1"/>
          </p:cNvSpPr>
          <p:nvPr/>
        </p:nvSpPr>
        <p:spPr bwMode="auto">
          <a:xfrm>
            <a:off x="6888163" y="4964113"/>
            <a:ext cx="120650" cy="306387"/>
          </a:xfrm>
          <a:custGeom>
            <a:avLst/>
            <a:gdLst>
              <a:gd name="T0" fmla="*/ 167100250 w 28"/>
              <a:gd name="T1" fmla="*/ 615680421 h 72"/>
              <a:gd name="T2" fmla="*/ 18567173 w 28"/>
              <a:gd name="T3" fmla="*/ 307838083 h 72"/>
              <a:gd name="T4" fmla="*/ 259936116 w 28"/>
              <a:gd name="T5" fmla="*/ 0 h 72"/>
              <a:gd name="T6" fmla="*/ 482737886 w 28"/>
              <a:gd name="T7" fmla="*/ 289731462 h 72"/>
              <a:gd name="T8" fmla="*/ 352771982 w 28"/>
              <a:gd name="T9" fmla="*/ 597569545 h 72"/>
              <a:gd name="T10" fmla="*/ 352771982 w 28"/>
              <a:gd name="T11" fmla="*/ 597569545 h 72"/>
              <a:gd name="T12" fmla="*/ 519872232 w 28"/>
              <a:gd name="T13" fmla="*/ 959736001 h 72"/>
              <a:gd name="T14" fmla="*/ 241368943 w 28"/>
              <a:gd name="T15" fmla="*/ 1303791580 h 72"/>
              <a:gd name="T16" fmla="*/ 0 w 28"/>
              <a:gd name="T17" fmla="*/ 977842621 h 72"/>
              <a:gd name="T18" fmla="*/ 167100250 w 28"/>
              <a:gd name="T19" fmla="*/ 615680421 h 72"/>
              <a:gd name="T20" fmla="*/ 389906329 w 28"/>
              <a:gd name="T21" fmla="*/ 959736001 h 72"/>
              <a:gd name="T22" fmla="*/ 241368943 w 28"/>
              <a:gd name="T23" fmla="*/ 670004538 h 72"/>
              <a:gd name="T24" fmla="*/ 111403039 w 28"/>
              <a:gd name="T25" fmla="*/ 959736001 h 72"/>
              <a:gd name="T26" fmla="*/ 259936116 w 28"/>
              <a:gd name="T27" fmla="*/ 1195143346 h 72"/>
              <a:gd name="T28" fmla="*/ 389906329 w 28"/>
              <a:gd name="T29" fmla="*/ 959736001 h 72"/>
              <a:gd name="T30" fmla="*/ 148533077 w 28"/>
              <a:gd name="T31" fmla="*/ 307838083 h 72"/>
              <a:gd name="T32" fmla="*/ 278503289 w 28"/>
              <a:gd name="T33" fmla="*/ 543245428 h 72"/>
              <a:gd name="T34" fmla="*/ 371339155 w 28"/>
              <a:gd name="T35" fmla="*/ 307838083 h 72"/>
              <a:gd name="T36" fmla="*/ 259936116 w 28"/>
              <a:gd name="T37" fmla="*/ 108648235 h 72"/>
              <a:gd name="T38" fmla="*/ 148533077 w 28"/>
              <a:gd name="T39" fmla="*/ 307838083 h 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 h="72">
                <a:moveTo>
                  <a:pt x="9" y="34"/>
                </a:moveTo>
                <a:cubicBezTo>
                  <a:pt x="4" y="30"/>
                  <a:pt x="1" y="23"/>
                  <a:pt x="1" y="17"/>
                </a:cubicBezTo>
                <a:cubicBezTo>
                  <a:pt x="1" y="6"/>
                  <a:pt x="7" y="0"/>
                  <a:pt x="14" y="0"/>
                </a:cubicBezTo>
                <a:cubicBezTo>
                  <a:pt x="22" y="0"/>
                  <a:pt x="26" y="8"/>
                  <a:pt x="26" y="16"/>
                </a:cubicBezTo>
                <a:cubicBezTo>
                  <a:pt x="26" y="23"/>
                  <a:pt x="24" y="29"/>
                  <a:pt x="19" y="33"/>
                </a:cubicBezTo>
                <a:cubicBezTo>
                  <a:pt x="19" y="33"/>
                  <a:pt x="19" y="33"/>
                  <a:pt x="19" y="33"/>
                </a:cubicBezTo>
                <a:cubicBezTo>
                  <a:pt x="24" y="38"/>
                  <a:pt x="28" y="44"/>
                  <a:pt x="28" y="53"/>
                </a:cubicBezTo>
                <a:cubicBezTo>
                  <a:pt x="28" y="64"/>
                  <a:pt x="22" y="72"/>
                  <a:pt x="13" y="72"/>
                </a:cubicBezTo>
                <a:cubicBezTo>
                  <a:pt x="4" y="72"/>
                  <a:pt x="0" y="63"/>
                  <a:pt x="0" y="54"/>
                </a:cubicBezTo>
                <a:cubicBezTo>
                  <a:pt x="0" y="44"/>
                  <a:pt x="4" y="38"/>
                  <a:pt x="9" y="34"/>
                </a:cubicBezTo>
                <a:close/>
                <a:moveTo>
                  <a:pt x="21" y="53"/>
                </a:moveTo>
                <a:cubicBezTo>
                  <a:pt x="21" y="45"/>
                  <a:pt x="18" y="40"/>
                  <a:pt x="13" y="37"/>
                </a:cubicBezTo>
                <a:cubicBezTo>
                  <a:pt x="9" y="40"/>
                  <a:pt x="6" y="46"/>
                  <a:pt x="6" y="53"/>
                </a:cubicBezTo>
                <a:cubicBezTo>
                  <a:pt x="6" y="61"/>
                  <a:pt x="9" y="66"/>
                  <a:pt x="14" y="66"/>
                </a:cubicBezTo>
                <a:cubicBezTo>
                  <a:pt x="18" y="66"/>
                  <a:pt x="21" y="62"/>
                  <a:pt x="21" y="53"/>
                </a:cubicBezTo>
                <a:close/>
                <a:moveTo>
                  <a:pt x="8" y="17"/>
                </a:moveTo>
                <a:cubicBezTo>
                  <a:pt x="8" y="24"/>
                  <a:pt x="11" y="28"/>
                  <a:pt x="15" y="30"/>
                </a:cubicBezTo>
                <a:cubicBezTo>
                  <a:pt x="18" y="27"/>
                  <a:pt x="20" y="23"/>
                  <a:pt x="20" y="17"/>
                </a:cubicBezTo>
                <a:cubicBezTo>
                  <a:pt x="20" y="10"/>
                  <a:pt x="18" y="6"/>
                  <a:pt x="14" y="6"/>
                </a:cubicBezTo>
                <a:cubicBezTo>
                  <a:pt x="10" y="6"/>
                  <a:pt x="8" y="10"/>
                  <a:pt x="8"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22"/>
          <p:cNvSpPr>
            <a:spLocks/>
          </p:cNvSpPr>
          <p:nvPr/>
        </p:nvSpPr>
        <p:spPr bwMode="auto">
          <a:xfrm>
            <a:off x="7024688" y="4964113"/>
            <a:ext cx="109537" cy="306387"/>
          </a:xfrm>
          <a:custGeom>
            <a:avLst/>
            <a:gdLst>
              <a:gd name="T0" fmla="*/ 35498414 w 26"/>
              <a:gd name="T1" fmla="*/ 1122708352 h 72"/>
              <a:gd name="T2" fmla="*/ 177492070 w 26"/>
              <a:gd name="T3" fmla="*/ 1177032470 h 72"/>
              <a:gd name="T4" fmla="*/ 337230719 w 26"/>
              <a:gd name="T5" fmla="*/ 923518504 h 72"/>
              <a:gd name="T6" fmla="*/ 141993656 w 26"/>
              <a:gd name="T7" fmla="*/ 670004538 h 72"/>
              <a:gd name="T8" fmla="*/ 124244449 w 26"/>
              <a:gd name="T9" fmla="*/ 670004538 h 72"/>
              <a:gd name="T10" fmla="*/ 124244449 w 26"/>
              <a:gd name="T11" fmla="*/ 543245428 h 72"/>
              <a:gd name="T12" fmla="*/ 141993656 w 26"/>
              <a:gd name="T13" fmla="*/ 543245428 h 72"/>
              <a:gd name="T14" fmla="*/ 319481512 w 26"/>
              <a:gd name="T15" fmla="*/ 325948959 h 72"/>
              <a:gd name="T16" fmla="*/ 195241277 w 26"/>
              <a:gd name="T17" fmla="*/ 126759111 h 72"/>
              <a:gd name="T18" fmla="*/ 70996828 w 26"/>
              <a:gd name="T19" fmla="*/ 181083228 h 72"/>
              <a:gd name="T20" fmla="*/ 35498414 w 26"/>
              <a:gd name="T21" fmla="*/ 72434993 h 72"/>
              <a:gd name="T22" fmla="*/ 212990484 w 26"/>
              <a:gd name="T23" fmla="*/ 0 h 72"/>
              <a:gd name="T24" fmla="*/ 443725961 w 26"/>
              <a:gd name="T25" fmla="*/ 289731462 h 72"/>
              <a:gd name="T26" fmla="*/ 283983098 w 26"/>
              <a:gd name="T27" fmla="*/ 597569545 h 72"/>
              <a:gd name="T28" fmla="*/ 283983098 w 26"/>
              <a:gd name="T29" fmla="*/ 597569545 h 72"/>
              <a:gd name="T30" fmla="*/ 461475168 w 26"/>
              <a:gd name="T31" fmla="*/ 923518504 h 72"/>
              <a:gd name="T32" fmla="*/ 177492070 w 26"/>
              <a:gd name="T33" fmla="*/ 1303791580 h 72"/>
              <a:gd name="T34" fmla="*/ 0 w 26"/>
              <a:gd name="T35" fmla="*/ 1249467463 h 72"/>
              <a:gd name="T36" fmla="*/ 35498414 w 26"/>
              <a:gd name="T37" fmla="*/ 1122708352 h 7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 h="72">
                <a:moveTo>
                  <a:pt x="2" y="62"/>
                </a:moveTo>
                <a:cubicBezTo>
                  <a:pt x="4" y="64"/>
                  <a:pt x="7" y="65"/>
                  <a:pt x="10" y="65"/>
                </a:cubicBezTo>
                <a:cubicBezTo>
                  <a:pt x="16" y="65"/>
                  <a:pt x="19" y="60"/>
                  <a:pt x="19" y="51"/>
                </a:cubicBezTo>
                <a:cubicBezTo>
                  <a:pt x="19" y="42"/>
                  <a:pt x="15" y="37"/>
                  <a:pt x="8" y="37"/>
                </a:cubicBezTo>
                <a:cubicBezTo>
                  <a:pt x="7" y="37"/>
                  <a:pt x="7" y="37"/>
                  <a:pt x="7" y="37"/>
                </a:cubicBezTo>
                <a:cubicBezTo>
                  <a:pt x="7" y="30"/>
                  <a:pt x="7" y="30"/>
                  <a:pt x="7" y="30"/>
                </a:cubicBezTo>
                <a:cubicBezTo>
                  <a:pt x="8" y="30"/>
                  <a:pt x="8" y="30"/>
                  <a:pt x="8" y="30"/>
                </a:cubicBezTo>
                <a:cubicBezTo>
                  <a:pt x="12" y="30"/>
                  <a:pt x="18" y="26"/>
                  <a:pt x="18" y="18"/>
                </a:cubicBezTo>
                <a:cubicBezTo>
                  <a:pt x="18" y="10"/>
                  <a:pt x="15" y="7"/>
                  <a:pt x="11" y="7"/>
                </a:cubicBezTo>
                <a:cubicBezTo>
                  <a:pt x="8" y="7"/>
                  <a:pt x="6" y="8"/>
                  <a:pt x="4" y="10"/>
                </a:cubicBezTo>
                <a:cubicBezTo>
                  <a:pt x="2" y="4"/>
                  <a:pt x="2" y="4"/>
                  <a:pt x="2" y="4"/>
                </a:cubicBezTo>
                <a:cubicBezTo>
                  <a:pt x="4" y="2"/>
                  <a:pt x="8" y="0"/>
                  <a:pt x="12" y="0"/>
                </a:cubicBezTo>
                <a:cubicBezTo>
                  <a:pt x="20" y="0"/>
                  <a:pt x="25" y="7"/>
                  <a:pt x="25" y="16"/>
                </a:cubicBezTo>
                <a:cubicBezTo>
                  <a:pt x="25" y="23"/>
                  <a:pt x="22" y="29"/>
                  <a:pt x="16" y="33"/>
                </a:cubicBezTo>
                <a:cubicBezTo>
                  <a:pt x="16" y="33"/>
                  <a:pt x="16" y="33"/>
                  <a:pt x="16" y="33"/>
                </a:cubicBezTo>
                <a:cubicBezTo>
                  <a:pt x="21" y="35"/>
                  <a:pt x="26" y="40"/>
                  <a:pt x="26" y="51"/>
                </a:cubicBezTo>
                <a:cubicBezTo>
                  <a:pt x="26" y="63"/>
                  <a:pt x="20" y="72"/>
                  <a:pt x="10" y="72"/>
                </a:cubicBezTo>
                <a:cubicBezTo>
                  <a:pt x="7" y="72"/>
                  <a:pt x="3" y="71"/>
                  <a:pt x="0" y="69"/>
                </a:cubicBezTo>
                <a:lnTo>
                  <a:pt x="2"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Freeform 23"/>
          <p:cNvSpPr>
            <a:spLocks noEditPoints="1"/>
          </p:cNvSpPr>
          <p:nvPr/>
        </p:nvSpPr>
        <p:spPr bwMode="auto">
          <a:xfrm>
            <a:off x="7164388" y="4960938"/>
            <a:ext cx="212725" cy="314325"/>
          </a:xfrm>
          <a:custGeom>
            <a:avLst/>
            <a:gdLst>
              <a:gd name="T0" fmla="*/ 380118303 w 50"/>
              <a:gd name="T1" fmla="*/ 396933008 h 74"/>
              <a:gd name="T2" fmla="*/ 199110600 w 50"/>
              <a:gd name="T3" fmla="*/ 793866016 h 74"/>
              <a:gd name="T4" fmla="*/ 0 w 50"/>
              <a:gd name="T5" fmla="*/ 396933008 h 74"/>
              <a:gd name="T6" fmla="*/ 199110600 w 50"/>
              <a:gd name="T7" fmla="*/ 18043954 h 74"/>
              <a:gd name="T8" fmla="*/ 380118303 w 50"/>
              <a:gd name="T9" fmla="*/ 396933008 h 74"/>
              <a:gd name="T10" fmla="*/ 90505979 w 50"/>
              <a:gd name="T11" fmla="*/ 396933008 h 74"/>
              <a:gd name="T12" fmla="*/ 199110600 w 50"/>
              <a:gd name="T13" fmla="*/ 685610787 h 74"/>
              <a:gd name="T14" fmla="*/ 289612324 w 50"/>
              <a:gd name="T15" fmla="*/ 396933008 h 74"/>
              <a:gd name="T16" fmla="*/ 199110600 w 50"/>
              <a:gd name="T17" fmla="*/ 108255229 h 74"/>
              <a:gd name="T18" fmla="*/ 90505979 w 50"/>
              <a:gd name="T19" fmla="*/ 396933008 h 74"/>
              <a:gd name="T20" fmla="*/ 144806162 w 50"/>
              <a:gd name="T21" fmla="*/ 1335137914 h 74"/>
              <a:gd name="T22" fmla="*/ 687829270 w 50"/>
              <a:gd name="T23" fmla="*/ 0 h 74"/>
              <a:gd name="T24" fmla="*/ 760232351 w 50"/>
              <a:gd name="T25" fmla="*/ 0 h 74"/>
              <a:gd name="T26" fmla="*/ 235312141 w 50"/>
              <a:gd name="T27" fmla="*/ 1335137914 h 74"/>
              <a:gd name="T28" fmla="*/ 144806162 w 50"/>
              <a:gd name="T29" fmla="*/ 1335137914 h 74"/>
              <a:gd name="T30" fmla="*/ 905038513 w 50"/>
              <a:gd name="T31" fmla="*/ 938204906 h 74"/>
              <a:gd name="T32" fmla="*/ 724030810 w 50"/>
              <a:gd name="T33" fmla="*/ 1317093960 h 74"/>
              <a:gd name="T34" fmla="*/ 524924465 w 50"/>
              <a:gd name="T35" fmla="*/ 938204906 h 74"/>
              <a:gd name="T36" fmla="*/ 724030810 w 50"/>
              <a:gd name="T37" fmla="*/ 541271898 h 74"/>
              <a:gd name="T38" fmla="*/ 905038513 w 50"/>
              <a:gd name="T39" fmla="*/ 938204906 h 74"/>
              <a:gd name="T40" fmla="*/ 615426189 w 50"/>
              <a:gd name="T41" fmla="*/ 938204906 h 74"/>
              <a:gd name="T42" fmla="*/ 724030810 w 50"/>
              <a:gd name="T43" fmla="*/ 1226882685 h 74"/>
              <a:gd name="T44" fmla="*/ 814536789 w 50"/>
              <a:gd name="T45" fmla="*/ 938204906 h 74"/>
              <a:gd name="T46" fmla="*/ 724030810 w 50"/>
              <a:gd name="T47" fmla="*/ 631483173 h 74"/>
              <a:gd name="T48" fmla="*/ 615426189 w 50"/>
              <a:gd name="T49" fmla="*/ 938204906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0" h="74">
                <a:moveTo>
                  <a:pt x="21" y="22"/>
                </a:moveTo>
                <a:cubicBezTo>
                  <a:pt x="21" y="37"/>
                  <a:pt x="16" y="44"/>
                  <a:pt x="11" y="44"/>
                </a:cubicBezTo>
                <a:cubicBezTo>
                  <a:pt x="5" y="44"/>
                  <a:pt x="0" y="35"/>
                  <a:pt x="0" y="22"/>
                </a:cubicBezTo>
                <a:cubicBezTo>
                  <a:pt x="0" y="9"/>
                  <a:pt x="5" y="1"/>
                  <a:pt x="11" y="1"/>
                </a:cubicBezTo>
                <a:cubicBezTo>
                  <a:pt x="17" y="1"/>
                  <a:pt x="21" y="9"/>
                  <a:pt x="21" y="22"/>
                </a:cubicBezTo>
                <a:close/>
                <a:moveTo>
                  <a:pt x="5" y="22"/>
                </a:moveTo>
                <a:cubicBezTo>
                  <a:pt x="5" y="30"/>
                  <a:pt x="7" y="38"/>
                  <a:pt x="11" y="38"/>
                </a:cubicBezTo>
                <a:cubicBezTo>
                  <a:pt x="15" y="38"/>
                  <a:pt x="16" y="29"/>
                  <a:pt x="16" y="22"/>
                </a:cubicBezTo>
                <a:cubicBezTo>
                  <a:pt x="16" y="15"/>
                  <a:pt x="15" y="6"/>
                  <a:pt x="11" y="6"/>
                </a:cubicBezTo>
                <a:cubicBezTo>
                  <a:pt x="7" y="6"/>
                  <a:pt x="5" y="15"/>
                  <a:pt x="5" y="22"/>
                </a:cubicBezTo>
                <a:close/>
                <a:moveTo>
                  <a:pt x="8" y="74"/>
                </a:moveTo>
                <a:cubicBezTo>
                  <a:pt x="38" y="0"/>
                  <a:pt x="38" y="0"/>
                  <a:pt x="38" y="0"/>
                </a:cubicBezTo>
                <a:cubicBezTo>
                  <a:pt x="42" y="0"/>
                  <a:pt x="42" y="0"/>
                  <a:pt x="42" y="0"/>
                </a:cubicBezTo>
                <a:cubicBezTo>
                  <a:pt x="13" y="74"/>
                  <a:pt x="13" y="74"/>
                  <a:pt x="13" y="74"/>
                </a:cubicBezTo>
                <a:lnTo>
                  <a:pt x="8" y="74"/>
                </a:lnTo>
                <a:close/>
                <a:moveTo>
                  <a:pt x="50" y="52"/>
                </a:moveTo>
                <a:cubicBezTo>
                  <a:pt x="50" y="67"/>
                  <a:pt x="45" y="73"/>
                  <a:pt x="40" y="73"/>
                </a:cubicBezTo>
                <a:cubicBezTo>
                  <a:pt x="34" y="73"/>
                  <a:pt x="29" y="65"/>
                  <a:pt x="29" y="52"/>
                </a:cubicBezTo>
                <a:cubicBezTo>
                  <a:pt x="29" y="38"/>
                  <a:pt x="34" y="30"/>
                  <a:pt x="40" y="30"/>
                </a:cubicBezTo>
                <a:cubicBezTo>
                  <a:pt x="46" y="30"/>
                  <a:pt x="50" y="39"/>
                  <a:pt x="50" y="52"/>
                </a:cubicBezTo>
                <a:close/>
                <a:moveTo>
                  <a:pt x="34" y="52"/>
                </a:moveTo>
                <a:cubicBezTo>
                  <a:pt x="34" y="59"/>
                  <a:pt x="36" y="68"/>
                  <a:pt x="40" y="68"/>
                </a:cubicBezTo>
                <a:cubicBezTo>
                  <a:pt x="44" y="68"/>
                  <a:pt x="45" y="59"/>
                  <a:pt x="45" y="52"/>
                </a:cubicBezTo>
                <a:cubicBezTo>
                  <a:pt x="45" y="45"/>
                  <a:pt x="44" y="35"/>
                  <a:pt x="40" y="35"/>
                </a:cubicBezTo>
                <a:cubicBezTo>
                  <a:pt x="36" y="35"/>
                  <a:pt x="34" y="45"/>
                  <a:pt x="34"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矩形 15"/>
          <p:cNvSpPr>
            <a:spLocks noChangeArrowheads="1"/>
          </p:cNvSpPr>
          <p:nvPr/>
        </p:nvSpPr>
        <p:spPr bwMode="auto">
          <a:xfrm>
            <a:off x="2693988" y="1789113"/>
            <a:ext cx="4598987" cy="760412"/>
          </a:xfrm>
          <a:prstGeom prst="rect">
            <a:avLst/>
          </a:prstGeom>
          <a:solidFill>
            <a:schemeClr val="accent1"/>
          </a:solidFill>
          <a:ln>
            <a:noFill/>
          </a:ln>
        </p:spPr>
        <p:txBody>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endParaRPr kumimoji="0" lang="zh-CN" altLang="en-US" sz="1600"/>
          </a:p>
        </p:txBody>
      </p:sp>
      <p:sp>
        <p:nvSpPr>
          <p:cNvPr id="56" name="矩形 16"/>
          <p:cNvSpPr>
            <a:spLocks noChangeArrowheads="1"/>
          </p:cNvSpPr>
          <p:nvPr/>
        </p:nvSpPr>
        <p:spPr bwMode="auto">
          <a:xfrm>
            <a:off x="4435475" y="4764088"/>
            <a:ext cx="4864100" cy="762000"/>
          </a:xfrm>
          <a:prstGeom prst="rect">
            <a:avLst/>
          </a:prstGeom>
          <a:solidFill>
            <a:schemeClr val="accent4"/>
          </a:solidFill>
          <a:ln>
            <a:noFill/>
          </a:ln>
        </p:spPr>
        <p:txBody>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endParaRPr kumimoji="0" lang="zh-CN" altLang="en-US" sz="1600"/>
          </a:p>
        </p:txBody>
      </p:sp>
      <p:sp>
        <p:nvSpPr>
          <p:cNvPr id="57" name="TextBox 682"/>
          <p:cNvSpPr txBox="1">
            <a:spLocks noChangeArrowheads="1"/>
          </p:cNvSpPr>
          <p:nvPr/>
        </p:nvSpPr>
        <p:spPr bwMode="auto">
          <a:xfrm>
            <a:off x="4635500" y="4921250"/>
            <a:ext cx="739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2000" b="1">
                <a:solidFill>
                  <a:schemeClr val="bg1"/>
                </a:solidFill>
                <a:latin typeface="微软雅黑" pitchFamily="34" charset="-122"/>
                <a:ea typeface="微软雅黑" pitchFamily="34" charset="-122"/>
              </a:rPr>
              <a:t>42%</a:t>
            </a:r>
            <a:endParaRPr kumimoji="0" lang="zh-CN" altLang="en-US" sz="2000" b="1">
              <a:solidFill>
                <a:schemeClr val="bg1"/>
              </a:solidFill>
              <a:latin typeface="微软雅黑" pitchFamily="34" charset="-122"/>
              <a:ea typeface="微软雅黑" pitchFamily="34" charset="-122"/>
            </a:endParaRPr>
          </a:p>
        </p:txBody>
      </p:sp>
      <p:sp>
        <p:nvSpPr>
          <p:cNvPr id="58" name="TextBox 682"/>
          <p:cNvSpPr txBox="1">
            <a:spLocks noChangeArrowheads="1"/>
          </p:cNvSpPr>
          <p:nvPr/>
        </p:nvSpPr>
        <p:spPr bwMode="auto">
          <a:xfrm>
            <a:off x="6492875" y="2936875"/>
            <a:ext cx="741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2000" b="1">
                <a:solidFill>
                  <a:schemeClr val="bg1"/>
                </a:solidFill>
                <a:latin typeface="微软雅黑" pitchFamily="34" charset="-122"/>
                <a:ea typeface="微软雅黑" pitchFamily="34" charset="-122"/>
              </a:rPr>
              <a:t>21%</a:t>
            </a:r>
            <a:endParaRPr kumimoji="0" lang="zh-CN" altLang="en-US" sz="2000" b="1">
              <a:solidFill>
                <a:schemeClr val="bg1"/>
              </a:solidFill>
              <a:latin typeface="微软雅黑" pitchFamily="34" charset="-122"/>
              <a:ea typeface="微软雅黑" pitchFamily="34" charset="-122"/>
            </a:endParaRPr>
          </a:p>
        </p:txBody>
      </p:sp>
      <p:sp>
        <p:nvSpPr>
          <p:cNvPr id="59" name="TextBox 682"/>
          <p:cNvSpPr txBox="1">
            <a:spLocks noChangeArrowheads="1"/>
          </p:cNvSpPr>
          <p:nvPr/>
        </p:nvSpPr>
        <p:spPr bwMode="auto">
          <a:xfrm>
            <a:off x="2719388" y="1943100"/>
            <a:ext cx="739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2000" b="1">
                <a:solidFill>
                  <a:schemeClr val="bg1"/>
                </a:solidFill>
                <a:latin typeface="微软雅黑" pitchFamily="34" charset="-122"/>
                <a:ea typeface="微软雅黑" pitchFamily="34" charset="-122"/>
              </a:rPr>
              <a:t>38%</a:t>
            </a:r>
            <a:endParaRPr kumimoji="0" lang="zh-CN" altLang="en-US" sz="2000" b="1">
              <a:solidFill>
                <a:schemeClr val="bg1"/>
              </a:solidFill>
              <a:latin typeface="微软雅黑" pitchFamily="34" charset="-122"/>
              <a:ea typeface="微软雅黑" pitchFamily="34" charset="-122"/>
            </a:endParaRPr>
          </a:p>
        </p:txBody>
      </p:sp>
      <p:sp>
        <p:nvSpPr>
          <p:cNvPr id="60" name="TextBox 682"/>
          <p:cNvSpPr txBox="1">
            <a:spLocks noChangeArrowheads="1"/>
          </p:cNvSpPr>
          <p:nvPr/>
        </p:nvSpPr>
        <p:spPr bwMode="auto">
          <a:xfrm>
            <a:off x="6488113" y="3916363"/>
            <a:ext cx="741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eaLnBrk="1" hangingPunct="1"/>
            <a:r>
              <a:rPr kumimoji="0" lang="en-US" altLang="zh-CN" sz="2000" b="1">
                <a:solidFill>
                  <a:schemeClr val="bg1"/>
                </a:solidFill>
                <a:latin typeface="微软雅黑" pitchFamily="34" charset="-122"/>
                <a:ea typeface="微软雅黑" pitchFamily="34" charset="-122"/>
              </a:rPr>
              <a:t>16%</a:t>
            </a:r>
            <a:endParaRPr kumimoji="0" lang="zh-CN" altLang="en-US" sz="2000" b="1">
              <a:solidFill>
                <a:schemeClr val="bg1"/>
              </a:solidFill>
              <a:latin typeface="微软雅黑" pitchFamily="34" charset="-122"/>
              <a:ea typeface="微软雅黑" pitchFamily="34" charset="-122"/>
            </a:endParaRPr>
          </a:p>
        </p:txBody>
      </p:sp>
      <p:sp>
        <p:nvSpPr>
          <p:cNvPr id="61" name="矩形 1"/>
          <p:cNvSpPr>
            <a:spLocks noChangeArrowheads="1"/>
          </p:cNvSpPr>
          <p:nvPr/>
        </p:nvSpPr>
        <p:spPr bwMode="auto">
          <a:xfrm>
            <a:off x="3754438" y="1974850"/>
            <a:ext cx="33258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sp>
        <p:nvSpPr>
          <p:cNvPr id="62" name="矩形 1"/>
          <p:cNvSpPr>
            <a:spLocks noChangeArrowheads="1"/>
          </p:cNvSpPr>
          <p:nvPr/>
        </p:nvSpPr>
        <p:spPr bwMode="auto">
          <a:xfrm>
            <a:off x="5029200" y="2787650"/>
            <a:ext cx="14970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63" name="矩形 1"/>
          <p:cNvSpPr>
            <a:spLocks noChangeArrowheads="1"/>
          </p:cNvSpPr>
          <p:nvPr/>
        </p:nvSpPr>
        <p:spPr bwMode="auto">
          <a:xfrm>
            <a:off x="5032375" y="3776663"/>
            <a:ext cx="14970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64" name="矩形 1"/>
          <p:cNvSpPr>
            <a:spLocks noChangeArrowheads="1"/>
          </p:cNvSpPr>
          <p:nvPr/>
        </p:nvSpPr>
        <p:spPr bwMode="auto">
          <a:xfrm>
            <a:off x="5778500" y="4949825"/>
            <a:ext cx="33591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r>
              <a:rPr lang="zh-CN" altLang="en-US" sz="1200" dirty="0">
                <a:latin typeface=" 汉仪良品线简" panose="00020600040101010101" pitchFamily="18" charset="-122"/>
                <a:ea typeface=" 汉仪良品线简" panose="00020600040101010101" pitchFamily="18" charset="-122"/>
              </a:rPr>
              <a:t>单击此处添加您的文字内容单击此处添加您的文字内容单击此处添加您的文字内容</a:t>
            </a:r>
          </a:p>
        </p:txBody>
      </p:sp>
      <p:sp>
        <p:nvSpPr>
          <p:cNvPr id="65" name="TextBox 643"/>
          <p:cNvSpPr txBox="1">
            <a:spLocks noChangeArrowheads="1"/>
          </p:cNvSpPr>
          <p:nvPr/>
        </p:nvSpPr>
        <p:spPr bwMode="auto">
          <a:xfrm>
            <a:off x="7585611" y="29749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r>
              <a:rPr kumimoji="0" lang="zh-CN" altLang="en-US" sz="1600" b="1">
                <a:solidFill>
                  <a:schemeClr val="bg1">
                    <a:lumMod val="50000"/>
                  </a:schemeClr>
                </a:solidFill>
                <a:latin typeface=" 汉仪良品线简" panose="00020600040101010101" pitchFamily="18" charset="-122"/>
                <a:ea typeface=" 汉仪良品线简" panose="00020600040101010101" pitchFamily="18" charset="-122"/>
              </a:rPr>
              <a:t>添加标题</a:t>
            </a:r>
          </a:p>
        </p:txBody>
      </p:sp>
      <p:sp>
        <p:nvSpPr>
          <p:cNvPr id="66" name="TextBox 644"/>
          <p:cNvSpPr txBox="1">
            <a:spLocks noChangeArrowheads="1"/>
          </p:cNvSpPr>
          <p:nvPr/>
        </p:nvSpPr>
        <p:spPr bwMode="auto">
          <a:xfrm>
            <a:off x="7633236" y="19558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r>
              <a:rPr kumimoji="0" lang="zh-CN" altLang="en-US" sz="1600" b="1">
                <a:solidFill>
                  <a:schemeClr val="bg1">
                    <a:lumMod val="50000"/>
                  </a:schemeClr>
                </a:solidFill>
                <a:latin typeface=" 汉仪良品线简" panose="00020600040101010101" pitchFamily="18" charset="-122"/>
                <a:ea typeface=" 汉仪良品线简" panose="00020600040101010101" pitchFamily="18" charset="-122"/>
              </a:rPr>
              <a:t>添加标题</a:t>
            </a:r>
          </a:p>
        </p:txBody>
      </p:sp>
      <p:sp>
        <p:nvSpPr>
          <p:cNvPr id="67" name="TextBox 645"/>
          <p:cNvSpPr txBox="1">
            <a:spLocks noChangeArrowheads="1"/>
          </p:cNvSpPr>
          <p:nvPr/>
        </p:nvSpPr>
        <p:spPr bwMode="auto">
          <a:xfrm>
            <a:off x="7611011" y="393541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r>
              <a:rPr kumimoji="0" lang="zh-CN" altLang="en-US" sz="1600" b="1">
                <a:solidFill>
                  <a:schemeClr val="bg1">
                    <a:lumMod val="50000"/>
                  </a:schemeClr>
                </a:solidFill>
                <a:latin typeface=" 汉仪良品线简" panose="00020600040101010101" pitchFamily="18" charset="-122"/>
                <a:ea typeface=" 汉仪良品线简" panose="00020600040101010101" pitchFamily="18" charset="-122"/>
              </a:rPr>
              <a:t>添加标题</a:t>
            </a:r>
          </a:p>
        </p:txBody>
      </p:sp>
      <p:sp>
        <p:nvSpPr>
          <p:cNvPr id="68" name="TextBox 646"/>
          <p:cNvSpPr txBox="1">
            <a:spLocks noChangeArrowheads="1"/>
          </p:cNvSpPr>
          <p:nvPr/>
        </p:nvSpPr>
        <p:spPr bwMode="auto">
          <a:xfrm>
            <a:off x="3250942" y="497681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宋体" pitchFamily="2" charset="-122"/>
              </a:defRPr>
            </a:lvl1pPr>
            <a:lvl2pPr marL="742950" indent="-285750">
              <a:defRPr kumimoji="1" sz="2400">
                <a:solidFill>
                  <a:schemeClr val="tx1"/>
                </a:solidFill>
                <a:latin typeface="Calibri" pitchFamily="34" charset="0"/>
                <a:ea typeface="宋体" pitchFamily="2" charset="-122"/>
              </a:defRPr>
            </a:lvl2pPr>
            <a:lvl3pPr marL="1143000" indent="-228600">
              <a:defRPr kumimoji="1" sz="2400">
                <a:solidFill>
                  <a:schemeClr val="tx1"/>
                </a:solidFill>
                <a:latin typeface="Calibri" pitchFamily="34" charset="0"/>
                <a:ea typeface="宋体" pitchFamily="2" charset="-122"/>
              </a:defRPr>
            </a:lvl3pPr>
            <a:lvl4pPr marL="1600200" indent="-228600">
              <a:defRPr kumimoji="1" sz="2400">
                <a:solidFill>
                  <a:schemeClr val="tx1"/>
                </a:solidFill>
                <a:latin typeface="Calibri" pitchFamily="34" charset="0"/>
                <a:ea typeface="宋体" pitchFamily="2" charset="-122"/>
              </a:defRPr>
            </a:lvl4pPr>
            <a:lvl5pPr marL="2057400" indent="-228600">
              <a:defRPr kumimoji="1" sz="2400">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kumimoji="1" sz="2400">
                <a:solidFill>
                  <a:schemeClr val="tx1"/>
                </a:solidFill>
                <a:latin typeface="Calibri" pitchFamily="34" charset="0"/>
                <a:ea typeface="宋体" pitchFamily="2" charset="-122"/>
              </a:defRPr>
            </a:lvl9pPr>
          </a:lstStyle>
          <a:p>
            <a:pPr algn="ctr" eaLnBrk="1" hangingPunct="1"/>
            <a:r>
              <a:rPr kumimoji="0" lang="zh-CN" altLang="en-US" sz="1600" b="1">
                <a:solidFill>
                  <a:schemeClr val="bg1">
                    <a:lumMod val="50000"/>
                  </a:schemeClr>
                </a:solidFill>
                <a:latin typeface=" 汉仪良品线简" panose="00020600040101010101" pitchFamily="18" charset="-122"/>
                <a:ea typeface=" 汉仪良品线简" panose="00020600040101010101" pitchFamily="18" charset="-122"/>
              </a:rPr>
              <a:t>添加标题</a:t>
            </a:r>
          </a:p>
        </p:txBody>
      </p:sp>
      <p:cxnSp>
        <p:nvCxnSpPr>
          <p:cNvPr id="69" name="直接连接符 29"/>
          <p:cNvCxnSpPr>
            <a:cxnSpLocks noChangeShapeType="1"/>
          </p:cNvCxnSpPr>
          <p:nvPr/>
        </p:nvCxnSpPr>
        <p:spPr bwMode="auto">
          <a:xfrm>
            <a:off x="3590925" y="1941513"/>
            <a:ext cx="0" cy="454025"/>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70" name="直接连接符 33"/>
          <p:cNvCxnSpPr>
            <a:cxnSpLocks noChangeShapeType="1"/>
          </p:cNvCxnSpPr>
          <p:nvPr/>
        </p:nvCxnSpPr>
        <p:spPr bwMode="auto">
          <a:xfrm>
            <a:off x="5629275" y="4902200"/>
            <a:ext cx="0" cy="454025"/>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71" name="直接连接符 34"/>
          <p:cNvCxnSpPr>
            <a:cxnSpLocks noChangeShapeType="1"/>
          </p:cNvCxnSpPr>
          <p:nvPr/>
        </p:nvCxnSpPr>
        <p:spPr bwMode="auto">
          <a:xfrm>
            <a:off x="6467475" y="2925763"/>
            <a:ext cx="0" cy="454025"/>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72" name="直接连接符 35"/>
          <p:cNvCxnSpPr>
            <a:cxnSpLocks noChangeShapeType="1"/>
          </p:cNvCxnSpPr>
          <p:nvPr/>
        </p:nvCxnSpPr>
        <p:spPr bwMode="auto">
          <a:xfrm>
            <a:off x="6467475" y="3908425"/>
            <a:ext cx="0" cy="454025"/>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2002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500"/>
                                        <p:tgtEl>
                                          <p:spTgt spid="55"/>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500"/>
                                        <p:tgtEl>
                                          <p:spTgt spid="47"/>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500"/>
                                        <p:tgtEl>
                                          <p:spTgt spid="51"/>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up)">
                                      <p:cBhvr>
                                        <p:cTn id="32" dur="500"/>
                                        <p:tgtEl>
                                          <p:spTgt spid="48"/>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000"/>
                            </p:stCondLst>
                            <p:childTnLst>
                              <p:par>
                                <p:cTn id="38" presetID="22" presetClass="entr" presetSubtype="1" fill="hold" grpId="0"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up)">
                                      <p:cBhvr>
                                        <p:cTn id="40" dur="500"/>
                                        <p:tgtEl>
                                          <p:spTgt spid="49"/>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left)">
                                      <p:cBhvr>
                                        <p:cTn id="44" dur="500"/>
                                        <p:tgtEl>
                                          <p:spTgt spid="56"/>
                                        </p:tgtEl>
                                      </p:cBhvr>
                                    </p:animEffect>
                                  </p:childTnLst>
                                </p:cTn>
                              </p:par>
                            </p:childTnLst>
                          </p:cTn>
                        </p:par>
                        <p:par>
                          <p:cTn id="45" fill="hold">
                            <p:stCondLst>
                              <p:cond delay="5000"/>
                            </p:stCondLst>
                            <p:childTnLst>
                              <p:par>
                                <p:cTn id="46" presetID="2" presetClass="entr" presetSubtype="2"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additive="base">
                                        <p:cTn id="48" dur="500" fill="hold"/>
                                        <p:tgtEl>
                                          <p:spTgt spid="66"/>
                                        </p:tgtEl>
                                        <p:attrNameLst>
                                          <p:attrName>ppt_x</p:attrName>
                                        </p:attrNameLst>
                                      </p:cBhvr>
                                      <p:tavLst>
                                        <p:tav tm="0">
                                          <p:val>
                                            <p:strVal val="1+#ppt_w/2"/>
                                          </p:val>
                                        </p:tav>
                                        <p:tav tm="100000">
                                          <p:val>
                                            <p:strVal val="#ppt_x"/>
                                          </p:val>
                                        </p:tav>
                                      </p:tavLst>
                                    </p:anim>
                                    <p:anim calcmode="lin" valueType="num">
                                      <p:cBhvr additive="base">
                                        <p:cTn id="49" dur="500" fill="hold"/>
                                        <p:tgtEl>
                                          <p:spTgt spid="66"/>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additive="base">
                                        <p:cTn id="53" dur="500" fill="hold"/>
                                        <p:tgtEl>
                                          <p:spTgt spid="65"/>
                                        </p:tgtEl>
                                        <p:attrNameLst>
                                          <p:attrName>ppt_x</p:attrName>
                                        </p:attrNameLst>
                                      </p:cBhvr>
                                      <p:tavLst>
                                        <p:tav tm="0">
                                          <p:val>
                                            <p:strVal val="1+#ppt_w/2"/>
                                          </p:val>
                                        </p:tav>
                                        <p:tav tm="100000">
                                          <p:val>
                                            <p:strVal val="#ppt_x"/>
                                          </p:val>
                                        </p:tav>
                                      </p:tavLst>
                                    </p:anim>
                                    <p:anim calcmode="lin" valueType="num">
                                      <p:cBhvr additive="base">
                                        <p:cTn id="54" dur="500" fill="hold"/>
                                        <p:tgtEl>
                                          <p:spTgt spid="65"/>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2" presetClass="entr" presetSubtype="2"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 calcmode="lin" valueType="num">
                                      <p:cBhvr additive="base">
                                        <p:cTn id="58" dur="500" fill="hold"/>
                                        <p:tgtEl>
                                          <p:spTgt spid="67"/>
                                        </p:tgtEl>
                                        <p:attrNameLst>
                                          <p:attrName>ppt_x</p:attrName>
                                        </p:attrNameLst>
                                      </p:cBhvr>
                                      <p:tavLst>
                                        <p:tav tm="0">
                                          <p:val>
                                            <p:strVal val="1+#ppt_w/2"/>
                                          </p:val>
                                        </p:tav>
                                        <p:tav tm="100000">
                                          <p:val>
                                            <p:strVal val="#ppt_x"/>
                                          </p:val>
                                        </p:tav>
                                      </p:tavLst>
                                    </p:anim>
                                    <p:anim calcmode="lin" valueType="num">
                                      <p:cBhvr additive="base">
                                        <p:cTn id="59" dur="500" fill="hold"/>
                                        <p:tgtEl>
                                          <p:spTgt spid="67"/>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 presetClass="entr" presetSubtype="8"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 calcmode="lin" valueType="num">
                                      <p:cBhvr additive="base">
                                        <p:cTn id="63" dur="500" fill="hold"/>
                                        <p:tgtEl>
                                          <p:spTgt spid="68"/>
                                        </p:tgtEl>
                                        <p:attrNameLst>
                                          <p:attrName>ppt_x</p:attrName>
                                        </p:attrNameLst>
                                      </p:cBhvr>
                                      <p:tavLst>
                                        <p:tav tm="0">
                                          <p:val>
                                            <p:strVal val="0-#ppt_w/2"/>
                                          </p:val>
                                        </p:tav>
                                        <p:tav tm="100000">
                                          <p:val>
                                            <p:strVal val="#ppt_x"/>
                                          </p:val>
                                        </p:tav>
                                      </p:tavLst>
                                    </p:anim>
                                    <p:anim calcmode="lin" valueType="num">
                                      <p:cBhvr additive="base">
                                        <p:cTn id="64" dur="500" fill="hold"/>
                                        <p:tgtEl>
                                          <p:spTgt spid="68"/>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14" presetClass="entr" presetSubtype="10"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randombar(horizontal)">
                                      <p:cBhvr>
                                        <p:cTn id="68" dur="500"/>
                                        <p:tgtEl>
                                          <p:spTgt spid="59"/>
                                        </p:tgtEl>
                                      </p:cBhvr>
                                    </p:animEffect>
                                  </p:childTnLst>
                                </p:cTn>
                              </p:par>
                            </p:childTnLst>
                          </p:cTn>
                        </p:par>
                        <p:par>
                          <p:cTn id="69" fill="hold">
                            <p:stCondLst>
                              <p:cond delay="7500"/>
                            </p:stCondLst>
                            <p:childTnLst>
                              <p:par>
                                <p:cTn id="70" presetID="22" presetClass="entr" presetSubtype="4" fill="hold" nodeType="afterEffect">
                                  <p:stCondLst>
                                    <p:cond delay="0"/>
                                  </p:stCondLst>
                                  <p:childTnLst>
                                    <p:set>
                                      <p:cBhvr>
                                        <p:cTn id="71" dur="1" fill="hold">
                                          <p:stCondLst>
                                            <p:cond delay="0"/>
                                          </p:stCondLst>
                                        </p:cTn>
                                        <p:tgtEl>
                                          <p:spTgt spid="69"/>
                                        </p:tgtEl>
                                        <p:attrNameLst>
                                          <p:attrName>style.visibility</p:attrName>
                                        </p:attrNameLst>
                                      </p:cBhvr>
                                      <p:to>
                                        <p:strVal val="visible"/>
                                      </p:to>
                                    </p:set>
                                    <p:animEffect transition="in" filter="wipe(down)">
                                      <p:cBhvr>
                                        <p:cTn id="72" dur="500"/>
                                        <p:tgtEl>
                                          <p:spTgt spid="69"/>
                                        </p:tgtEl>
                                      </p:cBhvr>
                                    </p:animEffect>
                                  </p:childTnLst>
                                </p:cTn>
                              </p:par>
                            </p:childTnLst>
                          </p:cTn>
                        </p:par>
                        <p:par>
                          <p:cTn id="73" fill="hold">
                            <p:stCondLst>
                              <p:cond delay="8000"/>
                            </p:stCondLst>
                            <p:childTnLst>
                              <p:par>
                                <p:cTn id="74" presetID="12" presetClass="entr" presetSubtype="8" fill="hold" grpId="0" nodeType="afterEffect">
                                  <p:stCondLst>
                                    <p:cond delay="0"/>
                                  </p:stCondLst>
                                  <p:childTnLst>
                                    <p:set>
                                      <p:cBhvr>
                                        <p:cTn id="75" dur="1" fill="hold">
                                          <p:stCondLst>
                                            <p:cond delay="0"/>
                                          </p:stCondLst>
                                        </p:cTn>
                                        <p:tgtEl>
                                          <p:spTgt spid="61"/>
                                        </p:tgtEl>
                                        <p:attrNameLst>
                                          <p:attrName>style.visibility</p:attrName>
                                        </p:attrNameLst>
                                      </p:cBhvr>
                                      <p:to>
                                        <p:strVal val="visible"/>
                                      </p:to>
                                    </p:set>
                                    <p:anim calcmode="lin" valueType="num">
                                      <p:cBhvr additive="base">
                                        <p:cTn id="76" dur="500"/>
                                        <p:tgtEl>
                                          <p:spTgt spid="61"/>
                                        </p:tgtEl>
                                        <p:attrNameLst>
                                          <p:attrName>ppt_x</p:attrName>
                                        </p:attrNameLst>
                                      </p:cBhvr>
                                      <p:tavLst>
                                        <p:tav tm="0">
                                          <p:val>
                                            <p:strVal val="#ppt_x-#ppt_w*1.125000"/>
                                          </p:val>
                                        </p:tav>
                                        <p:tav tm="100000">
                                          <p:val>
                                            <p:strVal val="#ppt_x"/>
                                          </p:val>
                                        </p:tav>
                                      </p:tavLst>
                                    </p:anim>
                                    <p:animEffect transition="in" filter="wipe(right)">
                                      <p:cBhvr>
                                        <p:cTn id="77" dur="500"/>
                                        <p:tgtEl>
                                          <p:spTgt spid="61"/>
                                        </p:tgtEl>
                                      </p:cBhvr>
                                    </p:animEffect>
                                  </p:childTnLst>
                                </p:cTn>
                              </p:par>
                            </p:childTnLst>
                          </p:cTn>
                        </p:par>
                        <p:par>
                          <p:cTn id="78" fill="hold">
                            <p:stCondLst>
                              <p:cond delay="8500"/>
                            </p:stCondLst>
                            <p:childTnLst>
                              <p:par>
                                <p:cTn id="79" presetID="14" presetClass="entr" presetSubtype="10" fill="hold" grpId="0" nodeType="after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randombar(horizontal)">
                                      <p:cBhvr>
                                        <p:cTn id="81" dur="500"/>
                                        <p:tgtEl>
                                          <p:spTgt spid="58"/>
                                        </p:tgtEl>
                                      </p:cBhvr>
                                    </p:animEffect>
                                  </p:childTnLst>
                                </p:cTn>
                              </p:par>
                            </p:childTnLst>
                          </p:cTn>
                        </p:par>
                        <p:par>
                          <p:cTn id="82" fill="hold">
                            <p:stCondLst>
                              <p:cond delay="9000"/>
                            </p:stCondLst>
                            <p:childTnLst>
                              <p:par>
                                <p:cTn id="83" presetID="22" presetClass="entr" presetSubtype="4" fill="hold" nodeType="afterEffect">
                                  <p:stCondLst>
                                    <p:cond delay="0"/>
                                  </p:stCondLst>
                                  <p:childTnLst>
                                    <p:set>
                                      <p:cBhvr>
                                        <p:cTn id="84" dur="1" fill="hold">
                                          <p:stCondLst>
                                            <p:cond delay="0"/>
                                          </p:stCondLst>
                                        </p:cTn>
                                        <p:tgtEl>
                                          <p:spTgt spid="71"/>
                                        </p:tgtEl>
                                        <p:attrNameLst>
                                          <p:attrName>style.visibility</p:attrName>
                                        </p:attrNameLst>
                                      </p:cBhvr>
                                      <p:to>
                                        <p:strVal val="visible"/>
                                      </p:to>
                                    </p:set>
                                    <p:animEffect transition="in" filter="wipe(down)">
                                      <p:cBhvr>
                                        <p:cTn id="85" dur="500"/>
                                        <p:tgtEl>
                                          <p:spTgt spid="71"/>
                                        </p:tgtEl>
                                      </p:cBhvr>
                                    </p:animEffect>
                                  </p:childTnLst>
                                </p:cTn>
                              </p:par>
                            </p:childTnLst>
                          </p:cTn>
                        </p:par>
                        <p:par>
                          <p:cTn id="86" fill="hold">
                            <p:stCondLst>
                              <p:cond delay="9500"/>
                            </p:stCondLst>
                            <p:childTnLst>
                              <p:par>
                                <p:cTn id="87" presetID="12" presetClass="entr" presetSubtype="2" fill="hold" grpId="0" nodeType="afterEffect">
                                  <p:stCondLst>
                                    <p:cond delay="0"/>
                                  </p:stCondLst>
                                  <p:childTnLst>
                                    <p:set>
                                      <p:cBhvr>
                                        <p:cTn id="88" dur="1" fill="hold">
                                          <p:stCondLst>
                                            <p:cond delay="0"/>
                                          </p:stCondLst>
                                        </p:cTn>
                                        <p:tgtEl>
                                          <p:spTgt spid="62"/>
                                        </p:tgtEl>
                                        <p:attrNameLst>
                                          <p:attrName>style.visibility</p:attrName>
                                        </p:attrNameLst>
                                      </p:cBhvr>
                                      <p:to>
                                        <p:strVal val="visible"/>
                                      </p:to>
                                    </p:set>
                                    <p:anim calcmode="lin" valueType="num">
                                      <p:cBhvr additive="base">
                                        <p:cTn id="89" dur="500"/>
                                        <p:tgtEl>
                                          <p:spTgt spid="62"/>
                                        </p:tgtEl>
                                        <p:attrNameLst>
                                          <p:attrName>ppt_x</p:attrName>
                                        </p:attrNameLst>
                                      </p:cBhvr>
                                      <p:tavLst>
                                        <p:tav tm="0">
                                          <p:val>
                                            <p:strVal val="#ppt_x+#ppt_w*1.125000"/>
                                          </p:val>
                                        </p:tav>
                                        <p:tav tm="100000">
                                          <p:val>
                                            <p:strVal val="#ppt_x"/>
                                          </p:val>
                                        </p:tav>
                                      </p:tavLst>
                                    </p:anim>
                                    <p:animEffect transition="in" filter="wipe(left)">
                                      <p:cBhvr>
                                        <p:cTn id="90" dur="500"/>
                                        <p:tgtEl>
                                          <p:spTgt spid="62"/>
                                        </p:tgtEl>
                                      </p:cBhvr>
                                    </p:animEffect>
                                  </p:childTnLst>
                                </p:cTn>
                              </p:par>
                            </p:childTnLst>
                          </p:cTn>
                        </p:par>
                        <p:par>
                          <p:cTn id="91" fill="hold">
                            <p:stCondLst>
                              <p:cond delay="10000"/>
                            </p:stCondLst>
                            <p:childTnLst>
                              <p:par>
                                <p:cTn id="92" presetID="14" presetClass="entr" presetSubtype="10" fill="hold" grpId="0" nodeType="afterEffect">
                                  <p:stCondLst>
                                    <p:cond delay="0"/>
                                  </p:stCondLst>
                                  <p:childTnLst>
                                    <p:set>
                                      <p:cBhvr>
                                        <p:cTn id="93" dur="1" fill="hold">
                                          <p:stCondLst>
                                            <p:cond delay="0"/>
                                          </p:stCondLst>
                                        </p:cTn>
                                        <p:tgtEl>
                                          <p:spTgt spid="60"/>
                                        </p:tgtEl>
                                        <p:attrNameLst>
                                          <p:attrName>style.visibility</p:attrName>
                                        </p:attrNameLst>
                                      </p:cBhvr>
                                      <p:to>
                                        <p:strVal val="visible"/>
                                      </p:to>
                                    </p:set>
                                    <p:animEffect transition="in" filter="randombar(horizontal)">
                                      <p:cBhvr>
                                        <p:cTn id="94" dur="500"/>
                                        <p:tgtEl>
                                          <p:spTgt spid="60"/>
                                        </p:tgtEl>
                                      </p:cBhvr>
                                    </p:animEffect>
                                  </p:childTnLst>
                                </p:cTn>
                              </p:par>
                            </p:childTnLst>
                          </p:cTn>
                        </p:par>
                        <p:par>
                          <p:cTn id="95" fill="hold">
                            <p:stCondLst>
                              <p:cond delay="10500"/>
                            </p:stCondLst>
                            <p:childTnLst>
                              <p:par>
                                <p:cTn id="96" presetID="22" presetClass="entr" presetSubtype="4" fill="hold" nodeType="after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ipe(down)">
                                      <p:cBhvr>
                                        <p:cTn id="98" dur="500"/>
                                        <p:tgtEl>
                                          <p:spTgt spid="72"/>
                                        </p:tgtEl>
                                      </p:cBhvr>
                                    </p:animEffect>
                                  </p:childTnLst>
                                </p:cTn>
                              </p:par>
                            </p:childTnLst>
                          </p:cTn>
                        </p:par>
                        <p:par>
                          <p:cTn id="99" fill="hold">
                            <p:stCondLst>
                              <p:cond delay="11000"/>
                            </p:stCondLst>
                            <p:childTnLst>
                              <p:par>
                                <p:cTn id="100" presetID="12" presetClass="entr" presetSubtype="2" fill="hold" grpId="0" nodeType="afterEffect">
                                  <p:stCondLst>
                                    <p:cond delay="0"/>
                                  </p:stCondLst>
                                  <p:childTnLst>
                                    <p:set>
                                      <p:cBhvr>
                                        <p:cTn id="101" dur="1" fill="hold">
                                          <p:stCondLst>
                                            <p:cond delay="0"/>
                                          </p:stCondLst>
                                        </p:cTn>
                                        <p:tgtEl>
                                          <p:spTgt spid="63"/>
                                        </p:tgtEl>
                                        <p:attrNameLst>
                                          <p:attrName>style.visibility</p:attrName>
                                        </p:attrNameLst>
                                      </p:cBhvr>
                                      <p:to>
                                        <p:strVal val="visible"/>
                                      </p:to>
                                    </p:set>
                                    <p:anim calcmode="lin" valueType="num">
                                      <p:cBhvr additive="base">
                                        <p:cTn id="102" dur="500"/>
                                        <p:tgtEl>
                                          <p:spTgt spid="63"/>
                                        </p:tgtEl>
                                        <p:attrNameLst>
                                          <p:attrName>ppt_x</p:attrName>
                                        </p:attrNameLst>
                                      </p:cBhvr>
                                      <p:tavLst>
                                        <p:tav tm="0">
                                          <p:val>
                                            <p:strVal val="#ppt_x+#ppt_w*1.125000"/>
                                          </p:val>
                                        </p:tav>
                                        <p:tav tm="100000">
                                          <p:val>
                                            <p:strVal val="#ppt_x"/>
                                          </p:val>
                                        </p:tav>
                                      </p:tavLst>
                                    </p:anim>
                                    <p:animEffect transition="in" filter="wipe(left)">
                                      <p:cBhvr>
                                        <p:cTn id="103" dur="500"/>
                                        <p:tgtEl>
                                          <p:spTgt spid="63"/>
                                        </p:tgtEl>
                                      </p:cBhvr>
                                    </p:animEffect>
                                  </p:childTnLst>
                                </p:cTn>
                              </p:par>
                            </p:childTnLst>
                          </p:cTn>
                        </p:par>
                        <p:par>
                          <p:cTn id="104" fill="hold">
                            <p:stCondLst>
                              <p:cond delay="11500"/>
                            </p:stCondLst>
                            <p:childTnLst>
                              <p:par>
                                <p:cTn id="105" presetID="14" presetClass="entr" presetSubtype="10" fill="hold" grpId="0" nodeType="afterEffect">
                                  <p:stCondLst>
                                    <p:cond delay="0"/>
                                  </p:stCondLst>
                                  <p:childTnLst>
                                    <p:set>
                                      <p:cBhvr>
                                        <p:cTn id="106" dur="1" fill="hold">
                                          <p:stCondLst>
                                            <p:cond delay="0"/>
                                          </p:stCondLst>
                                        </p:cTn>
                                        <p:tgtEl>
                                          <p:spTgt spid="57"/>
                                        </p:tgtEl>
                                        <p:attrNameLst>
                                          <p:attrName>style.visibility</p:attrName>
                                        </p:attrNameLst>
                                      </p:cBhvr>
                                      <p:to>
                                        <p:strVal val="visible"/>
                                      </p:to>
                                    </p:set>
                                    <p:animEffect transition="in" filter="randombar(horizontal)">
                                      <p:cBhvr>
                                        <p:cTn id="107" dur="500"/>
                                        <p:tgtEl>
                                          <p:spTgt spid="57"/>
                                        </p:tgtEl>
                                      </p:cBhvr>
                                    </p:animEffect>
                                  </p:childTnLst>
                                </p:cTn>
                              </p:par>
                            </p:childTnLst>
                          </p:cTn>
                        </p:par>
                        <p:par>
                          <p:cTn id="108" fill="hold">
                            <p:stCondLst>
                              <p:cond delay="12000"/>
                            </p:stCondLst>
                            <p:childTnLst>
                              <p:par>
                                <p:cTn id="109" presetID="22" presetClass="entr" presetSubtype="4" fill="hold"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wipe(down)">
                                      <p:cBhvr>
                                        <p:cTn id="111" dur="500"/>
                                        <p:tgtEl>
                                          <p:spTgt spid="70"/>
                                        </p:tgtEl>
                                      </p:cBhvr>
                                    </p:animEffect>
                                  </p:childTnLst>
                                </p:cTn>
                              </p:par>
                            </p:childTnLst>
                          </p:cTn>
                        </p:par>
                        <p:par>
                          <p:cTn id="112" fill="hold">
                            <p:stCondLst>
                              <p:cond delay="12500"/>
                            </p:stCondLst>
                            <p:childTnLst>
                              <p:par>
                                <p:cTn id="113" presetID="12" presetClass="entr" presetSubtype="8" fill="hold" grpId="0" nodeType="afterEffect">
                                  <p:stCondLst>
                                    <p:cond delay="0"/>
                                  </p:stCondLst>
                                  <p:childTnLst>
                                    <p:set>
                                      <p:cBhvr>
                                        <p:cTn id="114" dur="1" fill="hold">
                                          <p:stCondLst>
                                            <p:cond delay="0"/>
                                          </p:stCondLst>
                                        </p:cTn>
                                        <p:tgtEl>
                                          <p:spTgt spid="64"/>
                                        </p:tgtEl>
                                        <p:attrNameLst>
                                          <p:attrName>style.visibility</p:attrName>
                                        </p:attrNameLst>
                                      </p:cBhvr>
                                      <p:to>
                                        <p:strVal val="visible"/>
                                      </p:to>
                                    </p:set>
                                    <p:anim calcmode="lin" valueType="num">
                                      <p:cBhvr additive="base">
                                        <p:cTn id="115" dur="500"/>
                                        <p:tgtEl>
                                          <p:spTgt spid="64"/>
                                        </p:tgtEl>
                                        <p:attrNameLst>
                                          <p:attrName>ppt_x</p:attrName>
                                        </p:attrNameLst>
                                      </p:cBhvr>
                                      <p:tavLst>
                                        <p:tav tm="0">
                                          <p:val>
                                            <p:strVal val="#ppt_x-#ppt_w*1.125000"/>
                                          </p:val>
                                        </p:tav>
                                        <p:tav tm="100000">
                                          <p:val>
                                            <p:strVal val="#ppt_x"/>
                                          </p:val>
                                        </p:tav>
                                      </p:tavLst>
                                    </p:anim>
                                    <p:animEffect transition="in" filter="wipe(right)">
                                      <p:cBhvr>
                                        <p:cTn id="11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7" grpId="0" animBg="1"/>
      <p:bldP spid="48" grpId="0" animBg="1"/>
      <p:bldP spid="49" grpId="0" animBg="1"/>
      <p:bldP spid="50" grpId="0" animBg="1" autoUpdateAnimBg="0"/>
      <p:bldP spid="51" grpId="0" animBg="1" autoUpdateAnimBg="0"/>
      <p:bldP spid="55" grpId="0" animBg="1" autoUpdateAnimBg="0"/>
      <p:bldP spid="56" grpId="0" animBg="1" autoUpdateAnimBg="0"/>
      <p:bldP spid="57" grpId="0" autoUpdateAnimBg="0"/>
      <p:bldP spid="58" grpId="0" autoUpdateAnimBg="0"/>
      <p:bldP spid="59" grpId="0" autoUpdateAnimBg="0"/>
      <p:bldP spid="60" grpId="0" autoUpdateAnimBg="0"/>
      <p:bldP spid="61" grpId="0" autoUpdateAnimBg="0"/>
      <p:bldP spid="62" grpId="0" autoUpdateAnimBg="0"/>
      <p:bldP spid="63" grpId="0" autoUpdateAnimBg="0"/>
      <p:bldP spid="64" grpId="0" autoUpdateAnimBg="0"/>
      <p:bldP spid="65" grpId="0" autoUpdateAnimBg="0"/>
      <p:bldP spid="66" grpId="0" autoUpdateAnimBg="0"/>
      <p:bldP spid="67" grpId="0" autoUpdateAnimBg="0"/>
      <p:bldP spid="6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rogram Files\桌面\花\水粉花和蜜蜂\57d27da111a5d-0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05976" y="361347"/>
            <a:ext cx="1088499" cy="8229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02718" y="572789"/>
            <a:ext cx="3315842" cy="461665"/>
          </a:xfrm>
          <a:prstGeom prst="rect">
            <a:avLst/>
          </a:prstGeom>
          <a:noFill/>
        </p:spPr>
        <p:txBody>
          <a:bodyPr wrap="square" rtlCol="0">
            <a:spAutoFit/>
          </a:bodyPr>
          <a:lstStyle/>
          <a:p>
            <a:r>
              <a:rPr lang="zh-CN" altLang="en-US" sz="2400" dirty="0" smtClean="0">
                <a:latin typeface=" 汉仪良品线简" panose="00020600040101010101" pitchFamily="18" charset="-122"/>
                <a:ea typeface=" 汉仪良品线简" panose="00020600040101010101" pitchFamily="18" charset="-122"/>
              </a:rPr>
              <a:t>点击此处添加您的标题</a:t>
            </a:r>
            <a:endParaRPr lang="zh-CN" altLang="en-US" sz="2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1054646" y="1077010"/>
            <a:ext cx="61206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646044" y="1980435"/>
            <a:ext cx="1377950" cy="1571625"/>
            <a:chOff x="1688576" y="1980436"/>
            <a:chExt cx="1377950" cy="1571625"/>
          </a:xfrm>
        </p:grpSpPr>
        <p:sp>
          <p:nvSpPr>
            <p:cNvPr id="31" name="任意多边形 12"/>
            <p:cNvSpPr>
              <a:spLocks/>
            </p:cNvSpPr>
            <p:nvPr/>
          </p:nvSpPr>
          <p:spPr bwMode="auto">
            <a:xfrm rot="9064593" flipH="1">
              <a:off x="1688576" y="1980436"/>
              <a:ext cx="1377950" cy="1571625"/>
            </a:xfrm>
            <a:custGeom>
              <a:avLst/>
              <a:gdLst>
                <a:gd name="T0" fmla="*/ 160373 w 1837265"/>
                <a:gd name="T1" fmla="*/ 201837 h 2095712"/>
                <a:gd name="T2" fmla="*/ 159130 w 1837265"/>
                <a:gd name="T3" fmla="*/ 201910 h 2095712"/>
                <a:gd name="T4" fmla="*/ 161032 w 1837265"/>
                <a:gd name="T5" fmla="*/ 199375 h 2095712"/>
                <a:gd name="T6" fmla="*/ 160373 w 1837265"/>
                <a:gd name="T7" fmla="*/ 201837 h 2095712"/>
                <a:gd name="T8" fmla="*/ 839471 w 1837265"/>
                <a:gd name="T9" fmla="*/ 1164586 h 2095712"/>
                <a:gd name="T10" fmla="*/ 845171 w 1837265"/>
                <a:gd name="T11" fmla="*/ 1161361 h 2095712"/>
                <a:gd name="T12" fmla="*/ 986093 w 1837265"/>
                <a:gd name="T13" fmla="*/ 1079355 h 2095712"/>
                <a:gd name="T14" fmla="*/ 992730 w 1837265"/>
                <a:gd name="T15" fmla="*/ 1075755 h 2095712"/>
                <a:gd name="T16" fmla="*/ 1004771 w 1837265"/>
                <a:gd name="T17" fmla="*/ 1068943 h 2095712"/>
                <a:gd name="T18" fmla="*/ 1026086 w 1837265"/>
                <a:gd name="T19" fmla="*/ 1057113 h 2095712"/>
                <a:gd name="T20" fmla="*/ 1042371 w 1837265"/>
                <a:gd name="T21" fmla="*/ 919737 h 2095712"/>
                <a:gd name="T22" fmla="*/ 959760 w 1837265"/>
                <a:gd name="T23" fmla="*/ 189030 h 2095712"/>
                <a:gd name="T24" fmla="*/ 370419 w 1837265"/>
                <a:gd name="T25" fmla="*/ 30860 h 2095712"/>
                <a:gd name="T26" fmla="*/ 320550 w 1837265"/>
                <a:gd name="T27" fmla="*/ 52302 h 2095712"/>
                <a:gd name="T28" fmla="*/ 298749 w 1837265"/>
                <a:gd name="T29" fmla="*/ 66908 h 2095712"/>
                <a:gd name="T30" fmla="*/ 272234 w 1837265"/>
                <a:gd name="T31" fmla="*/ 88032 h 2095712"/>
                <a:gd name="T32" fmla="*/ 267695 w 1837265"/>
                <a:gd name="T33" fmla="*/ 88299 h 2095712"/>
                <a:gd name="T34" fmla="*/ 297345 w 1837265"/>
                <a:gd name="T35" fmla="*/ 64367 h 2095712"/>
                <a:gd name="T36" fmla="*/ 319146 w 1837265"/>
                <a:gd name="T37" fmla="*/ 49760 h 2095712"/>
                <a:gd name="T38" fmla="*/ 282983 w 1837265"/>
                <a:gd name="T39" fmla="*/ 65309 h 2095712"/>
                <a:gd name="T40" fmla="*/ 65753 w 1837265"/>
                <a:gd name="T41" fmla="*/ 746333 h 2095712"/>
                <a:gd name="T42" fmla="*/ 730901 w 1837265"/>
                <a:gd name="T43" fmla="*/ 1220921 h 2095712"/>
                <a:gd name="T44" fmla="*/ 802123 w 1837265"/>
                <a:gd name="T45" fmla="*/ 1182123 h 2095712"/>
                <a:gd name="T46" fmla="*/ 803479 w 1837265"/>
                <a:gd name="T47" fmla="*/ 1181370 h 2095712"/>
                <a:gd name="T48" fmla="*/ 806182 w 1837265"/>
                <a:gd name="T49" fmla="*/ 1182644 h 2095712"/>
                <a:gd name="T50" fmla="*/ 839471 w 1837265"/>
                <a:gd name="T51" fmla="*/ 1164586 h 2095712"/>
                <a:gd name="T52" fmla="*/ 1361211 w 1837265"/>
                <a:gd name="T53" fmla="*/ 1133589 h 2095712"/>
                <a:gd name="T54" fmla="*/ 1377950 w 1837265"/>
                <a:gd name="T55" fmla="*/ 1067458 h 2095712"/>
                <a:gd name="T56" fmla="*/ 1257167 w 1837265"/>
                <a:gd name="T57" fmla="*/ 1070096 h 2095712"/>
                <a:gd name="T58" fmla="*/ 1078640 w 1837265"/>
                <a:gd name="T59" fmla="*/ 1115768 h 2095712"/>
                <a:gd name="T60" fmla="*/ 1075244 w 1837265"/>
                <a:gd name="T61" fmla="*/ 1116255 h 2095712"/>
                <a:gd name="T62" fmla="*/ 1079612 w 1837265"/>
                <a:gd name="T63" fmla="*/ 1113850 h 2095712"/>
                <a:gd name="T64" fmla="*/ 1162149 w 1837265"/>
                <a:gd name="T65" fmla="*/ 1061645 h 2095712"/>
                <a:gd name="T66" fmla="*/ 1283815 w 1837265"/>
                <a:gd name="T67" fmla="*/ 929639 h 2095712"/>
                <a:gd name="T68" fmla="*/ 1251777 w 1837265"/>
                <a:gd name="T69" fmla="*/ 869585 h 2095712"/>
                <a:gd name="T70" fmla="*/ 1163343 w 1837265"/>
                <a:gd name="T71" fmla="*/ 950225 h 2095712"/>
                <a:gd name="T72" fmla="*/ 1060763 w 1837265"/>
                <a:gd name="T73" fmla="*/ 1100463 h 2095712"/>
                <a:gd name="T74" fmla="*/ 1056725 w 1837265"/>
                <a:gd name="T75" fmla="*/ 1105170 h 2095712"/>
                <a:gd name="T76" fmla="*/ 1055816 w 1837265"/>
                <a:gd name="T77" fmla="*/ 1097097 h 2095712"/>
                <a:gd name="T78" fmla="*/ 1055816 w 1837265"/>
                <a:gd name="T79" fmla="*/ 1097098 h 2095712"/>
                <a:gd name="T80" fmla="*/ 1008523 w 1837265"/>
                <a:gd name="T81" fmla="*/ 1083469 h 2095712"/>
                <a:gd name="T82" fmla="*/ 766892 w 1837265"/>
                <a:gd name="T83" fmla="*/ 1216973 h 2095712"/>
                <a:gd name="T84" fmla="*/ 750283 w 1837265"/>
                <a:gd name="T85" fmla="*/ 1237795 h 2095712"/>
                <a:gd name="T86" fmla="*/ 753262 w 1837265"/>
                <a:gd name="T87" fmla="*/ 1264260 h 2095712"/>
                <a:gd name="T88" fmla="*/ 774086 w 1837265"/>
                <a:gd name="T89" fmla="*/ 1280868 h 2095712"/>
                <a:gd name="T90" fmla="*/ 800556 w 1837265"/>
                <a:gd name="T91" fmla="*/ 1277889 h 2095712"/>
                <a:gd name="T92" fmla="*/ 1042187 w 1837265"/>
                <a:gd name="T93" fmla="*/ 1144386 h 2095712"/>
                <a:gd name="T94" fmla="*/ 1053466 w 1837265"/>
                <a:gd name="T95" fmla="*/ 1130247 h 2095712"/>
                <a:gd name="T96" fmla="*/ 1052915 w 1837265"/>
                <a:gd name="T97" fmla="*/ 1131552 h 2095712"/>
                <a:gd name="T98" fmla="*/ 1180767 w 1837265"/>
                <a:gd name="T99" fmla="*/ 1153049 h 2095712"/>
                <a:gd name="T100" fmla="*/ 1361211 w 1837265"/>
                <a:gd name="T101" fmla="*/ 1133589 h 2095712"/>
                <a:gd name="T102" fmla="*/ 1170004 w 1837265"/>
                <a:gd name="T103" fmla="*/ 1491204 h 2095712"/>
                <a:gd name="T104" fmla="*/ 1138461 w 1837265"/>
                <a:gd name="T105" fmla="*/ 1395490 h 2095712"/>
                <a:gd name="T106" fmla="*/ 1264572 w 1837265"/>
                <a:gd name="T107" fmla="*/ 1330080 h 2095712"/>
                <a:gd name="T108" fmla="*/ 1064228 w 1837265"/>
                <a:gd name="T109" fmla="*/ 1156850 h 2095712"/>
                <a:gd name="T110" fmla="*/ 1062611 w 1837265"/>
                <a:gd name="T111" fmla="*/ 1157771 h 2095712"/>
                <a:gd name="T112" fmla="*/ 1062592 w 1837265"/>
                <a:gd name="T113" fmla="*/ 1157755 h 2095712"/>
                <a:gd name="T114" fmla="*/ 1062370 w 1837265"/>
                <a:gd name="T115" fmla="*/ 1157908 h 2095712"/>
                <a:gd name="T116" fmla="*/ 812521 w 1837265"/>
                <a:gd name="T117" fmla="*/ 1300190 h 2095712"/>
                <a:gd name="T118" fmla="*/ 816856 w 1837265"/>
                <a:gd name="T119" fmla="*/ 1547561 h 2095712"/>
                <a:gd name="T120" fmla="*/ 943306 w 1837265"/>
                <a:gd name="T121" fmla="*/ 1571625 h 2095712"/>
                <a:gd name="T122" fmla="*/ 1019146 w 1837265"/>
                <a:gd name="T123" fmla="*/ 1504106 h 2095712"/>
                <a:gd name="T124" fmla="*/ 1170004 w 1837265"/>
                <a:gd name="T125" fmla="*/ 1491204 h 20957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37265" h="2095712">
                  <a:moveTo>
                    <a:pt x="213831" y="269143"/>
                  </a:moveTo>
                  <a:lnTo>
                    <a:pt x="212173" y="269241"/>
                  </a:lnTo>
                  <a:lnTo>
                    <a:pt x="214709" y="265860"/>
                  </a:lnTo>
                  <a:lnTo>
                    <a:pt x="213831" y="269143"/>
                  </a:lnTo>
                  <a:close/>
                  <a:moveTo>
                    <a:pt x="1119293" y="1552939"/>
                  </a:moveTo>
                  <a:lnTo>
                    <a:pt x="1126893" y="1548638"/>
                  </a:lnTo>
                  <a:cubicBezTo>
                    <a:pt x="1200572" y="1506400"/>
                    <a:pt x="1141697" y="1533607"/>
                    <a:pt x="1314789" y="1439286"/>
                  </a:cubicBezTo>
                  <a:lnTo>
                    <a:pt x="1323639" y="1434485"/>
                  </a:lnTo>
                  <a:lnTo>
                    <a:pt x="1339694" y="1425401"/>
                  </a:lnTo>
                  <a:lnTo>
                    <a:pt x="1368114" y="1409626"/>
                  </a:lnTo>
                  <a:lnTo>
                    <a:pt x="1389827" y="1226440"/>
                  </a:lnTo>
                  <a:cubicBezTo>
                    <a:pt x="1435246" y="811263"/>
                    <a:pt x="1436924" y="493604"/>
                    <a:pt x="1279679" y="252065"/>
                  </a:cubicBezTo>
                  <a:cubicBezTo>
                    <a:pt x="1122435" y="10527"/>
                    <a:pt x="773287" y="-51894"/>
                    <a:pt x="493891" y="41151"/>
                  </a:cubicBezTo>
                  <a:lnTo>
                    <a:pt x="427399" y="69743"/>
                  </a:lnTo>
                  <a:lnTo>
                    <a:pt x="398332" y="89220"/>
                  </a:lnTo>
                  <a:lnTo>
                    <a:pt x="362979" y="117388"/>
                  </a:lnTo>
                  <a:lnTo>
                    <a:pt x="356926" y="117744"/>
                  </a:lnTo>
                  <a:lnTo>
                    <a:pt x="396459" y="85832"/>
                  </a:lnTo>
                  <a:lnTo>
                    <a:pt x="425527" y="66354"/>
                  </a:lnTo>
                  <a:lnTo>
                    <a:pt x="377310" y="87087"/>
                  </a:lnTo>
                  <a:cubicBezTo>
                    <a:pt x="179873" y="208325"/>
                    <a:pt x="-161604" y="491639"/>
                    <a:pt x="87671" y="995212"/>
                  </a:cubicBezTo>
                  <a:cubicBezTo>
                    <a:pt x="288024" y="1381165"/>
                    <a:pt x="662123" y="1471456"/>
                    <a:pt x="974534" y="1628059"/>
                  </a:cubicBezTo>
                  <a:cubicBezTo>
                    <a:pt x="1014222" y="1606605"/>
                    <a:pt x="1045145" y="1589743"/>
                    <a:pt x="1069496" y="1576324"/>
                  </a:cubicBezTo>
                  <a:lnTo>
                    <a:pt x="1071304" y="1575320"/>
                  </a:lnTo>
                  <a:lnTo>
                    <a:pt x="1074909" y="1577018"/>
                  </a:lnTo>
                  <a:lnTo>
                    <a:pt x="1119293" y="1552939"/>
                  </a:lnTo>
                  <a:close/>
                  <a:moveTo>
                    <a:pt x="1814947" y="1511605"/>
                  </a:moveTo>
                  <a:lnTo>
                    <a:pt x="1837265" y="1423421"/>
                  </a:lnTo>
                  <a:cubicBezTo>
                    <a:pt x="1783583" y="1424594"/>
                    <a:pt x="1751641" y="1397037"/>
                    <a:pt x="1676221" y="1426939"/>
                  </a:cubicBezTo>
                  <a:cubicBezTo>
                    <a:pt x="1492591" y="1531394"/>
                    <a:pt x="1492100" y="1486659"/>
                    <a:pt x="1438186" y="1487841"/>
                  </a:cubicBezTo>
                  <a:lnTo>
                    <a:pt x="1433657" y="1488491"/>
                  </a:lnTo>
                  <a:lnTo>
                    <a:pt x="1439482" y="1485284"/>
                  </a:lnTo>
                  <a:cubicBezTo>
                    <a:pt x="1476433" y="1467552"/>
                    <a:pt x="1514160" y="1453857"/>
                    <a:pt x="1549531" y="1415670"/>
                  </a:cubicBezTo>
                  <a:cubicBezTo>
                    <a:pt x="1600175" y="1314996"/>
                    <a:pt x="1636054" y="1289414"/>
                    <a:pt x="1711752" y="1239644"/>
                  </a:cubicBezTo>
                  <a:lnTo>
                    <a:pt x="1669035" y="1159564"/>
                  </a:lnTo>
                  <a:cubicBezTo>
                    <a:pt x="1629731" y="1195408"/>
                    <a:pt x="1587316" y="1195737"/>
                    <a:pt x="1551123" y="1267095"/>
                  </a:cubicBezTo>
                  <a:cubicBezTo>
                    <a:pt x="1484315" y="1464358"/>
                    <a:pt x="1453821" y="1431430"/>
                    <a:pt x="1414349" y="1467432"/>
                  </a:cubicBezTo>
                  <a:lnTo>
                    <a:pt x="1408966" y="1473709"/>
                  </a:lnTo>
                  <a:lnTo>
                    <a:pt x="1407754" y="1462944"/>
                  </a:lnTo>
                  <a:lnTo>
                    <a:pt x="1407753" y="1462945"/>
                  </a:lnTo>
                  <a:cubicBezTo>
                    <a:pt x="1395359" y="1440514"/>
                    <a:pt x="1367127" y="1432378"/>
                    <a:pt x="1344696" y="1444772"/>
                  </a:cubicBezTo>
                  <a:lnTo>
                    <a:pt x="1022522" y="1622795"/>
                  </a:lnTo>
                  <a:cubicBezTo>
                    <a:pt x="1011306" y="1628992"/>
                    <a:pt x="1003665" y="1639149"/>
                    <a:pt x="1000376" y="1650560"/>
                  </a:cubicBezTo>
                  <a:lnTo>
                    <a:pt x="1004349" y="1685851"/>
                  </a:lnTo>
                  <a:lnTo>
                    <a:pt x="1032114" y="1707997"/>
                  </a:lnTo>
                  <a:cubicBezTo>
                    <a:pt x="1043525" y="1711285"/>
                    <a:pt x="1056191" y="1710221"/>
                    <a:pt x="1067407" y="1704024"/>
                  </a:cubicBezTo>
                  <a:lnTo>
                    <a:pt x="1389581" y="1526002"/>
                  </a:lnTo>
                  <a:lnTo>
                    <a:pt x="1404620" y="1507148"/>
                  </a:lnTo>
                  <a:lnTo>
                    <a:pt x="1403886" y="1508888"/>
                  </a:lnTo>
                  <a:cubicBezTo>
                    <a:pt x="1461186" y="1516786"/>
                    <a:pt x="1504585" y="1544905"/>
                    <a:pt x="1574354" y="1537554"/>
                  </a:cubicBezTo>
                  <a:cubicBezTo>
                    <a:pt x="1680447" y="1495093"/>
                    <a:pt x="1724612" y="1499387"/>
                    <a:pt x="1814947" y="1511605"/>
                  </a:cubicBezTo>
                  <a:close/>
                  <a:moveTo>
                    <a:pt x="1560004" y="1988473"/>
                  </a:moveTo>
                  <a:lnTo>
                    <a:pt x="1517946" y="1860842"/>
                  </a:lnTo>
                  <a:lnTo>
                    <a:pt x="1686095" y="1773620"/>
                  </a:lnTo>
                  <a:lnTo>
                    <a:pt x="1418970" y="1542623"/>
                  </a:lnTo>
                  <a:lnTo>
                    <a:pt x="1416814" y="1543851"/>
                  </a:lnTo>
                  <a:lnTo>
                    <a:pt x="1416788" y="1543829"/>
                  </a:lnTo>
                  <a:lnTo>
                    <a:pt x="1416492" y="1544034"/>
                  </a:lnTo>
                  <a:lnTo>
                    <a:pt x="1083360" y="1733762"/>
                  </a:lnTo>
                  <a:lnTo>
                    <a:pt x="1089140" y="2063624"/>
                  </a:lnTo>
                  <a:lnTo>
                    <a:pt x="1257740" y="2095712"/>
                  </a:lnTo>
                  <a:lnTo>
                    <a:pt x="1358860" y="2005677"/>
                  </a:lnTo>
                  <a:lnTo>
                    <a:pt x="1560004" y="198847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2" name="TextBox 1"/>
            <p:cNvSpPr txBox="1">
              <a:spLocks noChangeArrowheads="1"/>
            </p:cNvSpPr>
            <p:nvPr/>
          </p:nvSpPr>
          <p:spPr bwMode="auto">
            <a:xfrm>
              <a:off x="1871138" y="2844036"/>
              <a:ext cx="1017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JM" altLang="en-US" sz="3000" dirty="0">
                  <a:solidFill>
                    <a:schemeClr val="bg1"/>
                  </a:solidFill>
                  <a:latin typeface="Agency FB" panose="020B0503020202020204" pitchFamily="34" charset="0"/>
                  <a:ea typeface="微软雅黑" pitchFamily="34" charset="-122"/>
                  <a:sym typeface="Arial" pitchFamily="34" charset="0"/>
                </a:rPr>
                <a:t>5%</a:t>
              </a:r>
            </a:p>
          </p:txBody>
        </p:sp>
      </p:grpSp>
      <p:grpSp>
        <p:nvGrpSpPr>
          <p:cNvPr id="6" name="组合 5"/>
          <p:cNvGrpSpPr/>
          <p:nvPr/>
        </p:nvGrpSpPr>
        <p:grpSpPr>
          <a:xfrm>
            <a:off x="4005047" y="1972497"/>
            <a:ext cx="1377950" cy="1571625"/>
            <a:chOff x="3856536" y="1972498"/>
            <a:chExt cx="1377950" cy="1571625"/>
          </a:xfrm>
        </p:grpSpPr>
        <p:sp>
          <p:nvSpPr>
            <p:cNvPr id="33" name="任意多边形 15"/>
            <p:cNvSpPr>
              <a:spLocks/>
            </p:cNvSpPr>
            <p:nvPr/>
          </p:nvSpPr>
          <p:spPr bwMode="auto">
            <a:xfrm rot="9064593" flipH="1">
              <a:off x="3856536" y="1972498"/>
              <a:ext cx="1377950" cy="1571625"/>
            </a:xfrm>
            <a:custGeom>
              <a:avLst/>
              <a:gdLst>
                <a:gd name="T0" fmla="*/ 160373 w 1837265"/>
                <a:gd name="T1" fmla="*/ 201837 h 2095712"/>
                <a:gd name="T2" fmla="*/ 159130 w 1837265"/>
                <a:gd name="T3" fmla="*/ 201910 h 2095712"/>
                <a:gd name="T4" fmla="*/ 161032 w 1837265"/>
                <a:gd name="T5" fmla="*/ 199375 h 2095712"/>
                <a:gd name="T6" fmla="*/ 160373 w 1837265"/>
                <a:gd name="T7" fmla="*/ 201837 h 2095712"/>
                <a:gd name="T8" fmla="*/ 839471 w 1837265"/>
                <a:gd name="T9" fmla="*/ 1164586 h 2095712"/>
                <a:gd name="T10" fmla="*/ 845171 w 1837265"/>
                <a:gd name="T11" fmla="*/ 1161361 h 2095712"/>
                <a:gd name="T12" fmla="*/ 986093 w 1837265"/>
                <a:gd name="T13" fmla="*/ 1079355 h 2095712"/>
                <a:gd name="T14" fmla="*/ 992730 w 1837265"/>
                <a:gd name="T15" fmla="*/ 1075755 h 2095712"/>
                <a:gd name="T16" fmla="*/ 1004771 w 1837265"/>
                <a:gd name="T17" fmla="*/ 1068943 h 2095712"/>
                <a:gd name="T18" fmla="*/ 1026086 w 1837265"/>
                <a:gd name="T19" fmla="*/ 1057113 h 2095712"/>
                <a:gd name="T20" fmla="*/ 1042371 w 1837265"/>
                <a:gd name="T21" fmla="*/ 919737 h 2095712"/>
                <a:gd name="T22" fmla="*/ 959760 w 1837265"/>
                <a:gd name="T23" fmla="*/ 189030 h 2095712"/>
                <a:gd name="T24" fmla="*/ 370419 w 1837265"/>
                <a:gd name="T25" fmla="*/ 30860 h 2095712"/>
                <a:gd name="T26" fmla="*/ 320550 w 1837265"/>
                <a:gd name="T27" fmla="*/ 52302 h 2095712"/>
                <a:gd name="T28" fmla="*/ 298749 w 1837265"/>
                <a:gd name="T29" fmla="*/ 66908 h 2095712"/>
                <a:gd name="T30" fmla="*/ 272234 w 1837265"/>
                <a:gd name="T31" fmla="*/ 88032 h 2095712"/>
                <a:gd name="T32" fmla="*/ 267695 w 1837265"/>
                <a:gd name="T33" fmla="*/ 88299 h 2095712"/>
                <a:gd name="T34" fmla="*/ 297345 w 1837265"/>
                <a:gd name="T35" fmla="*/ 64367 h 2095712"/>
                <a:gd name="T36" fmla="*/ 319146 w 1837265"/>
                <a:gd name="T37" fmla="*/ 49760 h 2095712"/>
                <a:gd name="T38" fmla="*/ 282983 w 1837265"/>
                <a:gd name="T39" fmla="*/ 65309 h 2095712"/>
                <a:gd name="T40" fmla="*/ 65753 w 1837265"/>
                <a:gd name="T41" fmla="*/ 746333 h 2095712"/>
                <a:gd name="T42" fmla="*/ 730901 w 1837265"/>
                <a:gd name="T43" fmla="*/ 1220921 h 2095712"/>
                <a:gd name="T44" fmla="*/ 802123 w 1837265"/>
                <a:gd name="T45" fmla="*/ 1182123 h 2095712"/>
                <a:gd name="T46" fmla="*/ 803479 w 1837265"/>
                <a:gd name="T47" fmla="*/ 1181370 h 2095712"/>
                <a:gd name="T48" fmla="*/ 806182 w 1837265"/>
                <a:gd name="T49" fmla="*/ 1182644 h 2095712"/>
                <a:gd name="T50" fmla="*/ 839471 w 1837265"/>
                <a:gd name="T51" fmla="*/ 1164586 h 2095712"/>
                <a:gd name="T52" fmla="*/ 1361211 w 1837265"/>
                <a:gd name="T53" fmla="*/ 1133589 h 2095712"/>
                <a:gd name="T54" fmla="*/ 1377950 w 1837265"/>
                <a:gd name="T55" fmla="*/ 1067458 h 2095712"/>
                <a:gd name="T56" fmla="*/ 1257167 w 1837265"/>
                <a:gd name="T57" fmla="*/ 1070096 h 2095712"/>
                <a:gd name="T58" fmla="*/ 1078640 w 1837265"/>
                <a:gd name="T59" fmla="*/ 1115768 h 2095712"/>
                <a:gd name="T60" fmla="*/ 1075244 w 1837265"/>
                <a:gd name="T61" fmla="*/ 1116255 h 2095712"/>
                <a:gd name="T62" fmla="*/ 1079612 w 1837265"/>
                <a:gd name="T63" fmla="*/ 1113850 h 2095712"/>
                <a:gd name="T64" fmla="*/ 1162149 w 1837265"/>
                <a:gd name="T65" fmla="*/ 1061645 h 2095712"/>
                <a:gd name="T66" fmla="*/ 1283814 w 1837265"/>
                <a:gd name="T67" fmla="*/ 929639 h 2095712"/>
                <a:gd name="T68" fmla="*/ 1251777 w 1837265"/>
                <a:gd name="T69" fmla="*/ 869585 h 2095712"/>
                <a:gd name="T70" fmla="*/ 1163343 w 1837265"/>
                <a:gd name="T71" fmla="*/ 950225 h 2095712"/>
                <a:gd name="T72" fmla="*/ 1060763 w 1837265"/>
                <a:gd name="T73" fmla="*/ 1100463 h 2095712"/>
                <a:gd name="T74" fmla="*/ 1056725 w 1837265"/>
                <a:gd name="T75" fmla="*/ 1105170 h 2095712"/>
                <a:gd name="T76" fmla="*/ 1055816 w 1837265"/>
                <a:gd name="T77" fmla="*/ 1097097 h 2095712"/>
                <a:gd name="T78" fmla="*/ 1055816 w 1837265"/>
                <a:gd name="T79" fmla="*/ 1097098 h 2095712"/>
                <a:gd name="T80" fmla="*/ 1008523 w 1837265"/>
                <a:gd name="T81" fmla="*/ 1083469 h 2095712"/>
                <a:gd name="T82" fmla="*/ 766892 w 1837265"/>
                <a:gd name="T83" fmla="*/ 1216973 h 2095712"/>
                <a:gd name="T84" fmla="*/ 750283 w 1837265"/>
                <a:gd name="T85" fmla="*/ 1237795 h 2095712"/>
                <a:gd name="T86" fmla="*/ 753262 w 1837265"/>
                <a:gd name="T87" fmla="*/ 1264260 h 2095712"/>
                <a:gd name="T88" fmla="*/ 774086 w 1837265"/>
                <a:gd name="T89" fmla="*/ 1280868 h 2095712"/>
                <a:gd name="T90" fmla="*/ 800556 w 1837265"/>
                <a:gd name="T91" fmla="*/ 1277889 h 2095712"/>
                <a:gd name="T92" fmla="*/ 1042187 w 1837265"/>
                <a:gd name="T93" fmla="*/ 1144386 h 2095712"/>
                <a:gd name="T94" fmla="*/ 1053466 w 1837265"/>
                <a:gd name="T95" fmla="*/ 1130247 h 2095712"/>
                <a:gd name="T96" fmla="*/ 1052915 w 1837265"/>
                <a:gd name="T97" fmla="*/ 1131552 h 2095712"/>
                <a:gd name="T98" fmla="*/ 1180767 w 1837265"/>
                <a:gd name="T99" fmla="*/ 1153049 h 2095712"/>
                <a:gd name="T100" fmla="*/ 1361211 w 1837265"/>
                <a:gd name="T101" fmla="*/ 1133589 h 2095712"/>
                <a:gd name="T102" fmla="*/ 1170004 w 1837265"/>
                <a:gd name="T103" fmla="*/ 1491204 h 2095712"/>
                <a:gd name="T104" fmla="*/ 1138461 w 1837265"/>
                <a:gd name="T105" fmla="*/ 1395490 h 2095712"/>
                <a:gd name="T106" fmla="*/ 1264572 w 1837265"/>
                <a:gd name="T107" fmla="*/ 1330080 h 2095712"/>
                <a:gd name="T108" fmla="*/ 1064228 w 1837265"/>
                <a:gd name="T109" fmla="*/ 1156850 h 2095712"/>
                <a:gd name="T110" fmla="*/ 1062611 w 1837265"/>
                <a:gd name="T111" fmla="*/ 1157771 h 2095712"/>
                <a:gd name="T112" fmla="*/ 1062592 w 1837265"/>
                <a:gd name="T113" fmla="*/ 1157755 h 2095712"/>
                <a:gd name="T114" fmla="*/ 1062370 w 1837265"/>
                <a:gd name="T115" fmla="*/ 1157908 h 2095712"/>
                <a:gd name="T116" fmla="*/ 812521 w 1837265"/>
                <a:gd name="T117" fmla="*/ 1300190 h 2095712"/>
                <a:gd name="T118" fmla="*/ 816856 w 1837265"/>
                <a:gd name="T119" fmla="*/ 1547561 h 2095712"/>
                <a:gd name="T120" fmla="*/ 943306 w 1837265"/>
                <a:gd name="T121" fmla="*/ 1571625 h 2095712"/>
                <a:gd name="T122" fmla="*/ 1019146 w 1837265"/>
                <a:gd name="T123" fmla="*/ 1504106 h 2095712"/>
                <a:gd name="T124" fmla="*/ 1170004 w 1837265"/>
                <a:gd name="T125" fmla="*/ 1491204 h 20957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37265" h="2095712">
                  <a:moveTo>
                    <a:pt x="213831" y="269143"/>
                  </a:moveTo>
                  <a:lnTo>
                    <a:pt x="212173" y="269241"/>
                  </a:lnTo>
                  <a:lnTo>
                    <a:pt x="214709" y="265860"/>
                  </a:lnTo>
                  <a:lnTo>
                    <a:pt x="213831" y="269143"/>
                  </a:lnTo>
                  <a:close/>
                  <a:moveTo>
                    <a:pt x="1119293" y="1552939"/>
                  </a:moveTo>
                  <a:lnTo>
                    <a:pt x="1126893" y="1548638"/>
                  </a:lnTo>
                  <a:cubicBezTo>
                    <a:pt x="1200572" y="1506400"/>
                    <a:pt x="1141697" y="1533607"/>
                    <a:pt x="1314789" y="1439286"/>
                  </a:cubicBezTo>
                  <a:lnTo>
                    <a:pt x="1323639" y="1434485"/>
                  </a:lnTo>
                  <a:lnTo>
                    <a:pt x="1339694" y="1425401"/>
                  </a:lnTo>
                  <a:lnTo>
                    <a:pt x="1368114" y="1409626"/>
                  </a:lnTo>
                  <a:lnTo>
                    <a:pt x="1389827" y="1226440"/>
                  </a:lnTo>
                  <a:cubicBezTo>
                    <a:pt x="1435246" y="811263"/>
                    <a:pt x="1436924" y="493604"/>
                    <a:pt x="1279679" y="252065"/>
                  </a:cubicBezTo>
                  <a:cubicBezTo>
                    <a:pt x="1122435" y="10527"/>
                    <a:pt x="773287" y="-51894"/>
                    <a:pt x="493891" y="41151"/>
                  </a:cubicBezTo>
                  <a:lnTo>
                    <a:pt x="427399" y="69743"/>
                  </a:lnTo>
                  <a:lnTo>
                    <a:pt x="398332" y="89220"/>
                  </a:lnTo>
                  <a:lnTo>
                    <a:pt x="362979" y="117388"/>
                  </a:lnTo>
                  <a:lnTo>
                    <a:pt x="356926" y="117744"/>
                  </a:lnTo>
                  <a:lnTo>
                    <a:pt x="396459" y="85832"/>
                  </a:lnTo>
                  <a:lnTo>
                    <a:pt x="425527" y="66354"/>
                  </a:lnTo>
                  <a:lnTo>
                    <a:pt x="377310" y="87087"/>
                  </a:lnTo>
                  <a:cubicBezTo>
                    <a:pt x="179873" y="208325"/>
                    <a:pt x="-161604" y="491639"/>
                    <a:pt x="87671" y="995212"/>
                  </a:cubicBezTo>
                  <a:cubicBezTo>
                    <a:pt x="288024" y="1381165"/>
                    <a:pt x="662123" y="1471456"/>
                    <a:pt x="974534" y="1628059"/>
                  </a:cubicBezTo>
                  <a:cubicBezTo>
                    <a:pt x="1014222" y="1606605"/>
                    <a:pt x="1045145" y="1589743"/>
                    <a:pt x="1069496" y="1576324"/>
                  </a:cubicBezTo>
                  <a:lnTo>
                    <a:pt x="1071304" y="1575320"/>
                  </a:lnTo>
                  <a:lnTo>
                    <a:pt x="1074909" y="1577018"/>
                  </a:lnTo>
                  <a:lnTo>
                    <a:pt x="1119293" y="1552939"/>
                  </a:lnTo>
                  <a:close/>
                  <a:moveTo>
                    <a:pt x="1814947" y="1511605"/>
                  </a:moveTo>
                  <a:lnTo>
                    <a:pt x="1837265" y="1423421"/>
                  </a:lnTo>
                  <a:cubicBezTo>
                    <a:pt x="1783583" y="1424594"/>
                    <a:pt x="1751641" y="1397037"/>
                    <a:pt x="1676221" y="1426939"/>
                  </a:cubicBezTo>
                  <a:cubicBezTo>
                    <a:pt x="1492591" y="1531394"/>
                    <a:pt x="1492100" y="1486659"/>
                    <a:pt x="1438186" y="1487841"/>
                  </a:cubicBezTo>
                  <a:lnTo>
                    <a:pt x="1433657" y="1488491"/>
                  </a:lnTo>
                  <a:lnTo>
                    <a:pt x="1439482" y="1485284"/>
                  </a:lnTo>
                  <a:cubicBezTo>
                    <a:pt x="1476433" y="1467552"/>
                    <a:pt x="1514160" y="1453857"/>
                    <a:pt x="1549531" y="1415670"/>
                  </a:cubicBezTo>
                  <a:cubicBezTo>
                    <a:pt x="1600175" y="1314996"/>
                    <a:pt x="1636054" y="1289414"/>
                    <a:pt x="1711751" y="1239644"/>
                  </a:cubicBezTo>
                  <a:lnTo>
                    <a:pt x="1669035" y="1159564"/>
                  </a:lnTo>
                  <a:cubicBezTo>
                    <a:pt x="1629731" y="1195408"/>
                    <a:pt x="1587316" y="1195737"/>
                    <a:pt x="1551123" y="1267095"/>
                  </a:cubicBezTo>
                  <a:cubicBezTo>
                    <a:pt x="1484315" y="1464358"/>
                    <a:pt x="1453821" y="1431430"/>
                    <a:pt x="1414349" y="1467432"/>
                  </a:cubicBezTo>
                  <a:lnTo>
                    <a:pt x="1408966" y="1473709"/>
                  </a:lnTo>
                  <a:lnTo>
                    <a:pt x="1407754" y="1462944"/>
                  </a:lnTo>
                  <a:lnTo>
                    <a:pt x="1407753" y="1462945"/>
                  </a:lnTo>
                  <a:cubicBezTo>
                    <a:pt x="1395359" y="1440514"/>
                    <a:pt x="1367127" y="1432378"/>
                    <a:pt x="1344696" y="1444772"/>
                  </a:cubicBezTo>
                  <a:lnTo>
                    <a:pt x="1022522" y="1622795"/>
                  </a:lnTo>
                  <a:cubicBezTo>
                    <a:pt x="1011306" y="1628992"/>
                    <a:pt x="1003665" y="1639149"/>
                    <a:pt x="1000376" y="1650560"/>
                  </a:cubicBezTo>
                  <a:lnTo>
                    <a:pt x="1004349" y="1685851"/>
                  </a:lnTo>
                  <a:lnTo>
                    <a:pt x="1032114" y="1707997"/>
                  </a:lnTo>
                  <a:cubicBezTo>
                    <a:pt x="1043525" y="1711285"/>
                    <a:pt x="1056191" y="1710222"/>
                    <a:pt x="1067407" y="1704024"/>
                  </a:cubicBezTo>
                  <a:lnTo>
                    <a:pt x="1389581" y="1526002"/>
                  </a:lnTo>
                  <a:lnTo>
                    <a:pt x="1404620" y="1507148"/>
                  </a:lnTo>
                  <a:lnTo>
                    <a:pt x="1403886" y="1508888"/>
                  </a:lnTo>
                  <a:cubicBezTo>
                    <a:pt x="1461186" y="1516786"/>
                    <a:pt x="1504585" y="1544905"/>
                    <a:pt x="1574354" y="1537554"/>
                  </a:cubicBezTo>
                  <a:cubicBezTo>
                    <a:pt x="1680447" y="1495093"/>
                    <a:pt x="1724612" y="1499387"/>
                    <a:pt x="1814947" y="1511605"/>
                  </a:cubicBezTo>
                  <a:close/>
                  <a:moveTo>
                    <a:pt x="1560004" y="1988473"/>
                  </a:moveTo>
                  <a:lnTo>
                    <a:pt x="1517946" y="1860842"/>
                  </a:lnTo>
                  <a:lnTo>
                    <a:pt x="1686095" y="1773620"/>
                  </a:lnTo>
                  <a:lnTo>
                    <a:pt x="1418970" y="1542623"/>
                  </a:lnTo>
                  <a:lnTo>
                    <a:pt x="1416814" y="1543851"/>
                  </a:lnTo>
                  <a:lnTo>
                    <a:pt x="1416788" y="1543829"/>
                  </a:lnTo>
                  <a:lnTo>
                    <a:pt x="1416492" y="1544034"/>
                  </a:lnTo>
                  <a:lnTo>
                    <a:pt x="1083360" y="1733762"/>
                  </a:lnTo>
                  <a:lnTo>
                    <a:pt x="1089140" y="2063624"/>
                  </a:lnTo>
                  <a:lnTo>
                    <a:pt x="1257740" y="2095712"/>
                  </a:lnTo>
                  <a:lnTo>
                    <a:pt x="1358860" y="2005677"/>
                  </a:lnTo>
                  <a:lnTo>
                    <a:pt x="1560004" y="19884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4" name="TextBox 1"/>
            <p:cNvSpPr txBox="1">
              <a:spLocks noChangeArrowheads="1"/>
            </p:cNvSpPr>
            <p:nvPr/>
          </p:nvSpPr>
          <p:spPr bwMode="auto">
            <a:xfrm>
              <a:off x="4045448" y="2844035"/>
              <a:ext cx="1017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algn="ctr" defTabSz="1216025">
                <a:spcBef>
                  <a:spcPct val="20000"/>
                </a:spcBef>
                <a:defRPr sz="3000">
                  <a:solidFill>
                    <a:schemeClr val="bg1"/>
                  </a:solidFill>
                  <a:latin typeface="Agency FB" panose="020B0503020202020204" pitchFamily="34" charset="0"/>
                  <a:ea typeface="微软雅黑" pitchFamily="34" charset="-122"/>
                </a:defRPr>
              </a:lvl1pPr>
              <a:lvl2pPr marL="742950" indent="-285750" defTabSz="1216025">
                <a:defRPr>
                  <a:latin typeface="Calibri" pitchFamily="34" charset="0"/>
                  <a:ea typeface="宋体" pitchFamily="2" charset="-122"/>
                </a:defRPr>
              </a:lvl2pPr>
              <a:lvl3pPr marL="1143000" indent="-228600" defTabSz="1216025">
                <a:defRPr>
                  <a:latin typeface="Calibri" pitchFamily="34" charset="0"/>
                  <a:ea typeface="宋体" pitchFamily="2" charset="-122"/>
                </a:defRPr>
              </a:lvl3pPr>
              <a:lvl4pPr marL="1600200" indent="-228600" defTabSz="1216025">
                <a:defRPr>
                  <a:latin typeface="Calibri" pitchFamily="34" charset="0"/>
                  <a:ea typeface="宋体" pitchFamily="2" charset="-122"/>
                </a:defRPr>
              </a:lvl4pPr>
              <a:lvl5pPr marL="2057400" indent="-228600" defTabSz="1216025">
                <a:defRPr>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9pPr>
            </a:lstStyle>
            <a:p>
              <a:r>
                <a:rPr lang="en-JM" altLang="en-US" dirty="0">
                  <a:sym typeface="Arial" pitchFamily="34" charset="0"/>
                </a:rPr>
                <a:t>8%</a:t>
              </a:r>
            </a:p>
          </p:txBody>
        </p:sp>
      </p:grpSp>
      <p:grpSp>
        <p:nvGrpSpPr>
          <p:cNvPr id="7" name="组合 6"/>
          <p:cNvGrpSpPr/>
          <p:nvPr/>
        </p:nvGrpSpPr>
        <p:grpSpPr>
          <a:xfrm>
            <a:off x="6364050" y="1980434"/>
            <a:ext cx="1377950" cy="1571625"/>
            <a:chOff x="5694861" y="1980435"/>
            <a:chExt cx="1377950" cy="1571625"/>
          </a:xfrm>
        </p:grpSpPr>
        <p:sp>
          <p:nvSpPr>
            <p:cNvPr id="35" name="任意多边形 18"/>
            <p:cNvSpPr>
              <a:spLocks/>
            </p:cNvSpPr>
            <p:nvPr/>
          </p:nvSpPr>
          <p:spPr bwMode="auto">
            <a:xfrm rot="9064593" flipH="1">
              <a:off x="5694861" y="1980435"/>
              <a:ext cx="1377950" cy="1571625"/>
            </a:xfrm>
            <a:custGeom>
              <a:avLst/>
              <a:gdLst>
                <a:gd name="T0" fmla="*/ 160373 w 1837265"/>
                <a:gd name="T1" fmla="*/ 201837 h 2095712"/>
                <a:gd name="T2" fmla="*/ 159130 w 1837265"/>
                <a:gd name="T3" fmla="*/ 201910 h 2095712"/>
                <a:gd name="T4" fmla="*/ 161032 w 1837265"/>
                <a:gd name="T5" fmla="*/ 199375 h 2095712"/>
                <a:gd name="T6" fmla="*/ 160373 w 1837265"/>
                <a:gd name="T7" fmla="*/ 201837 h 2095712"/>
                <a:gd name="T8" fmla="*/ 839471 w 1837265"/>
                <a:gd name="T9" fmla="*/ 1164586 h 2095712"/>
                <a:gd name="T10" fmla="*/ 845171 w 1837265"/>
                <a:gd name="T11" fmla="*/ 1161361 h 2095712"/>
                <a:gd name="T12" fmla="*/ 986093 w 1837265"/>
                <a:gd name="T13" fmla="*/ 1079355 h 2095712"/>
                <a:gd name="T14" fmla="*/ 992730 w 1837265"/>
                <a:gd name="T15" fmla="*/ 1075755 h 2095712"/>
                <a:gd name="T16" fmla="*/ 1004771 w 1837265"/>
                <a:gd name="T17" fmla="*/ 1068943 h 2095712"/>
                <a:gd name="T18" fmla="*/ 1026086 w 1837265"/>
                <a:gd name="T19" fmla="*/ 1057113 h 2095712"/>
                <a:gd name="T20" fmla="*/ 1042371 w 1837265"/>
                <a:gd name="T21" fmla="*/ 919737 h 2095712"/>
                <a:gd name="T22" fmla="*/ 959760 w 1837265"/>
                <a:gd name="T23" fmla="*/ 189030 h 2095712"/>
                <a:gd name="T24" fmla="*/ 370419 w 1837265"/>
                <a:gd name="T25" fmla="*/ 30860 h 2095712"/>
                <a:gd name="T26" fmla="*/ 320550 w 1837265"/>
                <a:gd name="T27" fmla="*/ 52302 h 2095712"/>
                <a:gd name="T28" fmla="*/ 298749 w 1837265"/>
                <a:gd name="T29" fmla="*/ 66908 h 2095712"/>
                <a:gd name="T30" fmla="*/ 272234 w 1837265"/>
                <a:gd name="T31" fmla="*/ 88032 h 2095712"/>
                <a:gd name="T32" fmla="*/ 267695 w 1837265"/>
                <a:gd name="T33" fmla="*/ 88299 h 2095712"/>
                <a:gd name="T34" fmla="*/ 297345 w 1837265"/>
                <a:gd name="T35" fmla="*/ 64367 h 2095712"/>
                <a:gd name="T36" fmla="*/ 319146 w 1837265"/>
                <a:gd name="T37" fmla="*/ 49760 h 2095712"/>
                <a:gd name="T38" fmla="*/ 282983 w 1837265"/>
                <a:gd name="T39" fmla="*/ 65309 h 2095712"/>
                <a:gd name="T40" fmla="*/ 65753 w 1837265"/>
                <a:gd name="T41" fmla="*/ 746333 h 2095712"/>
                <a:gd name="T42" fmla="*/ 730901 w 1837265"/>
                <a:gd name="T43" fmla="*/ 1220921 h 2095712"/>
                <a:gd name="T44" fmla="*/ 802123 w 1837265"/>
                <a:gd name="T45" fmla="*/ 1182123 h 2095712"/>
                <a:gd name="T46" fmla="*/ 803479 w 1837265"/>
                <a:gd name="T47" fmla="*/ 1181370 h 2095712"/>
                <a:gd name="T48" fmla="*/ 806182 w 1837265"/>
                <a:gd name="T49" fmla="*/ 1182644 h 2095712"/>
                <a:gd name="T50" fmla="*/ 839471 w 1837265"/>
                <a:gd name="T51" fmla="*/ 1164586 h 2095712"/>
                <a:gd name="T52" fmla="*/ 1361211 w 1837265"/>
                <a:gd name="T53" fmla="*/ 1133589 h 2095712"/>
                <a:gd name="T54" fmla="*/ 1377950 w 1837265"/>
                <a:gd name="T55" fmla="*/ 1067458 h 2095712"/>
                <a:gd name="T56" fmla="*/ 1257167 w 1837265"/>
                <a:gd name="T57" fmla="*/ 1070096 h 2095712"/>
                <a:gd name="T58" fmla="*/ 1078640 w 1837265"/>
                <a:gd name="T59" fmla="*/ 1115768 h 2095712"/>
                <a:gd name="T60" fmla="*/ 1075244 w 1837265"/>
                <a:gd name="T61" fmla="*/ 1116255 h 2095712"/>
                <a:gd name="T62" fmla="*/ 1079612 w 1837265"/>
                <a:gd name="T63" fmla="*/ 1113850 h 2095712"/>
                <a:gd name="T64" fmla="*/ 1162149 w 1837265"/>
                <a:gd name="T65" fmla="*/ 1061645 h 2095712"/>
                <a:gd name="T66" fmla="*/ 1283814 w 1837265"/>
                <a:gd name="T67" fmla="*/ 929639 h 2095712"/>
                <a:gd name="T68" fmla="*/ 1251777 w 1837265"/>
                <a:gd name="T69" fmla="*/ 869585 h 2095712"/>
                <a:gd name="T70" fmla="*/ 1163343 w 1837265"/>
                <a:gd name="T71" fmla="*/ 950225 h 2095712"/>
                <a:gd name="T72" fmla="*/ 1060763 w 1837265"/>
                <a:gd name="T73" fmla="*/ 1100463 h 2095712"/>
                <a:gd name="T74" fmla="*/ 1056725 w 1837265"/>
                <a:gd name="T75" fmla="*/ 1105170 h 2095712"/>
                <a:gd name="T76" fmla="*/ 1055816 w 1837265"/>
                <a:gd name="T77" fmla="*/ 1097097 h 2095712"/>
                <a:gd name="T78" fmla="*/ 1055816 w 1837265"/>
                <a:gd name="T79" fmla="*/ 1097098 h 2095712"/>
                <a:gd name="T80" fmla="*/ 1008523 w 1837265"/>
                <a:gd name="T81" fmla="*/ 1083469 h 2095712"/>
                <a:gd name="T82" fmla="*/ 766892 w 1837265"/>
                <a:gd name="T83" fmla="*/ 1216973 h 2095712"/>
                <a:gd name="T84" fmla="*/ 750283 w 1837265"/>
                <a:gd name="T85" fmla="*/ 1237795 h 2095712"/>
                <a:gd name="T86" fmla="*/ 753262 w 1837265"/>
                <a:gd name="T87" fmla="*/ 1264260 h 2095712"/>
                <a:gd name="T88" fmla="*/ 774086 w 1837265"/>
                <a:gd name="T89" fmla="*/ 1280868 h 2095712"/>
                <a:gd name="T90" fmla="*/ 800556 w 1837265"/>
                <a:gd name="T91" fmla="*/ 1277889 h 2095712"/>
                <a:gd name="T92" fmla="*/ 1042187 w 1837265"/>
                <a:gd name="T93" fmla="*/ 1144386 h 2095712"/>
                <a:gd name="T94" fmla="*/ 1053466 w 1837265"/>
                <a:gd name="T95" fmla="*/ 1130247 h 2095712"/>
                <a:gd name="T96" fmla="*/ 1052915 w 1837265"/>
                <a:gd name="T97" fmla="*/ 1131552 h 2095712"/>
                <a:gd name="T98" fmla="*/ 1180767 w 1837265"/>
                <a:gd name="T99" fmla="*/ 1153049 h 2095712"/>
                <a:gd name="T100" fmla="*/ 1361211 w 1837265"/>
                <a:gd name="T101" fmla="*/ 1133589 h 2095712"/>
                <a:gd name="T102" fmla="*/ 1170004 w 1837265"/>
                <a:gd name="T103" fmla="*/ 1491204 h 2095712"/>
                <a:gd name="T104" fmla="*/ 1138461 w 1837265"/>
                <a:gd name="T105" fmla="*/ 1395490 h 2095712"/>
                <a:gd name="T106" fmla="*/ 1264572 w 1837265"/>
                <a:gd name="T107" fmla="*/ 1330080 h 2095712"/>
                <a:gd name="T108" fmla="*/ 1064228 w 1837265"/>
                <a:gd name="T109" fmla="*/ 1156850 h 2095712"/>
                <a:gd name="T110" fmla="*/ 1062611 w 1837265"/>
                <a:gd name="T111" fmla="*/ 1157771 h 2095712"/>
                <a:gd name="T112" fmla="*/ 1062592 w 1837265"/>
                <a:gd name="T113" fmla="*/ 1157755 h 2095712"/>
                <a:gd name="T114" fmla="*/ 1062370 w 1837265"/>
                <a:gd name="T115" fmla="*/ 1157908 h 2095712"/>
                <a:gd name="T116" fmla="*/ 812521 w 1837265"/>
                <a:gd name="T117" fmla="*/ 1300190 h 2095712"/>
                <a:gd name="T118" fmla="*/ 816856 w 1837265"/>
                <a:gd name="T119" fmla="*/ 1547561 h 2095712"/>
                <a:gd name="T120" fmla="*/ 943306 w 1837265"/>
                <a:gd name="T121" fmla="*/ 1571625 h 2095712"/>
                <a:gd name="T122" fmla="*/ 1019146 w 1837265"/>
                <a:gd name="T123" fmla="*/ 1504106 h 2095712"/>
                <a:gd name="T124" fmla="*/ 1170004 w 1837265"/>
                <a:gd name="T125" fmla="*/ 1491204 h 20957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37265" h="2095712">
                  <a:moveTo>
                    <a:pt x="213831" y="269143"/>
                  </a:moveTo>
                  <a:lnTo>
                    <a:pt x="212173" y="269241"/>
                  </a:lnTo>
                  <a:lnTo>
                    <a:pt x="214709" y="265860"/>
                  </a:lnTo>
                  <a:lnTo>
                    <a:pt x="213831" y="269143"/>
                  </a:lnTo>
                  <a:close/>
                  <a:moveTo>
                    <a:pt x="1119293" y="1552939"/>
                  </a:moveTo>
                  <a:lnTo>
                    <a:pt x="1126893" y="1548638"/>
                  </a:lnTo>
                  <a:cubicBezTo>
                    <a:pt x="1200572" y="1506400"/>
                    <a:pt x="1141697" y="1533607"/>
                    <a:pt x="1314789" y="1439286"/>
                  </a:cubicBezTo>
                  <a:lnTo>
                    <a:pt x="1323639" y="1434485"/>
                  </a:lnTo>
                  <a:lnTo>
                    <a:pt x="1339694" y="1425401"/>
                  </a:lnTo>
                  <a:lnTo>
                    <a:pt x="1368114" y="1409626"/>
                  </a:lnTo>
                  <a:lnTo>
                    <a:pt x="1389827" y="1226440"/>
                  </a:lnTo>
                  <a:cubicBezTo>
                    <a:pt x="1435246" y="811263"/>
                    <a:pt x="1436924" y="493604"/>
                    <a:pt x="1279679" y="252065"/>
                  </a:cubicBezTo>
                  <a:cubicBezTo>
                    <a:pt x="1122435" y="10527"/>
                    <a:pt x="773287" y="-51894"/>
                    <a:pt x="493891" y="41151"/>
                  </a:cubicBezTo>
                  <a:lnTo>
                    <a:pt x="427399" y="69743"/>
                  </a:lnTo>
                  <a:lnTo>
                    <a:pt x="398332" y="89220"/>
                  </a:lnTo>
                  <a:lnTo>
                    <a:pt x="362979" y="117388"/>
                  </a:lnTo>
                  <a:lnTo>
                    <a:pt x="356926" y="117744"/>
                  </a:lnTo>
                  <a:lnTo>
                    <a:pt x="396459" y="85832"/>
                  </a:lnTo>
                  <a:lnTo>
                    <a:pt x="425527" y="66354"/>
                  </a:lnTo>
                  <a:lnTo>
                    <a:pt x="377310" y="87087"/>
                  </a:lnTo>
                  <a:cubicBezTo>
                    <a:pt x="179873" y="208325"/>
                    <a:pt x="-161604" y="491639"/>
                    <a:pt x="87671" y="995212"/>
                  </a:cubicBezTo>
                  <a:cubicBezTo>
                    <a:pt x="288024" y="1381165"/>
                    <a:pt x="662123" y="1471456"/>
                    <a:pt x="974534" y="1628059"/>
                  </a:cubicBezTo>
                  <a:cubicBezTo>
                    <a:pt x="1014222" y="1606605"/>
                    <a:pt x="1045145" y="1589743"/>
                    <a:pt x="1069496" y="1576324"/>
                  </a:cubicBezTo>
                  <a:lnTo>
                    <a:pt x="1071304" y="1575320"/>
                  </a:lnTo>
                  <a:lnTo>
                    <a:pt x="1074909" y="1577018"/>
                  </a:lnTo>
                  <a:lnTo>
                    <a:pt x="1119293" y="1552939"/>
                  </a:lnTo>
                  <a:close/>
                  <a:moveTo>
                    <a:pt x="1814947" y="1511605"/>
                  </a:moveTo>
                  <a:lnTo>
                    <a:pt x="1837265" y="1423421"/>
                  </a:lnTo>
                  <a:cubicBezTo>
                    <a:pt x="1783583" y="1424594"/>
                    <a:pt x="1751641" y="1397037"/>
                    <a:pt x="1676221" y="1426939"/>
                  </a:cubicBezTo>
                  <a:cubicBezTo>
                    <a:pt x="1492591" y="1531394"/>
                    <a:pt x="1492100" y="1486659"/>
                    <a:pt x="1438186" y="1487841"/>
                  </a:cubicBezTo>
                  <a:lnTo>
                    <a:pt x="1433657" y="1488491"/>
                  </a:lnTo>
                  <a:lnTo>
                    <a:pt x="1439482" y="1485284"/>
                  </a:lnTo>
                  <a:cubicBezTo>
                    <a:pt x="1476433" y="1467552"/>
                    <a:pt x="1514160" y="1453857"/>
                    <a:pt x="1549531" y="1415670"/>
                  </a:cubicBezTo>
                  <a:cubicBezTo>
                    <a:pt x="1600175" y="1314996"/>
                    <a:pt x="1636054" y="1289414"/>
                    <a:pt x="1711751" y="1239644"/>
                  </a:cubicBezTo>
                  <a:lnTo>
                    <a:pt x="1669035" y="1159564"/>
                  </a:lnTo>
                  <a:cubicBezTo>
                    <a:pt x="1629731" y="1195408"/>
                    <a:pt x="1587316" y="1195737"/>
                    <a:pt x="1551123" y="1267095"/>
                  </a:cubicBezTo>
                  <a:cubicBezTo>
                    <a:pt x="1484315" y="1464358"/>
                    <a:pt x="1453821" y="1431430"/>
                    <a:pt x="1414349" y="1467432"/>
                  </a:cubicBezTo>
                  <a:lnTo>
                    <a:pt x="1408966" y="1473709"/>
                  </a:lnTo>
                  <a:lnTo>
                    <a:pt x="1407754" y="1462944"/>
                  </a:lnTo>
                  <a:lnTo>
                    <a:pt x="1407753" y="1462945"/>
                  </a:lnTo>
                  <a:cubicBezTo>
                    <a:pt x="1395359" y="1440514"/>
                    <a:pt x="1367127" y="1432378"/>
                    <a:pt x="1344696" y="1444772"/>
                  </a:cubicBezTo>
                  <a:lnTo>
                    <a:pt x="1022522" y="1622795"/>
                  </a:lnTo>
                  <a:cubicBezTo>
                    <a:pt x="1011306" y="1628992"/>
                    <a:pt x="1003665" y="1639149"/>
                    <a:pt x="1000376" y="1650560"/>
                  </a:cubicBezTo>
                  <a:lnTo>
                    <a:pt x="1004349" y="1685851"/>
                  </a:lnTo>
                  <a:lnTo>
                    <a:pt x="1032114" y="1707997"/>
                  </a:lnTo>
                  <a:cubicBezTo>
                    <a:pt x="1043525" y="1711285"/>
                    <a:pt x="1056191" y="1710222"/>
                    <a:pt x="1067407" y="1704024"/>
                  </a:cubicBezTo>
                  <a:lnTo>
                    <a:pt x="1389581" y="1526002"/>
                  </a:lnTo>
                  <a:lnTo>
                    <a:pt x="1404620" y="1507148"/>
                  </a:lnTo>
                  <a:lnTo>
                    <a:pt x="1403886" y="1508888"/>
                  </a:lnTo>
                  <a:cubicBezTo>
                    <a:pt x="1461186" y="1516786"/>
                    <a:pt x="1504585" y="1544905"/>
                    <a:pt x="1574354" y="1537554"/>
                  </a:cubicBezTo>
                  <a:cubicBezTo>
                    <a:pt x="1680447" y="1495093"/>
                    <a:pt x="1724612" y="1499387"/>
                    <a:pt x="1814947" y="1511605"/>
                  </a:cubicBezTo>
                  <a:close/>
                  <a:moveTo>
                    <a:pt x="1560004" y="1988473"/>
                  </a:moveTo>
                  <a:lnTo>
                    <a:pt x="1517946" y="1860842"/>
                  </a:lnTo>
                  <a:lnTo>
                    <a:pt x="1686095" y="1773620"/>
                  </a:lnTo>
                  <a:lnTo>
                    <a:pt x="1418970" y="1542623"/>
                  </a:lnTo>
                  <a:lnTo>
                    <a:pt x="1416814" y="1543851"/>
                  </a:lnTo>
                  <a:lnTo>
                    <a:pt x="1416788" y="1543829"/>
                  </a:lnTo>
                  <a:lnTo>
                    <a:pt x="1416492" y="1544034"/>
                  </a:lnTo>
                  <a:lnTo>
                    <a:pt x="1083360" y="1733762"/>
                  </a:lnTo>
                  <a:lnTo>
                    <a:pt x="1089140" y="2063624"/>
                  </a:lnTo>
                  <a:lnTo>
                    <a:pt x="1257740" y="2095712"/>
                  </a:lnTo>
                  <a:lnTo>
                    <a:pt x="1358860" y="2005677"/>
                  </a:lnTo>
                  <a:lnTo>
                    <a:pt x="1560004" y="1988473"/>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6" name="TextBox 1"/>
            <p:cNvSpPr txBox="1">
              <a:spLocks noChangeArrowheads="1"/>
            </p:cNvSpPr>
            <p:nvPr/>
          </p:nvSpPr>
          <p:spPr bwMode="auto">
            <a:xfrm>
              <a:off x="5869486" y="2844035"/>
              <a:ext cx="1019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algn="ctr" defTabSz="1216025">
                <a:spcBef>
                  <a:spcPct val="20000"/>
                </a:spcBef>
                <a:defRPr sz="3000">
                  <a:solidFill>
                    <a:schemeClr val="bg1"/>
                  </a:solidFill>
                  <a:latin typeface="Agency FB" panose="020B0503020202020204" pitchFamily="34" charset="0"/>
                  <a:ea typeface="微软雅黑" pitchFamily="34" charset="-122"/>
                </a:defRPr>
              </a:lvl1pPr>
              <a:lvl2pPr marL="742950" indent="-285750" defTabSz="1216025">
                <a:defRPr>
                  <a:latin typeface="Calibri" pitchFamily="34" charset="0"/>
                  <a:ea typeface="宋体" pitchFamily="2" charset="-122"/>
                </a:defRPr>
              </a:lvl2pPr>
              <a:lvl3pPr marL="1143000" indent="-228600" defTabSz="1216025">
                <a:defRPr>
                  <a:latin typeface="Calibri" pitchFamily="34" charset="0"/>
                  <a:ea typeface="宋体" pitchFamily="2" charset="-122"/>
                </a:defRPr>
              </a:lvl3pPr>
              <a:lvl4pPr marL="1600200" indent="-228600" defTabSz="1216025">
                <a:defRPr>
                  <a:latin typeface="Calibri" pitchFamily="34" charset="0"/>
                  <a:ea typeface="宋体" pitchFamily="2" charset="-122"/>
                </a:defRPr>
              </a:lvl4pPr>
              <a:lvl5pPr marL="2057400" indent="-228600" defTabSz="1216025">
                <a:defRPr>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9pPr>
            </a:lstStyle>
            <a:p>
              <a:r>
                <a:rPr lang="en-JM" altLang="en-US" dirty="0">
                  <a:sym typeface="Arial" pitchFamily="34" charset="0"/>
                </a:rPr>
                <a:t>10%</a:t>
              </a:r>
            </a:p>
          </p:txBody>
        </p:sp>
      </p:grpSp>
      <p:grpSp>
        <p:nvGrpSpPr>
          <p:cNvPr id="8" name="组合 7"/>
          <p:cNvGrpSpPr/>
          <p:nvPr/>
        </p:nvGrpSpPr>
        <p:grpSpPr>
          <a:xfrm>
            <a:off x="8723052" y="1972496"/>
            <a:ext cx="1377950" cy="1571625"/>
            <a:chOff x="8765584" y="1972497"/>
            <a:chExt cx="1377950" cy="1571625"/>
          </a:xfrm>
        </p:grpSpPr>
        <p:sp>
          <p:nvSpPr>
            <p:cNvPr id="37" name="任意多边形 21"/>
            <p:cNvSpPr>
              <a:spLocks/>
            </p:cNvSpPr>
            <p:nvPr/>
          </p:nvSpPr>
          <p:spPr bwMode="auto">
            <a:xfrm rot="9064593" flipH="1">
              <a:off x="8765584" y="1972497"/>
              <a:ext cx="1377950" cy="1571625"/>
            </a:xfrm>
            <a:custGeom>
              <a:avLst/>
              <a:gdLst>
                <a:gd name="T0" fmla="*/ 160373 w 1837265"/>
                <a:gd name="T1" fmla="*/ 201837 h 2095712"/>
                <a:gd name="T2" fmla="*/ 159130 w 1837265"/>
                <a:gd name="T3" fmla="*/ 201910 h 2095712"/>
                <a:gd name="T4" fmla="*/ 161032 w 1837265"/>
                <a:gd name="T5" fmla="*/ 199375 h 2095712"/>
                <a:gd name="T6" fmla="*/ 160373 w 1837265"/>
                <a:gd name="T7" fmla="*/ 201837 h 2095712"/>
                <a:gd name="T8" fmla="*/ 839471 w 1837265"/>
                <a:gd name="T9" fmla="*/ 1164586 h 2095712"/>
                <a:gd name="T10" fmla="*/ 845171 w 1837265"/>
                <a:gd name="T11" fmla="*/ 1161361 h 2095712"/>
                <a:gd name="T12" fmla="*/ 986093 w 1837265"/>
                <a:gd name="T13" fmla="*/ 1079355 h 2095712"/>
                <a:gd name="T14" fmla="*/ 992730 w 1837265"/>
                <a:gd name="T15" fmla="*/ 1075755 h 2095712"/>
                <a:gd name="T16" fmla="*/ 1004771 w 1837265"/>
                <a:gd name="T17" fmla="*/ 1068943 h 2095712"/>
                <a:gd name="T18" fmla="*/ 1026086 w 1837265"/>
                <a:gd name="T19" fmla="*/ 1057113 h 2095712"/>
                <a:gd name="T20" fmla="*/ 1042371 w 1837265"/>
                <a:gd name="T21" fmla="*/ 919737 h 2095712"/>
                <a:gd name="T22" fmla="*/ 959760 w 1837265"/>
                <a:gd name="T23" fmla="*/ 189030 h 2095712"/>
                <a:gd name="T24" fmla="*/ 370419 w 1837265"/>
                <a:gd name="T25" fmla="*/ 30860 h 2095712"/>
                <a:gd name="T26" fmla="*/ 320550 w 1837265"/>
                <a:gd name="T27" fmla="*/ 52302 h 2095712"/>
                <a:gd name="T28" fmla="*/ 298749 w 1837265"/>
                <a:gd name="T29" fmla="*/ 66908 h 2095712"/>
                <a:gd name="T30" fmla="*/ 272234 w 1837265"/>
                <a:gd name="T31" fmla="*/ 88032 h 2095712"/>
                <a:gd name="T32" fmla="*/ 267695 w 1837265"/>
                <a:gd name="T33" fmla="*/ 88299 h 2095712"/>
                <a:gd name="T34" fmla="*/ 297345 w 1837265"/>
                <a:gd name="T35" fmla="*/ 64367 h 2095712"/>
                <a:gd name="T36" fmla="*/ 319146 w 1837265"/>
                <a:gd name="T37" fmla="*/ 49760 h 2095712"/>
                <a:gd name="T38" fmla="*/ 282983 w 1837265"/>
                <a:gd name="T39" fmla="*/ 65309 h 2095712"/>
                <a:gd name="T40" fmla="*/ 65753 w 1837265"/>
                <a:gd name="T41" fmla="*/ 746333 h 2095712"/>
                <a:gd name="T42" fmla="*/ 730901 w 1837265"/>
                <a:gd name="T43" fmla="*/ 1220921 h 2095712"/>
                <a:gd name="T44" fmla="*/ 802123 w 1837265"/>
                <a:gd name="T45" fmla="*/ 1182123 h 2095712"/>
                <a:gd name="T46" fmla="*/ 803479 w 1837265"/>
                <a:gd name="T47" fmla="*/ 1181370 h 2095712"/>
                <a:gd name="T48" fmla="*/ 806182 w 1837265"/>
                <a:gd name="T49" fmla="*/ 1182644 h 2095712"/>
                <a:gd name="T50" fmla="*/ 839471 w 1837265"/>
                <a:gd name="T51" fmla="*/ 1164586 h 2095712"/>
                <a:gd name="T52" fmla="*/ 1361211 w 1837265"/>
                <a:gd name="T53" fmla="*/ 1133589 h 2095712"/>
                <a:gd name="T54" fmla="*/ 1377950 w 1837265"/>
                <a:gd name="T55" fmla="*/ 1067458 h 2095712"/>
                <a:gd name="T56" fmla="*/ 1257167 w 1837265"/>
                <a:gd name="T57" fmla="*/ 1070096 h 2095712"/>
                <a:gd name="T58" fmla="*/ 1078640 w 1837265"/>
                <a:gd name="T59" fmla="*/ 1115768 h 2095712"/>
                <a:gd name="T60" fmla="*/ 1075244 w 1837265"/>
                <a:gd name="T61" fmla="*/ 1116255 h 2095712"/>
                <a:gd name="T62" fmla="*/ 1079612 w 1837265"/>
                <a:gd name="T63" fmla="*/ 1113851 h 2095712"/>
                <a:gd name="T64" fmla="*/ 1162149 w 1837265"/>
                <a:gd name="T65" fmla="*/ 1061645 h 2095712"/>
                <a:gd name="T66" fmla="*/ 1283815 w 1837265"/>
                <a:gd name="T67" fmla="*/ 929639 h 2095712"/>
                <a:gd name="T68" fmla="*/ 1251777 w 1837265"/>
                <a:gd name="T69" fmla="*/ 869585 h 2095712"/>
                <a:gd name="T70" fmla="*/ 1163343 w 1837265"/>
                <a:gd name="T71" fmla="*/ 950225 h 2095712"/>
                <a:gd name="T72" fmla="*/ 1060763 w 1837265"/>
                <a:gd name="T73" fmla="*/ 1100463 h 2095712"/>
                <a:gd name="T74" fmla="*/ 1056725 w 1837265"/>
                <a:gd name="T75" fmla="*/ 1105170 h 2095712"/>
                <a:gd name="T76" fmla="*/ 1055816 w 1837265"/>
                <a:gd name="T77" fmla="*/ 1097097 h 2095712"/>
                <a:gd name="T78" fmla="*/ 1055816 w 1837265"/>
                <a:gd name="T79" fmla="*/ 1097098 h 2095712"/>
                <a:gd name="T80" fmla="*/ 1008523 w 1837265"/>
                <a:gd name="T81" fmla="*/ 1083469 h 2095712"/>
                <a:gd name="T82" fmla="*/ 766892 w 1837265"/>
                <a:gd name="T83" fmla="*/ 1216973 h 2095712"/>
                <a:gd name="T84" fmla="*/ 750283 w 1837265"/>
                <a:gd name="T85" fmla="*/ 1237795 h 2095712"/>
                <a:gd name="T86" fmla="*/ 753262 w 1837265"/>
                <a:gd name="T87" fmla="*/ 1264260 h 2095712"/>
                <a:gd name="T88" fmla="*/ 774086 w 1837265"/>
                <a:gd name="T89" fmla="*/ 1280868 h 2095712"/>
                <a:gd name="T90" fmla="*/ 800556 w 1837265"/>
                <a:gd name="T91" fmla="*/ 1277889 h 2095712"/>
                <a:gd name="T92" fmla="*/ 1042187 w 1837265"/>
                <a:gd name="T93" fmla="*/ 1144386 h 2095712"/>
                <a:gd name="T94" fmla="*/ 1053466 w 1837265"/>
                <a:gd name="T95" fmla="*/ 1130247 h 2095712"/>
                <a:gd name="T96" fmla="*/ 1052915 w 1837265"/>
                <a:gd name="T97" fmla="*/ 1131552 h 2095712"/>
                <a:gd name="T98" fmla="*/ 1180767 w 1837265"/>
                <a:gd name="T99" fmla="*/ 1153049 h 2095712"/>
                <a:gd name="T100" fmla="*/ 1361211 w 1837265"/>
                <a:gd name="T101" fmla="*/ 1133589 h 2095712"/>
                <a:gd name="T102" fmla="*/ 1170004 w 1837265"/>
                <a:gd name="T103" fmla="*/ 1491204 h 2095712"/>
                <a:gd name="T104" fmla="*/ 1138461 w 1837265"/>
                <a:gd name="T105" fmla="*/ 1395490 h 2095712"/>
                <a:gd name="T106" fmla="*/ 1264572 w 1837265"/>
                <a:gd name="T107" fmla="*/ 1330080 h 2095712"/>
                <a:gd name="T108" fmla="*/ 1064228 w 1837265"/>
                <a:gd name="T109" fmla="*/ 1156850 h 2095712"/>
                <a:gd name="T110" fmla="*/ 1062611 w 1837265"/>
                <a:gd name="T111" fmla="*/ 1157771 h 2095712"/>
                <a:gd name="T112" fmla="*/ 1062592 w 1837265"/>
                <a:gd name="T113" fmla="*/ 1157755 h 2095712"/>
                <a:gd name="T114" fmla="*/ 1062370 w 1837265"/>
                <a:gd name="T115" fmla="*/ 1157909 h 2095712"/>
                <a:gd name="T116" fmla="*/ 812521 w 1837265"/>
                <a:gd name="T117" fmla="*/ 1300190 h 2095712"/>
                <a:gd name="T118" fmla="*/ 816856 w 1837265"/>
                <a:gd name="T119" fmla="*/ 1547561 h 2095712"/>
                <a:gd name="T120" fmla="*/ 943306 w 1837265"/>
                <a:gd name="T121" fmla="*/ 1571625 h 2095712"/>
                <a:gd name="T122" fmla="*/ 1019146 w 1837265"/>
                <a:gd name="T123" fmla="*/ 1504106 h 2095712"/>
                <a:gd name="T124" fmla="*/ 1170004 w 1837265"/>
                <a:gd name="T125" fmla="*/ 1491204 h 20957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37265" h="2095712">
                  <a:moveTo>
                    <a:pt x="213831" y="269143"/>
                  </a:moveTo>
                  <a:lnTo>
                    <a:pt x="212173" y="269241"/>
                  </a:lnTo>
                  <a:lnTo>
                    <a:pt x="214709" y="265860"/>
                  </a:lnTo>
                  <a:lnTo>
                    <a:pt x="213831" y="269143"/>
                  </a:lnTo>
                  <a:close/>
                  <a:moveTo>
                    <a:pt x="1119293" y="1552939"/>
                  </a:moveTo>
                  <a:lnTo>
                    <a:pt x="1126893" y="1548638"/>
                  </a:lnTo>
                  <a:cubicBezTo>
                    <a:pt x="1200572" y="1506400"/>
                    <a:pt x="1141697" y="1533607"/>
                    <a:pt x="1314789" y="1439286"/>
                  </a:cubicBezTo>
                  <a:lnTo>
                    <a:pt x="1323639" y="1434485"/>
                  </a:lnTo>
                  <a:lnTo>
                    <a:pt x="1339694" y="1425401"/>
                  </a:lnTo>
                  <a:lnTo>
                    <a:pt x="1368114" y="1409626"/>
                  </a:lnTo>
                  <a:lnTo>
                    <a:pt x="1389827" y="1226440"/>
                  </a:lnTo>
                  <a:cubicBezTo>
                    <a:pt x="1435246" y="811263"/>
                    <a:pt x="1436924" y="493604"/>
                    <a:pt x="1279679" y="252065"/>
                  </a:cubicBezTo>
                  <a:cubicBezTo>
                    <a:pt x="1122435" y="10527"/>
                    <a:pt x="773287" y="-51894"/>
                    <a:pt x="493891" y="41151"/>
                  </a:cubicBezTo>
                  <a:lnTo>
                    <a:pt x="427399" y="69743"/>
                  </a:lnTo>
                  <a:lnTo>
                    <a:pt x="398332" y="89220"/>
                  </a:lnTo>
                  <a:lnTo>
                    <a:pt x="362979" y="117388"/>
                  </a:lnTo>
                  <a:lnTo>
                    <a:pt x="356926" y="117744"/>
                  </a:lnTo>
                  <a:lnTo>
                    <a:pt x="396459" y="85832"/>
                  </a:lnTo>
                  <a:lnTo>
                    <a:pt x="425527" y="66354"/>
                  </a:lnTo>
                  <a:lnTo>
                    <a:pt x="377310" y="87087"/>
                  </a:lnTo>
                  <a:cubicBezTo>
                    <a:pt x="179873" y="208325"/>
                    <a:pt x="-161604" y="491639"/>
                    <a:pt x="87671" y="995212"/>
                  </a:cubicBezTo>
                  <a:cubicBezTo>
                    <a:pt x="288024" y="1381165"/>
                    <a:pt x="662123" y="1471456"/>
                    <a:pt x="974534" y="1628059"/>
                  </a:cubicBezTo>
                  <a:cubicBezTo>
                    <a:pt x="1014222" y="1606605"/>
                    <a:pt x="1045145" y="1589743"/>
                    <a:pt x="1069496" y="1576324"/>
                  </a:cubicBezTo>
                  <a:lnTo>
                    <a:pt x="1071304" y="1575320"/>
                  </a:lnTo>
                  <a:lnTo>
                    <a:pt x="1074909" y="1577018"/>
                  </a:lnTo>
                  <a:lnTo>
                    <a:pt x="1119293" y="1552939"/>
                  </a:lnTo>
                  <a:close/>
                  <a:moveTo>
                    <a:pt x="1814947" y="1511605"/>
                  </a:moveTo>
                  <a:lnTo>
                    <a:pt x="1837265" y="1423421"/>
                  </a:lnTo>
                  <a:cubicBezTo>
                    <a:pt x="1783583" y="1424594"/>
                    <a:pt x="1751641" y="1397037"/>
                    <a:pt x="1676221" y="1426939"/>
                  </a:cubicBezTo>
                  <a:cubicBezTo>
                    <a:pt x="1492592" y="1531394"/>
                    <a:pt x="1492100" y="1486659"/>
                    <a:pt x="1438186" y="1487841"/>
                  </a:cubicBezTo>
                  <a:lnTo>
                    <a:pt x="1433657" y="1488491"/>
                  </a:lnTo>
                  <a:lnTo>
                    <a:pt x="1439482" y="1485285"/>
                  </a:lnTo>
                  <a:cubicBezTo>
                    <a:pt x="1476433" y="1467552"/>
                    <a:pt x="1514160" y="1453857"/>
                    <a:pt x="1549531" y="1415670"/>
                  </a:cubicBezTo>
                  <a:cubicBezTo>
                    <a:pt x="1600176" y="1314996"/>
                    <a:pt x="1636054" y="1289415"/>
                    <a:pt x="1711752" y="1239644"/>
                  </a:cubicBezTo>
                  <a:lnTo>
                    <a:pt x="1669035" y="1159564"/>
                  </a:lnTo>
                  <a:cubicBezTo>
                    <a:pt x="1629731" y="1195408"/>
                    <a:pt x="1587316" y="1195737"/>
                    <a:pt x="1551123" y="1267095"/>
                  </a:cubicBezTo>
                  <a:cubicBezTo>
                    <a:pt x="1484315" y="1464358"/>
                    <a:pt x="1453821" y="1431430"/>
                    <a:pt x="1414349" y="1467432"/>
                  </a:cubicBezTo>
                  <a:lnTo>
                    <a:pt x="1408966" y="1473709"/>
                  </a:lnTo>
                  <a:lnTo>
                    <a:pt x="1407754" y="1462944"/>
                  </a:lnTo>
                  <a:lnTo>
                    <a:pt x="1407754" y="1462945"/>
                  </a:lnTo>
                  <a:cubicBezTo>
                    <a:pt x="1395359" y="1440514"/>
                    <a:pt x="1367127" y="1432378"/>
                    <a:pt x="1344696" y="1444772"/>
                  </a:cubicBezTo>
                  <a:lnTo>
                    <a:pt x="1022522" y="1622795"/>
                  </a:lnTo>
                  <a:cubicBezTo>
                    <a:pt x="1011307" y="1628992"/>
                    <a:pt x="1003665" y="1639149"/>
                    <a:pt x="1000376" y="1650560"/>
                  </a:cubicBezTo>
                  <a:lnTo>
                    <a:pt x="1004349" y="1685851"/>
                  </a:lnTo>
                  <a:lnTo>
                    <a:pt x="1032114" y="1707997"/>
                  </a:lnTo>
                  <a:cubicBezTo>
                    <a:pt x="1043525" y="1711286"/>
                    <a:pt x="1056191" y="1710221"/>
                    <a:pt x="1067407" y="1704024"/>
                  </a:cubicBezTo>
                  <a:lnTo>
                    <a:pt x="1389582" y="1526002"/>
                  </a:lnTo>
                  <a:lnTo>
                    <a:pt x="1404620" y="1507148"/>
                  </a:lnTo>
                  <a:lnTo>
                    <a:pt x="1403886" y="1508888"/>
                  </a:lnTo>
                  <a:cubicBezTo>
                    <a:pt x="1461186" y="1516786"/>
                    <a:pt x="1504585" y="1544905"/>
                    <a:pt x="1574354" y="1537554"/>
                  </a:cubicBezTo>
                  <a:cubicBezTo>
                    <a:pt x="1680447" y="1495093"/>
                    <a:pt x="1724612" y="1499388"/>
                    <a:pt x="1814947" y="1511605"/>
                  </a:cubicBezTo>
                  <a:close/>
                  <a:moveTo>
                    <a:pt x="1560004" y="1988473"/>
                  </a:moveTo>
                  <a:lnTo>
                    <a:pt x="1517946" y="1860842"/>
                  </a:lnTo>
                  <a:lnTo>
                    <a:pt x="1686095" y="1773620"/>
                  </a:lnTo>
                  <a:lnTo>
                    <a:pt x="1418970" y="1542623"/>
                  </a:lnTo>
                  <a:lnTo>
                    <a:pt x="1416814" y="1543851"/>
                  </a:lnTo>
                  <a:lnTo>
                    <a:pt x="1416788" y="1543829"/>
                  </a:lnTo>
                  <a:lnTo>
                    <a:pt x="1416492" y="1544035"/>
                  </a:lnTo>
                  <a:lnTo>
                    <a:pt x="1083360" y="1733762"/>
                  </a:lnTo>
                  <a:lnTo>
                    <a:pt x="1089140" y="2063624"/>
                  </a:lnTo>
                  <a:lnTo>
                    <a:pt x="1257740" y="2095712"/>
                  </a:lnTo>
                  <a:lnTo>
                    <a:pt x="1358860" y="2005677"/>
                  </a:lnTo>
                  <a:lnTo>
                    <a:pt x="1560004" y="1988473"/>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 name="TextBox 1"/>
            <p:cNvSpPr txBox="1">
              <a:spLocks noChangeArrowheads="1"/>
            </p:cNvSpPr>
            <p:nvPr/>
          </p:nvSpPr>
          <p:spPr bwMode="auto">
            <a:xfrm>
              <a:off x="8964022" y="2836097"/>
              <a:ext cx="1019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zh-CN"/>
              </a:defPPr>
              <a:lvl1pPr algn="ctr" defTabSz="1216025">
                <a:spcBef>
                  <a:spcPct val="20000"/>
                </a:spcBef>
                <a:defRPr sz="3000">
                  <a:solidFill>
                    <a:schemeClr val="bg1"/>
                  </a:solidFill>
                  <a:latin typeface="Agency FB" panose="020B0503020202020204" pitchFamily="34" charset="0"/>
                  <a:ea typeface="微软雅黑" pitchFamily="34" charset="-122"/>
                </a:defRPr>
              </a:lvl1pPr>
              <a:lvl2pPr marL="742950" indent="-285750" defTabSz="1216025">
                <a:defRPr>
                  <a:latin typeface="Calibri" pitchFamily="34" charset="0"/>
                  <a:ea typeface="宋体" pitchFamily="2" charset="-122"/>
                </a:defRPr>
              </a:lvl2pPr>
              <a:lvl3pPr marL="1143000" indent="-228600" defTabSz="1216025">
                <a:defRPr>
                  <a:latin typeface="Calibri" pitchFamily="34" charset="0"/>
                  <a:ea typeface="宋体" pitchFamily="2" charset="-122"/>
                </a:defRPr>
              </a:lvl3pPr>
              <a:lvl4pPr marL="1600200" indent="-228600" defTabSz="1216025">
                <a:defRPr>
                  <a:latin typeface="Calibri" pitchFamily="34" charset="0"/>
                  <a:ea typeface="宋体" pitchFamily="2" charset="-122"/>
                </a:defRPr>
              </a:lvl4pPr>
              <a:lvl5pPr marL="2057400" indent="-228600" defTabSz="1216025">
                <a:defRPr>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latin typeface="Calibri" pitchFamily="34" charset="0"/>
                  <a:ea typeface="宋体" pitchFamily="2" charset="-122"/>
                </a:defRPr>
              </a:lvl9pPr>
            </a:lstStyle>
            <a:p>
              <a:r>
                <a:rPr lang="en-JM" altLang="en-US" dirty="0">
                  <a:sym typeface="Arial" pitchFamily="34" charset="0"/>
                </a:rPr>
                <a:t>13%</a:t>
              </a:r>
            </a:p>
          </p:txBody>
        </p:sp>
      </p:grpSp>
      <p:sp>
        <p:nvSpPr>
          <p:cNvPr id="43" name="TextBox 42"/>
          <p:cNvSpPr txBox="1"/>
          <p:nvPr/>
        </p:nvSpPr>
        <p:spPr>
          <a:xfrm>
            <a:off x="1758870" y="3807321"/>
            <a:ext cx="1152299" cy="461665"/>
          </a:xfrm>
          <a:prstGeom prst="rect">
            <a:avLst/>
          </a:prstGeom>
          <a:noFill/>
        </p:spPr>
        <p:txBody>
          <a:bodyPr wrap="square" rtlCol="0">
            <a:spAutoFit/>
          </a:bodyPr>
          <a:lstStyle/>
          <a:p>
            <a:pPr>
              <a:lnSpc>
                <a:spcPct val="150000"/>
              </a:lnSpc>
            </a:pPr>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44" name="TextBox 43"/>
          <p:cNvSpPr txBox="1"/>
          <p:nvPr/>
        </p:nvSpPr>
        <p:spPr>
          <a:xfrm>
            <a:off x="1266408" y="4145752"/>
            <a:ext cx="2137222" cy="923330"/>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45" name="TextBox 44"/>
          <p:cNvSpPr txBox="1"/>
          <p:nvPr/>
        </p:nvSpPr>
        <p:spPr>
          <a:xfrm>
            <a:off x="4188166" y="3807444"/>
            <a:ext cx="1152299" cy="461665"/>
          </a:xfrm>
          <a:prstGeom prst="rect">
            <a:avLst/>
          </a:prstGeom>
          <a:noFill/>
        </p:spPr>
        <p:txBody>
          <a:bodyPr wrap="square" rtlCol="0">
            <a:spAutoFit/>
          </a:bodyPr>
          <a:lstStyle/>
          <a:p>
            <a:pPr>
              <a:lnSpc>
                <a:spcPct val="150000"/>
              </a:lnSpc>
            </a:pPr>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46" name="TextBox 45"/>
          <p:cNvSpPr txBox="1"/>
          <p:nvPr/>
        </p:nvSpPr>
        <p:spPr>
          <a:xfrm>
            <a:off x="3695704" y="4145875"/>
            <a:ext cx="2137222" cy="923330"/>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73" name="TextBox 72"/>
          <p:cNvSpPr txBox="1"/>
          <p:nvPr/>
        </p:nvSpPr>
        <p:spPr>
          <a:xfrm>
            <a:off x="6542458" y="3807444"/>
            <a:ext cx="1152299" cy="461665"/>
          </a:xfrm>
          <a:prstGeom prst="rect">
            <a:avLst/>
          </a:prstGeom>
          <a:noFill/>
        </p:spPr>
        <p:txBody>
          <a:bodyPr wrap="square" rtlCol="0">
            <a:spAutoFit/>
          </a:bodyPr>
          <a:lstStyle/>
          <a:p>
            <a:pPr>
              <a:lnSpc>
                <a:spcPct val="150000"/>
              </a:lnSpc>
            </a:pPr>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74" name="TextBox 73"/>
          <p:cNvSpPr txBox="1"/>
          <p:nvPr/>
        </p:nvSpPr>
        <p:spPr>
          <a:xfrm>
            <a:off x="6049996" y="4145875"/>
            <a:ext cx="2137222" cy="923330"/>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
        <p:nvSpPr>
          <p:cNvPr id="75" name="TextBox 74"/>
          <p:cNvSpPr txBox="1"/>
          <p:nvPr/>
        </p:nvSpPr>
        <p:spPr>
          <a:xfrm>
            <a:off x="8921401" y="3807444"/>
            <a:ext cx="1152299" cy="461665"/>
          </a:xfrm>
          <a:prstGeom prst="rect">
            <a:avLst/>
          </a:prstGeom>
          <a:noFill/>
        </p:spPr>
        <p:txBody>
          <a:bodyPr wrap="square" rtlCol="0">
            <a:spAutoFit/>
          </a:bodyPr>
          <a:lstStyle/>
          <a:p>
            <a:pPr>
              <a:lnSpc>
                <a:spcPct val="150000"/>
              </a:lnSpc>
            </a:pPr>
            <a:r>
              <a:rPr lang="zh-CN" altLang="en-US" sz="1600" dirty="0" smtClean="0">
                <a:latin typeface=" 汉仪良品线简" panose="00020600040101010101" pitchFamily="18" charset="-122"/>
                <a:ea typeface=" 汉仪良品线简" panose="00020600040101010101" pitchFamily="18" charset="-122"/>
              </a:rPr>
              <a:t>添加标题</a:t>
            </a:r>
            <a:endParaRPr lang="zh-CN" altLang="en-US" sz="1600" dirty="0">
              <a:latin typeface=" 汉仪良品线简" panose="00020600040101010101" pitchFamily="18" charset="-122"/>
              <a:ea typeface=" 汉仪良品线简" panose="00020600040101010101" pitchFamily="18" charset="-122"/>
            </a:endParaRPr>
          </a:p>
        </p:txBody>
      </p:sp>
      <p:sp>
        <p:nvSpPr>
          <p:cNvPr id="76" name="TextBox 75"/>
          <p:cNvSpPr txBox="1"/>
          <p:nvPr/>
        </p:nvSpPr>
        <p:spPr>
          <a:xfrm>
            <a:off x="8428939" y="4145875"/>
            <a:ext cx="2137222" cy="923330"/>
          </a:xfrm>
          <a:prstGeom prst="rect">
            <a:avLst/>
          </a:prstGeom>
          <a:noFill/>
        </p:spPr>
        <p:txBody>
          <a:bodyPr wrap="square" rtlCol="0">
            <a:spAutoFit/>
          </a:bodyPr>
          <a:lstStyle/>
          <a:p>
            <a:pPr>
              <a:lnSpc>
                <a:spcPct val="150000"/>
              </a:lnSpc>
            </a:pPr>
            <a:r>
              <a:rPr lang="zh-CN" altLang="en-US" sz="1200" dirty="0" smtClean="0">
                <a:latin typeface=" 汉仪良品线简" panose="00020600040101010101" pitchFamily="18" charset="-122"/>
                <a:ea typeface=" 汉仪良品线简" panose="00020600040101010101" pitchFamily="18" charset="-122"/>
              </a:rPr>
              <a:t>单击此处添加您的文字内容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r>
              <a:rPr lang="zh-CN" altLang="en-US" sz="1200" dirty="0">
                <a:latin typeface=" 汉仪良品线简" panose="00020600040101010101" pitchFamily="18" charset="-122"/>
                <a:ea typeface=" 汉仪良品线简" panose="00020600040101010101" pitchFamily="18" charset="-122"/>
              </a:rPr>
              <a:t>单击此处添加您的文字</a:t>
            </a:r>
            <a:r>
              <a:rPr lang="zh-CN" altLang="en-US" sz="1200" dirty="0" smtClean="0">
                <a:latin typeface=" 汉仪良品线简" panose="00020600040101010101" pitchFamily="18" charset="-122"/>
                <a:ea typeface=" 汉仪良品线简" panose="00020600040101010101" pitchFamily="18" charset="-122"/>
              </a:rPr>
              <a:t>内容</a:t>
            </a:r>
            <a:endParaRPr lang="zh-CN" altLang="en-US" sz="1200" dirty="0">
              <a:latin typeface=" 汉仪良品线简" panose="00020600040101010101" pitchFamily="18" charset="-122"/>
              <a:ea typeface=" 汉仪良品线简" panose="00020600040101010101" pitchFamily="18" charset="-122"/>
            </a:endParaRPr>
          </a:p>
        </p:txBody>
      </p:sp>
    </p:spTree>
    <p:extLst>
      <p:ext uri="{BB962C8B-B14F-4D97-AF65-F5344CB8AC3E}">
        <p14:creationId xmlns:p14="http://schemas.microsoft.com/office/powerpoint/2010/main" val="125621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1500"/>
                            </p:stCondLst>
                            <p:childTnLst>
                              <p:par>
                                <p:cTn id="18" presetID="47"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750"/>
                                        <p:tgtEl>
                                          <p:spTgt spid="5"/>
                                        </p:tgtEl>
                                      </p:cBhvr>
                                    </p:animEffect>
                                    <p:anim calcmode="lin" valueType="num">
                                      <p:cBhvr>
                                        <p:cTn id="21" dur="750" fill="hold"/>
                                        <p:tgtEl>
                                          <p:spTgt spid="5"/>
                                        </p:tgtEl>
                                        <p:attrNameLst>
                                          <p:attrName>ppt_x</p:attrName>
                                        </p:attrNameLst>
                                      </p:cBhvr>
                                      <p:tavLst>
                                        <p:tav tm="0">
                                          <p:val>
                                            <p:strVal val="#ppt_x"/>
                                          </p:val>
                                        </p:tav>
                                        <p:tav tm="100000">
                                          <p:val>
                                            <p:strVal val="#ppt_x"/>
                                          </p:val>
                                        </p:tav>
                                      </p:tavLst>
                                    </p:anim>
                                    <p:anim calcmode="lin" valueType="num">
                                      <p:cBhvr>
                                        <p:cTn id="22" dur="75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250"/>
                            </p:stCondLst>
                            <p:childTnLst>
                              <p:par>
                                <p:cTn id="24" presetID="47"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750"/>
                                        <p:tgtEl>
                                          <p:spTgt spid="6"/>
                                        </p:tgtEl>
                                      </p:cBhvr>
                                    </p:animEffect>
                                    <p:anim calcmode="lin" valueType="num">
                                      <p:cBhvr>
                                        <p:cTn id="27" dur="750" fill="hold"/>
                                        <p:tgtEl>
                                          <p:spTgt spid="6"/>
                                        </p:tgtEl>
                                        <p:attrNameLst>
                                          <p:attrName>ppt_x</p:attrName>
                                        </p:attrNameLst>
                                      </p:cBhvr>
                                      <p:tavLst>
                                        <p:tav tm="0">
                                          <p:val>
                                            <p:strVal val="#ppt_x"/>
                                          </p:val>
                                        </p:tav>
                                        <p:tav tm="100000">
                                          <p:val>
                                            <p:strVal val="#ppt_x"/>
                                          </p:val>
                                        </p:tav>
                                      </p:tavLst>
                                    </p:anim>
                                    <p:anim calcmode="lin" valueType="num">
                                      <p:cBhvr>
                                        <p:cTn id="28" dur="75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7" presetClass="entr" presetSubtype="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750"/>
                                        <p:tgtEl>
                                          <p:spTgt spid="7"/>
                                        </p:tgtEl>
                                      </p:cBhvr>
                                    </p:animEffect>
                                    <p:anim calcmode="lin" valueType="num">
                                      <p:cBhvr>
                                        <p:cTn id="33" dur="750" fill="hold"/>
                                        <p:tgtEl>
                                          <p:spTgt spid="7"/>
                                        </p:tgtEl>
                                        <p:attrNameLst>
                                          <p:attrName>ppt_x</p:attrName>
                                        </p:attrNameLst>
                                      </p:cBhvr>
                                      <p:tavLst>
                                        <p:tav tm="0">
                                          <p:val>
                                            <p:strVal val="#ppt_x"/>
                                          </p:val>
                                        </p:tav>
                                        <p:tav tm="100000">
                                          <p:val>
                                            <p:strVal val="#ppt_x"/>
                                          </p:val>
                                        </p:tav>
                                      </p:tavLst>
                                    </p:anim>
                                    <p:anim calcmode="lin" valueType="num">
                                      <p:cBhvr>
                                        <p:cTn id="34" dur="75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3750"/>
                            </p:stCondLst>
                            <p:childTnLst>
                              <p:par>
                                <p:cTn id="36" presetID="47"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750"/>
                                        <p:tgtEl>
                                          <p:spTgt spid="8"/>
                                        </p:tgtEl>
                                      </p:cBhvr>
                                    </p:animEffect>
                                    <p:anim calcmode="lin" valueType="num">
                                      <p:cBhvr>
                                        <p:cTn id="39" dur="750" fill="hold"/>
                                        <p:tgtEl>
                                          <p:spTgt spid="8"/>
                                        </p:tgtEl>
                                        <p:attrNameLst>
                                          <p:attrName>ppt_x</p:attrName>
                                        </p:attrNameLst>
                                      </p:cBhvr>
                                      <p:tavLst>
                                        <p:tav tm="0">
                                          <p:val>
                                            <p:strVal val="#ppt_x"/>
                                          </p:val>
                                        </p:tav>
                                        <p:tav tm="100000">
                                          <p:val>
                                            <p:strVal val="#ppt_x"/>
                                          </p:val>
                                        </p:tav>
                                      </p:tavLst>
                                    </p:anim>
                                    <p:anim calcmode="lin" valueType="num">
                                      <p:cBhvr>
                                        <p:cTn id="40" dur="750" fill="hold"/>
                                        <p:tgtEl>
                                          <p:spTgt spid="8"/>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left)">
                                      <p:cBhvr>
                                        <p:cTn id="44" dur="500"/>
                                        <p:tgtEl>
                                          <p:spTgt spid="43"/>
                                        </p:tgtEl>
                                      </p:cBhvr>
                                    </p:animEffect>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ipe(up)">
                                      <p:cBhvr>
                                        <p:cTn id="48" dur="500"/>
                                        <p:tgtEl>
                                          <p:spTgt spid="44"/>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childTnLst>
                          </p:cTn>
                        </p:par>
                        <p:par>
                          <p:cTn id="53" fill="hold">
                            <p:stCondLst>
                              <p:cond delay="6000"/>
                            </p:stCondLst>
                            <p:childTnLst>
                              <p:par>
                                <p:cTn id="54" presetID="22" presetClass="entr" presetSubtype="1"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wipe(up)">
                                      <p:cBhvr>
                                        <p:cTn id="56" dur="500"/>
                                        <p:tgtEl>
                                          <p:spTgt spid="46"/>
                                        </p:tgtEl>
                                      </p:cBhvr>
                                    </p:animEffect>
                                  </p:childTnLst>
                                </p:cTn>
                              </p:par>
                            </p:childTnLst>
                          </p:cTn>
                        </p:par>
                        <p:par>
                          <p:cTn id="57" fill="hold">
                            <p:stCondLst>
                              <p:cond delay="6500"/>
                            </p:stCondLst>
                            <p:childTnLst>
                              <p:par>
                                <p:cTn id="58" presetID="22" presetClass="entr" presetSubtype="8"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left)">
                                      <p:cBhvr>
                                        <p:cTn id="60" dur="500"/>
                                        <p:tgtEl>
                                          <p:spTgt spid="73"/>
                                        </p:tgtEl>
                                      </p:cBhvr>
                                    </p:animEffect>
                                  </p:childTnLst>
                                </p:cTn>
                              </p:par>
                            </p:childTnLst>
                          </p:cTn>
                        </p:par>
                        <p:par>
                          <p:cTn id="61" fill="hold">
                            <p:stCondLst>
                              <p:cond delay="7000"/>
                            </p:stCondLst>
                            <p:childTnLst>
                              <p:par>
                                <p:cTn id="62" presetID="22" presetClass="entr" presetSubtype="1" fill="hold" grpId="0" nodeType="after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wipe(up)">
                                      <p:cBhvr>
                                        <p:cTn id="64" dur="500"/>
                                        <p:tgtEl>
                                          <p:spTgt spid="74"/>
                                        </p:tgtEl>
                                      </p:cBhvr>
                                    </p:animEffect>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wipe(left)">
                                      <p:cBhvr>
                                        <p:cTn id="68" dur="500"/>
                                        <p:tgtEl>
                                          <p:spTgt spid="75"/>
                                        </p:tgtEl>
                                      </p:cBhvr>
                                    </p:animEffect>
                                  </p:childTnLst>
                                </p:cTn>
                              </p:par>
                            </p:childTnLst>
                          </p:cTn>
                        </p:par>
                        <p:par>
                          <p:cTn id="69" fill="hold">
                            <p:stCondLst>
                              <p:cond delay="8000"/>
                            </p:stCondLst>
                            <p:childTnLst>
                              <p:par>
                                <p:cTn id="70" presetID="22" presetClass="entr" presetSubtype="1" fill="hold" grpId="0" nodeType="after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wipe(up)">
                                      <p:cBhvr>
                                        <p:cTn id="7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3" grpId="0"/>
      <p:bldP spid="44" grpId="0"/>
      <p:bldP spid="45" grpId="0"/>
      <p:bldP spid="46" grpId="0"/>
      <p:bldP spid="73" grpId="0"/>
      <p:bldP spid="74" grpId="0"/>
      <p:bldP spid="75" grpId="0"/>
      <p:bldP spid="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Desktop\新建文件夹\水粉花和蜜蜂\57b1afbc82931-0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55024">
            <a:off x="1901993" y="863238"/>
            <a:ext cx="1555571" cy="94051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Desktop\新建文件夹\水粉花和蜜蜂\57b1afbc82931-0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1470" y="4202887"/>
            <a:ext cx="3936709" cy="4958203"/>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E:\Desktop\新建文件夹\水粉花和蜜蜂\57b1afbc82931-0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3994" y="4099705"/>
            <a:ext cx="2939878" cy="3253984"/>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E:\Desktop\新建文件夹\水粉花和蜜蜂\57b1afbc82931-07.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522" y="310039"/>
            <a:ext cx="2487612" cy="23463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42878" y="1839378"/>
            <a:ext cx="6254790" cy="1200329"/>
          </a:xfrm>
          <a:prstGeom prst="rect">
            <a:avLst/>
          </a:prstGeom>
          <a:noFill/>
        </p:spPr>
        <p:txBody>
          <a:bodyPr wrap="square" rtlCol="0">
            <a:spAutoFit/>
          </a:bodyPr>
          <a:lstStyle/>
          <a:p>
            <a:pPr algn="ctr"/>
            <a:r>
              <a:rPr lang="zh-CN" altLang="en-US" sz="7200" dirty="0" smtClean="0">
                <a:latin typeface=" 汉仪良品线简" panose="00020600040101010101" pitchFamily="18" charset="-122"/>
                <a:ea typeface=" 汉仪良品线简" panose="00020600040101010101" pitchFamily="18" charset="-122"/>
              </a:rPr>
              <a:t>感谢聆听</a:t>
            </a:r>
            <a:endParaRPr lang="zh-CN" altLang="en-US" sz="7200" dirty="0">
              <a:latin typeface=" 汉仪良品线简" panose="00020600040101010101" pitchFamily="18" charset="-122"/>
              <a:ea typeface=" 汉仪良品线简" panose="00020600040101010101" pitchFamily="18" charset="-122"/>
            </a:endParaRPr>
          </a:p>
        </p:txBody>
      </p:sp>
      <p:sp>
        <p:nvSpPr>
          <p:cNvPr id="9" name="TextBox 8"/>
          <p:cNvSpPr txBox="1"/>
          <p:nvPr/>
        </p:nvSpPr>
        <p:spPr>
          <a:xfrm>
            <a:off x="3327851" y="3457226"/>
            <a:ext cx="5884844" cy="307777"/>
          </a:xfrm>
          <a:prstGeom prst="rect">
            <a:avLst/>
          </a:prstGeom>
          <a:noFill/>
        </p:spPr>
        <p:txBody>
          <a:bodyPr wrap="square" rtlCol="0">
            <a:spAutoFit/>
          </a:bodyPr>
          <a:lstStyle/>
          <a:p>
            <a:pPr algn="ctr"/>
            <a:r>
              <a:rPr lang="zh-CN" altLang="en-US" sz="1400" dirty="0" smtClean="0">
                <a:latin typeface=" 汉仪良品线简" panose="00020600040101010101" pitchFamily="18" charset="-122"/>
                <a:ea typeface=" 汉仪良品线简" panose="00020600040101010101" pitchFamily="18" charset="-122"/>
              </a:rPr>
              <a:t>演讲辩论 </a:t>
            </a:r>
            <a:r>
              <a:rPr lang="en-US" altLang="zh-CN" sz="1400" dirty="0" smtClean="0">
                <a:latin typeface=" 汉仪良品线简" panose="00020600040101010101" pitchFamily="18" charset="-122"/>
                <a:ea typeface=" 汉仪良品线简" panose="00020600040101010101" pitchFamily="18" charset="-122"/>
              </a:rPr>
              <a:t>| </a:t>
            </a:r>
            <a:r>
              <a:rPr lang="zh-CN" altLang="en-US" sz="1400" dirty="0" smtClean="0">
                <a:latin typeface=" 汉仪良品线简" panose="00020600040101010101" pitchFamily="18" charset="-122"/>
                <a:ea typeface=" 汉仪良品线简" panose="00020600040101010101" pitchFamily="18" charset="-122"/>
              </a:rPr>
              <a:t>品牌宣讲 </a:t>
            </a:r>
            <a:r>
              <a:rPr lang="en-US" altLang="zh-CN" sz="1400" dirty="0" smtClean="0">
                <a:latin typeface=" 汉仪良品线简" panose="00020600040101010101" pitchFamily="18" charset="-122"/>
                <a:ea typeface=" 汉仪良品线简" panose="00020600040101010101" pitchFamily="18" charset="-122"/>
              </a:rPr>
              <a:t>| </a:t>
            </a:r>
            <a:r>
              <a:rPr lang="zh-CN" altLang="en-US" sz="1400" dirty="0" smtClean="0">
                <a:latin typeface=" 汉仪良品线简" panose="00020600040101010101" pitchFamily="18" charset="-122"/>
                <a:ea typeface=" 汉仪良品线简" panose="00020600040101010101" pitchFamily="18" charset="-122"/>
              </a:rPr>
              <a:t>工作汇报 </a:t>
            </a:r>
            <a:r>
              <a:rPr lang="en-US" altLang="zh-CN" sz="1400" dirty="0" smtClean="0">
                <a:latin typeface=" 汉仪良品线简" panose="00020600040101010101" pitchFamily="18" charset="-122"/>
                <a:ea typeface=" 汉仪良品线简" panose="00020600040101010101" pitchFamily="18" charset="-122"/>
              </a:rPr>
              <a:t>| </a:t>
            </a:r>
            <a:r>
              <a:rPr lang="zh-CN" altLang="en-US" sz="1400" dirty="0" smtClean="0">
                <a:latin typeface=" 汉仪良品线简" panose="00020600040101010101" pitchFamily="18" charset="-122"/>
                <a:ea typeface=" 汉仪良品线简" panose="00020600040101010101" pitchFamily="18" charset="-122"/>
              </a:rPr>
              <a:t>论文答辩</a:t>
            </a:r>
            <a:endParaRPr lang="zh-CN" altLang="en-US" sz="1400" dirty="0">
              <a:latin typeface=" 汉仪良品线简" panose="00020600040101010101" pitchFamily="18" charset="-122"/>
              <a:ea typeface=" 汉仪良品线简" panose="00020600040101010101" pitchFamily="18" charset="-122"/>
            </a:endParaRPr>
          </a:p>
        </p:txBody>
      </p:sp>
      <p:sp>
        <p:nvSpPr>
          <p:cNvPr id="10" name="TextBox 9"/>
          <p:cNvSpPr txBox="1"/>
          <p:nvPr/>
        </p:nvSpPr>
        <p:spPr>
          <a:xfrm>
            <a:off x="3327851" y="4111972"/>
            <a:ext cx="5884844" cy="307777"/>
          </a:xfrm>
          <a:prstGeom prst="rect">
            <a:avLst/>
          </a:prstGeom>
          <a:noFill/>
        </p:spPr>
        <p:txBody>
          <a:bodyPr wrap="square" rtlCol="0">
            <a:spAutoFit/>
          </a:bodyPr>
          <a:lstStyle/>
          <a:p>
            <a:pPr algn="ctr"/>
            <a:r>
              <a:rPr lang="zh-CN" altLang="en-US" sz="1400" dirty="0" smtClean="0">
                <a:latin typeface=" 汉仪良品线简" panose="00020600040101010101" pitchFamily="18" charset="-122"/>
                <a:ea typeface=" 汉仪良品线简" panose="00020600040101010101" pitchFamily="18" charset="-122"/>
              </a:rPr>
              <a:t>汇报</a:t>
            </a:r>
            <a:r>
              <a:rPr lang="zh-CN" altLang="en-US" sz="1400" smtClean="0">
                <a:latin typeface=" 汉仪良品线简" panose="00020600040101010101" pitchFamily="18" charset="-122"/>
                <a:ea typeface=" 汉仪良品线简" panose="00020600040101010101" pitchFamily="18" charset="-122"/>
              </a:rPr>
              <a:t>人</a:t>
            </a:r>
            <a:r>
              <a:rPr lang="zh-CN" altLang="en-US" sz="1400" smtClean="0">
                <a:latin typeface=" 汉仪良品线简" panose="00020600040101010101" pitchFamily="18" charset="-122"/>
                <a:ea typeface=" 汉仪良品线简" panose="00020600040101010101" pitchFamily="18" charset="-122"/>
              </a:rPr>
              <a:t>：泡泡糖</a:t>
            </a:r>
            <a:r>
              <a:rPr lang="en-US" altLang="zh-CN" sz="1400" smtClean="0">
                <a:latin typeface=" 汉仪良品线简" panose="00020600040101010101" pitchFamily="18" charset="-122"/>
                <a:ea typeface=" 汉仪良品线简" panose="00020600040101010101" pitchFamily="18" charset="-122"/>
              </a:rPr>
              <a:t>PPT</a:t>
            </a:r>
            <a:endParaRPr lang="zh-CN" altLang="en-US" sz="1400" dirty="0">
              <a:latin typeface=" 汉仪良品线简" panose="00020600040101010101" pitchFamily="18" charset="-122"/>
              <a:ea typeface=" 汉仪良品线简" panose="00020600040101010101" pitchFamily="18" charset="-122"/>
            </a:endParaRPr>
          </a:p>
        </p:txBody>
      </p:sp>
      <p:cxnSp>
        <p:nvCxnSpPr>
          <p:cNvPr id="4" name="直接连接符 3"/>
          <p:cNvCxnSpPr/>
          <p:nvPr/>
        </p:nvCxnSpPr>
        <p:spPr>
          <a:xfrm>
            <a:off x="2860800" y="3055407"/>
            <a:ext cx="6906814" cy="0"/>
          </a:xfrm>
          <a:prstGeom prst="line">
            <a:avLst/>
          </a:prstGeom>
          <a:ln w="76200" cmpd="dbl">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051" name="Picture 3" descr="E:\Desktop\新建文件夹\水粉花和蜜蜂\57b1afbc82931-0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31510" y="3210527"/>
            <a:ext cx="1469912" cy="131150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Desktop\新建文件夹\水粉花和蜜蜂\57b1afbc82931-08.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538" y="2497287"/>
            <a:ext cx="3462338"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75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54"/>
                                        </p:tgtEl>
                                        <p:attrNameLst>
                                          <p:attrName>style.visibility</p:attrName>
                                        </p:attrNameLst>
                                      </p:cBhvr>
                                      <p:to>
                                        <p:strVal val="visible"/>
                                      </p:to>
                                    </p:set>
                                    <p:anim calcmode="lin" valueType="num">
                                      <p:cBhvr additive="base">
                                        <p:cTn id="7" dur="500" fill="hold"/>
                                        <p:tgtEl>
                                          <p:spTgt spid="2054"/>
                                        </p:tgtEl>
                                        <p:attrNameLst>
                                          <p:attrName>ppt_x</p:attrName>
                                        </p:attrNameLst>
                                      </p:cBhvr>
                                      <p:tavLst>
                                        <p:tav tm="0">
                                          <p:val>
                                            <p:strVal val="#ppt_x"/>
                                          </p:val>
                                        </p:tav>
                                        <p:tav tm="100000">
                                          <p:val>
                                            <p:strVal val="#ppt_x"/>
                                          </p:val>
                                        </p:tav>
                                      </p:tavLst>
                                    </p:anim>
                                    <p:anim calcmode="lin" valueType="num">
                                      <p:cBhvr additive="base">
                                        <p:cTn id="8" dur="500" fill="hold"/>
                                        <p:tgtEl>
                                          <p:spTgt spid="205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53"/>
                                        </p:tgtEl>
                                        <p:attrNameLst>
                                          <p:attrName>style.visibility</p:attrName>
                                        </p:attrNameLst>
                                      </p:cBhvr>
                                      <p:to>
                                        <p:strVal val="visible"/>
                                      </p:to>
                                    </p:set>
                                    <p:anim calcmode="lin" valueType="num">
                                      <p:cBhvr additive="base">
                                        <p:cTn id="12" dur="500" fill="hold"/>
                                        <p:tgtEl>
                                          <p:spTgt spid="2053"/>
                                        </p:tgtEl>
                                        <p:attrNameLst>
                                          <p:attrName>ppt_x</p:attrName>
                                        </p:attrNameLst>
                                      </p:cBhvr>
                                      <p:tavLst>
                                        <p:tav tm="0">
                                          <p:val>
                                            <p:strVal val="#ppt_x"/>
                                          </p:val>
                                        </p:tav>
                                        <p:tav tm="100000">
                                          <p:val>
                                            <p:strVal val="#ppt_x"/>
                                          </p:val>
                                        </p:tav>
                                      </p:tavLst>
                                    </p:anim>
                                    <p:anim calcmode="lin" valueType="num">
                                      <p:cBhvr additive="base">
                                        <p:cTn id="13" dur="500" fill="hold"/>
                                        <p:tgtEl>
                                          <p:spTgt spid="205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052"/>
                                        </p:tgtEl>
                                        <p:attrNameLst>
                                          <p:attrName>style.visibility</p:attrName>
                                        </p:attrNameLst>
                                      </p:cBhvr>
                                      <p:to>
                                        <p:strVal val="visible"/>
                                      </p:to>
                                    </p:set>
                                    <p:anim calcmode="lin" valueType="num">
                                      <p:cBhvr additive="base">
                                        <p:cTn id="17" dur="500" fill="hold"/>
                                        <p:tgtEl>
                                          <p:spTgt spid="2052"/>
                                        </p:tgtEl>
                                        <p:attrNameLst>
                                          <p:attrName>ppt_x</p:attrName>
                                        </p:attrNameLst>
                                      </p:cBhvr>
                                      <p:tavLst>
                                        <p:tav tm="0">
                                          <p:val>
                                            <p:strVal val="#ppt_x"/>
                                          </p:val>
                                        </p:tav>
                                        <p:tav tm="100000">
                                          <p:val>
                                            <p:strVal val="#ppt_x"/>
                                          </p:val>
                                        </p:tav>
                                      </p:tavLst>
                                    </p:anim>
                                    <p:anim calcmode="lin" valueType="num">
                                      <p:cBhvr additive="base">
                                        <p:cTn id="18" dur="500" fill="hold"/>
                                        <p:tgtEl>
                                          <p:spTgt spid="205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055"/>
                                        </p:tgtEl>
                                        <p:attrNameLst>
                                          <p:attrName>style.visibility</p:attrName>
                                        </p:attrNameLst>
                                      </p:cBhvr>
                                      <p:to>
                                        <p:strVal val="visible"/>
                                      </p:to>
                                    </p:set>
                                    <p:anim calcmode="lin" valueType="num">
                                      <p:cBhvr additive="base">
                                        <p:cTn id="22" dur="500" fill="hold"/>
                                        <p:tgtEl>
                                          <p:spTgt spid="2055"/>
                                        </p:tgtEl>
                                        <p:attrNameLst>
                                          <p:attrName>ppt_x</p:attrName>
                                        </p:attrNameLst>
                                      </p:cBhvr>
                                      <p:tavLst>
                                        <p:tav tm="0">
                                          <p:val>
                                            <p:strVal val="0-#ppt_w/2"/>
                                          </p:val>
                                        </p:tav>
                                        <p:tav tm="100000">
                                          <p:val>
                                            <p:strVal val="#ppt_x"/>
                                          </p:val>
                                        </p:tav>
                                      </p:tavLst>
                                    </p:anim>
                                    <p:anim calcmode="lin" valueType="num">
                                      <p:cBhvr additive="base">
                                        <p:cTn id="23" dur="500" fill="hold"/>
                                        <p:tgtEl>
                                          <p:spTgt spid="205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2050"/>
                                        </p:tgtEl>
                                        <p:attrNameLst>
                                          <p:attrName>style.visibility</p:attrName>
                                        </p:attrNameLst>
                                      </p:cBhvr>
                                      <p:to>
                                        <p:strVal val="visible"/>
                                      </p:to>
                                    </p:set>
                                    <p:anim calcmode="lin" valueType="num">
                                      <p:cBhvr additive="base">
                                        <p:cTn id="27" dur="500" fill="hold"/>
                                        <p:tgtEl>
                                          <p:spTgt spid="2050"/>
                                        </p:tgtEl>
                                        <p:attrNameLst>
                                          <p:attrName>ppt_x</p:attrName>
                                        </p:attrNameLst>
                                      </p:cBhvr>
                                      <p:tavLst>
                                        <p:tav tm="0">
                                          <p:val>
                                            <p:strVal val="#ppt_x"/>
                                          </p:val>
                                        </p:tav>
                                        <p:tav tm="100000">
                                          <p:val>
                                            <p:strVal val="#ppt_x"/>
                                          </p:val>
                                        </p:tav>
                                      </p:tavLst>
                                    </p:anim>
                                    <p:anim calcmode="lin" valueType="num">
                                      <p:cBhvr additive="base">
                                        <p:cTn id="28" dur="500" fill="hold"/>
                                        <p:tgtEl>
                                          <p:spTgt spid="205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051"/>
                                        </p:tgtEl>
                                        <p:attrNameLst>
                                          <p:attrName>style.visibility</p:attrName>
                                        </p:attrNameLst>
                                      </p:cBhvr>
                                      <p:to>
                                        <p:strVal val="visible"/>
                                      </p:to>
                                    </p:set>
                                    <p:anim calcmode="lin" valueType="num">
                                      <p:cBhvr additive="base">
                                        <p:cTn id="32" dur="500" fill="hold"/>
                                        <p:tgtEl>
                                          <p:spTgt spid="2051"/>
                                        </p:tgtEl>
                                        <p:attrNameLst>
                                          <p:attrName>ppt_x</p:attrName>
                                        </p:attrNameLst>
                                      </p:cBhvr>
                                      <p:tavLst>
                                        <p:tav tm="0">
                                          <p:val>
                                            <p:strVal val="#ppt_x"/>
                                          </p:val>
                                        </p:tav>
                                        <p:tav tm="100000">
                                          <p:val>
                                            <p:strVal val="#ppt_x"/>
                                          </p:val>
                                        </p:tav>
                                      </p:tavLst>
                                    </p:anim>
                                    <p:anim calcmode="lin" valueType="num">
                                      <p:cBhvr additive="base">
                                        <p:cTn id="33" dur="500" fill="hold"/>
                                        <p:tgtEl>
                                          <p:spTgt spid="2051"/>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childTnLst>
                          </p:cTn>
                        </p:par>
                        <p:par>
                          <p:cTn id="40" fill="hold">
                            <p:stCondLst>
                              <p:cond delay="3650"/>
                            </p:stCondLst>
                            <p:childTnLst>
                              <p:par>
                                <p:cTn id="41" presetID="22" presetClass="entr" presetSubtype="8"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par>
                          <p:cTn id="44" fill="hold">
                            <p:stCondLst>
                              <p:cond delay="4150"/>
                            </p:stCondLst>
                            <p:childTnLst>
                              <p:par>
                                <p:cTn id="45" presetID="42"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5150"/>
                            </p:stCondLst>
                            <p:childTnLst>
                              <p:par>
                                <p:cTn id="51" presetID="42"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DCCAA30-42F2-4306-80F7-8269839B91F8"/>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QBl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EAZVIv6YZjj0EAAA0EwAAJwAAAHVuaXZlcnNhbC9mbGFzaF9wdWJsaXNoaW5nX3NldHRpbmdzLnhtbNVYX3MaNxB/51NorpPHgJ3areMBPNg+xkwwULjUyRMj7hZOtU66SjoIeeqn6QfrJ+kKGXzYji3ckmmHYeBWu7/9L62ufvYl42QOSjMpGsFh9SAgIGKZMDFrBB+j9tuTgGhDRUK5FNAIhAzIWbNSz4sJZzodgTHIqgnCCH2am0aQGpOf1mqLxaLKdK7squSFQXxdjWVWyxVoEAZULed0iT9mmYMO7hA8APCbSXEn1qxUCKk7pGuZFBwIS9BywaxTlLc51WlQc2wTGt/OlCxEciG5VETNJo3gh5OW/ax5HNQly0DYmOgmEi3ZnNIkYdYKykfsK5AU2CxFcw8PjgKyYIlJG8G7IwuD7LXHMCtw5zu1MBcSgyDMHX4GhibUUPfoFCqYgsJsgG4aVQCCbtFKnAa+mA3BkZKloBmLI1whNlSN4DIaD8N2OAx7F+H447DrTPWWiDpRN/SSGQzDUdiLwuH4vNPfUeI1WsLrVqe7o8xNeD7qRLtq6rWudxUZXPV7fjJXnwfhsNvpfRhH/X436gzupVapLyW5XtuulzrWlSzUVlWs22yQSiMfFIcGg23OqZpBJNsMq3hKuYaA/JbD7JeCcmaWtrJxN7gFyFs6h9gMbdk2AluKwT2cA0TTUFmpJ443PfH+aMv7mlNf8uxpQ+vUGBqn2D9mXf5lypprKsVW5dtnMpE82bgE2QSSHs2gtCuMbploI+dhQKaYCI7OthSjPCDMoPPxRlgXE22YWe0+7TInQSzcJoFcjx4FI06pQhd1mX4Xd9v6cTMUCblUdIFbm4uHI3+LfQDCh+0KY89t/EH5sIeK6h04SYtzH+bhuhJ9mK+pugVFIim5F/9gXSukI6bSy/aMMi+7b2CimQEf1nPmpfpGFjwhS1kQzm6BGEnQ+iLDfymQ8klApkpmKyoeVoZozrCu5gwWkJz5KPqMKrICJfFkzDkYp+H3gn0lE5hKhbhA51hsSGfa4Vd3As6p1vegdG3jm1G3cxmOO73L8NMb6yBN5hTPpt3Asa0hy81e8OmSCGnWchiOmBZYyzYpCUtWaz6+VV+fBs2ygrs0/9vJKEHvMSX70bJLYl60wFttSuerRrTNtYLGFmSYEoeJCzEeCkwU4AsYU0Gk4EtCY9zytG3rOZOFRoprYAetX2+hkydMrJ5meIChRpWA8oI8OHz349HxTz+fvD+t1v7648+3zwrdjSUDTq06N5dcPDsDeks+mDdfkPvmBOktt6ulz0yT3pJPzJTesg8nS2/BR/PlC5LPTJmb+ezxAFOv2cHq6TlrNRD+F8csDNKvPk3SCz9FXv0Zjrzg+j5c/Q+e05SdGAalacHLBDxhZm7HxDOGswwnm+S77Rf7qepXVOY/ugG4st5PZfqG+Tt34//GZfe0uQxv3X43N8rttyx2JWOCZRgIe6RuXs00j48O8D795FKlgmjbb7qalb8BUEsDBBQAAgAIAEQBlUjYxnWJuAIAAE8KAAAhAAAAdW5pdmVyc2FsL2ZsYXNoX3NraW5fc2V0dGluZ3MueG1slVZtb9owEP6+X4HYd9K90kkpEqVMqtSt1Vr1u5MciYVjR7ZDx7+fz7EbGwhkWJXw3fOcz+fnjqZqS/niw2SS5oIJ+QxaU14qtHjbhBY306zVWvBZLrgGrmdcyJqw6eLjT/tJE4u8xBI7kGM5G5JDf8zcfsZQ3Bnf5riGCLmoG8L3D6IUs4zk21KKlhcXU6v2DUhG+dYgr37MV+vBAxhV+l5DHeW0vsY1jtJIUAowpe9rXBdZjGTA/ElX9jOS0x91/vYHtB1VVFva8hOuIVpDSoiLfL3ENYznJnr8KnNc5wka/moD/fIZ1yCUkT3IOPjdV1yDDNG0zf9opJGixILGnPOP+M5hghSm/TCrK1wXCXghPOjiK7jy2LveBSD3Nez7FNtVCvaEdT0YCPjoGYOFli2kid91PlWJt8dWm/6AxYYwZQChqQc9maSfSKt8mNjW4/7AG+VFAHKGHvEqWFvDqss3AMb2Hr9a3dpREeb3bgsSlLBzxiDD3tgjf5uyHiEDY498ZrSAR872R/BDT8fxT3xL3GOer77xAidm6+vld96LJz1g46rgaGfwmFoUsFCYzgutAV8tTaytSyk5yinlZEdLoqngvxCX7e1lVJocOJzSTusq1VQzOCU3m6MZ0uF72f1lNXa/Cf3duv1EmxF+MyVak7yqzW+Smk4cz/SICTNNTjNwSBo4yHu+ESM5NZFbkC9CsLGncKEhxNprD4FF11hD8DQJSpAmp2ucuiCnis/bOgO5Nm9GwYsmtnW4ipYVM3/6lcIbFDFhwNkxdWXCcULfNRkYnACAyLzyiu02nadumaYMduD7PjDYCw/dLFVGoUNiW+oH2OhQbs4ySo9uTPRCCXGx4wTh1eQl4oETOmLJu8Cx5jXJlL1Z1PV+APeRo5HsJxlKLxxidu+UFAU2/uMKGiP+I/kPUEsDBBQAAgAIAEQBlUj9pNYkEAQAAEUSAAAmAAAAdW5pdmVyc2FsL2h0bWxfcHVibGlzaGluZ19zZXR0aW5ncy54bWzNWFFzGjcQfvev0Fwnj+Hs1GkdD+DB5jxmgoHCpU6eGHG3cKp10kXSQchTf01/WH9JVwgw2A4WHjvTYTz4Vrvf7mp3pe+onn3LOZmC0kyKWnBUOQwIiESmTExqwaf48u1JQLShIqVcCqgFQgbkrH5QLcoRZzobgDGoqgnCCH1amFqQGVOchuFsNqswXSi7KnlpEF9XEpmHhQINwoAKC07n+GXmBehgieABgH+5FEuz+sEBIVWHdC3TkgNhKUYumE2K8iuT8yB0WiOa3E6ULEV6IblURE1GteCXk4b9rHQcUpPlIOyW6DoKrdic0jRlNgjKB+w7kAzYJMNojw6PAzJjqclqwbtjC4Pq4UOYBbhLnVqYC4l7IMwSPwdDU2qoe3QOFYxBYTFA140qAUG3ZBuaBr6ZtcCJ0rmgOUtiXCF2p2pBMx72o8uoH3UuouGnftuF6m0Rt+J25GXT60eDqBNH/eF5q7unxXO8RNeNVntPm5vofNCK9/XUaVzva9K76nb8bK6+9KJ+u9X5OIy73Xbc6t1ZLUq/UeRquN0vVewrWaqtrlhNWS+TRt5rDg0Gp5xTNYFYXjLs4jHlGgLyVwGTP0rKmZnbzsbD4BagaOgCEtO3bVsLbCsGd3AOEENDZxsz8X49Ex+Ot7IPnfuNzB4PtEqNoUmG82NW7b8pWWmNpdjqfPtMRpKn65TGuNMcs2koRnlAmMHskvWqsXtgLhnHGljbo8pYmAfpJRlVGLTelC930g5zUo9ESpqKzvCschk68Y/UeyB81K5wN7ndUVA+6pGieg9N0uDcR7m/6i0f5WuqbkGRWErupd9bVZ+0xFh6xZ5T5hX3DYw0M+Cjes68XN/IkqdkLkvC2S0QIwlGX+b4XwZk82wnYyXzhZRTbYjmLAUyZTCD9MzH0Rd0kZdoiVddwcE4D19L9p2MYCwV4gKdYrOhnGmHX9kLuKBa34HSVYxvBu1WMxq2Os3o8xubIE2nFG+b/cBxUCEvzKvg0zkR0qzscDsSWmIv26KkLF2s+eRWeX4ZNMtL7sr80sXYgH7FkryOl30K82QE3m4zOl0Moh2uBTSOIMOSOExcSPBQZ6IEX8CECiIFnxOa4JGn7VhPmSw1StwAO2j9/AidPWFi8TRBnooeVQrKC/Lw6N2vx+9/+/3kw2kl/Pfvf97uNFoSjR6n1p1jGhc7WZ235T0G+YTdDzmht92+ke7gh96Wj7BEb9v7XNHb8AFjfMJyB29cM66HBKYaWrrzOHNaULyfQ5ww7T992r4TfY69Ji4aeMF1fbS6Hz35keUAvY373ysEvDMm7gzEW4OzHLlK+tNOgNfp02f02m6W7jrxhXrNd+NeemL+v0m4p/VL5dZb5PrNbPvXigOUb//0Uz/4D1BLAwQUAAIACABEAZVIWa6DGqEBAAAsBgAAHwAAAHVuaXZlcnNhbC9odG1sX3NraW5fc2V0dGluZ3MuanONlE1vwjAMhu/8iiq7Toh9wnZDg0lIHCaN27RDKKZUpHGUhA6G+O+rw1fTpoP40rx9+jp25WxbUbFYzKLXaOue3f7D3zsNSLN6Bbe+Lhr0jHRmRDqDSZqBSCWwCpIfPz3JuzMRMmbSmU43n2RrSn4M6c2cC1PGVcBCBzQT0PKA9hPQ1qHEv15lh6r2FZXaPF1Zi7Ido7QgbVuizrhj2M27W+UCKzDmoC+gcx6DZ9p1q4k8Oz51KcpcjJnicjPGBNtTHi8TjSs5a8q/2CjQxQ9f7oHOS/dt6NmJ1NiRhayaeNijaCaVBmPgkPd5SBGEBZ+CKPl23PoH9YzrBVXoPDWpPdL9O4oyrXgCtS71+hQ+JguvWje7FHXOwtruiYd7Co8QfAO6ZjV4pPBAVCt1xQ9UGhPqSA2t9/yECuSzVCaH1B2KIEeHJdum7p0LdccfMG+EsDJCi8BEZk0XxxVTb4ODaypZx6GZFyExlBcDmgp9nJ9E7zS2eo3Q/iti3FoeL7LidihuRuo4mOIZ9EjOkYSM6yXoCaIo6vm+dHL/ct61dn9QSwMEFAACAAgARAGV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RAGVSJQTsyJpAAAAbgAAABwAAAB1bml2ZXJzYWwvbG9jYWxfc2V0dGluZ3MueG1sDcwxDoMwDEDRnVNY3int1oHAxlaW0gNYxEWRHBuRgOD2ZPvD02/7MwocvKVg6vD1eCKwzuaDLg5/01C/EVIm9SSm7FANoe+qVmwm+XLOBSZYhS7eJo4lMo8Uixx2EajhU17/wB6brro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EQBlUg129mtaAEAAPMCAAApAAAAdW5pdmVyc2FsL3NraW5fY3VzdG9taXphdGlvbl9zZXR0aW5ncy54bWyNUttqGzEQfc9XiPyAJY1uC1uDrsWQh0IT8rz1qmGJoy0rhYSij682rXHcurSap5lz5gwzOn1+nJJ9zmV+mr4PZZrT51jKlB7y9gqhfj8f5uXTEnMseXOq3E9pnF926eu81lo1lyGNwzLaFc1bjMLbQ0pq5VTLmGEUSeapV8h5bhvWgevANsxRYvvNbxI/dZe4j6lcVu03Z+ifDbuU41J2aYyvWzhnv4fON/i4DOPUeHkr2Br1OLU6tgZihEvuK9UAIJDljjhcpeykJshjxjFUoyhQQIRz0olKJOXQstCJpsJ8JxCTjFFXqaetG2ltHLVVQkeIbtO86mwNwUiMESEEmKtcQDAYNTY0DQ1qPSA4MCCqNpooQMEGE1j1zgvLkaJeYFyZMYDx6bin7d6f61T973WO5/yH4MUvuIiu3tpcMFe/f16WRr6NT98OQ4noy5DjbvxwHe5ubq5/efLNv0fGatS28V99/QNQSwMEFAACAAgARAGVSIKnTx7dFQAAISYAABcAAAB1bml2ZXJzYWwvdW5pdmVyc2FsLnBuZ+1aa1hSWdtGs+kwlVO9TdNJRqthxkpnbPCMzpRmTQlTjXlCnUbN1wxUFMkD4nQcO1E5SqbAlI1mimQqIIg61YSGypgHUkBURNQtkiIiIvJta77rfa/re3981/f36wcXrM2997qfe+3nXs/ae2V/j/RbvXLzSggEsvrQQZ9jEMiSBAjEcmz5B+CR5B9ZB8Avi6RjfvsgFW1bR8GGVcy3/t9CIJXkD+dPLgXbKxIOBidBIGueLX4sBPEPoyCQnaxDPt/+cDZcLQu7WoPvESRG5Dg2buzH9h+oXj/hO3Ri6Qrfi//ccvJn2w23sZsu/qPGdt3Qgfyl52z3ffvA49Knv2KU+3ul+niutcaMTyvPh1vHnboxmfT0cnCSFzMJQZXXdKPFYX7CNwOXoTZ884LRT8PX91US+lKXQSBZu35A5DkfLmI887OgZMueggzR9OqQ1QIL/R/LoNV7LSGQBNOrM2CTbp4voVqAZxRsV6dQmEjwH2lGLJvXR9TLUuzA81z8etUVWMvFX+Qs3s9TqEv1b55+qP4a6832hkB4yzlbmlbMwwokUEhWmMPOfpv08UoPT700CfmNY789sp+k58mJLaHx/K629C2Fyjn+9KvDAm3DTG+ceno/74rEm9wRQ0stpuZN8oqpnwH8cUUeMZgecUIlE93Go8XqVZAEG8q6BIKcqG8/b+01236oa4m1Z0Ky2aSHAsOqqMBESzNfQ9S4Vq+3NximO1BQcroyN7DXwHx2HIXAx8LEtVhjOXDdpc+VpmctQ9tUVV7vnadNqojjp3qEfXp4/wQom4JYJnfcnHD5dQQkaz+3OktCs1L6vKk3TnjcOI/3LOE9ypJ88N3gnvbqGzyk8YDYayYscPhQS0pHxcuApWgbugTyUrPhEDBL3Ob+i30fN1Zl2w/Jil3zccKt9c/de75rkiWJEALtAeS6uPojQg0cgyjNmGqGeW+GGh4wi5V6PE9XkeGg8tHc8rNxo8EkrRx3N0ZizXiqXv19xa7+qfQXKhzRSf8MuvDmLPqcpwJXG5W2pyAWHp85nFN+Ny+S5RBIn4rOt4okzrGRoZRSk2csQkJsne3i0tALSkeSoT3tiYm0oKVDeZn5LsLONIW9pf6RpQOZgXnYpTi1jS74QWbWupYKgma+0ioTwwGhqFcvDc9vwJa0hALZabvxQPMscrhMzZwqJbEnXuvdosL8Zn7nQS0gaPb5jItOOKdfc9jusUgrBmw+ThodQk3oCuTgjuVGJ9UOC6vhdafr0Td6U8AImcOtaU/U8+HGm+qAh9QY+em+/ZxHWUJ5mvL1rz7+YeIr+YUZMSEV6fs+u5czasgfhe+haPd2LMyrvKFmmjA40+Szq+M0oub6NWH1OKq4q65mAd0Xg6hhwkWnwwIdVNxTpKqM+7slbdUtVbT5mJBhBkCN7Qn3975QtpJzJpJ4bThmQrOJLkC9UOJsrGvQNxLzGLG1hf1lJoZu2DW6NoRgCgdKBZHY81gEL9mCgmeS1eVF3VR1jKwEcTlqmy7jI8kvSyGcLxzg/bhXOTlFTbw+/L4IGNHtqD08vlj1/AvYYfyxANyrXEN3ogGReEdY03Y3zwD47AHKDHZCjDg3WsSLv5wcYMHO/eYRqm3dF3FHdiY4IWDPd8L4G1yCvWB/4QsoR0Sz+Npy9sK9m+VFwwxdp6a20KAPFnGZVHwYoDy7YFB5X3lyjUl8qYRvLnqauI3QU+HUP8VhoOqm9upN1+QvDl88EdVzrUyYuqorw4AAWhQxfMehyjuTNTceqrLByKIaWBaUxA3xOyvv4DXGrcfW3jGw9SdBCxj6NOJeS3bvHDad+pvSJ25XR9J9NIyIt7yT8xDe9F0mU8mShKlEnsATiVyYqsfwaMLFUA60dDtX2N92wubONk9fiLDbBTAev5xtyUFVsoTKKCLvetMUoOwVtBDydGcYQG+4fje0tnCypkKHa+bgodYD9kscBo6Tu+ZbJltmuWZVPe11qeCgzf7awljd61L8gUxRWjeqYruwu8C2rKWDEUPZXUXcGiOdOduVEU3Nk+9FUKpkIc7G20QRZxxwXmkBwZ47b1qNRl4Yo2oK/3GKBs/A1eaV0uEVfflkq+N71gfHXJdgCYhgCW1EuSPZiMwoVu1QexpPaG2e+q/izFlhqTDBjoE8VNvpsE0UiQcgUvqE+YY3O+Wn5GV5AGmsbjyGaazIEs6xSdo8VD9L4SAJ+AAd1qb4tP22fG+9ZYyp2h5Xt5fUGkg5zHCZCipVSBELOO/maVD5M1DxLXx8vNnTHCWtF9n2kHvF44HDzQtMoQVEarXsQ07hqugM/lVqzjOdz2nEPWH2qzRcoKZP7D42tBt2Ip/NysV3NqP9JRsSgv2KY+rn+MggUVW8zmgrfZ4lzE7PK1VQ/imEYVbcvYAs7pI/6arLh2lj6ltyYg35cv0KztwOjSfQE8LUpLmlLEXv6B7zKjQdfN5ddxnXZUExpk+odC98XgQ2RvfOvW5S7i5Q0Ay42uI/U/g1tK0dukkK3YAQ8EJFDmGNGHFYQwy0aqGch+3oxaoj1fEV6WoUo4gGhUCwtw+v4BT+0NXcYQ/zdcsWKo8wmbA/N/vm5+X8fpdF+3J4yA12As5APj9dezdPWcW/S9MxQW+cP43Ib5gx1BlTPgc9nR55/KvOZl1f5mAAyZwLecR5FFuL7rh/A7Pj7OmMcw9ZEkwkv9W+xX6V6AmNoZvDMtPzmKbWWXyYAdF+QoLAeFAG7LFm3VcFgqBM5tnm2bRVQzjQ44LKBMkzjh32f73k9ln9kMmEeI1OssNEDjKFewrDA5m2JljvAlSkOpm5a8B0GDxmeUOI3wB7I0VjSRBIytoEl5vrZ1HO/3Pis5KuHrJayGlVW0MaHSzXQCA/LrcAp+EvL2QtgUA+2dcITrCrwDkBArn0EVhXQPYvdwVnXNuJNF1XIBlscwxWWyGQxo/+12e+h7+Hv4e/h7+Hv4e/h7+Hv4e/h7+Hv4e/h7+H/3+FE/jaNg8/yOLz6/9LR78kLZVK4huI0+NVIhvEwqzCz9p7/k07pWFeuQVmzDUJM0+ReAB4GZc/0jJlVAnylolMN43HxLgvE9UFF+dpuhG+M+abq3HDWenaVhdy/UwNs8Yj/Xg0qUou01lAsoDpOYApf23t62Cn6q/FyvDh0bRYYiVZWmxEm6vckxoRpukO9Zq+5B7NxBy6c6/IM6m8gKXrP29tw5/pjYNuMT/90HErYuZ1pICWMdVM9lclhKcqc8k3TEkiBEFQrUtpzgCqA7BVdzUMdh83MuS6XJ8iw0Nrr2EKneXbyZ64QV3dQx31T+HZW+6akvGZJVkFO6BO6BdAo7+uCGp6yO8ra+nYk75liMUft77dtjXhOOBqlIXRrzZlv5ER5MSMY1J/Ode8YPR2dpikTGZf5Oj70skkrErxJW58PdZt2NrzTaPfWsrBRxK7CZ6mnjpJVU7tFZ6qv5tn9L3/ecfYFPdMCY+MfuGMvOsohgMioluHWOkgvOddK+LqU3HVUIh0R+ozdbsfFEMXxudMcJncaGyO9AXFMDyWv6RCUvoFF0gKdxtozU7OHL7AKYjJzTFPDLnTOeWw1mCxF6AYxEnFn7wsQWWz0H0HkD8h2AEOMC7gXAYpN+BID1FR632Akmi9NAm15edoMXGoTtKEfyiEtVIAtF61f6k0IAPXIPpbGPndEdqz+IJ3HAqk3TK8t7UFAakLqCKe32XxmHZBM7ieU5YjiUqX7EyeStrSXYum39j5xP63dfvgqE6TbWK16es9DfRkyQSXXEjYUltoHI3VBjQxFA4SW2+Mfc8BtjrXBOkvbpIfwIvk7KMEU6DMie0fTnEENANW0qVdzckumFyUazfqG/fsS3O/Xn4GYHkrOZiWoSnnc/eHHWvasAsdlrFgFPclrwn1HTMaO65AYZssCccLt+5jqwPYLWDjg/45JZDMNmj6WNzIx2N5tdenAl5OzNFzs3i/uedPFDNYsL/KCqtjuGd5ITIMgWohZnhbSRe4GDDqNfckM49CT4nf5NDnH1BJUBnLgpPJNkDVI8mCH7v2JIUqG74bufFH8HLOh49yRrEhzeLBlNacs0K5DZ5kfH5SGXcz7msmaQllUgdvDjJ/gM01ALt+OUqi5yXWVOBeyRupydDaEecZqoa7ZKK0hOb+9mHYwpy4geYR8m8Eirc4rItvx2zJAnSDVx1Zoh52MGHrCVCrHqFjg9TmMjEstBFzmVgS5kMgOpymZx0uVM+petYv1ZH9flVnwy/fUhTeLJV8xvb1DbH8gn3YkmfHO+fgvSu5O/oJDX5tnT/gJPklhJoCdRM54xo8hfXowEaiykPuNieRL8yQyDPmNQ1zXczeVFQHJh2M+m6Y8fa9LaAY4HBJBupAJRapJY2QLs4Wj93481HosLOQ2G9nDqkGJS5cJc6edJAwmblzY0PdsYBiaihItevK0T9OdKzzh++hp3XN6qBflXLKDN2Sip92KbTaB64v1X3XyVrsdqD8c2lMBPJK09UxG/It2GPSvAJq1h/0dq+XEi31VyPmB8+GvKBPPxUv0qo6zMohNv/lL4d7vZWO9axhQcdUcNTDskA2BlIh8l0QZtVVsnPjmZ3TdTeYHVO9BpOGZI5k7gQ8y+pedLtz47OiwvLz6JLYktG3YXzdQ0EL8Gh1ZIVfpkjXpKEeEU0KlTrXA90Fk24bgyg97qLKzzca0l0tlm1F689eW/lgVard+HB2Rg1uW3ja6O/OWJAJS6u5DRuy+mE1UD3Hz0x5y+10E77M1phw7DGtWOIMEW8nGTsRgZo48fdrc8QVYfvD/VChqPCcvfxwM4vprcPkXymqGrkhWGQEL1+bm5SNl6bRKrc5IVTrNnWLJc/Rl9xtYKthVN64oo5kDevPOg/YkFMDyy/5HHZB9cDP0F15GGZ3Khu5maVleHu8HbhNY9tEutdDS7V1a8Xg8JXpS7xNpUSa19VVGzbcSggVBDQymNezGXPFhy8GXsIjQnUHBudGT+S13hQ/wPcR8YKoxRthM850WlqRVTZKDflM7MFkb3gs+Z6hSH9V6UGWunAjceveCVOO6pp6nn7st06Pk/ChbDiKJfPIAklIDIGw1XC+sWeUxR/L68kM26lZOcx9kdrwXc8iI8Im81jUJYxnZ8lPtdKl6PlhlwY3m4ijOQMPlpeifu8OKguS1p9Ql3l8VobN7yjfH6bSWqE7E8sNbMGXazYk1MYnC4Z2WK5x5UxMBu0PD+KORpu+O3kpp88ELPb2xb/1PDrkO103+fFicqfJkqaDo5viftxnZ98ydSCimPnzLUi22rOGhg0q+t2rpkz828rC/cTtD8Ch2IQLq4qvzUyNJASC2Ye5EFB9Ksi7PXSbff99j89gaxNgs8KIBdz0eeh8/+yaypecI0CehVdFumf3X3xhzcvpue2KzVzD/bf5Xfh15/RETMlbs4lIXTP2gsDFLEnQcVUjVb3wTu/Goz8fncy1PZkTX1fO3Ab3sn0S4h1W9kYo2l0wUO1NcD1EOAK6QUnzTVMFQAVqd/V3A5skLmQxE3lqzp2xnGOu2TZDTVkr043uaMPFmJ5urE+YZsQTgRGe3DSxzSZt5F6RiDiRJNAud3MNA4frpHEH9zD/TtRIsd+iix5xi304KhMh3zqq19Rg/sY76hIcz+t3gLW6sSt9duCyRDVa1fQ40zLw1jH7L8eut1/JVwNnLnXYPfC69TIOSSTijI5wmu/fLL8XF9UzcuR7OytL5WKlO0DHRwWZF5idk/zxLCGx6K12W0hmo5xcP/uno41fyMRDnufk8/UCbVTf7g7Gh7NMcERRj3j1jx4HRMibRNi0t47/a84ldQbwN8vYsYvbn21ONOTL2Vq/xezv04q85V4ouu+lnMGTWxKOMqkS0kUcfXmwd7NEX5NGmbhTzo1G5tyrEMytCLlUZYU2PTuZT1gtVhcUXV7J+ftmZt9Cva6fymVWt3c3g/VO6MY3ETJFoonysXhjAdImDp6suZKLlYC3I5IfF/zMnZHJpFPftonlgt2ODgZ++GOugQeOLMKGND85U5sWsQl55bJD/xhA3mR/2mmoZjvQ+0h53ytV+FjDjk4ZfZfym7qJ4aINLAt2uOD2N8LJ5spf0G1OeD47/hOoXT+ODhpDrJXUzpydWL+59oNeLy9tvmiraV7l7T0HumXTl96mURS5wV6ITT0H2DjGtCNsIomE+MDnyq9O3LpNh5ks8G8Vc0i9X6FO6SBcJ79jzFjLXiOrW8wJm/gG00ytee3Ng66F/ziWym/zTKUGCWAHnerDY5JSKfhaK//rTI4bc+LsWwlNvTbkjFwnBdBRdYQJPM5NxR3BpRqHExgw1afwihsa30jWUP1Now/BE7m9/2OD4NCUS3xcoS9WCs41bAEu1cNUIJ8fbheD7u38EcfA/ecAUqZQ7uYKIoeaH9t9sb9P/TKyvJPwKq5JwQhFvU1gt0M0tDZK5i/862/2VU2VPWtkGYvsvSiT5j/8O7ddBWPE6KeEjmzBT1DxxwniezyvMhFpQSvQcJmJeXZy2psYqTvKa2F+GnTCSsOdex9+PNGJCG+7n+6ZV1cWKG+Xw3dMjQEfwd51eeGdTJgi9iVsH1YCQTNj6EQWsa2+latYrDJaaZlzozOu44cb90w0mBc8nu7mrl943aYvRREfUckFzH9dvWLqUGDfJ8ENx/JtG1RlK42Z+KJFIxj+6O1UMVO5q88pWUtYrGMQcyNFau0Mpmvb+cVockn4qboI6m5LrG2/Vz73x/8W6j+VQHzDcMHGuXRO7LsaiBFOMulmPim8mBWaHHGvRX73DGp2L5YqCPw8Bjh30QNPplRxrmwsPQMyeZkJSTg+FP8bV6WRPOQtgEFLRv7cGHGGaQ5ewfFd8MiagH5l0DFJpvbmTIf4EhX0q2YS7PEBi6TkP55SuQJh8BCvTxY55aTWgjZg0eiP28Bc5vItQbZY67VG1zvQ3forBqmK/a9VshG5eUEvgJVJvvFojfE29hRBzbMCzNaEKtOANWk2qDyhxJE4elgNBrnGFHCr3EMywuI/ASvmrzeazANY7nxrIIEfmF8SOsNy1Zj1LGH+EuyYx1LjCU0gWL8UXbZJe7i6Bjnc6iTjZpkpmgzooK894CnUN6uXQVya78k7eVhj4Xn5MMrOerIYrLaxg9Tx3csmFvfNLIRy4jMUWzCPc2G0s4NnaS0F0Vy8BaQxduqFBHONQxT9ER/3fNh926B/195l6K1jYDyuIl77iifzCHS9O1hSnDXOsBuI811PjqyPh0DQnQ+0ALFQt3U+J9MkGkRb6A9NzmtFULP5uEGz9MQmSqzMCVyhXbb7D+9L9TKCZMXiEm/r4hYlktn0ry1K4GrtMXU5uJxrvZXCA0ZIy+hPwcWaFB3LWiWwoAyA6hI8toNgMYxxYnFX1MB5ay/XNA1f33tx8Q2se2zV171maz8/85If1U8PjrU92ggehhzyRfpU7Pvx3H8BUEsDBBQAAgAIAEQBlUiAI88WSwAAAGoAAAAbAAAAdW5pdmVyc2FsL3VuaXZlcnNhbC5wbmcueG1ss7GvyM1RKEstKs7Mz7NVMtQzULK34+WyKShKLctMLVeoAIoBBSFASaHSVsnECMEtz0wpybBVsjA1Q4hlpGamZ5TYKpkhKdQHGgkAUEsBAgAAFAACAAgARAGVSBUOrShkBAAABxEAAB0AAAAAAAAAAQAAAAAAAAAAAHVuaXZlcnNhbC9jb21tb25fbWVzc2FnZXMubG5nUEsBAgAAFAACAAgARAGVSL+mGY49BAAANBMAACcAAAAAAAAAAQAAAAAAnwQAAHVuaXZlcnNhbC9mbGFzaF9wdWJsaXNoaW5nX3NldHRpbmdzLnhtbFBLAQIAABQAAgAIAEQBlUjYxnWJuAIAAE8KAAAhAAAAAAAAAAEAAAAAACEJAAB1bml2ZXJzYWwvZmxhc2hfc2tpbl9zZXR0aW5ncy54bWxQSwECAAAUAAIACABEAZVI/aTWJBAEAABFEgAAJgAAAAAAAAABAAAAAAAYDAAAdW5pdmVyc2FsL2h0bWxfcHVibGlzaGluZ19zZXR0aW5ncy54bWxQSwECAAAUAAIACABEAZVIWa6DGqEBAAAsBgAAHwAAAAAAAAABAAAAAABsEAAAdW5pdmVyc2FsL2h0bWxfc2tpbl9zZXR0aW5ncy5qc1BLAQIAABQAAgAIAEQBlUg9PC/RwQAAAOUBAAAaAAAAAAAAAAEAAAAAAEoSAAB1bml2ZXJzYWwvaTE4bl9wcmVzZXRzLnhtbFBLAQIAABQAAgAIAEQBlUiUE7MiaQAAAG4AAAAcAAAAAAAAAAEAAAAAAEMTAAB1bml2ZXJzYWwvbG9jYWxfc2V0dGluZ3MueG1sUEsBAgAAFAACAAgARJRXRyO0Tvv7AgAAsAgAABQAAAAAAAAAAQAAAAAA5hMAAHVuaXZlcnNhbC9wbGF5ZXIueG1sUEsBAgAAFAACAAgARAGVSDXb2a1oAQAA8wIAACkAAAAAAAAAAQAAAAAAExcAAHVuaXZlcnNhbC9za2luX2N1c3RvbWl6YXRpb25fc2V0dGluZ3MueG1sUEsBAgAAFAACAAgARAGVSIKnTx7dFQAAISYAABcAAAAAAAAAAAAAAAAAwhgAAHVuaXZlcnNhbC91bml2ZXJzYWwucG5nUEsBAgAAFAACAAgARAGVSIAjzxZLAAAAagAAABsAAAAAAAAAAQAAAAAA1C4AAHVuaXZlcnNhbC91bml2ZXJzYWwucG5nLnhtbFBLBQYAAAAACwALAEkDAABYLwAAAAA="/>
  <p:tag name="ISPRING_PRESENTATION_TITLE" val="水粉花朵和蜜蜂"/>
</p:tagLst>
</file>

<file path=ppt/theme/theme1.xml><?xml version="1.0" encoding="utf-8"?>
<a:theme xmlns:a="http://schemas.openxmlformats.org/drawingml/2006/main" name="Office 主题">
  <a:themeElements>
    <a:clrScheme name="自定义 32">
      <a:dk1>
        <a:sysClr val="windowText" lastClr="000000"/>
      </a:dk1>
      <a:lt1>
        <a:sysClr val="window" lastClr="FFFFFF"/>
      </a:lt1>
      <a:dk2>
        <a:srgbClr val="1F497D"/>
      </a:dk2>
      <a:lt2>
        <a:srgbClr val="EEECE1"/>
      </a:lt2>
      <a:accent1>
        <a:srgbClr val="D9D86C"/>
      </a:accent1>
      <a:accent2>
        <a:srgbClr val="FCE6B4"/>
      </a:accent2>
      <a:accent3>
        <a:srgbClr val="E5E395"/>
      </a:accent3>
      <a:accent4>
        <a:srgbClr val="FAD99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3045</Words>
  <Application>Microsoft Office PowerPoint</Application>
  <PresentationFormat>自定义</PresentationFormat>
  <Paragraphs>220</Paragraphs>
  <Slides>24</Slides>
  <Notes>24</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vt:lpstr>
      <vt:lpstr>华文细黑</vt:lpstr>
      <vt:lpstr>宋体</vt:lpstr>
      <vt:lpstr>Wingdings</vt:lpstr>
      <vt:lpstr>Open Sans</vt:lpstr>
      <vt:lpstr>Calibri</vt:lpstr>
      <vt:lpstr>Agency FB</vt:lpstr>
      <vt:lpstr>Open Sans Light</vt:lpstr>
      <vt:lpstr> 汉仪良品线简</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水粉花朵和蜜蜂</dc:title>
  <dc:creator>autumn</dc:creator>
  <cp:lastModifiedBy>Administrator</cp:lastModifiedBy>
  <cp:revision>34</cp:revision>
  <dcterms:created xsi:type="dcterms:W3CDTF">2016-10-31T09:58:09Z</dcterms:created>
  <dcterms:modified xsi:type="dcterms:W3CDTF">2018-03-06T01:57:29Z</dcterms:modified>
</cp:coreProperties>
</file>