
<file path=[Content_Types].xml><?xml version="1.0" encoding="utf-8"?>
<Types xmlns="http://schemas.openxmlformats.org/package/2006/content-types">
  <Default Extension="jpeg" ContentType="image/jpeg"/>
  <Default Extension="png" ContentType="image/png"/>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435" r:id="rId3"/>
    <p:sldId id="439" r:id="rId5"/>
    <p:sldId id="437" r:id="rId6"/>
    <p:sldId id="438" r:id="rId7"/>
    <p:sldId id="443" r:id="rId8"/>
    <p:sldId id="442" r:id="rId9"/>
    <p:sldId id="441" r:id="rId10"/>
    <p:sldId id="440" r:id="rId11"/>
    <p:sldId id="444" r:id="rId12"/>
    <p:sldId id="445" r:id="rId13"/>
    <p:sldId id="446" r:id="rId14"/>
    <p:sldId id="447" r:id="rId15"/>
    <p:sldId id="448" r:id="rId16"/>
    <p:sldId id="449" r:id="rId17"/>
    <p:sldId id="450" r:id="rId18"/>
    <p:sldId id="452" r:id="rId19"/>
    <p:sldId id="454" r:id="rId20"/>
    <p:sldId id="453" r:id="rId21"/>
    <p:sldId id="451" r:id="rId22"/>
    <p:sldId id="455" r:id="rId23"/>
    <p:sldId id="456" r:id="rId24"/>
    <p:sldId id="457" r:id="rId25"/>
    <p:sldId id="458" r:id="rId26"/>
    <p:sldId id="459" r:id="rId27"/>
    <p:sldId id="460" r:id="rId28"/>
    <p:sldId id="461" r:id="rId29"/>
    <p:sldId id="462" r:id="rId30"/>
    <p:sldId id="463" r:id="rId31"/>
    <p:sldId id="464" r:id="rId32"/>
    <p:sldId id="465" r:id="rId33"/>
    <p:sldId id="466" r:id="rId34"/>
  </p:sldIdLst>
  <p:sldSz cx="12190095" cy="6859270"/>
  <p:notesSz cx="6858000" cy="9144000"/>
  <p:custDataLst>
    <p:tags r:id="rId38"/>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09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19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438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3048000" algn="l" defTabSz="12192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3657600" algn="l" defTabSz="12192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4267200" algn="l" defTabSz="12192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4876800" algn="l" defTabSz="12192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9DCD"/>
    <a:srgbClr val="333333"/>
    <a:srgbClr val="20A0A0"/>
    <a:srgbClr val="22BDDC"/>
    <a:srgbClr val="1A92AA"/>
    <a:srgbClr val="1C1C1C"/>
    <a:srgbClr val="FF3300"/>
    <a:srgbClr val="82D6EA"/>
    <a:srgbClr val="080808"/>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66" autoAdjust="0"/>
    <p:restoredTop sz="90092" autoAdjust="0"/>
  </p:normalViewPr>
  <p:slideViewPr>
    <p:cSldViewPr>
      <p:cViewPr varScale="1">
        <p:scale>
          <a:sx n="67" d="100"/>
          <a:sy n="67" d="100"/>
        </p:scale>
        <p:origin x="858" y="78"/>
      </p:cViewPr>
      <p:guideLst>
        <p:guide orient="horz" pos="1620"/>
        <p:guide pos="2880"/>
        <p:guide orient="horz" pos="2161"/>
        <p:guide pos="3840"/>
      </p:guideLst>
    </p:cSldViewPr>
  </p:slideViewPr>
  <p:notesTextViewPr>
    <p:cViewPr>
      <p:scale>
        <a:sx n="66" d="100"/>
        <a:sy n="66"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8" Type="http://schemas.openxmlformats.org/officeDocument/2006/relationships/tags" Target="tags/tag3.xml"/><Relationship Id="rId37" Type="http://schemas.openxmlformats.org/officeDocument/2006/relationships/tableStyles" Target="tableStyles.xml"/><Relationship Id="rId36" Type="http://schemas.openxmlformats.org/officeDocument/2006/relationships/viewProps" Target="viewProps.xml"/><Relationship Id="rId35" Type="http://schemas.openxmlformats.org/officeDocument/2006/relationships/presProps" Target="presProps.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微软雅黑" panose="020B0503020204020204" pitchFamily="34" charset="-122"/>
              </a:defRPr>
            </a:lvl1pPr>
          </a:lstStyle>
          <a:p>
            <a:endParaRPr lang="zh-CN" altLang="en-US" dirty="0"/>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ea typeface="微软雅黑" panose="020B0503020204020204" pitchFamily="34" charset="-122"/>
              </a:defRPr>
            </a:lvl1pPr>
          </a:lstStyle>
          <a:p>
            <a:fld id="{673B58EF-4ABD-40F4-ACA4-FE81D742E6DD}" type="datetimeFigureOut">
              <a:rPr lang="zh-CN" altLang="en-US" smtClean="0"/>
            </a:fld>
            <a:endParaRPr lang="zh-CN" altLang="en-US" dirty="0"/>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ea typeface="微软雅黑" panose="020B0503020204020204"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ea typeface="微软雅黑" panose="020B0503020204020204" pitchFamily="34" charset="-122"/>
              </a:defRPr>
            </a:lvl1pPr>
          </a:lstStyle>
          <a:p>
            <a:fld id="{A11FC198-2D83-4DFC-8CDD-7D23AF44D411}" type="slidenum">
              <a:rPr lang="zh-CN" altLang="en-US" smtClean="0"/>
            </a:fld>
            <a:endParaRPr lang="zh-CN" altLang="en-US" dirty="0"/>
          </a:p>
        </p:txBody>
      </p:sp>
    </p:spTree>
  </p:cSld>
  <p:clrMap bg1="lt1" tx1="dk1" bg2="lt2" tx2="dk2" accent1="accent1" accent2="accent2" accent3="accent3" accent4="accent4" accent5="accent5" accent6="accent6" hlink="hlink" folHlink="folHlink"/>
  <p:notesStyle>
    <a:lvl1pPr marL="0" algn="l" defTabSz="1219200" rtl="0" eaLnBrk="1" latinLnBrk="0" hangingPunct="1">
      <a:defRPr sz="1600" kern="1200">
        <a:solidFill>
          <a:schemeClr val="tx1"/>
        </a:solidFill>
        <a:latin typeface="+mn-lt"/>
        <a:ea typeface="微软雅黑" panose="020B0503020204020204" pitchFamily="34" charset="-122"/>
        <a:cs typeface="+mn-cs"/>
      </a:defRPr>
    </a:lvl1pPr>
    <a:lvl2pPr marL="609600" algn="l" defTabSz="1219200" rtl="0" eaLnBrk="1" latinLnBrk="0" hangingPunct="1">
      <a:defRPr sz="1600" kern="1200">
        <a:solidFill>
          <a:schemeClr val="tx1"/>
        </a:solidFill>
        <a:latin typeface="+mn-lt"/>
        <a:ea typeface="微软雅黑" panose="020B0503020204020204" pitchFamily="34" charset="-122"/>
        <a:cs typeface="+mn-cs"/>
      </a:defRPr>
    </a:lvl2pPr>
    <a:lvl3pPr marL="1219200" algn="l" defTabSz="1219200" rtl="0" eaLnBrk="1" latinLnBrk="0" hangingPunct="1">
      <a:defRPr sz="1600" kern="1200">
        <a:solidFill>
          <a:schemeClr val="tx1"/>
        </a:solidFill>
        <a:latin typeface="+mn-lt"/>
        <a:ea typeface="微软雅黑" panose="020B0503020204020204" pitchFamily="34" charset="-122"/>
        <a:cs typeface="+mn-cs"/>
      </a:defRPr>
    </a:lvl3pPr>
    <a:lvl4pPr marL="1828800" algn="l" defTabSz="1219200" rtl="0" eaLnBrk="1" latinLnBrk="0" hangingPunct="1">
      <a:defRPr sz="1600" kern="1200">
        <a:solidFill>
          <a:schemeClr val="tx1"/>
        </a:solidFill>
        <a:latin typeface="+mn-lt"/>
        <a:ea typeface="微软雅黑" panose="020B0503020204020204" pitchFamily="34" charset="-122"/>
        <a:cs typeface="+mn-cs"/>
      </a:defRPr>
    </a:lvl4pPr>
    <a:lvl5pPr marL="2438400" algn="l" defTabSz="1219200" rtl="0" eaLnBrk="1" latinLnBrk="0" hangingPunct="1">
      <a:defRPr sz="1600" kern="1200">
        <a:solidFill>
          <a:schemeClr val="tx1"/>
        </a:solidFill>
        <a:latin typeface="+mn-lt"/>
        <a:ea typeface="微软雅黑" panose="020B0503020204020204" pitchFamily="34" charset="-122"/>
        <a:cs typeface="+mn-cs"/>
      </a:defRPr>
    </a:lvl5pPr>
    <a:lvl6pPr marL="3048000" algn="l" defTabSz="1219200" rtl="0" eaLnBrk="1" latinLnBrk="0" hangingPunct="1">
      <a:defRPr sz="1600" kern="1200">
        <a:solidFill>
          <a:schemeClr val="tx1"/>
        </a:solidFill>
        <a:latin typeface="+mn-lt"/>
        <a:ea typeface="+mn-ea"/>
        <a:cs typeface="+mn-cs"/>
      </a:defRPr>
    </a:lvl6pPr>
    <a:lvl7pPr marL="3657600" algn="l" defTabSz="1219200" rtl="0" eaLnBrk="1" latinLnBrk="0" hangingPunct="1">
      <a:defRPr sz="1600" kern="1200">
        <a:solidFill>
          <a:schemeClr val="tx1"/>
        </a:solidFill>
        <a:latin typeface="+mn-lt"/>
        <a:ea typeface="+mn-ea"/>
        <a:cs typeface="+mn-cs"/>
      </a:defRPr>
    </a:lvl7pPr>
    <a:lvl8pPr marL="4267200" algn="l" defTabSz="1219200" rtl="0" eaLnBrk="1" latinLnBrk="0" hangingPunct="1">
      <a:defRPr sz="1600" kern="1200">
        <a:solidFill>
          <a:schemeClr val="tx1"/>
        </a:solidFill>
        <a:latin typeface="+mn-lt"/>
        <a:ea typeface="+mn-ea"/>
        <a:cs typeface="+mn-cs"/>
      </a:defRPr>
    </a:lvl8pPr>
    <a:lvl9pPr marL="4876800" algn="l" defTabSz="121920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1BF2980-540F-4F7F-A4CC-709C5E98033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rgbClr val="FCFCFC"/>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bg>
      <p:bgPr>
        <a:solidFill>
          <a:srgbClr val="FCFCFC"/>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838091" y="365210"/>
            <a:ext cx="10514231" cy="1325870"/>
          </a:xfrm>
          <a:prstGeom prst="rect">
            <a:avLst/>
          </a:prstGeom>
        </p:spPr>
        <p:txBody>
          <a:bodyPr lIns="121917" tIns="60958" rIns="121917" bIns="60958"/>
          <a:lstStyle/>
          <a:p>
            <a:r>
              <a:rPr lang="zh-CN" altLang="en-US" smtClean="0"/>
              <a:t>单击此处编辑母版标题样式</a:t>
            </a:r>
            <a:endParaRPr lang="en-US" dirty="0"/>
          </a:p>
        </p:txBody>
      </p:sp>
      <p:sp>
        <p:nvSpPr>
          <p:cNvPr id="3" name="Content Placeholder 2"/>
          <p:cNvSpPr>
            <a:spLocks noGrp="1"/>
          </p:cNvSpPr>
          <p:nvPr>
            <p:ph idx="1"/>
          </p:nvPr>
        </p:nvSpPr>
        <p:spPr>
          <a:xfrm>
            <a:off x="838091" y="1826048"/>
            <a:ext cx="10514231" cy="4352346"/>
          </a:xfrm>
          <a:prstGeom prst="rect">
            <a:avLst/>
          </a:prstGeom>
        </p:spPr>
        <p:txBody>
          <a:bodyPr lIns="121917" tIns="60958" rIns="121917" bIns="60958"/>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a:xfrm>
            <a:off x="838091" y="6357822"/>
            <a:ext cx="2742843" cy="365210"/>
          </a:xfrm>
          <a:prstGeom prst="rect">
            <a:avLst/>
          </a:prstGeom>
        </p:spPr>
        <p:txBody>
          <a:bodyPr lIns="121917" tIns="60958" rIns="121917" bIns="60958"/>
          <a:lstStyle/>
          <a:p>
            <a:fld id="{A4E37400-0646-4690-B3CD-AFE7E0746041}" type="datetimeFigureOut">
              <a:rPr lang="zh-CN" altLang="en-US" smtClean="0"/>
            </a:fld>
            <a:endParaRPr lang="zh-CN" altLang="en-US"/>
          </a:p>
        </p:txBody>
      </p:sp>
      <p:sp>
        <p:nvSpPr>
          <p:cNvPr id="5" name="Footer Placeholder 4"/>
          <p:cNvSpPr>
            <a:spLocks noGrp="1"/>
          </p:cNvSpPr>
          <p:nvPr>
            <p:ph type="ftr" sz="quarter" idx="11"/>
          </p:nvPr>
        </p:nvSpPr>
        <p:spPr>
          <a:xfrm>
            <a:off x="4038075" y="6357822"/>
            <a:ext cx="4114264" cy="365210"/>
          </a:xfrm>
          <a:prstGeom prst="rect">
            <a:avLst/>
          </a:prstGeom>
        </p:spPr>
        <p:txBody>
          <a:bodyPr lIns="121917" tIns="60958" rIns="121917" bIns="60958"/>
          <a:lstStyle/>
          <a:p>
            <a:endParaRPr lang="zh-CN" altLang="en-US"/>
          </a:p>
        </p:txBody>
      </p:sp>
      <p:sp>
        <p:nvSpPr>
          <p:cNvPr id="6" name="Slide Number Placeholder 5"/>
          <p:cNvSpPr>
            <a:spLocks noGrp="1"/>
          </p:cNvSpPr>
          <p:nvPr>
            <p:ph type="sldNum" sz="quarter" idx="12"/>
          </p:nvPr>
        </p:nvSpPr>
        <p:spPr>
          <a:xfrm>
            <a:off x="8609479" y="6357822"/>
            <a:ext cx="2742843" cy="365210"/>
          </a:xfrm>
          <a:prstGeom prst="rect">
            <a:avLst/>
          </a:prstGeom>
        </p:spPr>
        <p:txBody>
          <a:bodyPr lIns="121917" tIns="60958" rIns="121917" bIns="60958"/>
          <a:lstStyle/>
          <a:p>
            <a:fld id="{7543FE73-A404-45C1-B77A-6DB3BD9EA95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3"/>
            <a:ext cx="9142810" cy="2388153"/>
          </a:xfrm>
          <a:prstGeom prst="rect">
            <a:avLst/>
          </a:prstGeo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3802" y="3602872"/>
            <a:ext cx="9142810" cy="1656145"/>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838091" y="6357822"/>
            <a:ext cx="2742843" cy="365210"/>
          </a:xfrm>
          <a:prstGeom prst="rect">
            <a:avLst/>
          </a:prstGeom>
        </p:spPr>
        <p:txBody>
          <a:bodyPr/>
          <a:lstStyle/>
          <a:p>
            <a:fld id="{1BB3604F-5BAA-469C-A78B-436B49CF9C6A}"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a:xfrm>
            <a:off x="4038075" y="6357822"/>
            <a:ext cx="4114264" cy="365210"/>
          </a:xfrm>
          <a:prstGeom prst="rect">
            <a:avLst/>
          </a:prstGeom>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a:xfrm>
            <a:off x="8609479" y="6357822"/>
            <a:ext cx="2742843" cy="365210"/>
          </a:xfrm>
          <a:prstGeom prst="rect">
            <a:avLst/>
          </a:prstGeom>
        </p:spPr>
        <p:txBody>
          <a:bodyPr/>
          <a:lstStyle/>
          <a:p>
            <a:fld id="{9555F30B-11DD-47F6-8DA4-F0EC5A93BE06}"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image" Target="../media/image1.png"/><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par>
    </p:tnLst>
  </p:timing>
  <p:txStyles>
    <p:titleStyle>
      <a:lvl1pPr algn="ctr" rtl="0" fontAlgn="base">
        <a:spcBef>
          <a:spcPct val="0"/>
        </a:spcBef>
        <a:spcAft>
          <a:spcPct val="0"/>
        </a:spcAft>
        <a:defRPr sz="5900" kern="1200">
          <a:solidFill>
            <a:schemeClr val="tx1"/>
          </a:solidFill>
          <a:latin typeface="+mj-lt"/>
          <a:ea typeface="微软雅黑" panose="020B0503020204020204" pitchFamily="34" charset="-122"/>
          <a:cs typeface="+mj-cs"/>
        </a:defRPr>
      </a:lvl1pPr>
      <a:lvl2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5pPr>
      <a:lvl6pPr marL="60960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6pPr>
      <a:lvl7pPr marL="121920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7pPr>
      <a:lvl8pPr marL="182880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8pPr>
      <a:lvl9pPr marL="243840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9pPr>
    </p:titleStyle>
    <p:bodyStyle>
      <a:lvl1pPr marL="457200" indent="-457200" algn="l" rtl="0" fontAlgn="base">
        <a:spcBef>
          <a:spcPct val="20000"/>
        </a:spcBef>
        <a:spcAft>
          <a:spcPct val="0"/>
        </a:spcAft>
        <a:buFont typeface="Arial" panose="020B0604020202020204" pitchFamily="34" charset="0"/>
        <a:buChar char="•"/>
        <a:defRPr sz="4300" kern="1200">
          <a:solidFill>
            <a:schemeClr val="tx1"/>
          </a:solidFill>
          <a:latin typeface="+mn-lt"/>
          <a:ea typeface="微软雅黑" panose="020B0503020204020204" pitchFamily="34" charset="-122"/>
          <a:cs typeface="+mn-cs"/>
        </a:defRPr>
      </a:lvl1pPr>
      <a:lvl2pPr marL="990600" indent="-381000" algn="l" rtl="0" fontAlgn="base">
        <a:spcBef>
          <a:spcPct val="20000"/>
        </a:spcBef>
        <a:spcAft>
          <a:spcPct val="0"/>
        </a:spcAft>
        <a:buFont typeface="Arial" panose="020B0604020202020204" pitchFamily="34" charset="0"/>
        <a:buChar char="–"/>
        <a:defRPr sz="3700" kern="1200">
          <a:solidFill>
            <a:schemeClr val="tx1"/>
          </a:solidFill>
          <a:latin typeface="+mn-lt"/>
          <a:ea typeface="微软雅黑" panose="020B0503020204020204" pitchFamily="34" charset="-122"/>
          <a:cs typeface="+mn-cs"/>
        </a:defRPr>
      </a:lvl2pPr>
      <a:lvl3pPr marL="1524000" indent="-304800" algn="l" rtl="0" fontAlgn="base">
        <a:spcBef>
          <a:spcPct val="20000"/>
        </a:spcBef>
        <a:spcAft>
          <a:spcPct val="0"/>
        </a:spcAft>
        <a:buFont typeface="Arial" panose="020B0604020202020204" pitchFamily="34" charset="0"/>
        <a:buChar char="•"/>
        <a:defRPr sz="3200" kern="1200">
          <a:solidFill>
            <a:schemeClr val="tx1"/>
          </a:solidFill>
          <a:latin typeface="+mn-lt"/>
          <a:ea typeface="微软雅黑" panose="020B0503020204020204" pitchFamily="34" charset="-122"/>
          <a:cs typeface="+mn-cs"/>
        </a:defRPr>
      </a:lvl3pPr>
      <a:lvl4pPr marL="2133600" indent="-304800" algn="l" rtl="0" fontAlgn="base">
        <a:spcBef>
          <a:spcPct val="20000"/>
        </a:spcBef>
        <a:spcAft>
          <a:spcPct val="0"/>
        </a:spcAft>
        <a:buFont typeface="Arial" panose="020B0604020202020204" pitchFamily="34" charset="0"/>
        <a:buChar char="–"/>
        <a:defRPr sz="2700" kern="1200">
          <a:solidFill>
            <a:schemeClr val="tx1"/>
          </a:solidFill>
          <a:latin typeface="+mn-lt"/>
          <a:ea typeface="微软雅黑" panose="020B0503020204020204" pitchFamily="34" charset="-122"/>
          <a:cs typeface="+mn-cs"/>
        </a:defRPr>
      </a:lvl4pPr>
      <a:lvl5pPr marL="2743200" indent="-304800" algn="l" rtl="0" fontAlgn="base">
        <a:spcBef>
          <a:spcPct val="20000"/>
        </a:spcBef>
        <a:spcAft>
          <a:spcPct val="0"/>
        </a:spcAft>
        <a:buFont typeface="Arial" panose="020B0604020202020204" pitchFamily="34" charset="0"/>
        <a:buChar char="»"/>
        <a:defRPr sz="2700" kern="1200">
          <a:solidFill>
            <a:schemeClr val="tx1"/>
          </a:solidFill>
          <a:latin typeface="+mn-lt"/>
          <a:ea typeface="微软雅黑" panose="020B0503020204020204" pitchFamily="34" charset="-122"/>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3.xml"/><Relationship Id="rId4" Type="http://schemas.openxmlformats.org/officeDocument/2006/relationships/image" Target="../media/image3.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3.xml"/><Relationship Id="rId2" Type="http://schemas.openxmlformats.org/officeDocument/2006/relationships/image" Target="../media/image5.png"/><Relationship Id="rId1"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image" Target="../media/image8.png"/></Relationships>
</file>

<file path=ppt/slides/_rels/slide8.xml.rels><?xml version="1.0" encoding="UTF-8" standalone="yes"?>
<Relationships xmlns="http://schemas.openxmlformats.org/package/2006/relationships"><Relationship Id="rId9" Type="http://schemas.openxmlformats.org/officeDocument/2006/relationships/slideLayout" Target="../slideLayouts/slideLayout3.xml"/><Relationship Id="rId8" Type="http://schemas.microsoft.com/office/2007/relationships/hdphoto" Target="../media/image16.wdp"/><Relationship Id="rId7" Type="http://schemas.openxmlformats.org/officeDocument/2006/relationships/image" Target="../media/image15.png"/><Relationship Id="rId6" Type="http://schemas.microsoft.com/office/2007/relationships/hdphoto" Target="../media/image14.wdp"/><Relationship Id="rId5" Type="http://schemas.openxmlformats.org/officeDocument/2006/relationships/image" Target="../media/image13.png"/><Relationship Id="rId4" Type="http://schemas.microsoft.com/office/2007/relationships/hdphoto" Target="../media/image12.wdp"/><Relationship Id="rId3" Type="http://schemas.openxmlformats.org/officeDocument/2006/relationships/image" Target="../media/image11.png"/><Relationship Id="rId2" Type="http://schemas.microsoft.com/office/2007/relationships/hdphoto" Target="../media/image10.wdp"/><Relationship Id="rId10" Type="http://schemas.openxmlformats.org/officeDocument/2006/relationships/notesSlide" Target="../notesSlides/notesSlide8.xml"/><Relationship Id="rId1" Type="http://schemas.openxmlformats.org/officeDocument/2006/relationships/image" Target="../media/image9.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image" Target="../media/image17.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3.xml"/><Relationship Id="rId2" Type="http://schemas.openxmlformats.org/officeDocument/2006/relationships/image" Target="../media/image19.jpeg"/><Relationship Id="rId1" Type="http://schemas.openxmlformats.org/officeDocument/2006/relationships/image" Target="../media/image18.png"/></Relationships>
</file>

<file path=ppt/slides/_rels/slide13.xml.rels><?xml version="1.0" encoding="UTF-8" standalone="yes"?>
<Relationships xmlns="http://schemas.openxmlformats.org/package/2006/relationships"><Relationship Id="rId7" Type="http://schemas.openxmlformats.org/officeDocument/2006/relationships/notesSlide" Target="../notesSlides/notesSlide13.xml"/><Relationship Id="rId6" Type="http://schemas.openxmlformats.org/officeDocument/2006/relationships/slideLayout" Target="../slideLayouts/slideLayout3.xml"/><Relationship Id="rId5" Type="http://schemas.openxmlformats.org/officeDocument/2006/relationships/image" Target="../media/image24.jpeg"/><Relationship Id="rId4" Type="http://schemas.openxmlformats.org/officeDocument/2006/relationships/image" Target="../media/image23.jpeg"/><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3.xml"/><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image" Target="../media/image25.jpeg"/></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3.xml"/><Relationship Id="rId4" Type="http://schemas.openxmlformats.org/officeDocument/2006/relationships/image" Target="../media/image31.jpeg"/><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image" Target="../media/image2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image" Target="../media/image32.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xml"/><Relationship Id="rId1" Type="http://schemas.openxmlformats.org/officeDocument/2006/relationships/image" Target="../media/image33.jpeg"/></Relationships>
</file>

<file path=ppt/slides/_rels/slide19.xml.rels><?xml version="1.0" encoding="UTF-8" standalone="yes"?>
<Relationships xmlns="http://schemas.openxmlformats.org/package/2006/relationships"><Relationship Id="rId9" Type="http://schemas.openxmlformats.org/officeDocument/2006/relationships/notesSlide" Target="../notesSlides/notesSlide19.xml"/><Relationship Id="rId8" Type="http://schemas.openxmlformats.org/officeDocument/2006/relationships/slideLayout" Target="../slideLayouts/slideLayout3.xml"/><Relationship Id="rId7" Type="http://schemas.openxmlformats.org/officeDocument/2006/relationships/image" Target="../media/image40.png"/><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image" Target="../media/image3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3.xml"/><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image" Target="../media/image41.jpe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3.xml"/><Relationship Id="rId2" Type="http://schemas.openxmlformats.org/officeDocument/2006/relationships/image" Target="../media/image45.jpeg"/><Relationship Id="rId1" Type="http://schemas.openxmlformats.org/officeDocument/2006/relationships/image" Target="../media/image44.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3.xml"/><Relationship Id="rId1" Type="http://schemas.openxmlformats.org/officeDocument/2006/relationships/image" Target="../media/image46.jpeg"/></Relationships>
</file>

<file path=ppt/slides/_rels/slide26.xml.rels><?xml version="1.0" encoding="UTF-8" standalone="yes"?>
<Relationships xmlns="http://schemas.openxmlformats.org/package/2006/relationships"><Relationship Id="rId6" Type="http://schemas.openxmlformats.org/officeDocument/2006/relationships/notesSlide" Target="../notesSlides/notesSlide26.xml"/><Relationship Id="rId5" Type="http://schemas.openxmlformats.org/officeDocument/2006/relationships/slideLayout" Target="../slideLayouts/slideLayout3.xml"/><Relationship Id="rId4" Type="http://schemas.microsoft.com/office/2007/relationships/hdphoto" Target="../media/image50.wdp"/><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image" Target="../media/image47.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5" Type="http://schemas.openxmlformats.org/officeDocument/2006/relationships/notesSlide" Target="../notesSlides/notesSlide30.xml"/><Relationship Id="rId4" Type="http://schemas.openxmlformats.org/officeDocument/2006/relationships/slideLayout" Target="../slideLayouts/slideLayout4.xml"/><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image" Target="../media/image51.jpeg"/></Relationships>
</file>

<file path=ppt/slides/_rels/slide31.xml.rels><?xml version="1.0" encoding="UTF-8" standalone="yes"?>
<Relationships xmlns="http://schemas.openxmlformats.org/package/2006/relationships"><Relationship Id="rId5" Type="http://schemas.openxmlformats.org/officeDocument/2006/relationships/notesSlide" Target="../notesSlides/notesSlide31.xml"/><Relationship Id="rId4" Type="http://schemas.openxmlformats.org/officeDocument/2006/relationships/slideLayout" Target="../slideLayouts/slideLayout4.xml"/><Relationship Id="rId3" Type="http://schemas.openxmlformats.org/officeDocument/2006/relationships/tags" Target="../tags/tag2.xml"/><Relationship Id="rId2" Type="http://schemas.openxmlformats.org/officeDocument/2006/relationships/image" Target="../media/image54.jpeg"/><Relationship Id="rId1" Type="http://schemas.openxmlformats.org/officeDocument/2006/relationships/tags" Target="../tags/tag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9000" b="-9000"/>
          </a:stretch>
        </a:blipFill>
        <a:effectLst/>
      </p:bgPr>
    </p:bg>
    <p:spTree>
      <p:nvGrpSpPr>
        <p:cNvPr id="1" name=""/>
        <p:cNvGrpSpPr/>
        <p:nvPr/>
      </p:nvGrpSpPr>
      <p:grpSpPr>
        <a:xfrm>
          <a:off x="0" y="0"/>
          <a:ext cx="0" cy="0"/>
          <a:chOff x="0" y="0"/>
          <a:chExt cx="0" cy="0"/>
        </a:xfrm>
      </p:grpSpPr>
      <p:pic>
        <p:nvPicPr>
          <p:cNvPr id="2" name="MC - 挑音">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1627644" y="-657894"/>
            <a:ext cx="609600" cy="609600"/>
          </a:xfrm>
          <a:prstGeom prst="rect">
            <a:avLst/>
          </a:prstGeom>
        </p:spPr>
      </p:pic>
      <p:sp>
        <p:nvSpPr>
          <p:cNvPr id="24" name="五边形 23"/>
          <p:cNvSpPr/>
          <p:nvPr/>
        </p:nvSpPr>
        <p:spPr>
          <a:xfrm>
            <a:off x="3617" y="-9886"/>
            <a:ext cx="7447137" cy="6869474"/>
          </a:xfrm>
          <a:prstGeom prst="homePlate">
            <a:avLst>
              <a:gd name="adj" fmla="val 299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0"/>
          </a:p>
        </p:txBody>
      </p:sp>
      <p:sp>
        <p:nvSpPr>
          <p:cNvPr id="25" name="任意多边形 24"/>
          <p:cNvSpPr/>
          <p:nvPr/>
        </p:nvSpPr>
        <p:spPr>
          <a:xfrm flipH="1" flipV="1">
            <a:off x="3862958" y="1510001"/>
            <a:ext cx="4240126" cy="5349586"/>
          </a:xfrm>
          <a:custGeom>
            <a:avLst/>
            <a:gdLst>
              <a:gd name="connsiteX0" fmla="*/ 3188213 w 3188213"/>
              <a:gd name="connsiteY0" fmla="*/ 0 h 3998207"/>
              <a:gd name="connsiteX1" fmla="*/ 1503049 w 3188213"/>
              <a:gd name="connsiteY1" fmla="*/ 0 h 3998207"/>
              <a:gd name="connsiteX2" fmla="*/ 0 w 3188213"/>
              <a:gd name="connsiteY2" fmla="*/ 2565924 h 3998207"/>
              <a:gd name="connsiteX3" fmla="*/ 846171 w 3188213"/>
              <a:gd name="connsiteY3" fmla="*/ 3998207 h 3998207"/>
            </a:gdLst>
            <a:ahLst/>
            <a:cxnLst>
              <a:cxn ang="0">
                <a:pos x="connsiteX0" y="connsiteY0"/>
              </a:cxn>
              <a:cxn ang="0">
                <a:pos x="connsiteX1" y="connsiteY1"/>
              </a:cxn>
              <a:cxn ang="0">
                <a:pos x="connsiteX2" y="connsiteY2"/>
              </a:cxn>
              <a:cxn ang="0">
                <a:pos x="connsiteX3" y="connsiteY3"/>
              </a:cxn>
            </a:cxnLst>
            <a:rect l="l" t="t" r="r" b="b"/>
            <a:pathLst>
              <a:path w="3188213" h="3998207">
                <a:moveTo>
                  <a:pt x="3188213" y="0"/>
                </a:moveTo>
                <a:lnTo>
                  <a:pt x="1503049" y="0"/>
                </a:lnTo>
                <a:lnTo>
                  <a:pt x="0" y="2565924"/>
                </a:lnTo>
                <a:lnTo>
                  <a:pt x="846171" y="3998207"/>
                </a:lnTo>
                <a:close/>
              </a:path>
            </a:pathLst>
          </a:custGeom>
          <a:gradFill>
            <a:gsLst>
              <a:gs pos="0">
                <a:srgbClr val="2869A1"/>
              </a:gs>
              <a:gs pos="100000">
                <a:srgbClr val="1FACB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0"/>
          </a:p>
        </p:txBody>
      </p:sp>
      <p:sp>
        <p:nvSpPr>
          <p:cNvPr id="26" name="任意多边形 25"/>
          <p:cNvSpPr/>
          <p:nvPr/>
        </p:nvSpPr>
        <p:spPr>
          <a:xfrm flipH="1">
            <a:off x="3887974" y="-4653"/>
            <a:ext cx="4240126" cy="5333971"/>
          </a:xfrm>
          <a:custGeom>
            <a:avLst/>
            <a:gdLst>
              <a:gd name="connsiteX0" fmla="*/ 3188213 w 3188213"/>
              <a:gd name="connsiteY0" fmla="*/ 0 h 3998207"/>
              <a:gd name="connsiteX1" fmla="*/ 1503049 w 3188213"/>
              <a:gd name="connsiteY1" fmla="*/ 0 h 3998207"/>
              <a:gd name="connsiteX2" fmla="*/ 0 w 3188213"/>
              <a:gd name="connsiteY2" fmla="*/ 2565924 h 3998207"/>
              <a:gd name="connsiteX3" fmla="*/ 846171 w 3188213"/>
              <a:gd name="connsiteY3" fmla="*/ 3998207 h 3998207"/>
            </a:gdLst>
            <a:ahLst/>
            <a:cxnLst>
              <a:cxn ang="0">
                <a:pos x="connsiteX0" y="connsiteY0"/>
              </a:cxn>
              <a:cxn ang="0">
                <a:pos x="connsiteX1" y="connsiteY1"/>
              </a:cxn>
              <a:cxn ang="0">
                <a:pos x="connsiteX2" y="connsiteY2"/>
              </a:cxn>
              <a:cxn ang="0">
                <a:pos x="connsiteX3" y="connsiteY3"/>
              </a:cxn>
            </a:cxnLst>
            <a:rect l="l" t="t" r="r" b="b"/>
            <a:pathLst>
              <a:path w="3188213" h="3998207">
                <a:moveTo>
                  <a:pt x="3188213" y="0"/>
                </a:moveTo>
                <a:lnTo>
                  <a:pt x="1503049" y="0"/>
                </a:lnTo>
                <a:lnTo>
                  <a:pt x="0" y="2565924"/>
                </a:lnTo>
                <a:lnTo>
                  <a:pt x="846171" y="3998207"/>
                </a:lnTo>
                <a:close/>
              </a:path>
            </a:pathLst>
          </a:custGeom>
          <a:gradFill>
            <a:gsLst>
              <a:gs pos="0">
                <a:srgbClr val="2869A1"/>
              </a:gs>
              <a:gs pos="100000">
                <a:srgbClr val="1FACB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0" dirty="0"/>
          </a:p>
        </p:txBody>
      </p:sp>
      <p:sp>
        <p:nvSpPr>
          <p:cNvPr id="27" name="文本框 26"/>
          <p:cNvSpPr txBox="1"/>
          <p:nvPr/>
        </p:nvSpPr>
        <p:spPr>
          <a:xfrm>
            <a:off x="342566" y="3044896"/>
            <a:ext cx="4664710" cy="664845"/>
          </a:xfrm>
          <a:prstGeom prst="rect">
            <a:avLst/>
          </a:prstGeom>
          <a:noFill/>
        </p:spPr>
        <p:txBody>
          <a:bodyPr wrap="none" rtlCol="0">
            <a:spAutoFit/>
          </a:bodyPr>
          <a:lstStyle/>
          <a:p>
            <a:r>
              <a:rPr lang="en-US" altLang="zh-CN" sz="3725" dirty="0" smtClean="0">
                <a:solidFill>
                  <a:srgbClr val="1FACBE"/>
                </a:solidFill>
                <a:latin typeface="+mj-ea"/>
                <a:ea typeface="+mj-ea"/>
              </a:rPr>
              <a:t>20XX</a:t>
            </a:r>
            <a:r>
              <a:rPr lang="zh-CN" altLang="en-US" sz="3725" dirty="0" smtClean="0">
                <a:solidFill>
                  <a:srgbClr val="1FACBE"/>
                </a:solidFill>
                <a:latin typeface="+mj-ea"/>
                <a:ea typeface="+mj-ea"/>
              </a:rPr>
              <a:t>新员工入职培训</a:t>
            </a:r>
            <a:endParaRPr lang="zh-CN" altLang="en-US" sz="3725" dirty="0">
              <a:solidFill>
                <a:srgbClr val="1FACBE"/>
              </a:solidFill>
              <a:latin typeface="+mj-ea"/>
              <a:ea typeface="+mj-ea"/>
            </a:endParaRPr>
          </a:p>
        </p:txBody>
      </p:sp>
      <p:sp>
        <p:nvSpPr>
          <p:cNvPr id="28" name="文本框 27"/>
          <p:cNvSpPr txBox="1"/>
          <p:nvPr/>
        </p:nvSpPr>
        <p:spPr>
          <a:xfrm>
            <a:off x="342566" y="2493690"/>
            <a:ext cx="1715278" cy="583558"/>
          </a:xfrm>
          <a:prstGeom prst="rect">
            <a:avLst/>
          </a:prstGeom>
          <a:noFill/>
        </p:spPr>
        <p:txBody>
          <a:bodyPr wrap="none" rtlCol="0">
            <a:spAutoFit/>
          </a:bodyPr>
          <a:lstStyle/>
          <a:p>
            <a:r>
              <a:rPr lang="en-US" altLang="zh-CN" sz="3190" spc="-199" dirty="0">
                <a:solidFill>
                  <a:srgbClr val="1FACBE"/>
                </a:solidFill>
                <a:latin typeface="Impact" panose="020B0806030902050204" pitchFamily="34" charset="0"/>
                <a:ea typeface="+mj-ea"/>
              </a:rPr>
              <a:t>YOUR LOGO</a:t>
            </a:r>
            <a:endParaRPr lang="zh-CN" altLang="en-US" sz="3190" spc="-199" dirty="0">
              <a:solidFill>
                <a:srgbClr val="1FACBE"/>
              </a:solidFill>
              <a:latin typeface="Impact" panose="020B0806030902050204" pitchFamily="34" charset="0"/>
              <a:ea typeface="+mj-ea"/>
            </a:endParaRPr>
          </a:p>
        </p:txBody>
      </p:sp>
      <p:sp>
        <p:nvSpPr>
          <p:cNvPr id="29" name="矩形 28"/>
          <p:cNvSpPr/>
          <p:nvPr/>
        </p:nvSpPr>
        <p:spPr>
          <a:xfrm>
            <a:off x="379237" y="3610631"/>
            <a:ext cx="5117327" cy="645048"/>
          </a:xfrm>
          <a:prstGeom prst="rect">
            <a:avLst/>
          </a:prstGeom>
        </p:spPr>
        <p:txBody>
          <a:bodyPr wrap="square">
            <a:spAutoFit/>
          </a:bodyPr>
          <a:lstStyle/>
          <a:p>
            <a:pPr>
              <a:lnSpc>
                <a:spcPct val="150000"/>
              </a:lnSpc>
              <a:defRPr/>
            </a:pPr>
            <a:r>
              <a:rPr lang="en-US" altLang="zh-CN" sz="1195" dirty="0" err="1">
                <a:solidFill>
                  <a:schemeClr val="tx1">
                    <a:lumMod val="85000"/>
                    <a:lumOff val="15000"/>
                  </a:schemeClr>
                </a:solidFill>
                <a:ea typeface="微软雅黑" panose="020B0503020204020204" pitchFamily="34" charset="-122"/>
                <a:cs typeface="Arial" panose="020B0604020202020204" pitchFamily="34" charset="0"/>
                <a:sym typeface="Arial" panose="020B0604020202020204" pitchFamily="34" charset="0"/>
              </a:rPr>
              <a:t>Lorem</a:t>
            </a:r>
            <a:r>
              <a:rPr lang="en-US" altLang="zh-CN" sz="1195" dirty="0">
                <a:solidFill>
                  <a:schemeClr val="tx1">
                    <a:lumMod val="85000"/>
                    <a:lumOff val="15000"/>
                  </a:schemeClr>
                </a:solidFill>
                <a:ea typeface="微软雅黑" panose="020B0503020204020204" pitchFamily="34" charset="-122"/>
                <a:cs typeface="Arial" panose="020B0604020202020204" pitchFamily="34" charset="0"/>
                <a:sym typeface="Arial" panose="020B0604020202020204" pitchFamily="34" charset="0"/>
              </a:rPr>
              <a:t> </a:t>
            </a:r>
            <a:r>
              <a:rPr lang="en-US" altLang="zh-CN" sz="1195" dirty="0" err="1">
                <a:solidFill>
                  <a:schemeClr val="tx1">
                    <a:lumMod val="85000"/>
                    <a:lumOff val="15000"/>
                  </a:schemeClr>
                </a:solidFill>
                <a:ea typeface="微软雅黑" panose="020B0503020204020204" pitchFamily="34" charset="-122"/>
                <a:cs typeface="Arial" panose="020B0604020202020204" pitchFamily="34" charset="0"/>
                <a:sym typeface="Arial" panose="020B0604020202020204" pitchFamily="34" charset="0"/>
              </a:rPr>
              <a:t>ipsum</a:t>
            </a:r>
            <a:r>
              <a:rPr lang="en-US" altLang="zh-CN" sz="1195" dirty="0">
                <a:solidFill>
                  <a:schemeClr val="tx1">
                    <a:lumMod val="85000"/>
                    <a:lumOff val="15000"/>
                  </a:schemeClr>
                </a:solidFill>
                <a:ea typeface="微软雅黑" panose="020B0503020204020204" pitchFamily="34" charset="-122"/>
                <a:cs typeface="Arial" panose="020B0604020202020204" pitchFamily="34" charset="0"/>
                <a:sym typeface="Arial" panose="020B0604020202020204" pitchFamily="34" charset="0"/>
              </a:rPr>
              <a:t> dolor sit </a:t>
            </a:r>
            <a:r>
              <a:rPr lang="en-US" altLang="zh-CN" sz="1195" dirty="0" err="1">
                <a:solidFill>
                  <a:schemeClr val="tx1">
                    <a:lumMod val="85000"/>
                    <a:lumOff val="15000"/>
                  </a:schemeClr>
                </a:solidFill>
                <a:ea typeface="微软雅黑" panose="020B0503020204020204" pitchFamily="34" charset="-122"/>
                <a:cs typeface="Arial" panose="020B0604020202020204" pitchFamily="34" charset="0"/>
                <a:sym typeface="Arial" panose="020B0604020202020204" pitchFamily="34" charset="0"/>
              </a:rPr>
              <a:t>amet</a:t>
            </a:r>
            <a:r>
              <a:rPr lang="en-US" altLang="zh-CN" sz="1195" dirty="0">
                <a:solidFill>
                  <a:schemeClr val="tx1">
                    <a:lumMod val="85000"/>
                    <a:lumOff val="15000"/>
                  </a:schemeClr>
                </a:solidFill>
                <a:ea typeface="微软雅黑" panose="020B0503020204020204" pitchFamily="34" charset="-122"/>
                <a:cs typeface="Arial" panose="020B0604020202020204" pitchFamily="34" charset="0"/>
                <a:sym typeface="Arial" panose="020B0604020202020204" pitchFamily="34" charset="0"/>
              </a:rPr>
              <a:t>, </a:t>
            </a:r>
            <a:r>
              <a:rPr lang="en-US" altLang="zh-CN" sz="1195" dirty="0" err="1">
                <a:solidFill>
                  <a:schemeClr val="tx1">
                    <a:lumMod val="85000"/>
                    <a:lumOff val="15000"/>
                  </a:schemeClr>
                </a:solidFill>
                <a:ea typeface="微软雅黑" panose="020B0503020204020204" pitchFamily="34" charset="-122"/>
                <a:cs typeface="Arial" panose="020B0604020202020204" pitchFamily="34" charset="0"/>
                <a:sym typeface="Arial" panose="020B0604020202020204" pitchFamily="34" charset="0"/>
              </a:rPr>
              <a:t>consectetuer</a:t>
            </a:r>
            <a:r>
              <a:rPr lang="en-US" altLang="zh-CN" sz="1195" dirty="0">
                <a:solidFill>
                  <a:schemeClr val="tx1">
                    <a:lumMod val="85000"/>
                    <a:lumOff val="15000"/>
                  </a:schemeClr>
                </a:solidFill>
                <a:ea typeface="微软雅黑" panose="020B0503020204020204" pitchFamily="34" charset="-122"/>
                <a:cs typeface="Arial" panose="020B0604020202020204" pitchFamily="34" charset="0"/>
                <a:sym typeface="Arial" panose="020B0604020202020204" pitchFamily="34" charset="0"/>
              </a:rPr>
              <a:t> </a:t>
            </a:r>
            <a:r>
              <a:rPr lang="en-US" altLang="zh-CN" sz="1195" dirty="0" err="1">
                <a:solidFill>
                  <a:schemeClr val="tx1">
                    <a:lumMod val="85000"/>
                    <a:lumOff val="15000"/>
                  </a:schemeClr>
                </a:solidFill>
                <a:ea typeface="微软雅黑" panose="020B0503020204020204" pitchFamily="34" charset="-122"/>
                <a:cs typeface="Arial" panose="020B0604020202020204" pitchFamily="34" charset="0"/>
                <a:sym typeface="Arial" panose="020B0604020202020204" pitchFamily="34" charset="0"/>
              </a:rPr>
              <a:t>adipiscing</a:t>
            </a:r>
            <a:r>
              <a:rPr lang="en-US" altLang="zh-CN" sz="1195" dirty="0">
                <a:solidFill>
                  <a:schemeClr val="tx1">
                    <a:lumMod val="85000"/>
                    <a:lumOff val="15000"/>
                  </a:schemeClr>
                </a:solidFill>
                <a:ea typeface="微软雅黑" panose="020B0503020204020204" pitchFamily="34" charset="-122"/>
                <a:cs typeface="Arial" panose="020B0604020202020204" pitchFamily="34" charset="0"/>
                <a:sym typeface="Arial" panose="020B0604020202020204" pitchFamily="34" charset="0"/>
              </a:rPr>
              <a:t> </a:t>
            </a:r>
            <a:r>
              <a:rPr lang="en-US" altLang="zh-CN" sz="1195" dirty="0" err="1">
                <a:solidFill>
                  <a:schemeClr val="tx1">
                    <a:lumMod val="85000"/>
                    <a:lumOff val="15000"/>
                  </a:schemeClr>
                </a:solidFill>
                <a:ea typeface="微软雅黑" panose="020B0503020204020204" pitchFamily="34" charset="-122"/>
                <a:cs typeface="Arial" panose="020B0604020202020204" pitchFamily="34" charset="0"/>
                <a:sym typeface="Arial" panose="020B0604020202020204" pitchFamily="34" charset="0"/>
              </a:rPr>
              <a:t>elit</a:t>
            </a:r>
            <a:r>
              <a:rPr lang="en-US" altLang="zh-CN" sz="1195" dirty="0">
                <a:solidFill>
                  <a:schemeClr val="tx1">
                    <a:lumMod val="85000"/>
                    <a:lumOff val="15000"/>
                  </a:schemeClr>
                </a:solidFill>
                <a:ea typeface="微软雅黑" panose="020B0503020204020204" pitchFamily="34" charset="-122"/>
                <a:cs typeface="Arial" panose="020B0604020202020204" pitchFamily="34" charset="0"/>
                <a:sym typeface="Arial" panose="020B0604020202020204" pitchFamily="34" charset="0"/>
              </a:rPr>
              <a:t>. </a:t>
            </a:r>
            <a:r>
              <a:rPr lang="en-US" altLang="zh-CN" sz="1195" dirty="0" err="1">
                <a:solidFill>
                  <a:schemeClr val="tx1">
                    <a:lumMod val="85000"/>
                    <a:lumOff val="15000"/>
                  </a:schemeClr>
                </a:solidFill>
                <a:ea typeface="微软雅黑" panose="020B0503020204020204" pitchFamily="34" charset="-122"/>
                <a:cs typeface="Arial" panose="020B0604020202020204" pitchFamily="34" charset="0"/>
                <a:sym typeface="Arial" panose="020B0604020202020204" pitchFamily="34" charset="0"/>
              </a:rPr>
              <a:t>Aenean</a:t>
            </a:r>
            <a:r>
              <a:rPr lang="en-US" altLang="zh-CN" sz="1195" dirty="0">
                <a:solidFill>
                  <a:schemeClr val="tx1">
                    <a:lumMod val="85000"/>
                    <a:lumOff val="15000"/>
                  </a:schemeClr>
                </a:solidFill>
                <a:ea typeface="微软雅黑" panose="020B0503020204020204" pitchFamily="34" charset="-122"/>
                <a:cs typeface="Arial" panose="020B0604020202020204" pitchFamily="34" charset="0"/>
                <a:sym typeface="Arial" panose="020B0604020202020204" pitchFamily="34" charset="0"/>
              </a:rPr>
              <a:t> </a:t>
            </a:r>
            <a:r>
              <a:rPr lang="en-US" altLang="zh-CN" sz="1195" dirty="0" err="1">
                <a:solidFill>
                  <a:schemeClr val="tx1">
                    <a:lumMod val="85000"/>
                    <a:lumOff val="15000"/>
                  </a:schemeClr>
                </a:solidFill>
                <a:ea typeface="微软雅黑" panose="020B0503020204020204" pitchFamily="34" charset="-122"/>
                <a:cs typeface="Arial" panose="020B0604020202020204" pitchFamily="34" charset="0"/>
                <a:sym typeface="Arial" panose="020B0604020202020204" pitchFamily="34" charset="0"/>
              </a:rPr>
              <a:t>commodo</a:t>
            </a:r>
            <a:r>
              <a:rPr lang="en-US" altLang="zh-CN" sz="1195" dirty="0">
                <a:solidFill>
                  <a:schemeClr val="tx1">
                    <a:lumMod val="85000"/>
                    <a:lumOff val="15000"/>
                  </a:schemeClr>
                </a:solidFill>
                <a:ea typeface="微软雅黑" panose="020B0503020204020204" pitchFamily="34" charset="-122"/>
                <a:cs typeface="Arial" panose="020B0604020202020204" pitchFamily="34" charset="0"/>
                <a:sym typeface="Arial" panose="020B0604020202020204" pitchFamily="34" charset="0"/>
              </a:rPr>
              <a:t> ligula </a:t>
            </a:r>
            <a:r>
              <a:rPr lang="en-US" altLang="zh-CN" sz="1195" dirty="0" err="1">
                <a:solidFill>
                  <a:schemeClr val="tx1">
                    <a:lumMod val="85000"/>
                    <a:lumOff val="15000"/>
                  </a:schemeClr>
                </a:solidFill>
                <a:ea typeface="微软雅黑" panose="020B0503020204020204" pitchFamily="34" charset="-122"/>
                <a:cs typeface="Arial" panose="020B0604020202020204" pitchFamily="34" charset="0"/>
                <a:sym typeface="Arial" panose="020B0604020202020204" pitchFamily="34" charset="0"/>
              </a:rPr>
              <a:t>eget</a:t>
            </a:r>
            <a:r>
              <a:rPr lang="en-US" altLang="zh-CN" sz="1195" dirty="0">
                <a:solidFill>
                  <a:schemeClr val="tx1">
                    <a:lumMod val="85000"/>
                    <a:lumOff val="15000"/>
                  </a:schemeClr>
                </a:solidFill>
                <a:ea typeface="微软雅黑" panose="020B0503020204020204" pitchFamily="34" charset="-122"/>
                <a:cs typeface="Arial" panose="020B0604020202020204" pitchFamily="34" charset="0"/>
                <a:sym typeface="Arial" panose="020B0604020202020204" pitchFamily="34" charset="0"/>
              </a:rPr>
              <a:t> dolor. </a:t>
            </a:r>
            <a:r>
              <a:rPr lang="en-US" altLang="zh-CN" sz="1195" dirty="0" err="1">
                <a:solidFill>
                  <a:schemeClr val="tx1">
                    <a:lumMod val="85000"/>
                    <a:lumOff val="15000"/>
                  </a:schemeClr>
                </a:solidFill>
                <a:ea typeface="微软雅黑" panose="020B0503020204020204" pitchFamily="34" charset="-122"/>
                <a:cs typeface="Arial" panose="020B0604020202020204" pitchFamily="34" charset="0"/>
                <a:sym typeface="Arial" panose="020B0604020202020204" pitchFamily="34" charset="0"/>
              </a:rPr>
              <a:t>Lorem</a:t>
            </a:r>
            <a:r>
              <a:rPr lang="en-US" altLang="zh-CN" sz="1195" dirty="0">
                <a:solidFill>
                  <a:schemeClr val="tx1">
                    <a:lumMod val="85000"/>
                    <a:lumOff val="15000"/>
                  </a:schemeClr>
                </a:solidFill>
                <a:ea typeface="微软雅黑" panose="020B0503020204020204" pitchFamily="34" charset="-122"/>
                <a:cs typeface="Arial" panose="020B0604020202020204" pitchFamily="34" charset="0"/>
                <a:sym typeface="Arial" panose="020B0604020202020204" pitchFamily="34" charset="0"/>
              </a:rPr>
              <a:t> </a:t>
            </a:r>
            <a:r>
              <a:rPr lang="en-US" altLang="zh-CN" sz="1195" dirty="0" err="1">
                <a:solidFill>
                  <a:schemeClr val="tx1">
                    <a:lumMod val="85000"/>
                    <a:lumOff val="15000"/>
                  </a:schemeClr>
                </a:solidFill>
                <a:ea typeface="微软雅黑" panose="020B0503020204020204" pitchFamily="34" charset="-122"/>
                <a:cs typeface="Arial" panose="020B0604020202020204" pitchFamily="34" charset="0"/>
                <a:sym typeface="Arial" panose="020B0604020202020204" pitchFamily="34" charset="0"/>
              </a:rPr>
              <a:t>ipsum</a:t>
            </a:r>
            <a:r>
              <a:rPr lang="en-US" altLang="zh-CN" sz="1195" dirty="0">
                <a:solidFill>
                  <a:schemeClr val="tx1">
                    <a:lumMod val="85000"/>
                    <a:lumOff val="15000"/>
                  </a:schemeClr>
                </a:solidFill>
                <a:ea typeface="微软雅黑" panose="020B0503020204020204" pitchFamily="34" charset="-122"/>
                <a:cs typeface="Arial" panose="020B0604020202020204" pitchFamily="34" charset="0"/>
                <a:sym typeface="Arial" panose="020B0604020202020204" pitchFamily="34" charset="0"/>
              </a:rPr>
              <a:t> dolor sit </a:t>
            </a:r>
            <a:r>
              <a:rPr lang="en-US" altLang="zh-CN" sz="1195" dirty="0" err="1">
                <a:solidFill>
                  <a:schemeClr val="tx1">
                    <a:lumMod val="85000"/>
                    <a:lumOff val="15000"/>
                  </a:schemeClr>
                </a:solidFill>
                <a:ea typeface="微软雅黑" panose="020B0503020204020204" pitchFamily="34" charset="-122"/>
                <a:cs typeface="Arial" panose="020B0604020202020204" pitchFamily="34" charset="0"/>
                <a:sym typeface="Arial" panose="020B0604020202020204" pitchFamily="34" charset="0"/>
              </a:rPr>
              <a:t>amet</a:t>
            </a:r>
            <a:r>
              <a:rPr lang="en-US" altLang="zh-CN" sz="1195" dirty="0">
                <a:solidFill>
                  <a:schemeClr val="tx1">
                    <a:lumMod val="85000"/>
                    <a:lumOff val="15000"/>
                  </a:schemeClr>
                </a:solidFill>
                <a:ea typeface="微软雅黑" panose="020B0503020204020204" pitchFamily="34" charset="-122"/>
                <a:cs typeface="Arial" panose="020B0604020202020204" pitchFamily="34" charset="0"/>
                <a:sym typeface="Arial" panose="020B0604020202020204" pitchFamily="34" charset="0"/>
              </a:rPr>
              <a:t>, </a:t>
            </a:r>
            <a:r>
              <a:rPr lang="en-US" altLang="zh-CN" sz="1195" dirty="0" err="1">
                <a:solidFill>
                  <a:schemeClr val="tx1">
                    <a:lumMod val="85000"/>
                    <a:lumOff val="15000"/>
                  </a:schemeClr>
                </a:solidFill>
                <a:ea typeface="微软雅黑" panose="020B0503020204020204" pitchFamily="34" charset="-122"/>
                <a:cs typeface="Arial" panose="020B0604020202020204" pitchFamily="34" charset="0"/>
                <a:sym typeface="Arial" panose="020B0604020202020204" pitchFamily="34" charset="0"/>
              </a:rPr>
              <a:t>consectetuer</a:t>
            </a:r>
            <a:r>
              <a:rPr lang="en-US" altLang="zh-CN" sz="1195" dirty="0">
                <a:solidFill>
                  <a:schemeClr val="tx1">
                    <a:lumMod val="85000"/>
                    <a:lumOff val="15000"/>
                  </a:schemeClr>
                </a:solidFill>
                <a:ea typeface="微软雅黑" panose="020B0503020204020204" pitchFamily="34" charset="-122"/>
                <a:cs typeface="Arial" panose="020B0604020202020204" pitchFamily="34" charset="0"/>
                <a:sym typeface="Arial" panose="020B0604020202020204" pitchFamily="34" charset="0"/>
              </a:rPr>
              <a:t> </a:t>
            </a:r>
            <a:r>
              <a:rPr lang="en-US" altLang="zh-CN" sz="1195" dirty="0" err="1">
                <a:solidFill>
                  <a:schemeClr val="tx1">
                    <a:lumMod val="85000"/>
                    <a:lumOff val="15000"/>
                  </a:schemeClr>
                </a:solidFill>
                <a:ea typeface="微软雅黑" panose="020B0503020204020204" pitchFamily="34" charset="-122"/>
                <a:cs typeface="Arial" panose="020B0604020202020204" pitchFamily="34" charset="0"/>
                <a:sym typeface="Arial" panose="020B0604020202020204" pitchFamily="34" charset="0"/>
              </a:rPr>
              <a:t>adipiscing</a:t>
            </a:r>
            <a:r>
              <a:rPr lang="en-US" altLang="zh-CN" sz="1195" dirty="0">
                <a:solidFill>
                  <a:schemeClr val="tx1">
                    <a:lumMod val="85000"/>
                    <a:lumOff val="15000"/>
                  </a:schemeClr>
                </a:solidFill>
                <a:ea typeface="微软雅黑" panose="020B0503020204020204" pitchFamily="34" charset="-122"/>
                <a:cs typeface="Arial" panose="020B0604020202020204" pitchFamily="34" charset="0"/>
                <a:sym typeface="Arial" panose="020B0604020202020204" pitchFamily="34" charset="0"/>
              </a:rPr>
              <a:t> </a:t>
            </a:r>
            <a:r>
              <a:rPr lang="en-US" altLang="zh-CN" sz="1195" dirty="0" err="1">
                <a:solidFill>
                  <a:schemeClr val="tx1">
                    <a:lumMod val="85000"/>
                    <a:lumOff val="15000"/>
                  </a:schemeClr>
                </a:solidFill>
                <a:ea typeface="微软雅黑" panose="020B0503020204020204" pitchFamily="34" charset="-122"/>
                <a:cs typeface="Arial" panose="020B0604020202020204" pitchFamily="34" charset="0"/>
                <a:sym typeface="Arial" panose="020B0604020202020204" pitchFamily="34" charset="0"/>
              </a:rPr>
              <a:t>elit</a:t>
            </a:r>
            <a:r>
              <a:rPr lang="en-US" altLang="zh-CN" sz="1195" dirty="0">
                <a:solidFill>
                  <a:schemeClr val="tx1">
                    <a:lumMod val="85000"/>
                    <a:lumOff val="15000"/>
                  </a:schemeClr>
                </a:solidFill>
                <a:ea typeface="微软雅黑" panose="020B0503020204020204" pitchFamily="34" charset="-122"/>
                <a:cs typeface="Arial" panose="020B0604020202020204" pitchFamily="34" charset="0"/>
                <a:sym typeface="Arial" panose="020B0604020202020204" pitchFamily="34" charset="0"/>
              </a:rPr>
              <a:t>. </a:t>
            </a:r>
            <a:endParaRPr lang="zh-CN" altLang="en-US" sz="1195" dirty="0">
              <a:solidFill>
                <a:schemeClr val="tx1">
                  <a:lumMod val="85000"/>
                  <a:lumOff val="15000"/>
                </a:schemeClr>
              </a:solidFill>
              <a:ea typeface="微软雅黑" panose="020B0503020204020204" pitchFamily="34" charset="-122"/>
            </a:endParaRPr>
          </a:p>
        </p:txBody>
      </p:sp>
      <p:sp>
        <p:nvSpPr>
          <p:cNvPr id="30" name="Line 21"/>
          <p:cNvSpPr>
            <a:spLocks noChangeShapeType="1"/>
          </p:cNvSpPr>
          <p:nvPr/>
        </p:nvSpPr>
        <p:spPr bwMode="auto">
          <a:xfrm>
            <a:off x="516294" y="4286015"/>
            <a:ext cx="3926954" cy="0"/>
          </a:xfrm>
          <a:prstGeom prst="line">
            <a:avLst/>
          </a:prstGeom>
          <a:noFill/>
          <a:ln w="6350">
            <a:solidFill>
              <a:srgbClr val="1FACBE"/>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zh-CN" altLang="en-US" sz="2390">
              <a:ln>
                <a:solidFill>
                  <a:schemeClr val="tx1">
                    <a:lumMod val="75000"/>
                    <a:lumOff val="25000"/>
                  </a:schemeClr>
                </a:solidFill>
              </a:ln>
              <a:solidFill>
                <a:srgbClr val="000000"/>
              </a:solidFill>
              <a:latin typeface="Arial" panose="020B0604020202020204" pitchFamily="34" charset="0"/>
            </a:endParaRPr>
          </a:p>
        </p:txBody>
      </p:sp>
      <p:sp>
        <p:nvSpPr>
          <p:cNvPr id="31" name="Rectangle 20"/>
          <p:cNvSpPr>
            <a:spLocks noChangeArrowheads="1"/>
          </p:cNvSpPr>
          <p:nvPr/>
        </p:nvSpPr>
        <p:spPr bwMode="auto">
          <a:xfrm>
            <a:off x="516294" y="4488354"/>
            <a:ext cx="3926954" cy="204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anose="020B0604020202020204" pitchFamily="34" charset="0"/>
              <a:buNone/>
            </a:pPr>
            <a:r>
              <a:rPr lang="zh-CN" altLang="en-US" sz="1330" dirty="0">
                <a:solidFill>
                  <a:srgbClr val="1FACBE"/>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1330" dirty="0">
                <a:solidFill>
                  <a:srgbClr val="53585E"/>
                </a:solidFill>
                <a:latin typeface="微软雅黑" panose="020B0503020204020204" pitchFamily="34" charset="-122"/>
                <a:ea typeface="微软雅黑" panose="020B0503020204020204" pitchFamily="34" charset="-122"/>
                <a:cs typeface="Arial" panose="020B0604020202020204" pitchFamily="34" charset="0"/>
              </a:rPr>
              <a:t>职场培训 </a:t>
            </a:r>
            <a:r>
              <a:rPr lang="zh-CN" altLang="en-US" sz="1330" dirty="0">
                <a:solidFill>
                  <a:srgbClr val="1FACBE"/>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1330" dirty="0">
                <a:solidFill>
                  <a:srgbClr val="53585E"/>
                </a:solidFill>
                <a:latin typeface="微软雅黑" panose="020B0503020204020204" pitchFamily="34" charset="-122"/>
                <a:ea typeface="微软雅黑" panose="020B0503020204020204" pitchFamily="34" charset="-122"/>
                <a:cs typeface="Arial" panose="020B0604020202020204" pitchFamily="34" charset="0"/>
              </a:rPr>
              <a:t>项目展示  </a:t>
            </a:r>
            <a:r>
              <a:rPr lang="zh-CN" altLang="en-US" sz="1330" dirty="0">
                <a:solidFill>
                  <a:srgbClr val="1FACBE"/>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1330" dirty="0">
                <a:solidFill>
                  <a:srgbClr val="53585E"/>
                </a:solidFill>
                <a:latin typeface="微软雅黑" panose="020B0503020204020204" pitchFamily="34" charset="-122"/>
                <a:ea typeface="微软雅黑" panose="020B0503020204020204" pitchFamily="34" charset="-122"/>
                <a:cs typeface="Arial" panose="020B0604020202020204" pitchFamily="34" charset="0"/>
              </a:rPr>
              <a:t>计划总结 </a:t>
            </a:r>
            <a:r>
              <a:rPr lang="zh-CN" altLang="en-US" sz="1330" dirty="0">
                <a:solidFill>
                  <a:srgbClr val="1FACBE"/>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1330" dirty="0">
                <a:solidFill>
                  <a:srgbClr val="53585E"/>
                </a:solidFill>
                <a:latin typeface="微软雅黑" panose="020B0503020204020204" pitchFamily="34" charset="-122"/>
                <a:ea typeface="微软雅黑" panose="020B0503020204020204" pitchFamily="34" charset="-122"/>
                <a:cs typeface="Arial" panose="020B0604020202020204" pitchFamily="34" charset="0"/>
              </a:rPr>
              <a:t>商业融资 </a:t>
            </a:r>
            <a:endParaRPr lang="zh-CN" altLang="en-US" sz="1330" dirty="0">
              <a:solidFill>
                <a:srgbClr val="53585E"/>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 name="Rectangle 20"/>
          <p:cNvSpPr>
            <a:spLocks noChangeArrowheads="1"/>
          </p:cNvSpPr>
          <p:nvPr/>
        </p:nvSpPr>
        <p:spPr bwMode="auto">
          <a:xfrm>
            <a:off x="516294" y="5447240"/>
            <a:ext cx="2914615" cy="215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anose="020B0604020202020204" pitchFamily="34" charset="0"/>
              <a:buNone/>
            </a:pPr>
            <a:r>
              <a:rPr lang="zh-CN" altLang="en-US" sz="1395" dirty="0" smtClean="0">
                <a:solidFill>
                  <a:srgbClr val="1FACBE"/>
                </a:solidFill>
                <a:latin typeface="微软雅黑" panose="020B0503020204020204" pitchFamily="34" charset="-122"/>
                <a:ea typeface="微软雅黑" panose="020B0503020204020204" pitchFamily="34" charset="-122"/>
                <a:cs typeface="Arial" panose="020B0604020202020204" pitchFamily="34" charset="0"/>
              </a:rPr>
              <a:t>汇报人：</a:t>
            </a:r>
            <a:r>
              <a:rPr lang="en-US" altLang="zh-CN" sz="1395" dirty="0" smtClean="0">
                <a:solidFill>
                  <a:srgbClr val="1FACBE"/>
                </a:solidFill>
                <a:latin typeface="微软雅黑" panose="020B0503020204020204" pitchFamily="34" charset="-122"/>
                <a:ea typeface="微软雅黑" panose="020B0503020204020204" pitchFamily="34" charset="-122"/>
                <a:cs typeface="Arial" panose="020B0604020202020204" pitchFamily="34" charset="0"/>
              </a:rPr>
              <a:t>XXX</a:t>
            </a:r>
            <a:r>
              <a:rPr lang="zh-CN" altLang="en-US" sz="1395" dirty="0" smtClean="0">
                <a:solidFill>
                  <a:srgbClr val="1FACBE"/>
                </a:solidFill>
                <a:latin typeface="微软雅黑" panose="020B0503020204020204" pitchFamily="34" charset="-122"/>
                <a:ea typeface="微软雅黑" panose="020B0503020204020204" pitchFamily="34" charset="-122"/>
                <a:cs typeface="Arial" panose="020B0604020202020204" pitchFamily="34" charset="0"/>
              </a:rPr>
              <a:t>  时间：</a:t>
            </a:r>
            <a:r>
              <a:rPr lang="en-US" altLang="zh-CN" sz="1395" dirty="0" smtClean="0">
                <a:solidFill>
                  <a:srgbClr val="1FACBE"/>
                </a:solidFill>
                <a:latin typeface="微软雅黑" panose="020B0503020204020204" pitchFamily="34" charset="-122"/>
                <a:ea typeface="微软雅黑" panose="020B0503020204020204" pitchFamily="34" charset="-122"/>
                <a:cs typeface="Arial" panose="020B0604020202020204" pitchFamily="34" charset="0"/>
              </a:rPr>
              <a:t>XX</a:t>
            </a:r>
            <a:r>
              <a:rPr lang="zh-CN" altLang="en-US" sz="1395" dirty="0" smtClean="0">
                <a:solidFill>
                  <a:srgbClr val="1FACBE"/>
                </a:solidFill>
                <a:latin typeface="微软雅黑" panose="020B0503020204020204" pitchFamily="34" charset="-122"/>
                <a:ea typeface="微软雅黑" panose="020B0503020204020204" pitchFamily="34" charset="-122"/>
                <a:cs typeface="Arial" panose="020B0604020202020204" pitchFamily="34" charset="0"/>
              </a:rPr>
              <a:t>年</a:t>
            </a:r>
            <a:r>
              <a:rPr lang="en-US" altLang="zh-CN" sz="1395" dirty="0" smtClean="0">
                <a:solidFill>
                  <a:srgbClr val="1FACBE"/>
                </a:solidFill>
                <a:latin typeface="微软雅黑" panose="020B0503020204020204" pitchFamily="34" charset="-122"/>
                <a:ea typeface="微软雅黑" panose="020B0503020204020204" pitchFamily="34" charset="-122"/>
                <a:cs typeface="Arial" panose="020B0604020202020204" pitchFamily="34" charset="0"/>
              </a:rPr>
              <a:t>XX</a:t>
            </a:r>
            <a:r>
              <a:rPr lang="zh-CN" altLang="en-US" sz="1395" dirty="0" smtClean="0">
                <a:solidFill>
                  <a:srgbClr val="1FACBE"/>
                </a:solidFill>
                <a:latin typeface="微软雅黑" panose="020B0503020204020204" pitchFamily="34" charset="-122"/>
                <a:ea typeface="微软雅黑" panose="020B0503020204020204" pitchFamily="34" charset="-122"/>
                <a:cs typeface="Arial" panose="020B0604020202020204" pitchFamily="34" charset="0"/>
              </a:rPr>
              <a:t>月</a:t>
            </a:r>
            <a:endParaRPr lang="zh-CN" altLang="en-US" sz="1395" dirty="0">
              <a:solidFill>
                <a:srgbClr val="1FACBE"/>
              </a:solidFill>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2" presetClass="entr" presetSubtype="8" fill="hold" grpId="0" nodeType="afterEffect" p14:presetBounceEnd="44000">
                                      <p:stCondLst>
                                        <p:cond delay="0"/>
                                      </p:stCondLst>
                                      <p:childTnLst>
                                        <p:set>
                                          <p:cBhvr>
                                            <p:cTn id="9" dur="1" fill="hold">
                                              <p:stCondLst>
                                                <p:cond delay="0"/>
                                              </p:stCondLst>
                                            </p:cTn>
                                            <p:tgtEl>
                                              <p:spTgt spid="24"/>
                                            </p:tgtEl>
                                            <p:attrNameLst>
                                              <p:attrName>style.visibility</p:attrName>
                                            </p:attrNameLst>
                                          </p:cBhvr>
                                          <p:to>
                                            <p:strVal val="visible"/>
                                          </p:to>
                                        </p:set>
                                        <p:anim calcmode="lin" valueType="num" p14:bounceEnd="44000">
                                          <p:cBhvr additive="base">
                                            <p:cTn id="10" dur="1000" fill="hold"/>
                                            <p:tgtEl>
                                              <p:spTgt spid="24"/>
                                            </p:tgtEl>
                                            <p:attrNameLst>
                                              <p:attrName>ppt_x</p:attrName>
                                            </p:attrNameLst>
                                          </p:cBhvr>
                                          <p:tavLst>
                                            <p:tav tm="0">
                                              <p:val>
                                                <p:strVal val="0-#ppt_w/2"/>
                                              </p:val>
                                            </p:tav>
                                            <p:tav tm="100000">
                                              <p:val>
                                                <p:strVal val="#ppt_x"/>
                                              </p:val>
                                            </p:tav>
                                          </p:tavLst>
                                        </p:anim>
                                        <p:anim calcmode="lin" valueType="num" p14:bounceEnd="44000">
                                          <p:cBhvr additive="base">
                                            <p:cTn id="11" dur="1000" fill="hold"/>
                                            <p:tgtEl>
                                              <p:spTgt spid="24"/>
                                            </p:tgtEl>
                                            <p:attrNameLst>
                                              <p:attrName>ppt_y</p:attrName>
                                            </p:attrNameLst>
                                          </p:cBhvr>
                                          <p:tavLst>
                                            <p:tav tm="0">
                                              <p:val>
                                                <p:strVal val="#ppt_y"/>
                                              </p:val>
                                            </p:tav>
                                            <p:tav tm="100000">
                                              <p:val>
                                                <p:strVal val="#ppt_y"/>
                                              </p:val>
                                            </p:tav>
                                          </p:tavLst>
                                        </p:anim>
                                      </p:childTnLst>
                                    </p:cTn>
                                  </p:par>
                                </p:childTnLst>
                              </p:cTn>
                            </p:par>
                            <p:par>
                              <p:cTn id="12" fill="hold">
                                <p:stCondLst>
                                  <p:cond delay="1000"/>
                                </p:stCondLst>
                                <p:childTnLst>
                                  <p:par>
                                    <p:cTn id="13" presetID="47" presetClass="entr" presetSubtype="0"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1000"/>
                                            <p:tgtEl>
                                              <p:spTgt spid="26"/>
                                            </p:tgtEl>
                                          </p:cBhvr>
                                        </p:animEffect>
                                        <p:anim calcmode="lin" valueType="num">
                                          <p:cBhvr>
                                            <p:cTn id="16" dur="1000" fill="hold"/>
                                            <p:tgtEl>
                                              <p:spTgt spid="26"/>
                                            </p:tgtEl>
                                            <p:attrNameLst>
                                              <p:attrName>ppt_x</p:attrName>
                                            </p:attrNameLst>
                                          </p:cBhvr>
                                          <p:tavLst>
                                            <p:tav tm="0">
                                              <p:val>
                                                <p:strVal val="#ppt_x"/>
                                              </p:val>
                                            </p:tav>
                                            <p:tav tm="100000">
                                              <p:val>
                                                <p:strVal val="#ppt_x"/>
                                              </p:val>
                                            </p:tav>
                                          </p:tavLst>
                                        </p:anim>
                                        <p:anim calcmode="lin" valueType="num">
                                          <p:cBhvr>
                                            <p:cTn id="17" dur="1000" fill="hold"/>
                                            <p:tgtEl>
                                              <p:spTgt spid="26"/>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1000"/>
                                            <p:tgtEl>
                                              <p:spTgt spid="25"/>
                                            </p:tgtEl>
                                          </p:cBhvr>
                                        </p:animEffect>
                                        <p:anim calcmode="lin" valueType="num">
                                          <p:cBhvr>
                                            <p:cTn id="22" dur="1000" fill="hold"/>
                                            <p:tgtEl>
                                              <p:spTgt spid="25"/>
                                            </p:tgtEl>
                                            <p:attrNameLst>
                                              <p:attrName>ppt_x</p:attrName>
                                            </p:attrNameLst>
                                          </p:cBhvr>
                                          <p:tavLst>
                                            <p:tav tm="0">
                                              <p:val>
                                                <p:strVal val="#ppt_x"/>
                                              </p:val>
                                            </p:tav>
                                            <p:tav tm="100000">
                                              <p:val>
                                                <p:strVal val="#ppt_x"/>
                                              </p:val>
                                            </p:tav>
                                          </p:tavLst>
                                        </p:anim>
                                        <p:anim calcmode="lin" valueType="num">
                                          <p:cBhvr>
                                            <p:cTn id="23" dur="1000" fill="hold"/>
                                            <p:tgtEl>
                                              <p:spTgt spid="25"/>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12" presetClass="entr" presetSubtype="4"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additive="base">
                                            <p:cTn id="27" dur="500"/>
                                            <p:tgtEl>
                                              <p:spTgt spid="28"/>
                                            </p:tgtEl>
                                            <p:attrNameLst>
                                              <p:attrName>ppt_y</p:attrName>
                                            </p:attrNameLst>
                                          </p:cBhvr>
                                          <p:tavLst>
                                            <p:tav tm="0">
                                              <p:val>
                                                <p:strVal val="#ppt_y+#ppt_h*1.125000"/>
                                              </p:val>
                                            </p:tav>
                                            <p:tav tm="100000">
                                              <p:val>
                                                <p:strVal val="#ppt_y"/>
                                              </p:val>
                                            </p:tav>
                                          </p:tavLst>
                                        </p:anim>
                                        <p:animEffect transition="in" filter="wipe(up)">
                                          <p:cBhvr>
                                            <p:cTn id="28" dur="500"/>
                                            <p:tgtEl>
                                              <p:spTgt spid="28"/>
                                            </p:tgtEl>
                                          </p:cBhvr>
                                        </p:animEffect>
                                      </p:childTnLst>
                                    </p:cTn>
                                  </p:par>
                                </p:childTnLst>
                              </p:cTn>
                            </p:par>
                            <p:par>
                              <p:cTn id="29" fill="hold">
                                <p:stCondLst>
                                  <p:cond delay="3500"/>
                                </p:stCondLst>
                                <p:childTnLst>
                                  <p:par>
                                    <p:cTn id="30" presetID="2" presetClass="entr" presetSubtype="12" fill="hold" grpId="0" nodeType="afterEffect">
                                      <p:stCondLst>
                                        <p:cond delay="0"/>
                                      </p:stCondLst>
                                      <p:iterate type="lt">
                                        <p:tmPct val="10000"/>
                                      </p:iterate>
                                      <p:childTnLst>
                                        <p:set>
                                          <p:cBhvr>
                                            <p:cTn id="31" dur="1" fill="hold">
                                              <p:stCondLst>
                                                <p:cond delay="0"/>
                                              </p:stCondLst>
                                            </p:cTn>
                                            <p:tgtEl>
                                              <p:spTgt spid="27"/>
                                            </p:tgtEl>
                                            <p:attrNameLst>
                                              <p:attrName>style.visibility</p:attrName>
                                            </p:attrNameLst>
                                          </p:cBhvr>
                                          <p:to>
                                            <p:strVal val="visible"/>
                                          </p:to>
                                        </p:set>
                                        <p:anim calcmode="lin" valueType="num">
                                          <p:cBhvr additive="base">
                                            <p:cTn id="32" dur="1000" fill="hold"/>
                                            <p:tgtEl>
                                              <p:spTgt spid="27"/>
                                            </p:tgtEl>
                                            <p:attrNameLst>
                                              <p:attrName>ppt_x</p:attrName>
                                            </p:attrNameLst>
                                          </p:cBhvr>
                                          <p:tavLst>
                                            <p:tav tm="0">
                                              <p:val>
                                                <p:strVal val="0-#ppt_w/2"/>
                                              </p:val>
                                            </p:tav>
                                            <p:tav tm="100000">
                                              <p:val>
                                                <p:strVal val="#ppt_x"/>
                                              </p:val>
                                            </p:tav>
                                          </p:tavLst>
                                        </p:anim>
                                        <p:anim calcmode="lin" valueType="num">
                                          <p:cBhvr additive="base">
                                            <p:cTn id="33" dur="1000" fill="hold"/>
                                            <p:tgtEl>
                                              <p:spTgt spid="27"/>
                                            </p:tgtEl>
                                            <p:attrNameLst>
                                              <p:attrName>ppt_y</p:attrName>
                                            </p:attrNameLst>
                                          </p:cBhvr>
                                          <p:tavLst>
                                            <p:tav tm="0">
                                              <p:val>
                                                <p:strVal val="1+#ppt_h/2"/>
                                              </p:val>
                                            </p:tav>
                                            <p:tav tm="100000">
                                              <p:val>
                                                <p:strVal val="#ppt_y"/>
                                              </p:val>
                                            </p:tav>
                                          </p:tavLst>
                                        </p:anim>
                                      </p:childTnLst>
                                    </p:cTn>
                                  </p:par>
                                </p:childTnLst>
                              </p:cTn>
                            </p:par>
                            <p:par>
                              <p:cTn id="34" fill="hold">
                                <p:stCondLst>
                                  <p:cond delay="5500"/>
                                </p:stCondLst>
                                <p:childTnLst>
                                  <p:par>
                                    <p:cTn id="35" presetID="2" presetClass="entr" presetSubtype="3" fill="hold" grpId="0" nodeType="afterEffect">
                                      <p:stCondLst>
                                        <p:cond delay="0"/>
                                      </p:stCondLst>
                                      <p:iterate type="lt">
                                        <p:tmPct val="10000"/>
                                      </p:iterate>
                                      <p:childTnLst>
                                        <p:set>
                                          <p:cBhvr>
                                            <p:cTn id="36" dur="1" fill="hold">
                                              <p:stCondLst>
                                                <p:cond delay="0"/>
                                              </p:stCondLst>
                                            </p:cTn>
                                            <p:tgtEl>
                                              <p:spTgt spid="29"/>
                                            </p:tgtEl>
                                            <p:attrNameLst>
                                              <p:attrName>style.visibility</p:attrName>
                                            </p:attrNameLst>
                                          </p:cBhvr>
                                          <p:to>
                                            <p:strVal val="visible"/>
                                          </p:to>
                                        </p:set>
                                        <p:anim calcmode="lin" valueType="num">
                                          <p:cBhvr additive="base">
                                            <p:cTn id="37" dur="500" fill="hold"/>
                                            <p:tgtEl>
                                              <p:spTgt spid="29"/>
                                            </p:tgtEl>
                                            <p:attrNameLst>
                                              <p:attrName>ppt_x</p:attrName>
                                            </p:attrNameLst>
                                          </p:cBhvr>
                                          <p:tavLst>
                                            <p:tav tm="0">
                                              <p:val>
                                                <p:strVal val="1+#ppt_w/2"/>
                                              </p:val>
                                            </p:tav>
                                            <p:tav tm="100000">
                                              <p:val>
                                                <p:strVal val="#ppt_x"/>
                                              </p:val>
                                            </p:tav>
                                          </p:tavLst>
                                        </p:anim>
                                        <p:anim calcmode="lin" valueType="num">
                                          <p:cBhvr additive="base">
                                            <p:cTn id="38" dur="500" fill="hold"/>
                                            <p:tgtEl>
                                              <p:spTgt spid="29"/>
                                            </p:tgtEl>
                                            <p:attrNameLst>
                                              <p:attrName>ppt_y</p:attrName>
                                            </p:attrNameLst>
                                          </p:cBhvr>
                                          <p:tavLst>
                                            <p:tav tm="0">
                                              <p:val>
                                                <p:strVal val="0-#ppt_h/2"/>
                                              </p:val>
                                            </p:tav>
                                            <p:tav tm="100000">
                                              <p:val>
                                                <p:strVal val="#ppt_y"/>
                                              </p:val>
                                            </p:tav>
                                          </p:tavLst>
                                        </p:anim>
                                      </p:childTnLst>
                                    </p:cTn>
                                  </p:par>
                                </p:childTnLst>
                              </p:cTn>
                            </p:par>
                            <p:par>
                              <p:cTn id="39" fill="hold">
                                <p:stCondLst>
                                  <p:cond delay="13451"/>
                                </p:stCondLst>
                                <p:childTnLst>
                                  <p:par>
                                    <p:cTn id="40" presetID="42" presetClass="entr" presetSubtype="0" fill="hold" grpId="0" nodeType="after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1000"/>
                                            <p:tgtEl>
                                              <p:spTgt spid="30"/>
                                            </p:tgtEl>
                                          </p:cBhvr>
                                        </p:animEffect>
                                        <p:anim calcmode="lin" valueType="num">
                                          <p:cBhvr>
                                            <p:cTn id="43" dur="1000" fill="hold"/>
                                            <p:tgtEl>
                                              <p:spTgt spid="30"/>
                                            </p:tgtEl>
                                            <p:attrNameLst>
                                              <p:attrName>ppt_x</p:attrName>
                                            </p:attrNameLst>
                                          </p:cBhvr>
                                          <p:tavLst>
                                            <p:tav tm="0">
                                              <p:val>
                                                <p:strVal val="#ppt_x"/>
                                              </p:val>
                                            </p:tav>
                                            <p:tav tm="100000">
                                              <p:val>
                                                <p:strVal val="#ppt_x"/>
                                              </p:val>
                                            </p:tav>
                                          </p:tavLst>
                                        </p:anim>
                                        <p:anim calcmode="lin" valueType="num">
                                          <p:cBhvr>
                                            <p:cTn id="44" dur="1000" fill="hold"/>
                                            <p:tgtEl>
                                              <p:spTgt spid="30"/>
                                            </p:tgtEl>
                                            <p:attrNameLst>
                                              <p:attrName>ppt_y</p:attrName>
                                            </p:attrNameLst>
                                          </p:cBhvr>
                                          <p:tavLst>
                                            <p:tav tm="0">
                                              <p:val>
                                                <p:strVal val="#ppt_y+.1"/>
                                              </p:val>
                                            </p:tav>
                                            <p:tav tm="100000">
                                              <p:val>
                                                <p:strVal val="#ppt_y"/>
                                              </p:val>
                                            </p:tav>
                                          </p:tavLst>
                                        </p:anim>
                                      </p:childTnLst>
                                    </p:cTn>
                                  </p:par>
                                </p:childTnLst>
                              </p:cTn>
                            </p:par>
                            <p:par>
                              <p:cTn id="45" fill="hold">
                                <p:stCondLst>
                                  <p:cond delay="14451"/>
                                </p:stCondLst>
                                <p:childTnLst>
                                  <p:par>
                                    <p:cTn id="46" presetID="22" presetClass="entr" presetSubtype="8" fill="hold" grpId="0" nodeType="afterEffect">
                                      <p:stCondLst>
                                        <p:cond delay="0"/>
                                      </p:stCondLst>
                                      <p:iterate type="lt">
                                        <p:tmPct val="10000"/>
                                      </p:iterate>
                                      <p:childTnLst>
                                        <p:set>
                                          <p:cBhvr>
                                            <p:cTn id="47" dur="1" fill="hold">
                                              <p:stCondLst>
                                                <p:cond delay="0"/>
                                              </p:stCondLst>
                                            </p:cTn>
                                            <p:tgtEl>
                                              <p:spTgt spid="31"/>
                                            </p:tgtEl>
                                            <p:attrNameLst>
                                              <p:attrName>style.visibility</p:attrName>
                                            </p:attrNameLst>
                                          </p:cBhvr>
                                          <p:to>
                                            <p:strVal val="visible"/>
                                          </p:to>
                                        </p:set>
                                        <p:animEffect transition="in" filter="wipe(left)">
                                          <p:cBhvr>
                                            <p:cTn id="48" dur="500"/>
                                            <p:tgtEl>
                                              <p:spTgt spid="31"/>
                                            </p:tgtEl>
                                          </p:cBhvr>
                                        </p:animEffect>
                                      </p:childTnLst>
                                    </p:cTn>
                                  </p:par>
                                </p:childTnLst>
                              </p:cTn>
                            </p:par>
                            <p:par>
                              <p:cTn id="49" fill="hold">
                                <p:stCondLst>
                                  <p:cond delay="16201"/>
                                </p:stCondLst>
                                <p:childTnLst>
                                  <p:par>
                                    <p:cTn id="50" presetID="22" presetClass="entr" presetSubtype="8" fill="hold" grpId="0" nodeType="afterEffect">
                                      <p:stCondLst>
                                        <p:cond delay="0"/>
                                      </p:stCondLst>
                                      <p:iterate type="lt">
                                        <p:tmPct val="10000"/>
                                      </p:iterate>
                                      <p:childTnLst>
                                        <p:set>
                                          <p:cBhvr>
                                            <p:cTn id="51" dur="1" fill="hold">
                                              <p:stCondLst>
                                                <p:cond delay="0"/>
                                              </p:stCondLst>
                                            </p:cTn>
                                            <p:tgtEl>
                                              <p:spTgt spid="32"/>
                                            </p:tgtEl>
                                            <p:attrNameLst>
                                              <p:attrName>style.visibility</p:attrName>
                                            </p:attrNameLst>
                                          </p:cBhvr>
                                          <p:to>
                                            <p:strVal val="visible"/>
                                          </p:to>
                                        </p:set>
                                        <p:animEffect transition="in" filter="wipe(left)">
                                          <p:cBhvr>
                                            <p:cTn id="5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53" repeatCount="indefinite" fill="hold" display="0">
                      <p:stCondLst>
                        <p:cond delay="indefinite"/>
                      </p:stCondLst>
                      <p:endCondLst>
                        <p:cond evt="onStopAudio" delay="0">
                          <p:tgtEl>
                            <p:sldTgt/>
                          </p:tgtEl>
                        </p:cond>
                      </p:endCondLst>
                    </p:cTn>
                    <p:tgtEl>
                      <p:spTgt spid="2"/>
                    </p:tgtEl>
                  </p:cMediaNode>
                </p:audio>
              </p:childTnLst>
            </p:cTn>
          </p:par>
        </p:tnLst>
        <p:bldLst>
          <p:bldP spid="24" grpId="0" animBg="1"/>
          <p:bldP spid="25" grpId="0" animBg="1"/>
          <p:bldP spid="26" grpId="0" animBg="1"/>
          <p:bldP spid="27" grpId="0"/>
          <p:bldP spid="28" grpId="0"/>
          <p:bldP spid="29" grpId="0"/>
          <p:bldP spid="30" grpId="0" animBg="1"/>
          <p:bldP spid="31" grpId="0"/>
          <p:bldP spid="3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2" presetClass="entr" presetSubtype="8" fill="hold" grpId="0" nodeType="afterEffect">
                                      <p:stCondLst>
                                        <p:cond delay="0"/>
                                      </p:stCondLst>
                                      <p:childTnLst>
                                        <p:set>
                                          <p:cBhvr>
                                            <p:cTn id="9" dur="1" fill="hold">
                                              <p:stCondLst>
                                                <p:cond delay="0"/>
                                              </p:stCondLst>
                                            </p:cTn>
                                            <p:tgtEl>
                                              <p:spTgt spid="24"/>
                                            </p:tgtEl>
                                            <p:attrNameLst>
                                              <p:attrName>style.visibility</p:attrName>
                                            </p:attrNameLst>
                                          </p:cBhvr>
                                          <p:to>
                                            <p:strVal val="visible"/>
                                          </p:to>
                                        </p:set>
                                        <p:anim calcmode="lin" valueType="num">
                                          <p:cBhvr additive="base">
                                            <p:cTn id="10" dur="1000" fill="hold"/>
                                            <p:tgtEl>
                                              <p:spTgt spid="24"/>
                                            </p:tgtEl>
                                            <p:attrNameLst>
                                              <p:attrName>ppt_x</p:attrName>
                                            </p:attrNameLst>
                                          </p:cBhvr>
                                          <p:tavLst>
                                            <p:tav tm="0">
                                              <p:val>
                                                <p:strVal val="0-#ppt_w/2"/>
                                              </p:val>
                                            </p:tav>
                                            <p:tav tm="100000">
                                              <p:val>
                                                <p:strVal val="#ppt_x"/>
                                              </p:val>
                                            </p:tav>
                                          </p:tavLst>
                                        </p:anim>
                                        <p:anim calcmode="lin" valueType="num">
                                          <p:cBhvr additive="base">
                                            <p:cTn id="11" dur="1000" fill="hold"/>
                                            <p:tgtEl>
                                              <p:spTgt spid="24"/>
                                            </p:tgtEl>
                                            <p:attrNameLst>
                                              <p:attrName>ppt_y</p:attrName>
                                            </p:attrNameLst>
                                          </p:cBhvr>
                                          <p:tavLst>
                                            <p:tav tm="0">
                                              <p:val>
                                                <p:strVal val="#ppt_y"/>
                                              </p:val>
                                            </p:tav>
                                            <p:tav tm="100000">
                                              <p:val>
                                                <p:strVal val="#ppt_y"/>
                                              </p:val>
                                            </p:tav>
                                          </p:tavLst>
                                        </p:anim>
                                      </p:childTnLst>
                                    </p:cTn>
                                  </p:par>
                                </p:childTnLst>
                              </p:cTn>
                            </p:par>
                            <p:par>
                              <p:cTn id="12" fill="hold">
                                <p:stCondLst>
                                  <p:cond delay="1000"/>
                                </p:stCondLst>
                                <p:childTnLst>
                                  <p:par>
                                    <p:cTn id="13" presetID="47" presetClass="entr" presetSubtype="0"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1000"/>
                                            <p:tgtEl>
                                              <p:spTgt spid="26"/>
                                            </p:tgtEl>
                                          </p:cBhvr>
                                        </p:animEffect>
                                        <p:anim calcmode="lin" valueType="num">
                                          <p:cBhvr>
                                            <p:cTn id="16" dur="1000" fill="hold"/>
                                            <p:tgtEl>
                                              <p:spTgt spid="26"/>
                                            </p:tgtEl>
                                            <p:attrNameLst>
                                              <p:attrName>ppt_x</p:attrName>
                                            </p:attrNameLst>
                                          </p:cBhvr>
                                          <p:tavLst>
                                            <p:tav tm="0">
                                              <p:val>
                                                <p:strVal val="#ppt_x"/>
                                              </p:val>
                                            </p:tav>
                                            <p:tav tm="100000">
                                              <p:val>
                                                <p:strVal val="#ppt_x"/>
                                              </p:val>
                                            </p:tav>
                                          </p:tavLst>
                                        </p:anim>
                                        <p:anim calcmode="lin" valueType="num">
                                          <p:cBhvr>
                                            <p:cTn id="17" dur="1000" fill="hold"/>
                                            <p:tgtEl>
                                              <p:spTgt spid="26"/>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1000"/>
                                            <p:tgtEl>
                                              <p:spTgt spid="25"/>
                                            </p:tgtEl>
                                          </p:cBhvr>
                                        </p:animEffect>
                                        <p:anim calcmode="lin" valueType="num">
                                          <p:cBhvr>
                                            <p:cTn id="22" dur="1000" fill="hold"/>
                                            <p:tgtEl>
                                              <p:spTgt spid="25"/>
                                            </p:tgtEl>
                                            <p:attrNameLst>
                                              <p:attrName>ppt_x</p:attrName>
                                            </p:attrNameLst>
                                          </p:cBhvr>
                                          <p:tavLst>
                                            <p:tav tm="0">
                                              <p:val>
                                                <p:strVal val="#ppt_x"/>
                                              </p:val>
                                            </p:tav>
                                            <p:tav tm="100000">
                                              <p:val>
                                                <p:strVal val="#ppt_x"/>
                                              </p:val>
                                            </p:tav>
                                          </p:tavLst>
                                        </p:anim>
                                        <p:anim calcmode="lin" valueType="num">
                                          <p:cBhvr>
                                            <p:cTn id="23" dur="1000" fill="hold"/>
                                            <p:tgtEl>
                                              <p:spTgt spid="25"/>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12" presetClass="entr" presetSubtype="4"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additive="base">
                                            <p:cTn id="27" dur="500"/>
                                            <p:tgtEl>
                                              <p:spTgt spid="28"/>
                                            </p:tgtEl>
                                            <p:attrNameLst>
                                              <p:attrName>ppt_y</p:attrName>
                                            </p:attrNameLst>
                                          </p:cBhvr>
                                          <p:tavLst>
                                            <p:tav tm="0">
                                              <p:val>
                                                <p:strVal val="#ppt_y+#ppt_h*1.125000"/>
                                              </p:val>
                                            </p:tav>
                                            <p:tav tm="100000">
                                              <p:val>
                                                <p:strVal val="#ppt_y"/>
                                              </p:val>
                                            </p:tav>
                                          </p:tavLst>
                                        </p:anim>
                                        <p:animEffect transition="in" filter="wipe(up)">
                                          <p:cBhvr>
                                            <p:cTn id="28" dur="500"/>
                                            <p:tgtEl>
                                              <p:spTgt spid="28"/>
                                            </p:tgtEl>
                                          </p:cBhvr>
                                        </p:animEffect>
                                      </p:childTnLst>
                                    </p:cTn>
                                  </p:par>
                                </p:childTnLst>
                              </p:cTn>
                            </p:par>
                            <p:par>
                              <p:cTn id="29" fill="hold">
                                <p:stCondLst>
                                  <p:cond delay="3500"/>
                                </p:stCondLst>
                                <p:childTnLst>
                                  <p:par>
                                    <p:cTn id="30" presetID="2" presetClass="entr" presetSubtype="12" fill="hold" grpId="0" nodeType="afterEffect">
                                      <p:stCondLst>
                                        <p:cond delay="0"/>
                                      </p:stCondLst>
                                      <p:iterate type="lt">
                                        <p:tmPct val="10000"/>
                                      </p:iterate>
                                      <p:childTnLst>
                                        <p:set>
                                          <p:cBhvr>
                                            <p:cTn id="31" dur="1" fill="hold">
                                              <p:stCondLst>
                                                <p:cond delay="0"/>
                                              </p:stCondLst>
                                            </p:cTn>
                                            <p:tgtEl>
                                              <p:spTgt spid="27"/>
                                            </p:tgtEl>
                                            <p:attrNameLst>
                                              <p:attrName>style.visibility</p:attrName>
                                            </p:attrNameLst>
                                          </p:cBhvr>
                                          <p:to>
                                            <p:strVal val="visible"/>
                                          </p:to>
                                        </p:set>
                                        <p:anim calcmode="lin" valueType="num">
                                          <p:cBhvr additive="base">
                                            <p:cTn id="32" dur="1000" fill="hold"/>
                                            <p:tgtEl>
                                              <p:spTgt spid="27"/>
                                            </p:tgtEl>
                                            <p:attrNameLst>
                                              <p:attrName>ppt_x</p:attrName>
                                            </p:attrNameLst>
                                          </p:cBhvr>
                                          <p:tavLst>
                                            <p:tav tm="0">
                                              <p:val>
                                                <p:strVal val="0-#ppt_w/2"/>
                                              </p:val>
                                            </p:tav>
                                            <p:tav tm="100000">
                                              <p:val>
                                                <p:strVal val="#ppt_x"/>
                                              </p:val>
                                            </p:tav>
                                          </p:tavLst>
                                        </p:anim>
                                        <p:anim calcmode="lin" valueType="num">
                                          <p:cBhvr additive="base">
                                            <p:cTn id="33" dur="1000" fill="hold"/>
                                            <p:tgtEl>
                                              <p:spTgt spid="27"/>
                                            </p:tgtEl>
                                            <p:attrNameLst>
                                              <p:attrName>ppt_y</p:attrName>
                                            </p:attrNameLst>
                                          </p:cBhvr>
                                          <p:tavLst>
                                            <p:tav tm="0">
                                              <p:val>
                                                <p:strVal val="1+#ppt_h/2"/>
                                              </p:val>
                                            </p:tav>
                                            <p:tav tm="100000">
                                              <p:val>
                                                <p:strVal val="#ppt_y"/>
                                              </p:val>
                                            </p:tav>
                                          </p:tavLst>
                                        </p:anim>
                                      </p:childTnLst>
                                    </p:cTn>
                                  </p:par>
                                </p:childTnLst>
                              </p:cTn>
                            </p:par>
                            <p:par>
                              <p:cTn id="34" fill="hold">
                                <p:stCondLst>
                                  <p:cond delay="5500"/>
                                </p:stCondLst>
                                <p:childTnLst>
                                  <p:par>
                                    <p:cTn id="35" presetID="2" presetClass="entr" presetSubtype="3" fill="hold" grpId="0" nodeType="afterEffect">
                                      <p:stCondLst>
                                        <p:cond delay="0"/>
                                      </p:stCondLst>
                                      <p:iterate type="lt">
                                        <p:tmPct val="10000"/>
                                      </p:iterate>
                                      <p:childTnLst>
                                        <p:set>
                                          <p:cBhvr>
                                            <p:cTn id="36" dur="1" fill="hold">
                                              <p:stCondLst>
                                                <p:cond delay="0"/>
                                              </p:stCondLst>
                                            </p:cTn>
                                            <p:tgtEl>
                                              <p:spTgt spid="29"/>
                                            </p:tgtEl>
                                            <p:attrNameLst>
                                              <p:attrName>style.visibility</p:attrName>
                                            </p:attrNameLst>
                                          </p:cBhvr>
                                          <p:to>
                                            <p:strVal val="visible"/>
                                          </p:to>
                                        </p:set>
                                        <p:anim calcmode="lin" valueType="num">
                                          <p:cBhvr additive="base">
                                            <p:cTn id="37" dur="500" fill="hold"/>
                                            <p:tgtEl>
                                              <p:spTgt spid="29"/>
                                            </p:tgtEl>
                                            <p:attrNameLst>
                                              <p:attrName>ppt_x</p:attrName>
                                            </p:attrNameLst>
                                          </p:cBhvr>
                                          <p:tavLst>
                                            <p:tav tm="0">
                                              <p:val>
                                                <p:strVal val="1+#ppt_w/2"/>
                                              </p:val>
                                            </p:tav>
                                            <p:tav tm="100000">
                                              <p:val>
                                                <p:strVal val="#ppt_x"/>
                                              </p:val>
                                            </p:tav>
                                          </p:tavLst>
                                        </p:anim>
                                        <p:anim calcmode="lin" valueType="num">
                                          <p:cBhvr additive="base">
                                            <p:cTn id="38" dur="500" fill="hold"/>
                                            <p:tgtEl>
                                              <p:spTgt spid="29"/>
                                            </p:tgtEl>
                                            <p:attrNameLst>
                                              <p:attrName>ppt_y</p:attrName>
                                            </p:attrNameLst>
                                          </p:cBhvr>
                                          <p:tavLst>
                                            <p:tav tm="0">
                                              <p:val>
                                                <p:strVal val="0-#ppt_h/2"/>
                                              </p:val>
                                            </p:tav>
                                            <p:tav tm="100000">
                                              <p:val>
                                                <p:strVal val="#ppt_y"/>
                                              </p:val>
                                            </p:tav>
                                          </p:tavLst>
                                        </p:anim>
                                      </p:childTnLst>
                                    </p:cTn>
                                  </p:par>
                                </p:childTnLst>
                              </p:cTn>
                            </p:par>
                            <p:par>
                              <p:cTn id="39" fill="hold">
                                <p:stCondLst>
                                  <p:cond delay="13451"/>
                                </p:stCondLst>
                                <p:childTnLst>
                                  <p:par>
                                    <p:cTn id="40" presetID="42" presetClass="entr" presetSubtype="0" fill="hold" grpId="0" nodeType="after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1000"/>
                                            <p:tgtEl>
                                              <p:spTgt spid="30"/>
                                            </p:tgtEl>
                                          </p:cBhvr>
                                        </p:animEffect>
                                        <p:anim calcmode="lin" valueType="num">
                                          <p:cBhvr>
                                            <p:cTn id="43" dur="1000" fill="hold"/>
                                            <p:tgtEl>
                                              <p:spTgt spid="30"/>
                                            </p:tgtEl>
                                            <p:attrNameLst>
                                              <p:attrName>ppt_x</p:attrName>
                                            </p:attrNameLst>
                                          </p:cBhvr>
                                          <p:tavLst>
                                            <p:tav tm="0">
                                              <p:val>
                                                <p:strVal val="#ppt_x"/>
                                              </p:val>
                                            </p:tav>
                                            <p:tav tm="100000">
                                              <p:val>
                                                <p:strVal val="#ppt_x"/>
                                              </p:val>
                                            </p:tav>
                                          </p:tavLst>
                                        </p:anim>
                                        <p:anim calcmode="lin" valueType="num">
                                          <p:cBhvr>
                                            <p:cTn id="44" dur="1000" fill="hold"/>
                                            <p:tgtEl>
                                              <p:spTgt spid="30"/>
                                            </p:tgtEl>
                                            <p:attrNameLst>
                                              <p:attrName>ppt_y</p:attrName>
                                            </p:attrNameLst>
                                          </p:cBhvr>
                                          <p:tavLst>
                                            <p:tav tm="0">
                                              <p:val>
                                                <p:strVal val="#ppt_y+.1"/>
                                              </p:val>
                                            </p:tav>
                                            <p:tav tm="100000">
                                              <p:val>
                                                <p:strVal val="#ppt_y"/>
                                              </p:val>
                                            </p:tav>
                                          </p:tavLst>
                                        </p:anim>
                                      </p:childTnLst>
                                    </p:cTn>
                                  </p:par>
                                </p:childTnLst>
                              </p:cTn>
                            </p:par>
                            <p:par>
                              <p:cTn id="45" fill="hold">
                                <p:stCondLst>
                                  <p:cond delay="14451"/>
                                </p:stCondLst>
                                <p:childTnLst>
                                  <p:par>
                                    <p:cTn id="46" presetID="22" presetClass="entr" presetSubtype="8" fill="hold" grpId="0" nodeType="afterEffect">
                                      <p:stCondLst>
                                        <p:cond delay="0"/>
                                      </p:stCondLst>
                                      <p:iterate type="lt">
                                        <p:tmPct val="10000"/>
                                      </p:iterate>
                                      <p:childTnLst>
                                        <p:set>
                                          <p:cBhvr>
                                            <p:cTn id="47" dur="1" fill="hold">
                                              <p:stCondLst>
                                                <p:cond delay="0"/>
                                              </p:stCondLst>
                                            </p:cTn>
                                            <p:tgtEl>
                                              <p:spTgt spid="31"/>
                                            </p:tgtEl>
                                            <p:attrNameLst>
                                              <p:attrName>style.visibility</p:attrName>
                                            </p:attrNameLst>
                                          </p:cBhvr>
                                          <p:to>
                                            <p:strVal val="visible"/>
                                          </p:to>
                                        </p:set>
                                        <p:animEffect transition="in" filter="wipe(left)">
                                          <p:cBhvr>
                                            <p:cTn id="48" dur="500"/>
                                            <p:tgtEl>
                                              <p:spTgt spid="31"/>
                                            </p:tgtEl>
                                          </p:cBhvr>
                                        </p:animEffect>
                                      </p:childTnLst>
                                    </p:cTn>
                                  </p:par>
                                </p:childTnLst>
                              </p:cTn>
                            </p:par>
                            <p:par>
                              <p:cTn id="49" fill="hold">
                                <p:stCondLst>
                                  <p:cond delay="16201"/>
                                </p:stCondLst>
                                <p:childTnLst>
                                  <p:par>
                                    <p:cTn id="50" presetID="22" presetClass="entr" presetSubtype="8" fill="hold" grpId="0" nodeType="afterEffect">
                                      <p:stCondLst>
                                        <p:cond delay="0"/>
                                      </p:stCondLst>
                                      <p:iterate type="lt">
                                        <p:tmPct val="10000"/>
                                      </p:iterate>
                                      <p:childTnLst>
                                        <p:set>
                                          <p:cBhvr>
                                            <p:cTn id="51" dur="1" fill="hold">
                                              <p:stCondLst>
                                                <p:cond delay="0"/>
                                              </p:stCondLst>
                                            </p:cTn>
                                            <p:tgtEl>
                                              <p:spTgt spid="32"/>
                                            </p:tgtEl>
                                            <p:attrNameLst>
                                              <p:attrName>style.visibility</p:attrName>
                                            </p:attrNameLst>
                                          </p:cBhvr>
                                          <p:to>
                                            <p:strVal val="visible"/>
                                          </p:to>
                                        </p:set>
                                        <p:animEffect transition="in" filter="wipe(left)">
                                          <p:cBhvr>
                                            <p:cTn id="5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53" repeatCount="indefinite" fill="hold" display="0">
                      <p:stCondLst>
                        <p:cond delay="indefinite"/>
                      </p:stCondLst>
                      <p:endCondLst>
                        <p:cond evt="onStopAudio" delay="0">
                          <p:tgtEl>
                            <p:sldTgt/>
                          </p:tgtEl>
                        </p:cond>
                      </p:endCondLst>
                    </p:cTn>
                    <p:tgtEl>
                      <p:spTgt spid="2"/>
                    </p:tgtEl>
                  </p:cMediaNode>
                </p:audio>
              </p:childTnLst>
            </p:cTn>
          </p:par>
        </p:tnLst>
        <p:bldLst>
          <p:bldP spid="24" grpId="0" animBg="1"/>
          <p:bldP spid="25" grpId="0" animBg="1"/>
          <p:bldP spid="26" grpId="0" animBg="1"/>
          <p:bldP spid="27" grpId="0"/>
          <p:bldP spid="28" grpId="0"/>
          <p:bldP spid="29" grpId="0"/>
          <p:bldP spid="30" grpId="0" animBg="1"/>
          <p:bldP spid="31" grpId="0"/>
          <p:bldP spid="32"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70270"/>
            <a:ext cx="26981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chemeClr val="tx1">
                    <a:lumMod val="50000"/>
                    <a:lumOff val="50000"/>
                  </a:schemeClr>
                </a:solidFill>
                <a:latin typeface="微软雅黑" panose="020B0503020204020204" pitchFamily="34" charset="-122"/>
                <a:ea typeface="微软雅黑" panose="020B0503020204020204" pitchFamily="34" charset="-122"/>
              </a:rPr>
              <a:t>致公司全体员工</a:t>
            </a:r>
            <a:endParaRPr lang="zh-CN" altLang="en-US" sz="28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0" y="699716"/>
            <a:ext cx="12192000" cy="0"/>
          </a:xfrm>
          <a:prstGeom prst="line">
            <a:avLst/>
          </a:prstGeom>
          <a:ln>
            <a:solidFill>
              <a:srgbClr val="159DCD"/>
            </a:solidFill>
            <a:prstDash val="solid"/>
          </a:ln>
        </p:spPr>
        <p:style>
          <a:lnRef idx="1">
            <a:schemeClr val="accent1"/>
          </a:lnRef>
          <a:fillRef idx="0">
            <a:schemeClr val="accent1"/>
          </a:fillRef>
          <a:effectRef idx="0">
            <a:schemeClr val="accent1"/>
          </a:effectRef>
          <a:fontRef idx="minor">
            <a:schemeClr val="tx1"/>
          </a:fontRef>
        </p:style>
      </p:cxnSp>
      <p:grpSp>
        <p:nvGrpSpPr>
          <p:cNvPr id="6" name="组合 11"/>
          <p:cNvGrpSpPr/>
          <p:nvPr/>
        </p:nvGrpSpPr>
        <p:grpSpPr bwMode="auto">
          <a:xfrm>
            <a:off x="2926854" y="302394"/>
            <a:ext cx="492125" cy="319088"/>
            <a:chOff x="3017520" y="601990"/>
            <a:chExt cx="491490" cy="414010"/>
          </a:xfrm>
        </p:grpSpPr>
        <p:sp>
          <p:nvSpPr>
            <p:cNvPr id="7" name="燕尾形 6"/>
            <p:cNvSpPr/>
            <p:nvPr/>
          </p:nvSpPr>
          <p:spPr>
            <a:xfrm>
              <a:off x="3017520" y="601990"/>
              <a:ext cx="198181" cy="414010"/>
            </a:xfrm>
            <a:prstGeom prst="chevron">
              <a:avLst/>
            </a:prstGeom>
            <a:solidFill>
              <a:srgbClr val="82D6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8" name="燕尾形 7"/>
            <p:cNvSpPr/>
            <p:nvPr/>
          </p:nvSpPr>
          <p:spPr>
            <a:xfrm>
              <a:off x="3164967" y="601990"/>
              <a:ext cx="196596" cy="414010"/>
            </a:xfrm>
            <a:prstGeom prst="chevron">
              <a:avLst/>
            </a:prstGeom>
            <a:solidFill>
              <a:srgbClr val="22BDD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9" name="燕尾形 8"/>
            <p:cNvSpPr/>
            <p:nvPr/>
          </p:nvSpPr>
          <p:spPr>
            <a:xfrm>
              <a:off x="3310828" y="601990"/>
              <a:ext cx="198182" cy="414010"/>
            </a:xfrm>
            <a:prstGeom prst="chevron">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
        <p:nvSpPr>
          <p:cNvPr id="10" name="矩形 9"/>
          <p:cNvSpPr/>
          <p:nvPr/>
        </p:nvSpPr>
        <p:spPr>
          <a:xfrm>
            <a:off x="7818438" y="593354"/>
            <a:ext cx="944562"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8" name="矩形 17"/>
          <p:cNvSpPr/>
          <p:nvPr/>
        </p:nvSpPr>
        <p:spPr>
          <a:xfrm>
            <a:off x="6577965" y="1341562"/>
            <a:ext cx="1313162" cy="430879"/>
          </a:xfrm>
          <a:prstGeom prst="rect">
            <a:avLst/>
          </a:prstGeom>
        </p:spPr>
        <p:txBody>
          <a:bodyPr wrap="none" lIns="91431" tIns="45716" rIns="91431" bIns="45716">
            <a:spAutoFit/>
          </a:bodyPr>
          <a:lstStyle/>
          <a:p>
            <a:pPr algn="r"/>
            <a:r>
              <a:rPr lang="zh-CN" altLang="en-US" sz="2200" b="1" dirty="0" smtClean="0">
                <a:solidFill>
                  <a:srgbClr val="159DCD"/>
                </a:solidFill>
                <a:latin typeface="微软雅黑" panose="020B0503020204020204" pitchFamily="34" charset="-122"/>
                <a:ea typeface="微软雅黑" panose="020B0503020204020204" pitchFamily="34" charset="-122"/>
              </a:rPr>
              <a:t>致新员工</a:t>
            </a:r>
            <a:endParaRPr lang="en-US" altLang="zh-CN" sz="2200" b="1" dirty="0">
              <a:solidFill>
                <a:srgbClr val="159DCD"/>
              </a:solidFill>
              <a:latin typeface="微软雅黑" panose="020B0503020204020204" pitchFamily="34" charset="-122"/>
              <a:ea typeface="微软雅黑" panose="020B0503020204020204" pitchFamily="34" charset="-122"/>
            </a:endParaRPr>
          </a:p>
        </p:txBody>
      </p:sp>
      <p:sp>
        <p:nvSpPr>
          <p:cNvPr id="19" name="矩形 47"/>
          <p:cNvSpPr>
            <a:spLocks noChangeArrowheads="1"/>
          </p:cNvSpPr>
          <p:nvPr/>
        </p:nvSpPr>
        <p:spPr bwMode="auto">
          <a:xfrm>
            <a:off x="6579696" y="1794120"/>
            <a:ext cx="5132133" cy="4339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pPr>
            <a:r>
              <a:rPr lang="zh-CN" altLang="en-US" sz="1500" spc="100" dirty="0">
                <a:solidFill>
                  <a:schemeClr val="tx1">
                    <a:lumMod val="50000"/>
                    <a:lumOff val="50000"/>
                  </a:schemeClr>
                </a:solidFill>
              </a:rPr>
              <a:t>每次增添新人，我们都非常高兴。首先要祝贺我们的新员工，经过严格筛选，你们在激烈的竞争中脱颖而出，成为公司大家庭中的一员。公司董事会向你们表示热忱的欢迎，感谢你们选择了公司，感谢你们将自己的青春年华和为事业奉献的热望托付给了公司。</a:t>
            </a:r>
            <a:endParaRPr lang="zh-CN" altLang="en-US" sz="1500" spc="100" dirty="0">
              <a:solidFill>
                <a:schemeClr val="tx1">
                  <a:lumMod val="50000"/>
                  <a:lumOff val="50000"/>
                </a:schemeClr>
              </a:solidFill>
            </a:endParaRPr>
          </a:p>
          <a:p>
            <a:pPr>
              <a:lnSpc>
                <a:spcPct val="120000"/>
              </a:lnSpc>
            </a:pPr>
            <a:r>
              <a:rPr lang="zh-CN" altLang="en-US" sz="1500" spc="100" dirty="0">
                <a:solidFill>
                  <a:schemeClr val="tx1">
                    <a:lumMod val="50000"/>
                    <a:lumOff val="50000"/>
                  </a:schemeClr>
                </a:solidFill>
              </a:rPr>
              <a:t>同时，感谢已经在公司工作的广大员工。你们中的许多人，为了公司的发展，兢兢业业，牺牲了很多个人的东西。正是由于众多公司人员的团结进取、忘我付出、艰苦拼搏，我们公司才有创业以来的由小到大、由弱到强，直至发展到今天这样的规模。正因为如此，公司每次在制定重大的发展战略时，每一位领导都非常审慎、凝重。因为我们都很清楚，员工选择我们公司，就是对公司的信任，就是把对生活、对事业和对人生理想的追求托付给了公司</a:t>
            </a:r>
            <a:r>
              <a:rPr lang="zh-CN" altLang="en-US" sz="1500" spc="100" dirty="0" smtClean="0">
                <a:solidFill>
                  <a:schemeClr val="tx1">
                    <a:lumMod val="50000"/>
                    <a:lumOff val="50000"/>
                  </a:schemeClr>
                </a:solidFill>
              </a:rPr>
              <a:t>。</a:t>
            </a:r>
            <a:endParaRPr lang="en-US" altLang="zh-CN" sz="1500" spc="100" dirty="0" smtClean="0">
              <a:solidFill>
                <a:schemeClr val="tx1">
                  <a:lumMod val="50000"/>
                  <a:lumOff val="50000"/>
                </a:schemeClr>
              </a:solidFill>
            </a:endParaRPr>
          </a:p>
          <a:p>
            <a:pPr>
              <a:lnSpc>
                <a:spcPct val="120000"/>
              </a:lnSpc>
            </a:pPr>
            <a:r>
              <a:rPr lang="zh-CN" altLang="en-US" sz="1500" spc="100" dirty="0" smtClean="0">
                <a:solidFill>
                  <a:schemeClr val="tx1">
                    <a:lumMod val="50000"/>
                    <a:lumOff val="50000"/>
                  </a:schemeClr>
                </a:solidFill>
              </a:rPr>
              <a:t>过去</a:t>
            </a:r>
            <a:r>
              <a:rPr lang="zh-CN" altLang="en-US" sz="1500" spc="100" dirty="0">
                <a:solidFill>
                  <a:schemeClr val="tx1">
                    <a:lumMod val="50000"/>
                    <a:lumOff val="50000"/>
                  </a:schemeClr>
                </a:solidFill>
              </a:rPr>
              <a:t>的辉煌属于大家，美好的明天让我们共同去创造！</a:t>
            </a:r>
            <a:endParaRPr lang="zh-CN" altLang="en-US" sz="1500" spc="100" dirty="0">
              <a:solidFill>
                <a:schemeClr val="tx1">
                  <a:lumMod val="50000"/>
                  <a:lumOff val="50000"/>
                </a:schemeClr>
              </a:solidFill>
            </a:endParaRPr>
          </a:p>
        </p:txBody>
      </p:sp>
      <p:pic>
        <p:nvPicPr>
          <p:cNvPr id="2050" name="Picture 2"/>
          <p:cNvPicPr>
            <a:picLocks noChangeAspect="1" noChangeArrowheads="1"/>
          </p:cNvPicPr>
          <p:nvPr/>
        </p:nvPicPr>
        <p:blipFill>
          <a:blip r:embed="rId1" cstate="screen"/>
          <a:stretch>
            <a:fillRect/>
          </a:stretch>
        </p:blipFill>
        <p:spPr bwMode="auto">
          <a:xfrm>
            <a:off x="915517" y="1470705"/>
            <a:ext cx="5180483" cy="28881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2"/>
          <a:srcRect/>
          <a:stretch>
            <a:fillRect/>
          </a:stretch>
        </p:blipFill>
        <p:spPr bwMode="auto">
          <a:xfrm>
            <a:off x="915516" y="4427894"/>
            <a:ext cx="5180483" cy="15221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9" name="矩形 47"/>
          <p:cNvSpPr>
            <a:spLocks noChangeArrowheads="1"/>
          </p:cNvSpPr>
          <p:nvPr/>
        </p:nvSpPr>
        <p:spPr bwMode="auto">
          <a:xfrm>
            <a:off x="7802101" y="1413570"/>
            <a:ext cx="1745522" cy="372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en-US" altLang="zh-CN" sz="1400" dirty="0">
                <a:solidFill>
                  <a:schemeClr val="tx1">
                    <a:lumMod val="50000"/>
                    <a:lumOff val="50000"/>
                  </a:schemeClr>
                </a:solidFill>
              </a:rPr>
              <a:t>Company profile</a:t>
            </a:r>
            <a:endParaRPr lang="en-US" altLang="zh-CN" sz="1400" dirty="0">
              <a:solidFill>
                <a:schemeClr val="tx1">
                  <a:lumMod val="50000"/>
                  <a:lumOff val="50000"/>
                </a:schemeClr>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pageCurlDoub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500"/>
                                        <p:tgtEl>
                                          <p:spTgt spid="10"/>
                                        </p:tgtEl>
                                      </p:cBhvr>
                                    </p:animEffect>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down)">
                                      <p:cBhvr>
                                        <p:cTn id="25" dur="500"/>
                                        <p:tgtEl>
                                          <p:spTgt spid="12"/>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down)">
                                      <p:cBhvr>
                                        <p:cTn id="28" dur="500"/>
                                        <p:tgtEl>
                                          <p:spTgt spid="13"/>
                                        </p:tgtEl>
                                      </p:cBhvr>
                                    </p:animEffect>
                                  </p:childTnLst>
                                </p:cTn>
                              </p:par>
                            </p:childTnLst>
                          </p:cTn>
                        </p:par>
                        <p:par>
                          <p:cTn id="29" fill="hold">
                            <p:stCondLst>
                              <p:cond delay="2000"/>
                            </p:stCondLst>
                            <p:childTnLst>
                              <p:par>
                                <p:cTn id="30" presetID="2" presetClass="entr" presetSubtype="8" fill="hold" nodeType="afterEffect">
                                  <p:stCondLst>
                                    <p:cond delay="0"/>
                                  </p:stCondLst>
                                  <p:childTnLst>
                                    <p:set>
                                      <p:cBhvr>
                                        <p:cTn id="31" dur="1" fill="hold">
                                          <p:stCondLst>
                                            <p:cond delay="0"/>
                                          </p:stCondLst>
                                        </p:cTn>
                                        <p:tgtEl>
                                          <p:spTgt spid="2050"/>
                                        </p:tgtEl>
                                        <p:attrNameLst>
                                          <p:attrName>style.visibility</p:attrName>
                                        </p:attrNameLst>
                                      </p:cBhvr>
                                      <p:to>
                                        <p:strVal val="visible"/>
                                      </p:to>
                                    </p:set>
                                    <p:anim calcmode="lin" valueType="num">
                                      <p:cBhvr additive="base">
                                        <p:cTn id="32" dur="500" fill="hold"/>
                                        <p:tgtEl>
                                          <p:spTgt spid="2050"/>
                                        </p:tgtEl>
                                        <p:attrNameLst>
                                          <p:attrName>ppt_x</p:attrName>
                                        </p:attrNameLst>
                                      </p:cBhvr>
                                      <p:tavLst>
                                        <p:tav tm="0">
                                          <p:val>
                                            <p:strVal val="0-#ppt_w/2"/>
                                          </p:val>
                                        </p:tav>
                                        <p:tav tm="100000">
                                          <p:val>
                                            <p:strVal val="#ppt_x"/>
                                          </p:val>
                                        </p:tav>
                                      </p:tavLst>
                                    </p:anim>
                                    <p:anim calcmode="lin" valueType="num">
                                      <p:cBhvr additive="base">
                                        <p:cTn id="33" dur="500" fill="hold"/>
                                        <p:tgtEl>
                                          <p:spTgt spid="2050"/>
                                        </p:tgtEl>
                                        <p:attrNameLst>
                                          <p:attrName>ppt_y</p:attrName>
                                        </p:attrNameLst>
                                      </p:cBhvr>
                                      <p:tavLst>
                                        <p:tav tm="0">
                                          <p:val>
                                            <p:strVal val="#ppt_y"/>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2051"/>
                                        </p:tgtEl>
                                        <p:attrNameLst>
                                          <p:attrName>style.visibility</p:attrName>
                                        </p:attrNameLst>
                                      </p:cBhvr>
                                      <p:to>
                                        <p:strVal val="visible"/>
                                      </p:to>
                                    </p:set>
                                    <p:anim calcmode="lin" valueType="num">
                                      <p:cBhvr additive="base">
                                        <p:cTn id="36" dur="500" fill="hold"/>
                                        <p:tgtEl>
                                          <p:spTgt spid="2051"/>
                                        </p:tgtEl>
                                        <p:attrNameLst>
                                          <p:attrName>ppt_x</p:attrName>
                                        </p:attrNameLst>
                                      </p:cBhvr>
                                      <p:tavLst>
                                        <p:tav tm="0">
                                          <p:val>
                                            <p:strVal val="#ppt_x"/>
                                          </p:val>
                                        </p:tav>
                                        <p:tav tm="100000">
                                          <p:val>
                                            <p:strVal val="#ppt_x"/>
                                          </p:val>
                                        </p:tav>
                                      </p:tavLst>
                                    </p:anim>
                                    <p:anim calcmode="lin" valueType="num">
                                      <p:cBhvr additive="base">
                                        <p:cTn id="37" dur="500" fill="hold"/>
                                        <p:tgtEl>
                                          <p:spTgt spid="2051"/>
                                        </p:tgtEl>
                                        <p:attrNameLst>
                                          <p:attrName>ppt_y</p:attrName>
                                        </p:attrNameLst>
                                      </p:cBhvr>
                                      <p:tavLst>
                                        <p:tav tm="0">
                                          <p:val>
                                            <p:strVal val="1+#ppt_h/2"/>
                                          </p:val>
                                        </p:tav>
                                        <p:tav tm="100000">
                                          <p:val>
                                            <p:strVal val="#ppt_y"/>
                                          </p:val>
                                        </p:tav>
                                      </p:tavLst>
                                    </p:anim>
                                  </p:childTnLst>
                                </p:cTn>
                              </p:par>
                            </p:childTnLst>
                          </p:cTn>
                        </p:par>
                        <p:par>
                          <p:cTn id="38" fill="hold">
                            <p:stCondLst>
                              <p:cond delay="2500"/>
                            </p:stCondLst>
                            <p:childTnLst>
                              <p:par>
                                <p:cTn id="39" presetID="22" presetClass="entr" presetSubtype="2"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wipe(right)">
                                      <p:cBhvr>
                                        <p:cTn id="41" dur="500"/>
                                        <p:tgtEl>
                                          <p:spTgt spid="18"/>
                                        </p:tgtEl>
                                      </p:cBhvr>
                                    </p:animEffect>
                                  </p:childTnLst>
                                </p:cTn>
                              </p:par>
                              <p:par>
                                <p:cTn id="42" presetID="22" presetClass="entr" presetSubtype="8" fill="hold" grpId="0" nodeType="withEffect">
                                  <p:stCondLst>
                                    <p:cond delay="250"/>
                                  </p:stCondLst>
                                  <p:childTnLst>
                                    <p:set>
                                      <p:cBhvr>
                                        <p:cTn id="43" dur="1" fill="hold">
                                          <p:stCondLst>
                                            <p:cond delay="0"/>
                                          </p:stCondLst>
                                        </p:cTn>
                                        <p:tgtEl>
                                          <p:spTgt spid="49"/>
                                        </p:tgtEl>
                                        <p:attrNameLst>
                                          <p:attrName>style.visibility</p:attrName>
                                        </p:attrNameLst>
                                      </p:cBhvr>
                                      <p:to>
                                        <p:strVal val="visible"/>
                                      </p:to>
                                    </p:set>
                                    <p:animEffect transition="in" filter="wipe(left)">
                                      <p:cBhvr>
                                        <p:cTn id="44" dur="500"/>
                                        <p:tgtEl>
                                          <p:spTgt spid="49"/>
                                        </p:tgtEl>
                                      </p:cBhvr>
                                    </p:animEffect>
                                  </p:childTnLst>
                                </p:cTn>
                              </p:par>
                              <p:par>
                                <p:cTn id="45" presetID="22" presetClass="entr" presetSubtype="2" fill="hold" grpId="0" nodeType="withEffect">
                                  <p:stCondLst>
                                    <p:cond delay="250"/>
                                  </p:stCondLst>
                                  <p:childTnLst>
                                    <p:set>
                                      <p:cBhvr>
                                        <p:cTn id="46" dur="1" fill="hold">
                                          <p:stCondLst>
                                            <p:cond delay="0"/>
                                          </p:stCondLst>
                                        </p:cTn>
                                        <p:tgtEl>
                                          <p:spTgt spid="19"/>
                                        </p:tgtEl>
                                        <p:attrNameLst>
                                          <p:attrName>style.visibility</p:attrName>
                                        </p:attrNameLst>
                                      </p:cBhvr>
                                      <p:to>
                                        <p:strVal val="visible"/>
                                      </p:to>
                                    </p:set>
                                    <p:animEffect transition="in" filter="wipe(right)">
                                      <p:cBhvr>
                                        <p:cTn id="47" dur="500"/>
                                        <p:tgtEl>
                                          <p:spTgt spid="19"/>
                                        </p:tgtEl>
                                      </p:cBhvr>
                                    </p:animEffect>
                                  </p:childTnLst>
                                </p:cTn>
                              </p:par>
                            </p:childTnLst>
                          </p:cTn>
                        </p:par>
                        <p:par>
                          <p:cTn id="48" fill="hold">
                            <p:stCondLst>
                              <p:cond delay="3000"/>
                            </p:stCondLst>
                            <p:childTnLst>
                              <p:par>
                                <p:cTn id="49" presetID="22" presetClass="entr" presetSubtype="8" fill="hold" nodeType="afterEffect">
                                  <p:stCondLst>
                                    <p:cond delay="0"/>
                                  </p:stCondLst>
                                  <p:iterate type="wd">
                                    <p:tmPct val="10000"/>
                                  </p:iterate>
                                  <p:childTnLst>
                                    <p:set>
                                      <p:cBhvr>
                                        <p:cTn id="50" dur="1" fill="hold">
                                          <p:stCondLst>
                                            <p:cond delay="0"/>
                                          </p:stCondLst>
                                        </p:cTn>
                                        <p:tgtEl>
                                          <p:spTgt spid="19">
                                            <p:txEl>
                                              <p:pRg st="0" end="0"/>
                                            </p:txEl>
                                          </p:spTgt>
                                        </p:tgtEl>
                                        <p:attrNameLst>
                                          <p:attrName>style.visibility</p:attrName>
                                        </p:attrNameLst>
                                      </p:cBhvr>
                                      <p:to>
                                        <p:strVal val="visible"/>
                                      </p:to>
                                    </p:set>
                                    <p:animEffect transition="in" filter="wipe(left)">
                                      <p:cBhvr>
                                        <p:cTn id="51" dur="500"/>
                                        <p:tgtEl>
                                          <p:spTgt spid="19">
                                            <p:txEl>
                                              <p:pRg st="0" end="0"/>
                                            </p:txEl>
                                          </p:spTgt>
                                        </p:tgtEl>
                                      </p:cBhvr>
                                    </p:animEffect>
                                  </p:childTnLst>
                                </p:cTn>
                              </p:par>
                              <p:par>
                                <p:cTn id="52" presetID="22" presetClass="entr" presetSubtype="8" fill="hold" nodeType="withEffect">
                                  <p:stCondLst>
                                    <p:cond delay="0"/>
                                  </p:stCondLst>
                                  <p:iterate type="wd">
                                    <p:tmPct val="10000"/>
                                  </p:iterate>
                                  <p:childTnLst>
                                    <p:set>
                                      <p:cBhvr>
                                        <p:cTn id="53" dur="1" fill="hold">
                                          <p:stCondLst>
                                            <p:cond delay="0"/>
                                          </p:stCondLst>
                                        </p:cTn>
                                        <p:tgtEl>
                                          <p:spTgt spid="19">
                                            <p:txEl>
                                              <p:pRg st="1" end="1"/>
                                            </p:txEl>
                                          </p:spTgt>
                                        </p:tgtEl>
                                        <p:attrNameLst>
                                          <p:attrName>style.visibility</p:attrName>
                                        </p:attrNameLst>
                                      </p:cBhvr>
                                      <p:to>
                                        <p:strVal val="visible"/>
                                      </p:to>
                                    </p:set>
                                    <p:animEffect transition="in" filter="wipe(left)">
                                      <p:cBhvr>
                                        <p:cTn id="54" dur="500"/>
                                        <p:tgtEl>
                                          <p:spTgt spid="19">
                                            <p:txEl>
                                              <p:pRg st="1" end="1"/>
                                            </p:txEl>
                                          </p:spTgt>
                                        </p:tgtEl>
                                      </p:cBhvr>
                                    </p:animEffect>
                                  </p:childTnLst>
                                </p:cTn>
                              </p:par>
                              <p:par>
                                <p:cTn id="55" presetID="22" presetClass="entr" presetSubtype="8" fill="hold" nodeType="withEffect">
                                  <p:stCondLst>
                                    <p:cond delay="0"/>
                                  </p:stCondLst>
                                  <p:iterate type="wd">
                                    <p:tmPct val="10000"/>
                                  </p:iterate>
                                  <p:childTnLst>
                                    <p:set>
                                      <p:cBhvr>
                                        <p:cTn id="56" dur="1" fill="hold">
                                          <p:stCondLst>
                                            <p:cond delay="0"/>
                                          </p:stCondLst>
                                        </p:cTn>
                                        <p:tgtEl>
                                          <p:spTgt spid="19">
                                            <p:txEl>
                                              <p:pRg st="2" end="2"/>
                                            </p:txEl>
                                          </p:spTgt>
                                        </p:tgtEl>
                                        <p:attrNameLst>
                                          <p:attrName>style.visibility</p:attrName>
                                        </p:attrNameLst>
                                      </p:cBhvr>
                                      <p:to>
                                        <p:strVal val="visible"/>
                                      </p:to>
                                    </p:set>
                                    <p:animEffect transition="in" filter="wipe(left)">
                                      <p:cBhvr>
                                        <p:cTn id="57" dur="500"/>
                                        <p:tgtEl>
                                          <p:spTgt spid="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18" grpId="0"/>
      <p:bldP spid="19" grpId="0"/>
      <p:bldP spid="49"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9000" b="-9000"/>
          </a:stretch>
        </a:blipFill>
        <a:effectLst/>
      </p:bgPr>
    </p:bg>
    <p:spTree>
      <p:nvGrpSpPr>
        <p:cNvPr id="1" name=""/>
        <p:cNvGrpSpPr/>
        <p:nvPr/>
      </p:nvGrpSpPr>
      <p:grpSpPr>
        <a:xfrm>
          <a:off x="0" y="0"/>
          <a:ext cx="0" cy="0"/>
          <a:chOff x="0" y="0"/>
          <a:chExt cx="0" cy="0"/>
        </a:xfrm>
      </p:grpSpPr>
      <p:grpSp>
        <p:nvGrpSpPr>
          <p:cNvPr id="124" name="组合 123"/>
          <p:cNvGrpSpPr/>
          <p:nvPr/>
        </p:nvGrpSpPr>
        <p:grpSpPr>
          <a:xfrm>
            <a:off x="2931157" y="437712"/>
            <a:ext cx="1846972" cy="3171039"/>
            <a:chOff x="1981758" y="1492012"/>
            <a:chExt cx="1388764" cy="2384351"/>
          </a:xfrm>
        </p:grpSpPr>
        <p:sp>
          <p:nvSpPr>
            <p:cNvPr id="125" name="TextBox 19"/>
            <p:cNvSpPr txBox="1"/>
            <p:nvPr/>
          </p:nvSpPr>
          <p:spPr>
            <a:xfrm>
              <a:off x="1981758" y="1492012"/>
              <a:ext cx="985180" cy="1633355"/>
            </a:xfrm>
            <a:prstGeom prst="rect">
              <a:avLst/>
            </a:prstGeom>
            <a:noFill/>
          </p:spPr>
          <p:txBody>
            <a:bodyPr vert="eaVert" wrap="none" rtlCol="0">
              <a:spAutoFit/>
            </a:bodyPr>
            <a:lstStyle/>
            <a:p>
              <a:r>
                <a:rPr lang="zh-CN" altLang="en-US" sz="7315" b="1" spc="797" dirty="0">
                  <a:solidFill>
                    <a:schemeClr val="bg1"/>
                  </a:solidFill>
                  <a:latin typeface="微软雅黑" panose="020B0503020204020204" pitchFamily="34" charset="-122"/>
                  <a:ea typeface="微软雅黑" panose="020B0503020204020204" pitchFamily="34" charset="-122"/>
                </a:rPr>
                <a:t>目录</a:t>
              </a:r>
              <a:endParaRPr lang="zh-CN" altLang="en-US" sz="7315" b="1" spc="797" dirty="0">
                <a:solidFill>
                  <a:schemeClr val="bg1"/>
                </a:solidFill>
                <a:latin typeface="微软雅黑" panose="020B0503020204020204" pitchFamily="34" charset="-122"/>
                <a:ea typeface="微软雅黑" panose="020B0503020204020204" pitchFamily="34" charset="-122"/>
              </a:endParaRPr>
            </a:p>
          </p:txBody>
        </p:sp>
        <p:sp>
          <p:nvSpPr>
            <p:cNvPr id="126" name="TextBox 20"/>
            <p:cNvSpPr txBox="1"/>
            <p:nvPr/>
          </p:nvSpPr>
          <p:spPr>
            <a:xfrm>
              <a:off x="2863130" y="2270585"/>
              <a:ext cx="507392" cy="1605778"/>
            </a:xfrm>
            <a:prstGeom prst="rect">
              <a:avLst/>
            </a:prstGeom>
            <a:noFill/>
          </p:spPr>
          <p:txBody>
            <a:bodyPr vert="eaVert" wrap="none" rtlCol="0">
              <a:spAutoFit/>
            </a:bodyPr>
            <a:lstStyle/>
            <a:p>
              <a:r>
                <a:rPr lang="en-US" altLang="zh-CN" sz="3185" b="1" spc="-199" dirty="0">
                  <a:solidFill>
                    <a:schemeClr val="bg1"/>
                  </a:solidFill>
                  <a:latin typeface="Arial" panose="020B0604020202020204" pitchFamily="34" charset="0"/>
                  <a:cs typeface="Arial" panose="020B0604020202020204" pitchFamily="34" charset="0"/>
                </a:rPr>
                <a:t>CONTENTS</a:t>
              </a:r>
              <a:endParaRPr lang="zh-CN" altLang="en-US" sz="3185" b="1" spc="-199" dirty="0">
                <a:solidFill>
                  <a:schemeClr val="bg1"/>
                </a:solidFill>
                <a:latin typeface="Arial" panose="020B0604020202020204" pitchFamily="34" charset="0"/>
                <a:cs typeface="Arial" panose="020B0604020202020204" pitchFamily="34" charset="0"/>
              </a:endParaRPr>
            </a:p>
          </p:txBody>
        </p:sp>
      </p:grpSp>
      <p:grpSp>
        <p:nvGrpSpPr>
          <p:cNvPr id="127" name="组合 9"/>
          <p:cNvGrpSpPr/>
          <p:nvPr/>
        </p:nvGrpSpPr>
        <p:grpSpPr bwMode="auto">
          <a:xfrm>
            <a:off x="5663158" y="1432870"/>
            <a:ext cx="866420" cy="706348"/>
            <a:chOff x="3050349" y="1844085"/>
            <a:chExt cx="833779" cy="678092"/>
          </a:xfrm>
        </p:grpSpPr>
        <p:sp>
          <p:nvSpPr>
            <p:cNvPr id="128" name="任意多边形 127"/>
            <p:cNvSpPr/>
            <p:nvPr/>
          </p:nvSpPr>
          <p:spPr>
            <a:xfrm rot="8100000" flipV="1">
              <a:off x="3050349" y="1844085"/>
              <a:ext cx="833779"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gradFill flip="none" rotWithShape="1">
              <a:gsLst>
                <a:gs pos="0">
                  <a:srgbClr val="22BDDC"/>
                </a:gs>
                <a:gs pos="23000">
                  <a:srgbClr val="22BDDC"/>
                </a:gs>
                <a:gs pos="69000">
                  <a:srgbClr val="159DCD"/>
                </a:gs>
                <a:gs pos="97000">
                  <a:srgbClr val="0070C0"/>
                </a:gs>
              </a:gsLst>
              <a:path path="circle">
                <a:fillToRect l="50000" t="50000" r="50000" b="50000"/>
              </a:path>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595"/>
            </a:p>
          </p:txBody>
        </p:sp>
        <p:sp>
          <p:nvSpPr>
            <p:cNvPr id="129" name="文本框 6"/>
            <p:cNvSpPr txBox="1">
              <a:spLocks noChangeArrowheads="1"/>
            </p:cNvSpPr>
            <p:nvPr/>
          </p:nvSpPr>
          <p:spPr bwMode="auto">
            <a:xfrm>
              <a:off x="3146443" y="1890742"/>
              <a:ext cx="611465" cy="560214"/>
            </a:xfrm>
            <a:prstGeom prst="rect">
              <a:avLst/>
            </a:prstGeom>
            <a:noFill/>
            <a:ln w="9525">
              <a:noFill/>
              <a:miter lim="800000"/>
            </a:ln>
          </p:spPr>
          <p:txBody>
            <a:bodyPr>
              <a:spAutoFit/>
            </a:bodyPr>
            <a:lstStyle/>
            <a:p>
              <a:r>
                <a:rPr lang="en-US" altLang="zh-CN" sz="3190" dirty="0">
                  <a:solidFill>
                    <a:schemeClr val="bg1"/>
                  </a:solidFill>
                  <a:latin typeface="Impact" panose="020B0806030902050204" pitchFamily="34" charset="0"/>
                </a:rPr>
                <a:t>01</a:t>
              </a:r>
              <a:endParaRPr lang="zh-CN" altLang="en-US" sz="3190" dirty="0">
                <a:solidFill>
                  <a:schemeClr val="bg1"/>
                </a:solidFill>
                <a:latin typeface="Impact" panose="020B0806030902050204" pitchFamily="34" charset="0"/>
              </a:endParaRPr>
            </a:p>
          </p:txBody>
        </p:sp>
      </p:grpSp>
      <p:grpSp>
        <p:nvGrpSpPr>
          <p:cNvPr id="130" name="组合 40"/>
          <p:cNvGrpSpPr/>
          <p:nvPr/>
        </p:nvGrpSpPr>
        <p:grpSpPr bwMode="auto">
          <a:xfrm>
            <a:off x="5662991" y="4918193"/>
            <a:ext cx="866802" cy="704700"/>
            <a:chOff x="3050167" y="1844084"/>
            <a:chExt cx="834144" cy="678092"/>
          </a:xfrm>
        </p:grpSpPr>
        <p:sp>
          <p:nvSpPr>
            <p:cNvPr id="131" name="任意多边形 130"/>
            <p:cNvSpPr/>
            <p:nvPr/>
          </p:nvSpPr>
          <p:spPr>
            <a:xfrm rot="8100000" flipV="1">
              <a:off x="3050167" y="1844084"/>
              <a:ext cx="834144"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gradFill>
              <a:gsLst>
                <a:gs pos="0">
                  <a:srgbClr val="22BDDC"/>
                </a:gs>
                <a:gs pos="23000">
                  <a:srgbClr val="22BDDC"/>
                </a:gs>
                <a:gs pos="69000">
                  <a:srgbClr val="159DCD"/>
                </a:gs>
                <a:gs pos="97000">
                  <a:srgbClr val="0070C0"/>
                </a:gs>
              </a:gsLst>
              <a:path path="circle">
                <a:fillToRect l="50000" t="50000" r="50000" b="50000"/>
              </a:path>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595"/>
            </a:p>
          </p:txBody>
        </p:sp>
        <p:sp>
          <p:nvSpPr>
            <p:cNvPr id="132" name="文本框 42"/>
            <p:cNvSpPr txBox="1">
              <a:spLocks noChangeArrowheads="1"/>
            </p:cNvSpPr>
            <p:nvPr/>
          </p:nvSpPr>
          <p:spPr bwMode="auto">
            <a:xfrm>
              <a:off x="3123828" y="1901390"/>
              <a:ext cx="726001" cy="561524"/>
            </a:xfrm>
            <a:prstGeom prst="rect">
              <a:avLst/>
            </a:prstGeom>
            <a:noFill/>
            <a:ln w="9525">
              <a:noFill/>
              <a:miter lim="800000"/>
            </a:ln>
          </p:spPr>
          <p:txBody>
            <a:bodyPr>
              <a:spAutoFit/>
            </a:bodyPr>
            <a:lstStyle/>
            <a:p>
              <a:r>
                <a:rPr lang="en-US" altLang="zh-CN" sz="3190">
                  <a:solidFill>
                    <a:schemeClr val="bg1"/>
                  </a:solidFill>
                  <a:latin typeface="Impact" panose="020B0806030902050204" pitchFamily="34" charset="0"/>
                </a:rPr>
                <a:t>04</a:t>
              </a:r>
              <a:endParaRPr lang="zh-CN" altLang="en-US" sz="3190">
                <a:solidFill>
                  <a:schemeClr val="bg1"/>
                </a:solidFill>
                <a:latin typeface="Impact" panose="020B0806030902050204" pitchFamily="34" charset="0"/>
              </a:endParaRPr>
            </a:p>
          </p:txBody>
        </p:sp>
      </p:grpSp>
      <p:grpSp>
        <p:nvGrpSpPr>
          <p:cNvPr id="133" name="组合 43"/>
          <p:cNvGrpSpPr/>
          <p:nvPr/>
        </p:nvGrpSpPr>
        <p:grpSpPr bwMode="auto">
          <a:xfrm>
            <a:off x="5662991" y="3722391"/>
            <a:ext cx="866801" cy="704701"/>
            <a:chOff x="3050167" y="1844084"/>
            <a:chExt cx="834142" cy="678092"/>
          </a:xfrm>
        </p:grpSpPr>
        <p:sp>
          <p:nvSpPr>
            <p:cNvPr id="134" name="任意多边形 133"/>
            <p:cNvSpPr/>
            <p:nvPr/>
          </p:nvSpPr>
          <p:spPr>
            <a:xfrm rot="8100000" flipV="1">
              <a:off x="3050167" y="1844084"/>
              <a:ext cx="834142"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gradFill>
              <a:gsLst>
                <a:gs pos="0">
                  <a:srgbClr val="22BDDC"/>
                </a:gs>
                <a:gs pos="23000">
                  <a:srgbClr val="22BDDC"/>
                </a:gs>
                <a:gs pos="69000">
                  <a:srgbClr val="159DCD"/>
                </a:gs>
                <a:gs pos="97000">
                  <a:srgbClr val="0070C0"/>
                </a:gs>
              </a:gsLst>
              <a:path path="circle">
                <a:fillToRect l="50000" t="50000" r="50000" b="50000"/>
              </a:path>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595"/>
            </a:p>
          </p:txBody>
        </p:sp>
        <p:sp>
          <p:nvSpPr>
            <p:cNvPr id="135" name="文本框 45"/>
            <p:cNvSpPr txBox="1">
              <a:spLocks noChangeArrowheads="1"/>
            </p:cNvSpPr>
            <p:nvPr/>
          </p:nvSpPr>
          <p:spPr bwMode="auto">
            <a:xfrm>
              <a:off x="3123828" y="1885457"/>
              <a:ext cx="726001" cy="561523"/>
            </a:xfrm>
            <a:prstGeom prst="rect">
              <a:avLst/>
            </a:prstGeom>
            <a:noFill/>
            <a:ln w="9525">
              <a:noFill/>
              <a:miter lim="800000"/>
            </a:ln>
          </p:spPr>
          <p:txBody>
            <a:bodyPr>
              <a:spAutoFit/>
            </a:bodyPr>
            <a:lstStyle/>
            <a:p>
              <a:r>
                <a:rPr lang="en-US" altLang="zh-CN" sz="3190" dirty="0">
                  <a:solidFill>
                    <a:schemeClr val="bg1"/>
                  </a:solidFill>
                  <a:latin typeface="Impact" panose="020B0806030902050204" pitchFamily="34" charset="0"/>
                </a:rPr>
                <a:t>03</a:t>
              </a:r>
              <a:endParaRPr lang="zh-CN" altLang="en-US" sz="3190" dirty="0">
                <a:solidFill>
                  <a:schemeClr val="bg1"/>
                </a:solidFill>
                <a:latin typeface="Impact" panose="020B0806030902050204" pitchFamily="34" charset="0"/>
              </a:endParaRPr>
            </a:p>
          </p:txBody>
        </p:sp>
      </p:grpSp>
      <p:grpSp>
        <p:nvGrpSpPr>
          <p:cNvPr id="136" name="组合 46"/>
          <p:cNvGrpSpPr/>
          <p:nvPr/>
        </p:nvGrpSpPr>
        <p:grpSpPr bwMode="auto">
          <a:xfrm>
            <a:off x="5663158" y="2566875"/>
            <a:ext cx="866420" cy="706351"/>
            <a:chOff x="3050349" y="1844085"/>
            <a:chExt cx="833779" cy="678092"/>
          </a:xfrm>
        </p:grpSpPr>
        <p:sp>
          <p:nvSpPr>
            <p:cNvPr id="137" name="任意多边形 136"/>
            <p:cNvSpPr/>
            <p:nvPr/>
          </p:nvSpPr>
          <p:spPr>
            <a:xfrm rot="8100000" flipV="1">
              <a:off x="3050349" y="1844085"/>
              <a:ext cx="833779"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gradFill>
              <a:gsLst>
                <a:gs pos="0">
                  <a:srgbClr val="22BDDC"/>
                </a:gs>
                <a:gs pos="23000">
                  <a:srgbClr val="22BDDC"/>
                </a:gs>
                <a:gs pos="69000">
                  <a:srgbClr val="159DCD"/>
                </a:gs>
                <a:gs pos="97000">
                  <a:srgbClr val="0070C0"/>
                </a:gs>
              </a:gsLst>
              <a:path path="circle">
                <a:fillToRect l="50000" t="50000" r="50000" b="50000"/>
              </a:path>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595"/>
            </a:p>
          </p:txBody>
        </p:sp>
        <p:sp>
          <p:nvSpPr>
            <p:cNvPr id="138" name="文本框 48"/>
            <p:cNvSpPr txBox="1">
              <a:spLocks noChangeArrowheads="1"/>
            </p:cNvSpPr>
            <p:nvPr/>
          </p:nvSpPr>
          <p:spPr bwMode="auto">
            <a:xfrm>
              <a:off x="3123827" y="1885459"/>
              <a:ext cx="726002" cy="560212"/>
            </a:xfrm>
            <a:prstGeom prst="rect">
              <a:avLst/>
            </a:prstGeom>
            <a:noFill/>
            <a:ln w="9525">
              <a:noFill/>
              <a:miter lim="800000"/>
            </a:ln>
          </p:spPr>
          <p:txBody>
            <a:bodyPr>
              <a:spAutoFit/>
            </a:bodyPr>
            <a:lstStyle/>
            <a:p>
              <a:r>
                <a:rPr lang="en-US" altLang="zh-CN" sz="3190">
                  <a:solidFill>
                    <a:schemeClr val="bg1"/>
                  </a:solidFill>
                  <a:latin typeface="Impact" panose="020B0806030902050204" pitchFamily="34" charset="0"/>
                </a:rPr>
                <a:t>02</a:t>
              </a:r>
              <a:endParaRPr lang="zh-CN" altLang="en-US" sz="3190">
                <a:solidFill>
                  <a:schemeClr val="bg1"/>
                </a:solidFill>
                <a:latin typeface="Impact" panose="020B0806030902050204" pitchFamily="34" charset="0"/>
              </a:endParaRPr>
            </a:p>
          </p:txBody>
        </p:sp>
      </p:grpSp>
      <p:grpSp>
        <p:nvGrpSpPr>
          <p:cNvPr id="139" name="组合 138"/>
          <p:cNvGrpSpPr/>
          <p:nvPr/>
        </p:nvGrpSpPr>
        <p:grpSpPr>
          <a:xfrm>
            <a:off x="6778649" y="1471706"/>
            <a:ext cx="4225497" cy="577389"/>
            <a:chOff x="6339097" y="1573726"/>
            <a:chExt cx="3744416" cy="511504"/>
          </a:xfrm>
        </p:grpSpPr>
        <p:sp>
          <p:nvSpPr>
            <p:cNvPr id="140" name="圆角矩形 139"/>
            <p:cNvSpPr/>
            <p:nvPr/>
          </p:nvSpPr>
          <p:spPr>
            <a:xfrm>
              <a:off x="6339097" y="1573726"/>
              <a:ext cx="3744416" cy="511504"/>
            </a:xfrm>
            <a:prstGeom prst="roundRect">
              <a:avLst/>
            </a:prstGeom>
            <a:solidFill>
              <a:srgbClr val="00B0F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62199" tIns="81100" rIns="162199" bIns="81100" anchor="ctr"/>
            <a:lstStyle/>
            <a:p>
              <a:pPr algn="ctr">
                <a:defRPr/>
              </a:pPr>
              <a:endParaRPr lang="zh-CN" altLang="en-US" sz="3725" dirty="0">
                <a:latin typeface="+mj-lt"/>
                <a:ea typeface="Arial Unicode MS" panose="020B0604020202020204" pitchFamily="34" charset="-122"/>
                <a:cs typeface="Arial Unicode MS" panose="020B0604020202020204" pitchFamily="34" charset="-122"/>
              </a:endParaRPr>
            </a:p>
          </p:txBody>
        </p:sp>
        <p:sp>
          <p:nvSpPr>
            <p:cNvPr id="141" name="矩形 140"/>
            <p:cNvSpPr/>
            <p:nvPr/>
          </p:nvSpPr>
          <p:spPr>
            <a:xfrm>
              <a:off x="6983749" y="1614013"/>
              <a:ext cx="2653075" cy="435191"/>
            </a:xfrm>
            <a:prstGeom prst="rect">
              <a:avLst/>
            </a:prstGeom>
          </p:spPr>
          <p:txBody>
            <a:bodyPr wrap="square" lIns="162199" tIns="81100" rIns="162199" bIns="81100">
              <a:spAutoFit/>
            </a:bodyPr>
            <a:lstStyle/>
            <a:p>
              <a:pPr algn="ctr">
                <a:defRPr/>
              </a:pPr>
              <a:r>
                <a:rPr lang="zh-CN" altLang="en-US" sz="213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企业介绍</a:t>
              </a:r>
              <a:endParaRPr lang="zh-CN" altLang="zh-CN" sz="213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142" name="组合 141"/>
          <p:cNvGrpSpPr/>
          <p:nvPr/>
        </p:nvGrpSpPr>
        <p:grpSpPr>
          <a:xfrm>
            <a:off x="6754825" y="2596276"/>
            <a:ext cx="4225497" cy="577389"/>
            <a:chOff x="6315199" y="2410178"/>
            <a:chExt cx="3744416" cy="511504"/>
          </a:xfrm>
        </p:grpSpPr>
        <p:sp>
          <p:nvSpPr>
            <p:cNvPr id="143" name="圆角矩形 142"/>
            <p:cNvSpPr/>
            <p:nvPr/>
          </p:nvSpPr>
          <p:spPr>
            <a:xfrm>
              <a:off x="6315199" y="2410178"/>
              <a:ext cx="3744416" cy="511504"/>
            </a:xfrm>
            <a:prstGeom prst="roundRect">
              <a:avLst/>
            </a:prstGeom>
            <a:solidFill>
              <a:srgbClr val="00B0F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62199" tIns="81100" rIns="162199" bIns="81100" anchor="ctr"/>
            <a:lstStyle/>
            <a:p>
              <a:pPr algn="ctr">
                <a:defRPr/>
              </a:pPr>
              <a:endParaRPr lang="zh-CN" altLang="en-US" sz="3725" dirty="0">
                <a:latin typeface="+mj-lt"/>
                <a:ea typeface="Arial Unicode MS" panose="020B0604020202020204" pitchFamily="34" charset="-122"/>
                <a:cs typeface="Arial Unicode MS" panose="020B0604020202020204" pitchFamily="34" charset="-122"/>
              </a:endParaRPr>
            </a:p>
          </p:txBody>
        </p:sp>
        <p:sp>
          <p:nvSpPr>
            <p:cNvPr id="144" name="矩形 143"/>
            <p:cNvSpPr/>
            <p:nvPr/>
          </p:nvSpPr>
          <p:spPr>
            <a:xfrm>
              <a:off x="6998795" y="2450465"/>
              <a:ext cx="2653075" cy="435191"/>
            </a:xfrm>
            <a:prstGeom prst="rect">
              <a:avLst/>
            </a:prstGeom>
          </p:spPr>
          <p:txBody>
            <a:bodyPr wrap="square" lIns="162199" tIns="81100" rIns="162199" bIns="81100">
              <a:spAutoFit/>
            </a:bodyPr>
            <a:lstStyle/>
            <a:p>
              <a:pPr algn="ctr">
                <a:defRPr/>
              </a:pPr>
              <a:r>
                <a:rPr lang="zh-CN" altLang="en-US" sz="213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准则规范</a:t>
              </a:r>
              <a:endParaRPr lang="zh-CN" altLang="zh-CN" sz="213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145" name="组合 144"/>
          <p:cNvGrpSpPr/>
          <p:nvPr/>
        </p:nvGrpSpPr>
        <p:grpSpPr>
          <a:xfrm>
            <a:off x="6778649" y="3720847"/>
            <a:ext cx="4225497" cy="577389"/>
            <a:chOff x="6339097" y="3296031"/>
            <a:chExt cx="3744416" cy="511504"/>
          </a:xfrm>
        </p:grpSpPr>
        <p:sp>
          <p:nvSpPr>
            <p:cNvPr id="146" name="圆角矩形 145"/>
            <p:cNvSpPr/>
            <p:nvPr/>
          </p:nvSpPr>
          <p:spPr>
            <a:xfrm>
              <a:off x="6339097" y="3296031"/>
              <a:ext cx="3744416" cy="511504"/>
            </a:xfrm>
            <a:prstGeom prst="roundRect">
              <a:avLst/>
            </a:prstGeom>
            <a:solidFill>
              <a:srgbClr val="00B0F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62199" tIns="81100" rIns="162199" bIns="81100" anchor="ctr"/>
            <a:lstStyle/>
            <a:p>
              <a:pPr algn="ctr">
                <a:defRPr/>
              </a:pPr>
              <a:endParaRPr lang="zh-CN" altLang="en-US" sz="3725" dirty="0">
                <a:latin typeface="+mj-lt"/>
                <a:ea typeface="Arial Unicode MS" panose="020B0604020202020204" pitchFamily="34" charset="-122"/>
                <a:cs typeface="Arial Unicode MS" panose="020B0604020202020204" pitchFamily="34" charset="-122"/>
              </a:endParaRPr>
            </a:p>
          </p:txBody>
        </p:sp>
        <p:sp>
          <p:nvSpPr>
            <p:cNvPr id="147" name="矩形 146"/>
            <p:cNvSpPr/>
            <p:nvPr/>
          </p:nvSpPr>
          <p:spPr>
            <a:xfrm>
              <a:off x="7000178" y="3336318"/>
              <a:ext cx="2736305" cy="435191"/>
            </a:xfrm>
            <a:prstGeom prst="rect">
              <a:avLst/>
            </a:prstGeom>
          </p:spPr>
          <p:txBody>
            <a:bodyPr wrap="square" lIns="162199" tIns="81100" rIns="162199" bIns="81100">
              <a:spAutoFit/>
            </a:bodyPr>
            <a:lstStyle/>
            <a:p>
              <a:pPr algn="ctr">
                <a:defRPr/>
              </a:pPr>
              <a:r>
                <a:rPr lang="zh-CN" altLang="en-US" sz="213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培训考核</a:t>
              </a:r>
              <a:endParaRPr lang="zh-CN" altLang="zh-CN" sz="213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148" name="组合 147"/>
          <p:cNvGrpSpPr/>
          <p:nvPr/>
        </p:nvGrpSpPr>
        <p:grpSpPr>
          <a:xfrm>
            <a:off x="6778649" y="4941176"/>
            <a:ext cx="4225497" cy="577387"/>
            <a:chOff x="6339097" y="4180903"/>
            <a:chExt cx="3744416" cy="511504"/>
          </a:xfrm>
        </p:grpSpPr>
        <p:sp>
          <p:nvSpPr>
            <p:cNvPr id="149" name="圆角矩形 148"/>
            <p:cNvSpPr/>
            <p:nvPr/>
          </p:nvSpPr>
          <p:spPr>
            <a:xfrm>
              <a:off x="6339097" y="4180903"/>
              <a:ext cx="3744416" cy="511504"/>
            </a:xfrm>
            <a:prstGeom prst="roundRect">
              <a:avLst/>
            </a:prstGeom>
            <a:solidFill>
              <a:srgbClr val="00B0F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62199" tIns="81100" rIns="162199" bIns="81100" anchor="ctr"/>
            <a:lstStyle/>
            <a:p>
              <a:pPr algn="ctr">
                <a:defRPr/>
              </a:pPr>
              <a:endParaRPr lang="zh-CN" altLang="en-US" sz="3725" dirty="0">
                <a:latin typeface="+mj-lt"/>
                <a:ea typeface="Arial Unicode MS" panose="020B0604020202020204" pitchFamily="34" charset="-122"/>
                <a:cs typeface="Arial Unicode MS" panose="020B0604020202020204" pitchFamily="34" charset="-122"/>
              </a:endParaRPr>
            </a:p>
          </p:txBody>
        </p:sp>
        <p:sp>
          <p:nvSpPr>
            <p:cNvPr id="150" name="矩形 149"/>
            <p:cNvSpPr/>
            <p:nvPr/>
          </p:nvSpPr>
          <p:spPr>
            <a:xfrm>
              <a:off x="7000178" y="4221881"/>
              <a:ext cx="2736305" cy="435192"/>
            </a:xfrm>
            <a:prstGeom prst="rect">
              <a:avLst/>
            </a:prstGeom>
          </p:spPr>
          <p:txBody>
            <a:bodyPr wrap="square" lIns="162199" tIns="81100" rIns="162199" bIns="81100">
              <a:spAutoFit/>
            </a:bodyPr>
            <a:lstStyle/>
            <a:p>
              <a:pPr algn="ctr">
                <a:defRPr/>
              </a:pPr>
              <a:r>
                <a:rPr lang="zh-CN" altLang="en-US" sz="213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公司指引</a:t>
              </a:r>
              <a:endParaRPr lang="zh-CN" altLang="zh-CN" sz="213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nodeType="afterEffect">
                                  <p:stCondLst>
                                    <p:cond delay="0"/>
                                  </p:stCondLst>
                                  <p:childTnLst>
                                    <p:set>
                                      <p:cBhvr>
                                        <p:cTn id="6" dur="1" fill="hold">
                                          <p:stCondLst>
                                            <p:cond delay="0"/>
                                          </p:stCondLst>
                                        </p:cTn>
                                        <p:tgtEl>
                                          <p:spTgt spid="124"/>
                                        </p:tgtEl>
                                        <p:attrNameLst>
                                          <p:attrName>style.visibility</p:attrName>
                                        </p:attrNameLst>
                                      </p:cBhvr>
                                      <p:to>
                                        <p:strVal val="visible"/>
                                      </p:to>
                                    </p:set>
                                    <p:anim calcmode="lin" valueType="num">
                                      <p:cBhvr additive="base">
                                        <p:cTn id="7" dur="500"/>
                                        <p:tgtEl>
                                          <p:spTgt spid="124"/>
                                        </p:tgtEl>
                                        <p:attrNameLst>
                                          <p:attrName>ppt_x</p:attrName>
                                        </p:attrNameLst>
                                      </p:cBhvr>
                                      <p:tavLst>
                                        <p:tav tm="0">
                                          <p:val>
                                            <p:strVal val="#ppt_x+#ppt_w*1.125000"/>
                                          </p:val>
                                        </p:tav>
                                        <p:tav tm="100000">
                                          <p:val>
                                            <p:strVal val="#ppt_x"/>
                                          </p:val>
                                        </p:tav>
                                      </p:tavLst>
                                    </p:anim>
                                    <p:animEffect transition="in" filter="wipe(left)">
                                      <p:cBhvr>
                                        <p:cTn id="8" dur="500"/>
                                        <p:tgtEl>
                                          <p:spTgt spid="124"/>
                                        </p:tgtEl>
                                      </p:cBhvr>
                                    </p:animEffect>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27"/>
                                        </p:tgtEl>
                                        <p:attrNameLst>
                                          <p:attrName>style.visibility</p:attrName>
                                        </p:attrNameLst>
                                      </p:cBhvr>
                                      <p:to>
                                        <p:strVal val="visible"/>
                                      </p:to>
                                    </p:set>
                                    <p:animEffect transition="in" filter="fade">
                                      <p:cBhvr>
                                        <p:cTn id="12" dur="500"/>
                                        <p:tgtEl>
                                          <p:spTgt spid="127"/>
                                        </p:tgtEl>
                                      </p:cBhvr>
                                    </p:animEffect>
                                  </p:childTnLst>
                                </p:cTn>
                              </p:par>
                              <p:par>
                                <p:cTn id="13" presetID="22" presetClass="entr" presetSubtype="8" fill="hold" nodeType="withEffect">
                                  <p:stCondLst>
                                    <p:cond delay="300"/>
                                  </p:stCondLst>
                                  <p:childTnLst>
                                    <p:set>
                                      <p:cBhvr>
                                        <p:cTn id="14" dur="1" fill="hold">
                                          <p:stCondLst>
                                            <p:cond delay="0"/>
                                          </p:stCondLst>
                                        </p:cTn>
                                        <p:tgtEl>
                                          <p:spTgt spid="139"/>
                                        </p:tgtEl>
                                        <p:attrNameLst>
                                          <p:attrName>style.visibility</p:attrName>
                                        </p:attrNameLst>
                                      </p:cBhvr>
                                      <p:to>
                                        <p:strVal val="visible"/>
                                      </p:to>
                                    </p:set>
                                    <p:animEffect transition="in" filter="wipe(left)">
                                      <p:cBhvr>
                                        <p:cTn id="15" dur="500"/>
                                        <p:tgtEl>
                                          <p:spTgt spid="139"/>
                                        </p:tgtEl>
                                      </p:cBhvr>
                                    </p:animEffect>
                                  </p:childTnLst>
                                </p:cTn>
                              </p:par>
                              <p:par>
                                <p:cTn id="16" presetID="10" presetClass="entr" presetSubtype="0" fill="hold" nodeType="withEffect">
                                  <p:stCondLst>
                                    <p:cond delay="300"/>
                                  </p:stCondLst>
                                  <p:childTnLst>
                                    <p:set>
                                      <p:cBhvr>
                                        <p:cTn id="17" dur="1" fill="hold">
                                          <p:stCondLst>
                                            <p:cond delay="0"/>
                                          </p:stCondLst>
                                        </p:cTn>
                                        <p:tgtEl>
                                          <p:spTgt spid="136"/>
                                        </p:tgtEl>
                                        <p:attrNameLst>
                                          <p:attrName>style.visibility</p:attrName>
                                        </p:attrNameLst>
                                      </p:cBhvr>
                                      <p:to>
                                        <p:strVal val="visible"/>
                                      </p:to>
                                    </p:set>
                                    <p:animEffect transition="in" filter="fade">
                                      <p:cBhvr>
                                        <p:cTn id="18" dur="500"/>
                                        <p:tgtEl>
                                          <p:spTgt spid="136"/>
                                        </p:tgtEl>
                                      </p:cBhvr>
                                    </p:animEffect>
                                  </p:childTnLst>
                                </p:cTn>
                              </p:par>
                              <p:par>
                                <p:cTn id="19" presetID="22" presetClass="entr" presetSubtype="8" fill="hold" nodeType="withEffect">
                                  <p:stCondLst>
                                    <p:cond delay="600"/>
                                  </p:stCondLst>
                                  <p:childTnLst>
                                    <p:set>
                                      <p:cBhvr>
                                        <p:cTn id="20" dur="1" fill="hold">
                                          <p:stCondLst>
                                            <p:cond delay="0"/>
                                          </p:stCondLst>
                                        </p:cTn>
                                        <p:tgtEl>
                                          <p:spTgt spid="142"/>
                                        </p:tgtEl>
                                        <p:attrNameLst>
                                          <p:attrName>style.visibility</p:attrName>
                                        </p:attrNameLst>
                                      </p:cBhvr>
                                      <p:to>
                                        <p:strVal val="visible"/>
                                      </p:to>
                                    </p:set>
                                    <p:animEffect transition="in" filter="wipe(left)">
                                      <p:cBhvr>
                                        <p:cTn id="21" dur="500"/>
                                        <p:tgtEl>
                                          <p:spTgt spid="142"/>
                                        </p:tgtEl>
                                      </p:cBhvr>
                                    </p:animEffect>
                                  </p:childTnLst>
                                </p:cTn>
                              </p:par>
                              <p:par>
                                <p:cTn id="22" presetID="10" presetClass="entr" presetSubtype="0" fill="hold" nodeType="withEffect">
                                  <p:stCondLst>
                                    <p:cond delay="600"/>
                                  </p:stCondLst>
                                  <p:childTnLst>
                                    <p:set>
                                      <p:cBhvr>
                                        <p:cTn id="23" dur="1" fill="hold">
                                          <p:stCondLst>
                                            <p:cond delay="0"/>
                                          </p:stCondLst>
                                        </p:cTn>
                                        <p:tgtEl>
                                          <p:spTgt spid="133"/>
                                        </p:tgtEl>
                                        <p:attrNameLst>
                                          <p:attrName>style.visibility</p:attrName>
                                        </p:attrNameLst>
                                      </p:cBhvr>
                                      <p:to>
                                        <p:strVal val="visible"/>
                                      </p:to>
                                    </p:set>
                                    <p:animEffect transition="in" filter="fade">
                                      <p:cBhvr>
                                        <p:cTn id="24" dur="500"/>
                                        <p:tgtEl>
                                          <p:spTgt spid="133"/>
                                        </p:tgtEl>
                                      </p:cBhvr>
                                    </p:animEffect>
                                  </p:childTnLst>
                                </p:cTn>
                              </p:par>
                              <p:par>
                                <p:cTn id="25" presetID="22" presetClass="entr" presetSubtype="8" fill="hold" nodeType="withEffect">
                                  <p:stCondLst>
                                    <p:cond delay="900"/>
                                  </p:stCondLst>
                                  <p:childTnLst>
                                    <p:set>
                                      <p:cBhvr>
                                        <p:cTn id="26" dur="1" fill="hold">
                                          <p:stCondLst>
                                            <p:cond delay="0"/>
                                          </p:stCondLst>
                                        </p:cTn>
                                        <p:tgtEl>
                                          <p:spTgt spid="145"/>
                                        </p:tgtEl>
                                        <p:attrNameLst>
                                          <p:attrName>style.visibility</p:attrName>
                                        </p:attrNameLst>
                                      </p:cBhvr>
                                      <p:to>
                                        <p:strVal val="visible"/>
                                      </p:to>
                                    </p:set>
                                    <p:animEffect transition="in" filter="wipe(left)">
                                      <p:cBhvr>
                                        <p:cTn id="27" dur="500"/>
                                        <p:tgtEl>
                                          <p:spTgt spid="145"/>
                                        </p:tgtEl>
                                      </p:cBhvr>
                                    </p:animEffect>
                                  </p:childTnLst>
                                </p:cTn>
                              </p:par>
                              <p:par>
                                <p:cTn id="28" presetID="10" presetClass="entr" presetSubtype="0" fill="hold" nodeType="withEffect">
                                  <p:stCondLst>
                                    <p:cond delay="900"/>
                                  </p:stCondLst>
                                  <p:childTnLst>
                                    <p:set>
                                      <p:cBhvr>
                                        <p:cTn id="29" dur="1" fill="hold">
                                          <p:stCondLst>
                                            <p:cond delay="0"/>
                                          </p:stCondLst>
                                        </p:cTn>
                                        <p:tgtEl>
                                          <p:spTgt spid="130"/>
                                        </p:tgtEl>
                                        <p:attrNameLst>
                                          <p:attrName>style.visibility</p:attrName>
                                        </p:attrNameLst>
                                      </p:cBhvr>
                                      <p:to>
                                        <p:strVal val="visible"/>
                                      </p:to>
                                    </p:set>
                                    <p:animEffect transition="in" filter="fade">
                                      <p:cBhvr>
                                        <p:cTn id="30" dur="500"/>
                                        <p:tgtEl>
                                          <p:spTgt spid="130"/>
                                        </p:tgtEl>
                                      </p:cBhvr>
                                    </p:animEffect>
                                  </p:childTnLst>
                                </p:cTn>
                              </p:par>
                              <p:par>
                                <p:cTn id="31" presetID="22" presetClass="entr" presetSubtype="8" fill="hold" nodeType="withEffect">
                                  <p:stCondLst>
                                    <p:cond delay="1200"/>
                                  </p:stCondLst>
                                  <p:childTnLst>
                                    <p:set>
                                      <p:cBhvr>
                                        <p:cTn id="32" dur="1" fill="hold">
                                          <p:stCondLst>
                                            <p:cond delay="0"/>
                                          </p:stCondLst>
                                        </p:cTn>
                                        <p:tgtEl>
                                          <p:spTgt spid="148"/>
                                        </p:tgtEl>
                                        <p:attrNameLst>
                                          <p:attrName>style.visibility</p:attrName>
                                        </p:attrNameLst>
                                      </p:cBhvr>
                                      <p:to>
                                        <p:strVal val="visible"/>
                                      </p:to>
                                    </p:set>
                                    <p:animEffect transition="in" filter="wipe(left)">
                                      <p:cBhvr>
                                        <p:cTn id="33" dur="500"/>
                                        <p:tgtEl>
                                          <p:spTgt spid="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9000" b="-9000"/>
          </a:stretch>
        </a:blipFill>
        <a:effectLst/>
      </p:bgPr>
    </p:bg>
    <p:spTree>
      <p:nvGrpSpPr>
        <p:cNvPr id="1" name=""/>
        <p:cNvGrpSpPr/>
        <p:nvPr/>
      </p:nvGrpSpPr>
      <p:grpSpPr>
        <a:xfrm>
          <a:off x="0" y="0"/>
          <a:ext cx="0" cy="0"/>
          <a:chOff x="0" y="0"/>
          <a:chExt cx="0" cy="0"/>
        </a:xfrm>
      </p:grpSpPr>
      <p:sp>
        <p:nvSpPr>
          <p:cNvPr id="7" name="任意多边形 6"/>
          <p:cNvSpPr/>
          <p:nvPr/>
        </p:nvSpPr>
        <p:spPr>
          <a:xfrm>
            <a:off x="1476400" y="0"/>
            <a:ext cx="3252551" cy="3677057"/>
          </a:xfrm>
          <a:custGeom>
            <a:avLst/>
            <a:gdLst>
              <a:gd name="connsiteX0" fmla="*/ 0 w 3252551"/>
              <a:gd name="connsiteY0" fmla="*/ 0 h 3677057"/>
              <a:gd name="connsiteX1" fmla="*/ 3252551 w 3252551"/>
              <a:gd name="connsiteY1" fmla="*/ 0 h 3677057"/>
              <a:gd name="connsiteX2" fmla="*/ 3252551 w 3252551"/>
              <a:gd name="connsiteY2" fmla="*/ 2142517 h 3677057"/>
              <a:gd name="connsiteX3" fmla="*/ 3244497 w 3252551"/>
              <a:gd name="connsiteY3" fmla="*/ 2142517 h 3677057"/>
              <a:gd name="connsiteX4" fmla="*/ 3240653 w 3252551"/>
              <a:gd name="connsiteY4" fmla="*/ 2218635 h 3677057"/>
              <a:gd name="connsiteX5" fmla="*/ 1624520 w 3252551"/>
              <a:gd name="connsiteY5" fmla="*/ 3677057 h 3677057"/>
              <a:gd name="connsiteX6" fmla="*/ 8387 w 3252551"/>
              <a:gd name="connsiteY6" fmla="*/ 2218635 h 3677057"/>
              <a:gd name="connsiteX7" fmla="*/ 4544 w 3252551"/>
              <a:gd name="connsiteY7" fmla="*/ 2142517 h 3677057"/>
              <a:gd name="connsiteX8" fmla="*/ 0 w 3252551"/>
              <a:gd name="connsiteY8" fmla="*/ 2142517 h 3677057"/>
              <a:gd name="connsiteX9" fmla="*/ 0 w 3252551"/>
              <a:gd name="connsiteY9" fmla="*/ 2052537 h 3677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52551" h="3677057">
                <a:moveTo>
                  <a:pt x="0" y="0"/>
                </a:moveTo>
                <a:lnTo>
                  <a:pt x="3252551" y="0"/>
                </a:lnTo>
                <a:lnTo>
                  <a:pt x="3252551" y="2142517"/>
                </a:lnTo>
                <a:lnTo>
                  <a:pt x="3244497" y="2142517"/>
                </a:lnTo>
                <a:lnTo>
                  <a:pt x="3240653" y="2218635"/>
                </a:lnTo>
                <a:cubicBezTo>
                  <a:pt x="3157461" y="3037809"/>
                  <a:pt x="2465643" y="3677057"/>
                  <a:pt x="1624520" y="3677057"/>
                </a:cubicBezTo>
                <a:cubicBezTo>
                  <a:pt x="783397" y="3677057"/>
                  <a:pt x="91579" y="3037809"/>
                  <a:pt x="8387" y="2218635"/>
                </a:cubicBezTo>
                <a:lnTo>
                  <a:pt x="4544" y="2142517"/>
                </a:lnTo>
                <a:lnTo>
                  <a:pt x="0" y="2142517"/>
                </a:lnTo>
                <a:lnTo>
                  <a:pt x="0" y="2052537"/>
                </a:lnTo>
                <a:close/>
              </a:path>
            </a:pathLst>
          </a:custGeom>
          <a:solidFill>
            <a:srgbClr val="00B0F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 name="任意多边形 7"/>
          <p:cNvSpPr/>
          <p:nvPr/>
        </p:nvSpPr>
        <p:spPr>
          <a:xfrm>
            <a:off x="6169595" y="2204864"/>
            <a:ext cx="4392488" cy="4680520"/>
          </a:xfrm>
          <a:custGeom>
            <a:avLst/>
            <a:gdLst>
              <a:gd name="connsiteX0" fmla="*/ 2097932 w 4195864"/>
              <a:gd name="connsiteY0" fmla="*/ 0 h 4878927"/>
              <a:gd name="connsiteX1" fmla="*/ 4185033 w 4195864"/>
              <a:gd name="connsiteY1" fmla="*/ 1883431 h 4878927"/>
              <a:gd name="connsiteX2" fmla="*/ 4195316 w 4195864"/>
              <a:gd name="connsiteY2" fmla="*/ 2087089 h 4878927"/>
              <a:gd name="connsiteX3" fmla="*/ 4195864 w 4195864"/>
              <a:gd name="connsiteY3" fmla="*/ 2087089 h 4878927"/>
              <a:gd name="connsiteX4" fmla="*/ 4195864 w 4195864"/>
              <a:gd name="connsiteY4" fmla="*/ 2097932 h 4878927"/>
              <a:gd name="connsiteX5" fmla="*/ 4195864 w 4195864"/>
              <a:gd name="connsiteY5" fmla="*/ 4878927 h 4878927"/>
              <a:gd name="connsiteX6" fmla="*/ 0 w 4195864"/>
              <a:gd name="connsiteY6" fmla="*/ 4878927 h 4878927"/>
              <a:gd name="connsiteX7" fmla="*/ 0 w 4195864"/>
              <a:gd name="connsiteY7" fmla="*/ 2097932 h 4878927"/>
              <a:gd name="connsiteX8" fmla="*/ 0 w 4195864"/>
              <a:gd name="connsiteY8" fmla="*/ 2087089 h 4878927"/>
              <a:gd name="connsiteX9" fmla="*/ 548 w 4195864"/>
              <a:gd name="connsiteY9" fmla="*/ 2087089 h 4878927"/>
              <a:gd name="connsiteX10" fmla="*/ 10832 w 4195864"/>
              <a:gd name="connsiteY10" fmla="*/ 1883431 h 4878927"/>
              <a:gd name="connsiteX11" fmla="*/ 2097932 w 4195864"/>
              <a:gd name="connsiteY11" fmla="*/ 0 h 4878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95864" h="4878927">
                <a:moveTo>
                  <a:pt x="2097932" y="0"/>
                </a:moveTo>
                <a:cubicBezTo>
                  <a:pt x="3184172" y="0"/>
                  <a:pt x="4077598" y="825536"/>
                  <a:pt x="4185033" y="1883431"/>
                </a:cubicBezTo>
                <a:lnTo>
                  <a:pt x="4195316" y="2087089"/>
                </a:lnTo>
                <a:lnTo>
                  <a:pt x="4195864" y="2087089"/>
                </a:lnTo>
                <a:lnTo>
                  <a:pt x="4195864" y="2097932"/>
                </a:lnTo>
                <a:lnTo>
                  <a:pt x="4195864" y="4878927"/>
                </a:lnTo>
                <a:lnTo>
                  <a:pt x="0" y="4878927"/>
                </a:lnTo>
                <a:lnTo>
                  <a:pt x="0" y="2097932"/>
                </a:lnTo>
                <a:lnTo>
                  <a:pt x="0" y="2087089"/>
                </a:lnTo>
                <a:lnTo>
                  <a:pt x="548" y="2087089"/>
                </a:lnTo>
                <a:lnTo>
                  <a:pt x="10832" y="1883431"/>
                </a:lnTo>
                <a:cubicBezTo>
                  <a:pt x="118267" y="825536"/>
                  <a:pt x="1011692" y="0"/>
                  <a:pt x="2097932" y="0"/>
                </a:cubicBezTo>
                <a:close/>
              </a:path>
            </a:pathLst>
          </a:custGeom>
          <a:solidFill>
            <a:srgbClr val="FFFFFF">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4C874"/>
              </a:solidFill>
            </a:endParaRPr>
          </a:p>
        </p:txBody>
      </p:sp>
      <p:sp>
        <p:nvSpPr>
          <p:cNvPr id="9" name="文本框 18"/>
          <p:cNvSpPr txBox="1"/>
          <p:nvPr/>
        </p:nvSpPr>
        <p:spPr>
          <a:xfrm>
            <a:off x="2112863" y="1579439"/>
            <a:ext cx="1968500" cy="769441"/>
          </a:xfrm>
          <a:prstGeom prst="rect">
            <a:avLst/>
          </a:prstGeom>
          <a:noFill/>
        </p:spPr>
        <p:txBody>
          <a:bodyPr wrap="square" rtlCol="0">
            <a:spAutoFit/>
          </a:bodyPr>
          <a:lstStyle/>
          <a:p>
            <a:pPr algn="ctr"/>
            <a:r>
              <a:rPr lang="zh-CN" altLang="en-US" sz="4400" dirty="0">
                <a:solidFill>
                  <a:schemeClr val="bg1"/>
                </a:solidFill>
                <a:latin typeface="微软雅黑" panose="020B0503020204020204" pitchFamily="34" charset="-122"/>
                <a:ea typeface="微软雅黑" panose="020B0503020204020204" pitchFamily="34" charset="-122"/>
              </a:rPr>
              <a:t>第一章</a:t>
            </a:r>
            <a:endParaRPr lang="zh-CN" altLang="en-US" sz="4400" dirty="0">
              <a:solidFill>
                <a:schemeClr val="bg1"/>
              </a:solidFill>
              <a:latin typeface="微软雅黑" panose="020B0503020204020204" pitchFamily="34" charset="-122"/>
              <a:ea typeface="微软雅黑" panose="020B0503020204020204" pitchFamily="34" charset="-122"/>
            </a:endParaRPr>
          </a:p>
        </p:txBody>
      </p:sp>
      <p:sp>
        <p:nvSpPr>
          <p:cNvPr id="48" name="弧形 47"/>
          <p:cNvSpPr/>
          <p:nvPr/>
        </p:nvSpPr>
        <p:spPr>
          <a:xfrm rot="8155962">
            <a:off x="1963074" y="722753"/>
            <a:ext cx="2232248" cy="2232248"/>
          </a:xfrm>
          <a:prstGeom prst="arc">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1" name="任意多边形 60"/>
          <p:cNvSpPr/>
          <p:nvPr/>
        </p:nvSpPr>
        <p:spPr>
          <a:xfrm>
            <a:off x="6455246" y="2504068"/>
            <a:ext cx="3816424" cy="4598134"/>
          </a:xfrm>
          <a:custGeom>
            <a:avLst/>
            <a:gdLst>
              <a:gd name="connsiteX0" fmla="*/ 2097932 w 4195864"/>
              <a:gd name="connsiteY0" fmla="*/ 0 h 4878927"/>
              <a:gd name="connsiteX1" fmla="*/ 4185033 w 4195864"/>
              <a:gd name="connsiteY1" fmla="*/ 1883431 h 4878927"/>
              <a:gd name="connsiteX2" fmla="*/ 4195316 w 4195864"/>
              <a:gd name="connsiteY2" fmla="*/ 2087089 h 4878927"/>
              <a:gd name="connsiteX3" fmla="*/ 4195864 w 4195864"/>
              <a:gd name="connsiteY3" fmla="*/ 2087089 h 4878927"/>
              <a:gd name="connsiteX4" fmla="*/ 4195864 w 4195864"/>
              <a:gd name="connsiteY4" fmla="*/ 2097932 h 4878927"/>
              <a:gd name="connsiteX5" fmla="*/ 4195864 w 4195864"/>
              <a:gd name="connsiteY5" fmla="*/ 4878927 h 4878927"/>
              <a:gd name="connsiteX6" fmla="*/ 0 w 4195864"/>
              <a:gd name="connsiteY6" fmla="*/ 4878927 h 4878927"/>
              <a:gd name="connsiteX7" fmla="*/ 0 w 4195864"/>
              <a:gd name="connsiteY7" fmla="*/ 2097932 h 4878927"/>
              <a:gd name="connsiteX8" fmla="*/ 0 w 4195864"/>
              <a:gd name="connsiteY8" fmla="*/ 2087089 h 4878927"/>
              <a:gd name="connsiteX9" fmla="*/ 548 w 4195864"/>
              <a:gd name="connsiteY9" fmla="*/ 2087089 h 4878927"/>
              <a:gd name="connsiteX10" fmla="*/ 10832 w 4195864"/>
              <a:gd name="connsiteY10" fmla="*/ 1883431 h 4878927"/>
              <a:gd name="connsiteX11" fmla="*/ 2097932 w 4195864"/>
              <a:gd name="connsiteY11" fmla="*/ 0 h 4878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95864" h="4878927">
                <a:moveTo>
                  <a:pt x="2097932" y="0"/>
                </a:moveTo>
                <a:cubicBezTo>
                  <a:pt x="3184172" y="0"/>
                  <a:pt x="4077598" y="825536"/>
                  <a:pt x="4185033" y="1883431"/>
                </a:cubicBezTo>
                <a:lnTo>
                  <a:pt x="4195316" y="2087089"/>
                </a:lnTo>
                <a:lnTo>
                  <a:pt x="4195864" y="2087089"/>
                </a:lnTo>
                <a:lnTo>
                  <a:pt x="4195864" y="2097932"/>
                </a:lnTo>
                <a:lnTo>
                  <a:pt x="4195864" y="4878927"/>
                </a:lnTo>
                <a:lnTo>
                  <a:pt x="0" y="4878927"/>
                </a:lnTo>
                <a:lnTo>
                  <a:pt x="0" y="2097932"/>
                </a:lnTo>
                <a:lnTo>
                  <a:pt x="0" y="2087089"/>
                </a:lnTo>
                <a:lnTo>
                  <a:pt x="548" y="2087089"/>
                </a:lnTo>
                <a:lnTo>
                  <a:pt x="10832" y="1883431"/>
                </a:lnTo>
                <a:cubicBezTo>
                  <a:pt x="118267" y="825536"/>
                  <a:pt x="1011692" y="0"/>
                  <a:pt x="2097932" y="0"/>
                </a:cubicBezTo>
                <a:close/>
              </a:path>
            </a:pathLst>
          </a:custGeom>
          <a:noFill/>
          <a:ln>
            <a:solidFill>
              <a:srgbClr val="22BDD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4C874"/>
              </a:solidFill>
            </a:endParaRPr>
          </a:p>
        </p:txBody>
      </p:sp>
      <p:sp>
        <p:nvSpPr>
          <p:cNvPr id="10" name="标题 4"/>
          <p:cNvSpPr txBox="1"/>
          <p:nvPr/>
        </p:nvSpPr>
        <p:spPr>
          <a:xfrm>
            <a:off x="7319342" y="3691101"/>
            <a:ext cx="288032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4000" b="1" dirty="0" smtClean="0">
                <a:solidFill>
                  <a:schemeClr val="tx1">
                    <a:lumMod val="65000"/>
                    <a:lumOff val="35000"/>
                  </a:schemeClr>
                </a:solidFill>
                <a:latin typeface="微软雅黑" panose="020B0503020204020204" pitchFamily="34" charset="-122"/>
                <a:ea typeface="微软雅黑" panose="020B0503020204020204" pitchFamily="34" charset="-122"/>
              </a:rPr>
              <a:t>关于企业</a:t>
            </a:r>
            <a:endParaRPr lang="zh-CN" altLang="en-US" sz="4000" b="1"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7178811" y="4653716"/>
            <a:ext cx="1436675" cy="215444"/>
            <a:chOff x="4369395" y="3284984"/>
            <a:chExt cx="1436675" cy="215444"/>
          </a:xfrm>
        </p:grpSpPr>
        <p:sp>
          <p:nvSpPr>
            <p:cNvPr id="1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4369395" y="3316401"/>
              <a:ext cx="168551" cy="168551"/>
              <a:chOff x="5005199" y="3717032"/>
              <a:chExt cx="168551" cy="168551"/>
            </a:xfrm>
          </p:grpSpPr>
          <p:sp>
            <p:nvSpPr>
              <p:cNvPr id="15" name="椭圆 14"/>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6" name="等腰三角形 1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17" name="组合 16"/>
          <p:cNvGrpSpPr/>
          <p:nvPr/>
        </p:nvGrpSpPr>
        <p:grpSpPr>
          <a:xfrm>
            <a:off x="8618971" y="4653716"/>
            <a:ext cx="1436675" cy="215444"/>
            <a:chOff x="4369395" y="3284984"/>
            <a:chExt cx="1436675" cy="215444"/>
          </a:xfrm>
        </p:grpSpPr>
        <p:sp>
          <p:nvSpPr>
            <p:cNvPr id="1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4369395" y="3316401"/>
              <a:ext cx="168551" cy="168551"/>
              <a:chOff x="5005199" y="3717032"/>
              <a:chExt cx="168551" cy="168551"/>
            </a:xfrm>
          </p:grpSpPr>
          <p:sp>
            <p:nvSpPr>
              <p:cNvPr id="20" name="椭圆 19"/>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1" name="等腰三角形 2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22" name="组合 21"/>
          <p:cNvGrpSpPr/>
          <p:nvPr/>
        </p:nvGrpSpPr>
        <p:grpSpPr>
          <a:xfrm>
            <a:off x="7178811" y="4942328"/>
            <a:ext cx="1436675" cy="215444"/>
            <a:chOff x="4369395" y="3284984"/>
            <a:chExt cx="1436675" cy="215444"/>
          </a:xfrm>
        </p:grpSpPr>
        <p:sp>
          <p:nvSpPr>
            <p:cNvPr id="2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4369395" y="3316401"/>
              <a:ext cx="168551" cy="168551"/>
              <a:chOff x="5005199" y="3717032"/>
              <a:chExt cx="168551" cy="168551"/>
            </a:xfrm>
          </p:grpSpPr>
          <p:sp>
            <p:nvSpPr>
              <p:cNvPr id="25" name="椭圆 24"/>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6" name="等腰三角形 2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27" name="组合 26"/>
          <p:cNvGrpSpPr/>
          <p:nvPr/>
        </p:nvGrpSpPr>
        <p:grpSpPr>
          <a:xfrm>
            <a:off x="8618971" y="4942328"/>
            <a:ext cx="1436675" cy="215444"/>
            <a:chOff x="4369395" y="3284984"/>
            <a:chExt cx="1436675" cy="215444"/>
          </a:xfrm>
        </p:grpSpPr>
        <p:sp>
          <p:nvSpPr>
            <p:cNvPr id="2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4369395" y="3316401"/>
              <a:ext cx="168551" cy="168551"/>
              <a:chOff x="5005199" y="3717032"/>
              <a:chExt cx="168551" cy="168551"/>
            </a:xfrm>
          </p:grpSpPr>
          <p:sp>
            <p:nvSpPr>
              <p:cNvPr id="30" name="椭圆 29"/>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1" name="等腰三角形 3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32" name="组合 31"/>
          <p:cNvGrpSpPr/>
          <p:nvPr/>
        </p:nvGrpSpPr>
        <p:grpSpPr>
          <a:xfrm>
            <a:off x="7178811" y="5229780"/>
            <a:ext cx="1436675" cy="215444"/>
            <a:chOff x="4369395" y="3284984"/>
            <a:chExt cx="1436675" cy="215444"/>
          </a:xfrm>
        </p:grpSpPr>
        <p:sp>
          <p:nvSpPr>
            <p:cNvPr id="3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4369395" y="3316401"/>
              <a:ext cx="168551" cy="168551"/>
              <a:chOff x="5005199" y="3717032"/>
              <a:chExt cx="168551" cy="168551"/>
            </a:xfrm>
          </p:grpSpPr>
          <p:sp>
            <p:nvSpPr>
              <p:cNvPr id="35" name="椭圆 34"/>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6" name="等腰三角形 3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37" name="组合 36"/>
          <p:cNvGrpSpPr/>
          <p:nvPr/>
        </p:nvGrpSpPr>
        <p:grpSpPr>
          <a:xfrm>
            <a:off x="8618971" y="5229780"/>
            <a:ext cx="1436675" cy="215444"/>
            <a:chOff x="4369395" y="3284984"/>
            <a:chExt cx="1436675" cy="215444"/>
          </a:xfrm>
        </p:grpSpPr>
        <p:sp>
          <p:nvSpPr>
            <p:cNvPr id="3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39" name="组合 38"/>
            <p:cNvGrpSpPr/>
            <p:nvPr/>
          </p:nvGrpSpPr>
          <p:grpSpPr>
            <a:xfrm>
              <a:off x="4369395" y="3316401"/>
              <a:ext cx="168551" cy="168551"/>
              <a:chOff x="5005199" y="3717032"/>
              <a:chExt cx="168551" cy="168551"/>
            </a:xfrm>
          </p:grpSpPr>
          <p:sp>
            <p:nvSpPr>
              <p:cNvPr id="40" name="椭圆 39"/>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41" name="等腰三角形 4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cxnSp>
        <p:nvCxnSpPr>
          <p:cNvPr id="47" name="直接连接符 46"/>
          <p:cNvCxnSpPr/>
          <p:nvPr/>
        </p:nvCxnSpPr>
        <p:spPr>
          <a:xfrm>
            <a:off x="7175326" y="4365104"/>
            <a:ext cx="2472556" cy="0"/>
          </a:xfrm>
          <a:prstGeom prst="line">
            <a:avLst/>
          </a:prstGeom>
          <a:ln>
            <a:solidFill>
              <a:schemeClr val="tx1">
                <a:lumMod val="50000"/>
                <a:lumOff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pageCurlDoub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8"/>
                                        </p:tgtEl>
                                        <p:attrNameLst>
                                          <p:attrName>style.visibility</p:attrName>
                                        </p:attrNameLst>
                                      </p:cBhvr>
                                      <p:to>
                                        <p:strVal val="visible"/>
                                      </p:to>
                                    </p:set>
                                    <p:anim calcmode="lin" valueType="num">
                                      <p:cBhvr>
                                        <p:cTn id="17" dur="500" fill="hold"/>
                                        <p:tgtEl>
                                          <p:spTgt spid="48"/>
                                        </p:tgtEl>
                                        <p:attrNameLst>
                                          <p:attrName>ppt_w</p:attrName>
                                        </p:attrNameLst>
                                      </p:cBhvr>
                                      <p:tavLst>
                                        <p:tav tm="0">
                                          <p:val>
                                            <p:fltVal val="0"/>
                                          </p:val>
                                        </p:tav>
                                        <p:tav tm="100000">
                                          <p:val>
                                            <p:strVal val="#ppt_w"/>
                                          </p:val>
                                        </p:tav>
                                      </p:tavLst>
                                    </p:anim>
                                    <p:anim calcmode="lin" valueType="num">
                                      <p:cBhvr>
                                        <p:cTn id="18" dur="500" fill="hold"/>
                                        <p:tgtEl>
                                          <p:spTgt spid="48"/>
                                        </p:tgtEl>
                                        <p:attrNameLst>
                                          <p:attrName>ppt_h</p:attrName>
                                        </p:attrNameLst>
                                      </p:cBhvr>
                                      <p:tavLst>
                                        <p:tav tm="0">
                                          <p:val>
                                            <p:fltVal val="0"/>
                                          </p:val>
                                        </p:tav>
                                        <p:tav tm="100000">
                                          <p:val>
                                            <p:strVal val="#ppt_h"/>
                                          </p:val>
                                        </p:tav>
                                      </p:tavLst>
                                    </p:anim>
                                    <p:animEffect transition="in" filter="fade">
                                      <p:cBhvr>
                                        <p:cTn id="19" dur="500"/>
                                        <p:tgtEl>
                                          <p:spTgt spid="48"/>
                                        </p:tgtEl>
                                      </p:cBhvr>
                                    </p:animEffect>
                                  </p:childTnLst>
                                </p:cTn>
                              </p:par>
                            </p:childTnLst>
                          </p:cTn>
                        </p:par>
                        <p:par>
                          <p:cTn id="20" fill="hold">
                            <p:stCondLst>
                              <p:cond delay="1000"/>
                            </p:stCondLst>
                            <p:childTnLst>
                              <p:par>
                                <p:cTn id="21" presetID="2" presetClass="entr" presetSubtype="4"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53" presetClass="entr" presetSubtype="16" fill="hold" grpId="0" nodeType="withEffect">
                                  <p:stCondLst>
                                    <p:cond delay="50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nodeType="withEffect">
                                  <p:stCondLst>
                                    <p:cond delay="50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par>
                                <p:cTn id="35" presetID="53" presetClass="entr" presetSubtype="16" fill="hold" nodeType="withEffect">
                                  <p:stCondLst>
                                    <p:cond delay="50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fltVal val="0"/>
                                          </p:val>
                                        </p:tav>
                                        <p:tav tm="100000">
                                          <p:val>
                                            <p:strVal val="#ppt_h"/>
                                          </p:val>
                                        </p:tav>
                                      </p:tavLst>
                                    </p:anim>
                                    <p:animEffect transition="in" filter="fade">
                                      <p:cBhvr>
                                        <p:cTn id="39" dur="500"/>
                                        <p:tgtEl>
                                          <p:spTgt spid="17"/>
                                        </p:tgtEl>
                                      </p:cBhvr>
                                    </p:animEffect>
                                  </p:childTnLst>
                                </p:cTn>
                              </p:par>
                              <p:par>
                                <p:cTn id="40" presetID="53" presetClass="entr" presetSubtype="16" fill="hold" nodeType="withEffect">
                                  <p:stCondLst>
                                    <p:cond delay="500"/>
                                  </p:stCondLst>
                                  <p:childTnLst>
                                    <p:set>
                                      <p:cBhvr>
                                        <p:cTn id="41" dur="1" fill="hold">
                                          <p:stCondLst>
                                            <p:cond delay="0"/>
                                          </p:stCondLst>
                                        </p:cTn>
                                        <p:tgtEl>
                                          <p:spTgt spid="22"/>
                                        </p:tgtEl>
                                        <p:attrNameLst>
                                          <p:attrName>style.visibility</p:attrName>
                                        </p:attrNameLst>
                                      </p:cBhvr>
                                      <p:to>
                                        <p:strVal val="visible"/>
                                      </p:to>
                                    </p:set>
                                    <p:anim calcmode="lin" valueType="num">
                                      <p:cBhvr>
                                        <p:cTn id="42" dur="500" fill="hold"/>
                                        <p:tgtEl>
                                          <p:spTgt spid="22"/>
                                        </p:tgtEl>
                                        <p:attrNameLst>
                                          <p:attrName>ppt_w</p:attrName>
                                        </p:attrNameLst>
                                      </p:cBhvr>
                                      <p:tavLst>
                                        <p:tav tm="0">
                                          <p:val>
                                            <p:fltVal val="0"/>
                                          </p:val>
                                        </p:tav>
                                        <p:tav tm="100000">
                                          <p:val>
                                            <p:strVal val="#ppt_w"/>
                                          </p:val>
                                        </p:tav>
                                      </p:tavLst>
                                    </p:anim>
                                    <p:anim calcmode="lin" valueType="num">
                                      <p:cBhvr>
                                        <p:cTn id="43" dur="500" fill="hold"/>
                                        <p:tgtEl>
                                          <p:spTgt spid="22"/>
                                        </p:tgtEl>
                                        <p:attrNameLst>
                                          <p:attrName>ppt_h</p:attrName>
                                        </p:attrNameLst>
                                      </p:cBhvr>
                                      <p:tavLst>
                                        <p:tav tm="0">
                                          <p:val>
                                            <p:fltVal val="0"/>
                                          </p:val>
                                        </p:tav>
                                        <p:tav tm="100000">
                                          <p:val>
                                            <p:strVal val="#ppt_h"/>
                                          </p:val>
                                        </p:tav>
                                      </p:tavLst>
                                    </p:anim>
                                    <p:animEffect transition="in" filter="fade">
                                      <p:cBhvr>
                                        <p:cTn id="44" dur="500"/>
                                        <p:tgtEl>
                                          <p:spTgt spid="22"/>
                                        </p:tgtEl>
                                      </p:cBhvr>
                                    </p:animEffect>
                                  </p:childTnLst>
                                </p:cTn>
                              </p:par>
                              <p:par>
                                <p:cTn id="45" presetID="53" presetClass="entr" presetSubtype="16" fill="hold" nodeType="withEffect">
                                  <p:stCondLst>
                                    <p:cond delay="500"/>
                                  </p:stCondLst>
                                  <p:childTnLst>
                                    <p:set>
                                      <p:cBhvr>
                                        <p:cTn id="46" dur="1" fill="hold">
                                          <p:stCondLst>
                                            <p:cond delay="0"/>
                                          </p:stCondLst>
                                        </p:cTn>
                                        <p:tgtEl>
                                          <p:spTgt spid="27"/>
                                        </p:tgtEl>
                                        <p:attrNameLst>
                                          <p:attrName>style.visibility</p:attrName>
                                        </p:attrNameLst>
                                      </p:cBhvr>
                                      <p:to>
                                        <p:strVal val="visible"/>
                                      </p:to>
                                    </p:set>
                                    <p:anim calcmode="lin" valueType="num">
                                      <p:cBhvr>
                                        <p:cTn id="47" dur="500" fill="hold"/>
                                        <p:tgtEl>
                                          <p:spTgt spid="27"/>
                                        </p:tgtEl>
                                        <p:attrNameLst>
                                          <p:attrName>ppt_w</p:attrName>
                                        </p:attrNameLst>
                                      </p:cBhvr>
                                      <p:tavLst>
                                        <p:tav tm="0">
                                          <p:val>
                                            <p:fltVal val="0"/>
                                          </p:val>
                                        </p:tav>
                                        <p:tav tm="100000">
                                          <p:val>
                                            <p:strVal val="#ppt_w"/>
                                          </p:val>
                                        </p:tav>
                                      </p:tavLst>
                                    </p:anim>
                                    <p:anim calcmode="lin" valueType="num">
                                      <p:cBhvr>
                                        <p:cTn id="48" dur="500" fill="hold"/>
                                        <p:tgtEl>
                                          <p:spTgt spid="27"/>
                                        </p:tgtEl>
                                        <p:attrNameLst>
                                          <p:attrName>ppt_h</p:attrName>
                                        </p:attrNameLst>
                                      </p:cBhvr>
                                      <p:tavLst>
                                        <p:tav tm="0">
                                          <p:val>
                                            <p:fltVal val="0"/>
                                          </p:val>
                                        </p:tav>
                                        <p:tav tm="100000">
                                          <p:val>
                                            <p:strVal val="#ppt_h"/>
                                          </p:val>
                                        </p:tav>
                                      </p:tavLst>
                                    </p:anim>
                                    <p:animEffect transition="in" filter="fade">
                                      <p:cBhvr>
                                        <p:cTn id="49" dur="500"/>
                                        <p:tgtEl>
                                          <p:spTgt spid="27"/>
                                        </p:tgtEl>
                                      </p:cBhvr>
                                    </p:animEffect>
                                  </p:childTnLst>
                                </p:cTn>
                              </p:par>
                              <p:par>
                                <p:cTn id="50" presetID="53" presetClass="entr" presetSubtype="16" fill="hold" nodeType="withEffect">
                                  <p:stCondLst>
                                    <p:cond delay="500"/>
                                  </p:stCondLst>
                                  <p:childTnLst>
                                    <p:set>
                                      <p:cBhvr>
                                        <p:cTn id="51" dur="1" fill="hold">
                                          <p:stCondLst>
                                            <p:cond delay="0"/>
                                          </p:stCondLst>
                                        </p:cTn>
                                        <p:tgtEl>
                                          <p:spTgt spid="32"/>
                                        </p:tgtEl>
                                        <p:attrNameLst>
                                          <p:attrName>style.visibility</p:attrName>
                                        </p:attrNameLst>
                                      </p:cBhvr>
                                      <p:to>
                                        <p:strVal val="visible"/>
                                      </p:to>
                                    </p:set>
                                    <p:anim calcmode="lin" valueType="num">
                                      <p:cBhvr>
                                        <p:cTn id="52" dur="500" fill="hold"/>
                                        <p:tgtEl>
                                          <p:spTgt spid="32"/>
                                        </p:tgtEl>
                                        <p:attrNameLst>
                                          <p:attrName>ppt_w</p:attrName>
                                        </p:attrNameLst>
                                      </p:cBhvr>
                                      <p:tavLst>
                                        <p:tav tm="0">
                                          <p:val>
                                            <p:fltVal val="0"/>
                                          </p:val>
                                        </p:tav>
                                        <p:tav tm="100000">
                                          <p:val>
                                            <p:strVal val="#ppt_w"/>
                                          </p:val>
                                        </p:tav>
                                      </p:tavLst>
                                    </p:anim>
                                    <p:anim calcmode="lin" valueType="num">
                                      <p:cBhvr>
                                        <p:cTn id="53" dur="500" fill="hold"/>
                                        <p:tgtEl>
                                          <p:spTgt spid="32"/>
                                        </p:tgtEl>
                                        <p:attrNameLst>
                                          <p:attrName>ppt_h</p:attrName>
                                        </p:attrNameLst>
                                      </p:cBhvr>
                                      <p:tavLst>
                                        <p:tav tm="0">
                                          <p:val>
                                            <p:fltVal val="0"/>
                                          </p:val>
                                        </p:tav>
                                        <p:tav tm="100000">
                                          <p:val>
                                            <p:strVal val="#ppt_h"/>
                                          </p:val>
                                        </p:tav>
                                      </p:tavLst>
                                    </p:anim>
                                    <p:animEffect transition="in" filter="fade">
                                      <p:cBhvr>
                                        <p:cTn id="54" dur="500"/>
                                        <p:tgtEl>
                                          <p:spTgt spid="32"/>
                                        </p:tgtEl>
                                      </p:cBhvr>
                                    </p:animEffect>
                                  </p:childTnLst>
                                </p:cTn>
                              </p:par>
                              <p:par>
                                <p:cTn id="55" presetID="53" presetClass="entr" presetSubtype="16" fill="hold" nodeType="withEffect">
                                  <p:stCondLst>
                                    <p:cond delay="500"/>
                                  </p:stCondLst>
                                  <p:childTnLst>
                                    <p:set>
                                      <p:cBhvr>
                                        <p:cTn id="56" dur="1" fill="hold">
                                          <p:stCondLst>
                                            <p:cond delay="0"/>
                                          </p:stCondLst>
                                        </p:cTn>
                                        <p:tgtEl>
                                          <p:spTgt spid="37"/>
                                        </p:tgtEl>
                                        <p:attrNameLst>
                                          <p:attrName>style.visibility</p:attrName>
                                        </p:attrNameLst>
                                      </p:cBhvr>
                                      <p:to>
                                        <p:strVal val="visible"/>
                                      </p:to>
                                    </p:set>
                                    <p:anim calcmode="lin" valueType="num">
                                      <p:cBhvr>
                                        <p:cTn id="57" dur="500" fill="hold"/>
                                        <p:tgtEl>
                                          <p:spTgt spid="37"/>
                                        </p:tgtEl>
                                        <p:attrNameLst>
                                          <p:attrName>ppt_w</p:attrName>
                                        </p:attrNameLst>
                                      </p:cBhvr>
                                      <p:tavLst>
                                        <p:tav tm="0">
                                          <p:val>
                                            <p:fltVal val="0"/>
                                          </p:val>
                                        </p:tav>
                                        <p:tav tm="100000">
                                          <p:val>
                                            <p:strVal val="#ppt_w"/>
                                          </p:val>
                                        </p:tav>
                                      </p:tavLst>
                                    </p:anim>
                                    <p:anim calcmode="lin" valueType="num">
                                      <p:cBhvr>
                                        <p:cTn id="58" dur="500" fill="hold"/>
                                        <p:tgtEl>
                                          <p:spTgt spid="37"/>
                                        </p:tgtEl>
                                        <p:attrNameLst>
                                          <p:attrName>ppt_h</p:attrName>
                                        </p:attrNameLst>
                                      </p:cBhvr>
                                      <p:tavLst>
                                        <p:tav tm="0">
                                          <p:val>
                                            <p:fltVal val="0"/>
                                          </p:val>
                                        </p:tav>
                                        <p:tav tm="100000">
                                          <p:val>
                                            <p:strVal val="#ppt_h"/>
                                          </p:val>
                                        </p:tav>
                                      </p:tavLst>
                                    </p:anim>
                                    <p:animEffect transition="in" filter="fade">
                                      <p:cBhvr>
                                        <p:cTn id="59" dur="500"/>
                                        <p:tgtEl>
                                          <p:spTgt spid="37"/>
                                        </p:tgtEl>
                                      </p:cBhvr>
                                    </p:animEffect>
                                  </p:childTnLst>
                                </p:cTn>
                              </p:par>
                              <p:par>
                                <p:cTn id="60" presetID="53" presetClass="entr" presetSubtype="16" fill="hold" nodeType="withEffect">
                                  <p:stCondLst>
                                    <p:cond delay="500"/>
                                  </p:stCondLst>
                                  <p:childTnLst>
                                    <p:set>
                                      <p:cBhvr>
                                        <p:cTn id="61" dur="1" fill="hold">
                                          <p:stCondLst>
                                            <p:cond delay="0"/>
                                          </p:stCondLst>
                                        </p:cTn>
                                        <p:tgtEl>
                                          <p:spTgt spid="47"/>
                                        </p:tgtEl>
                                        <p:attrNameLst>
                                          <p:attrName>style.visibility</p:attrName>
                                        </p:attrNameLst>
                                      </p:cBhvr>
                                      <p:to>
                                        <p:strVal val="visible"/>
                                      </p:to>
                                    </p:set>
                                    <p:anim calcmode="lin" valueType="num">
                                      <p:cBhvr>
                                        <p:cTn id="62" dur="500" fill="hold"/>
                                        <p:tgtEl>
                                          <p:spTgt spid="47"/>
                                        </p:tgtEl>
                                        <p:attrNameLst>
                                          <p:attrName>ppt_w</p:attrName>
                                        </p:attrNameLst>
                                      </p:cBhvr>
                                      <p:tavLst>
                                        <p:tav tm="0">
                                          <p:val>
                                            <p:fltVal val="0"/>
                                          </p:val>
                                        </p:tav>
                                        <p:tav tm="100000">
                                          <p:val>
                                            <p:strVal val="#ppt_w"/>
                                          </p:val>
                                        </p:tav>
                                      </p:tavLst>
                                    </p:anim>
                                    <p:anim calcmode="lin" valueType="num">
                                      <p:cBhvr>
                                        <p:cTn id="63" dur="500" fill="hold"/>
                                        <p:tgtEl>
                                          <p:spTgt spid="47"/>
                                        </p:tgtEl>
                                        <p:attrNameLst>
                                          <p:attrName>ppt_h</p:attrName>
                                        </p:attrNameLst>
                                      </p:cBhvr>
                                      <p:tavLst>
                                        <p:tav tm="0">
                                          <p:val>
                                            <p:fltVal val="0"/>
                                          </p:val>
                                        </p:tav>
                                        <p:tav tm="100000">
                                          <p:val>
                                            <p:strVal val="#ppt_h"/>
                                          </p:val>
                                        </p:tav>
                                      </p:tavLst>
                                    </p:anim>
                                    <p:animEffect transition="in" filter="fade">
                                      <p:cBhvr>
                                        <p:cTn id="64" dur="500"/>
                                        <p:tgtEl>
                                          <p:spTgt spid="47"/>
                                        </p:tgtEl>
                                      </p:cBhvr>
                                    </p:animEffect>
                                  </p:childTnLst>
                                </p:cTn>
                              </p:par>
                            </p:childTnLst>
                          </p:cTn>
                        </p:par>
                        <p:par>
                          <p:cTn id="65" fill="hold">
                            <p:stCondLst>
                              <p:cond delay="1500"/>
                            </p:stCondLst>
                            <p:childTnLst>
                              <p:par>
                                <p:cTn id="66" presetID="2" presetClass="entr" presetSubtype="4" fill="hold" grpId="0" nodeType="afterEffect">
                                  <p:stCondLst>
                                    <p:cond delay="0"/>
                                  </p:stCondLst>
                                  <p:childTnLst>
                                    <p:set>
                                      <p:cBhvr>
                                        <p:cTn id="67" dur="1" fill="hold">
                                          <p:stCondLst>
                                            <p:cond delay="0"/>
                                          </p:stCondLst>
                                        </p:cTn>
                                        <p:tgtEl>
                                          <p:spTgt spid="61"/>
                                        </p:tgtEl>
                                        <p:attrNameLst>
                                          <p:attrName>style.visibility</p:attrName>
                                        </p:attrNameLst>
                                      </p:cBhvr>
                                      <p:to>
                                        <p:strVal val="visible"/>
                                      </p:to>
                                    </p:set>
                                    <p:anim calcmode="lin" valueType="num">
                                      <p:cBhvr additive="base">
                                        <p:cTn id="68" dur="500" fill="hold"/>
                                        <p:tgtEl>
                                          <p:spTgt spid="61"/>
                                        </p:tgtEl>
                                        <p:attrNameLst>
                                          <p:attrName>ppt_x</p:attrName>
                                        </p:attrNameLst>
                                      </p:cBhvr>
                                      <p:tavLst>
                                        <p:tav tm="0">
                                          <p:val>
                                            <p:strVal val="#ppt_x"/>
                                          </p:val>
                                        </p:tav>
                                        <p:tav tm="100000">
                                          <p:val>
                                            <p:strVal val="#ppt_x"/>
                                          </p:val>
                                        </p:tav>
                                      </p:tavLst>
                                    </p:anim>
                                    <p:anim calcmode="lin" valueType="num">
                                      <p:cBhvr additive="base">
                                        <p:cTn id="69"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48" grpId="0" animBg="1"/>
      <p:bldP spid="61" grpId="0" animBg="1"/>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smtClean="0">
                <a:solidFill>
                  <a:schemeClr val="tx1">
                    <a:lumMod val="50000"/>
                    <a:lumOff val="50000"/>
                  </a:schemeClr>
                </a:solidFill>
                <a:latin typeface="微软雅黑" panose="020B0503020204020204" pitchFamily="34" charset="-122"/>
                <a:ea typeface="微软雅黑" panose="020B0503020204020204" pitchFamily="34" charset="-122"/>
              </a:rPr>
              <a:t>企业文化</a:t>
            </a:r>
            <a:endParaRPr lang="zh-CN" altLang="en-US" sz="28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0" y="699716"/>
            <a:ext cx="12192000" cy="0"/>
          </a:xfrm>
          <a:prstGeom prst="line">
            <a:avLst/>
          </a:prstGeom>
          <a:ln>
            <a:solidFill>
              <a:srgbClr val="159DCD"/>
            </a:solidFill>
            <a:prstDash val="solid"/>
          </a:ln>
        </p:spPr>
        <p:style>
          <a:lnRef idx="1">
            <a:schemeClr val="accent1"/>
          </a:lnRef>
          <a:fillRef idx="0">
            <a:schemeClr val="accent1"/>
          </a:fillRef>
          <a:effectRef idx="0">
            <a:schemeClr val="accent1"/>
          </a:effectRef>
          <a:fontRef idx="minor">
            <a:schemeClr val="tx1"/>
          </a:fontRef>
        </p:style>
      </p:cxnSp>
      <p:grpSp>
        <p:nvGrpSpPr>
          <p:cNvPr id="6" name="组合 11"/>
          <p:cNvGrpSpPr/>
          <p:nvPr/>
        </p:nvGrpSpPr>
        <p:grpSpPr bwMode="auto">
          <a:xfrm>
            <a:off x="1854716" y="302394"/>
            <a:ext cx="492125" cy="319088"/>
            <a:chOff x="3017520" y="601990"/>
            <a:chExt cx="491490" cy="414010"/>
          </a:xfrm>
        </p:grpSpPr>
        <p:sp>
          <p:nvSpPr>
            <p:cNvPr id="7" name="燕尾形 6"/>
            <p:cNvSpPr/>
            <p:nvPr/>
          </p:nvSpPr>
          <p:spPr>
            <a:xfrm>
              <a:off x="3017520" y="601990"/>
              <a:ext cx="198181" cy="414010"/>
            </a:xfrm>
            <a:prstGeom prst="chevron">
              <a:avLst/>
            </a:prstGeom>
            <a:solidFill>
              <a:srgbClr val="82D6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8" name="燕尾形 7"/>
            <p:cNvSpPr/>
            <p:nvPr/>
          </p:nvSpPr>
          <p:spPr>
            <a:xfrm>
              <a:off x="3164967" y="601990"/>
              <a:ext cx="196596" cy="414010"/>
            </a:xfrm>
            <a:prstGeom prst="chevron">
              <a:avLst/>
            </a:prstGeom>
            <a:solidFill>
              <a:srgbClr val="22BDD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9" name="燕尾形 8"/>
            <p:cNvSpPr/>
            <p:nvPr/>
          </p:nvSpPr>
          <p:spPr>
            <a:xfrm>
              <a:off x="3310828" y="601990"/>
              <a:ext cx="198182" cy="414010"/>
            </a:xfrm>
            <a:prstGeom prst="chevron">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
        <p:nvSpPr>
          <p:cNvPr id="10" name="矩形 9"/>
          <p:cNvSpPr/>
          <p:nvPr/>
        </p:nvSpPr>
        <p:spPr>
          <a:xfrm>
            <a:off x="7818438" y="593354"/>
            <a:ext cx="944562"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84" name="圆角矩形 83"/>
          <p:cNvSpPr/>
          <p:nvPr/>
        </p:nvSpPr>
        <p:spPr>
          <a:xfrm>
            <a:off x="1199444" y="1659978"/>
            <a:ext cx="9769301" cy="1856057"/>
          </a:xfrm>
          <a:prstGeom prst="roundRect">
            <a:avLst>
              <a:gd name="adj" fmla="val 0"/>
            </a:avLst>
          </a:prstGeom>
          <a:noFill/>
          <a:ln w="3175">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85"/>
          </a:p>
        </p:txBody>
      </p:sp>
      <p:sp>
        <p:nvSpPr>
          <p:cNvPr id="85" name="TextBox 3"/>
          <p:cNvSpPr txBox="1"/>
          <p:nvPr/>
        </p:nvSpPr>
        <p:spPr>
          <a:xfrm>
            <a:off x="1595054" y="1983776"/>
            <a:ext cx="8978081" cy="1633845"/>
          </a:xfrm>
          <a:prstGeom prst="rect">
            <a:avLst/>
          </a:prstGeom>
          <a:noFill/>
        </p:spPr>
        <p:txBody>
          <a:bodyPr wrap="square" lIns="0" tIns="0" rIns="0" bIns="0" rtlCol="0">
            <a:spAutoFit/>
          </a:bodyPr>
          <a:lstStyle/>
          <a:p>
            <a:pPr algn="just">
              <a:lnSpc>
                <a:spcPct val="120000"/>
              </a:lnSpc>
            </a:pP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      同时</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，我们也要求公司的每一位员工都要时刻记住自己是一个</a:t>
            </a:r>
            <a:r>
              <a:rPr lang="en-US" altLang="zh-CN" dirty="0">
                <a:solidFill>
                  <a:schemeClr val="tx1">
                    <a:lumMod val="85000"/>
                    <a:lumOff val="15000"/>
                  </a:schemeClr>
                </a:solidFill>
                <a:latin typeface="微软雅黑" panose="020B0503020204020204" pitchFamily="34" charset="-122"/>
                <a:ea typeface="微软雅黑" panose="020B0503020204020204" pitchFamily="34" charset="-122"/>
              </a:rPr>
              <a:t>XX</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公司人，你的一举一动，一言一行，都代表着公司的形象，你的每一件工作都直接关系着企业的盛衰存亡。每一个</a:t>
            </a:r>
            <a:r>
              <a:rPr lang="en-US" altLang="zh-CN" dirty="0">
                <a:solidFill>
                  <a:schemeClr val="tx1">
                    <a:lumMod val="85000"/>
                    <a:lumOff val="15000"/>
                  </a:schemeClr>
                </a:solidFill>
                <a:latin typeface="微软雅黑" panose="020B0503020204020204" pitchFamily="34" charset="-122"/>
                <a:ea typeface="微软雅黑" panose="020B0503020204020204" pitchFamily="34" charset="-122"/>
              </a:rPr>
              <a:t>XX</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公司人都应该积极维护我们公司那种充满活力、健康向上、积极进取、富有使命感和责任感的企业形象</a:t>
            </a: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lang="en-US" altLang="zh-CN"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gn="just">
              <a:lnSpc>
                <a:spcPct val="120000"/>
              </a:lnSpc>
            </a:pP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       本</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手册由人力资源部负责解释，并按照实际情况进行补充修订。</a:t>
            </a:r>
            <a:endParaRPr lang="en-US" altLang="zh-CN"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6" name="矩形 93"/>
          <p:cNvSpPr/>
          <p:nvPr/>
        </p:nvSpPr>
        <p:spPr>
          <a:xfrm>
            <a:off x="1149347" y="1600711"/>
            <a:ext cx="383065" cy="383065"/>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85"/>
          </a:p>
        </p:txBody>
      </p:sp>
      <p:sp>
        <p:nvSpPr>
          <p:cNvPr id="87" name="矩形 93"/>
          <p:cNvSpPr/>
          <p:nvPr/>
        </p:nvSpPr>
        <p:spPr>
          <a:xfrm rot="10800000">
            <a:off x="10638429" y="3191988"/>
            <a:ext cx="383065" cy="383065"/>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85"/>
          </a:p>
        </p:txBody>
      </p:sp>
      <p:sp>
        <p:nvSpPr>
          <p:cNvPr id="88" name="Freeform 5"/>
          <p:cNvSpPr/>
          <p:nvPr/>
        </p:nvSpPr>
        <p:spPr bwMode="auto">
          <a:xfrm>
            <a:off x="4000049" y="3994867"/>
            <a:ext cx="1952333" cy="176024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alpha val="10000"/>
            </a:schemeClr>
          </a:solidFill>
          <a:ln w="63500" cap="flat">
            <a:solidFill>
              <a:srgbClr val="8FC31F"/>
            </a:solidFill>
            <a:prstDash val="solid"/>
            <a:miter lim="800000"/>
          </a:ln>
          <a:effectLst>
            <a:outerShdw blurRad="127000" dist="63500" dir="6600000" algn="t" rotWithShape="0">
              <a:prstClr val="black">
                <a:alpha val="40000"/>
              </a:prstClr>
            </a:outerShdw>
          </a:effectLst>
        </p:spPr>
        <p:txBody>
          <a:bodyPr vert="horz" wrap="square" lIns="121610" tIns="60805" rIns="121610" bIns="60805" numCol="1" anchor="t" anchorCtr="0" compatLnSpc="1"/>
          <a:lstStyle/>
          <a:p>
            <a:endParaRPr lang="zh-CN" altLang="en-US" sz="3185">
              <a:solidFill>
                <a:schemeClr val="bg1"/>
              </a:solidFill>
            </a:endParaRPr>
          </a:p>
        </p:txBody>
      </p:sp>
      <p:sp>
        <p:nvSpPr>
          <p:cNvPr id="89" name="TextBox 7"/>
          <p:cNvSpPr txBox="1"/>
          <p:nvPr/>
        </p:nvSpPr>
        <p:spPr>
          <a:xfrm>
            <a:off x="4309871" y="4503044"/>
            <a:ext cx="1288758" cy="738664"/>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4800" b="1" dirty="0" smtClean="0">
                <a:solidFill>
                  <a:srgbClr val="0070C0"/>
                </a:solidFill>
              </a:rPr>
              <a:t>创新</a:t>
            </a:r>
            <a:endParaRPr lang="zh-CN" altLang="en-US" sz="4800" b="1" dirty="0">
              <a:solidFill>
                <a:srgbClr val="0070C0"/>
              </a:solidFill>
            </a:endParaRPr>
          </a:p>
        </p:txBody>
      </p:sp>
      <p:sp>
        <p:nvSpPr>
          <p:cNvPr id="90" name="Freeform 5"/>
          <p:cNvSpPr/>
          <p:nvPr/>
        </p:nvSpPr>
        <p:spPr bwMode="auto">
          <a:xfrm>
            <a:off x="1880058" y="3994867"/>
            <a:ext cx="1952333" cy="176024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alpha val="10000"/>
            </a:schemeClr>
          </a:solidFill>
          <a:ln w="63500" cap="flat">
            <a:solidFill>
              <a:srgbClr val="EA5006"/>
            </a:solidFill>
            <a:prstDash val="solid"/>
            <a:miter lim="800000"/>
          </a:ln>
          <a:effectLst>
            <a:outerShdw blurRad="127000" dist="63500" dir="6600000" algn="t" rotWithShape="0">
              <a:prstClr val="black">
                <a:alpha val="40000"/>
              </a:prstClr>
            </a:outerShdw>
          </a:effectLst>
        </p:spPr>
        <p:txBody>
          <a:bodyPr vert="horz" wrap="square" lIns="121610" tIns="60805" rIns="121610" bIns="60805" numCol="1" anchor="t" anchorCtr="0" compatLnSpc="1"/>
          <a:lstStyle/>
          <a:p>
            <a:endParaRPr lang="zh-CN" altLang="en-US" sz="3185">
              <a:solidFill>
                <a:schemeClr val="bg1"/>
              </a:solidFill>
            </a:endParaRPr>
          </a:p>
        </p:txBody>
      </p:sp>
      <p:sp>
        <p:nvSpPr>
          <p:cNvPr id="91" name="Freeform 5"/>
          <p:cNvSpPr/>
          <p:nvPr/>
        </p:nvSpPr>
        <p:spPr bwMode="auto">
          <a:xfrm>
            <a:off x="6120040" y="3994867"/>
            <a:ext cx="1952333" cy="176024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alpha val="10000"/>
            </a:schemeClr>
          </a:solidFill>
          <a:ln w="63500" cap="flat">
            <a:solidFill>
              <a:srgbClr val="00A0E9"/>
            </a:solidFill>
            <a:prstDash val="solid"/>
            <a:miter lim="800000"/>
          </a:ln>
          <a:effectLst>
            <a:outerShdw blurRad="127000" dist="63500" dir="6600000" algn="t" rotWithShape="0">
              <a:prstClr val="black">
                <a:alpha val="40000"/>
              </a:prstClr>
            </a:outerShdw>
          </a:effectLst>
        </p:spPr>
        <p:txBody>
          <a:bodyPr vert="horz" wrap="square" lIns="121610" tIns="60805" rIns="121610" bIns="60805" numCol="1" anchor="t" anchorCtr="0" compatLnSpc="1"/>
          <a:lstStyle/>
          <a:p>
            <a:endParaRPr lang="zh-CN" altLang="en-US" sz="3185">
              <a:solidFill>
                <a:schemeClr val="bg1"/>
              </a:solidFill>
            </a:endParaRPr>
          </a:p>
        </p:txBody>
      </p:sp>
      <p:sp>
        <p:nvSpPr>
          <p:cNvPr id="92" name="Freeform 5"/>
          <p:cNvSpPr/>
          <p:nvPr/>
        </p:nvSpPr>
        <p:spPr bwMode="auto">
          <a:xfrm>
            <a:off x="8240031" y="3994867"/>
            <a:ext cx="1952333" cy="176024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alpha val="10000"/>
            </a:schemeClr>
          </a:solidFill>
          <a:ln w="63500" cap="flat">
            <a:solidFill>
              <a:srgbClr val="F8B62D"/>
            </a:solidFill>
            <a:prstDash val="solid"/>
            <a:miter lim="800000"/>
          </a:ln>
          <a:effectLst>
            <a:outerShdw blurRad="127000" dist="63500" dir="6600000" algn="t" rotWithShape="0">
              <a:prstClr val="black">
                <a:alpha val="40000"/>
              </a:prstClr>
            </a:outerShdw>
          </a:effectLst>
        </p:spPr>
        <p:txBody>
          <a:bodyPr vert="horz" wrap="square" lIns="121610" tIns="60805" rIns="121610" bIns="60805" numCol="1" anchor="t" anchorCtr="0" compatLnSpc="1"/>
          <a:lstStyle/>
          <a:p>
            <a:endParaRPr lang="zh-CN" altLang="en-US" sz="3185">
              <a:solidFill>
                <a:schemeClr val="bg1"/>
              </a:solidFill>
            </a:endParaRPr>
          </a:p>
        </p:txBody>
      </p:sp>
      <p:sp>
        <p:nvSpPr>
          <p:cNvPr id="93" name="TextBox 11"/>
          <p:cNvSpPr txBox="1"/>
          <p:nvPr/>
        </p:nvSpPr>
        <p:spPr>
          <a:xfrm>
            <a:off x="2211845" y="4503044"/>
            <a:ext cx="1456415" cy="738664"/>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4800" b="1" dirty="0" smtClean="0">
                <a:solidFill>
                  <a:srgbClr val="0070C0"/>
                </a:solidFill>
              </a:rPr>
              <a:t>诚信</a:t>
            </a:r>
            <a:endParaRPr lang="zh-CN" altLang="en-US" sz="4800" b="1" dirty="0">
              <a:solidFill>
                <a:srgbClr val="0070C0"/>
              </a:solidFill>
            </a:endParaRPr>
          </a:p>
        </p:txBody>
      </p:sp>
      <p:sp>
        <p:nvSpPr>
          <p:cNvPr id="94" name="TextBox 12"/>
          <p:cNvSpPr txBox="1"/>
          <p:nvPr/>
        </p:nvSpPr>
        <p:spPr>
          <a:xfrm>
            <a:off x="6451827" y="4503044"/>
            <a:ext cx="1620546" cy="738664"/>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4800" b="1" dirty="0" smtClean="0">
                <a:solidFill>
                  <a:srgbClr val="0070C0"/>
                </a:solidFill>
              </a:rPr>
              <a:t>自强</a:t>
            </a:r>
            <a:endParaRPr lang="zh-CN" altLang="en-US" sz="4800" b="1" dirty="0">
              <a:solidFill>
                <a:srgbClr val="0070C0"/>
              </a:solidFill>
            </a:endParaRPr>
          </a:p>
        </p:txBody>
      </p:sp>
      <p:sp>
        <p:nvSpPr>
          <p:cNvPr id="95" name="TextBox 13"/>
          <p:cNvSpPr txBox="1"/>
          <p:nvPr/>
        </p:nvSpPr>
        <p:spPr>
          <a:xfrm>
            <a:off x="8571818" y="4503044"/>
            <a:ext cx="1288758" cy="738664"/>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4800" b="1" dirty="0" smtClean="0">
                <a:solidFill>
                  <a:srgbClr val="0070C0"/>
                </a:solidFill>
              </a:rPr>
              <a:t>关爱</a:t>
            </a:r>
            <a:endParaRPr lang="zh-CN" altLang="en-US" sz="4800" b="1" dirty="0">
              <a:solidFill>
                <a:srgbClr val="0070C0"/>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pageCurlDoub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500"/>
                                        <p:tgtEl>
                                          <p:spTgt spid="10"/>
                                        </p:tgtEl>
                                      </p:cBhvr>
                                    </p:animEffect>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down)">
                                      <p:cBhvr>
                                        <p:cTn id="25" dur="500"/>
                                        <p:tgtEl>
                                          <p:spTgt spid="12"/>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down)">
                                      <p:cBhvr>
                                        <p:cTn id="28" dur="500"/>
                                        <p:tgtEl>
                                          <p:spTgt spid="13"/>
                                        </p:tgtEl>
                                      </p:cBhvr>
                                    </p:animEffect>
                                  </p:childTnLst>
                                </p:cTn>
                              </p:par>
                            </p:childTnLst>
                          </p:cTn>
                        </p:par>
                        <p:par>
                          <p:cTn id="29" fill="hold">
                            <p:stCondLst>
                              <p:cond delay="2000"/>
                            </p:stCondLst>
                            <p:childTnLst>
                              <p:par>
                                <p:cTn id="30" presetID="53" presetClass="entr" presetSubtype="528" fill="hold" grpId="0" nodeType="afterEffect">
                                  <p:stCondLst>
                                    <p:cond delay="0"/>
                                  </p:stCondLst>
                                  <p:childTnLst>
                                    <p:set>
                                      <p:cBhvr>
                                        <p:cTn id="31" dur="1" fill="hold">
                                          <p:stCondLst>
                                            <p:cond delay="0"/>
                                          </p:stCondLst>
                                        </p:cTn>
                                        <p:tgtEl>
                                          <p:spTgt spid="86"/>
                                        </p:tgtEl>
                                        <p:attrNameLst>
                                          <p:attrName>style.visibility</p:attrName>
                                        </p:attrNameLst>
                                      </p:cBhvr>
                                      <p:to>
                                        <p:strVal val="visible"/>
                                      </p:to>
                                    </p:set>
                                    <p:anim calcmode="lin" valueType="num">
                                      <p:cBhvr>
                                        <p:cTn id="32" dur="500" fill="hold"/>
                                        <p:tgtEl>
                                          <p:spTgt spid="86"/>
                                        </p:tgtEl>
                                        <p:attrNameLst>
                                          <p:attrName>ppt_w</p:attrName>
                                        </p:attrNameLst>
                                      </p:cBhvr>
                                      <p:tavLst>
                                        <p:tav tm="0">
                                          <p:val>
                                            <p:fltVal val="0"/>
                                          </p:val>
                                        </p:tav>
                                        <p:tav tm="100000">
                                          <p:val>
                                            <p:strVal val="#ppt_w"/>
                                          </p:val>
                                        </p:tav>
                                      </p:tavLst>
                                    </p:anim>
                                    <p:anim calcmode="lin" valueType="num">
                                      <p:cBhvr>
                                        <p:cTn id="33" dur="500" fill="hold"/>
                                        <p:tgtEl>
                                          <p:spTgt spid="86"/>
                                        </p:tgtEl>
                                        <p:attrNameLst>
                                          <p:attrName>ppt_h</p:attrName>
                                        </p:attrNameLst>
                                      </p:cBhvr>
                                      <p:tavLst>
                                        <p:tav tm="0">
                                          <p:val>
                                            <p:fltVal val="0"/>
                                          </p:val>
                                        </p:tav>
                                        <p:tav tm="100000">
                                          <p:val>
                                            <p:strVal val="#ppt_h"/>
                                          </p:val>
                                        </p:tav>
                                      </p:tavLst>
                                    </p:anim>
                                    <p:animEffect transition="in" filter="fade">
                                      <p:cBhvr>
                                        <p:cTn id="34" dur="500"/>
                                        <p:tgtEl>
                                          <p:spTgt spid="86"/>
                                        </p:tgtEl>
                                      </p:cBhvr>
                                    </p:animEffect>
                                    <p:anim calcmode="lin" valueType="num">
                                      <p:cBhvr>
                                        <p:cTn id="35" dur="500" fill="hold"/>
                                        <p:tgtEl>
                                          <p:spTgt spid="86"/>
                                        </p:tgtEl>
                                        <p:attrNameLst>
                                          <p:attrName>ppt_x</p:attrName>
                                        </p:attrNameLst>
                                      </p:cBhvr>
                                      <p:tavLst>
                                        <p:tav tm="0">
                                          <p:val>
                                            <p:fltVal val="0.5"/>
                                          </p:val>
                                        </p:tav>
                                        <p:tav tm="100000">
                                          <p:val>
                                            <p:strVal val="#ppt_x"/>
                                          </p:val>
                                        </p:tav>
                                      </p:tavLst>
                                    </p:anim>
                                    <p:anim calcmode="lin" valueType="num">
                                      <p:cBhvr>
                                        <p:cTn id="36" dur="500" fill="hold"/>
                                        <p:tgtEl>
                                          <p:spTgt spid="86"/>
                                        </p:tgtEl>
                                        <p:attrNameLst>
                                          <p:attrName>ppt_y</p:attrName>
                                        </p:attrNameLst>
                                      </p:cBhvr>
                                      <p:tavLst>
                                        <p:tav tm="0">
                                          <p:val>
                                            <p:fltVal val="0.5"/>
                                          </p:val>
                                        </p:tav>
                                        <p:tav tm="100000">
                                          <p:val>
                                            <p:strVal val="#ppt_y"/>
                                          </p:val>
                                        </p:tav>
                                      </p:tavLst>
                                    </p:anim>
                                  </p:childTnLst>
                                </p:cTn>
                              </p:par>
                              <p:par>
                                <p:cTn id="37" presetID="53" presetClass="entr" presetSubtype="528" fill="hold" grpId="0" nodeType="withEffect">
                                  <p:stCondLst>
                                    <p:cond delay="0"/>
                                  </p:stCondLst>
                                  <p:childTnLst>
                                    <p:set>
                                      <p:cBhvr>
                                        <p:cTn id="38" dur="1" fill="hold">
                                          <p:stCondLst>
                                            <p:cond delay="0"/>
                                          </p:stCondLst>
                                        </p:cTn>
                                        <p:tgtEl>
                                          <p:spTgt spid="87"/>
                                        </p:tgtEl>
                                        <p:attrNameLst>
                                          <p:attrName>style.visibility</p:attrName>
                                        </p:attrNameLst>
                                      </p:cBhvr>
                                      <p:to>
                                        <p:strVal val="visible"/>
                                      </p:to>
                                    </p:set>
                                    <p:anim calcmode="lin" valueType="num">
                                      <p:cBhvr>
                                        <p:cTn id="39" dur="500" fill="hold"/>
                                        <p:tgtEl>
                                          <p:spTgt spid="87"/>
                                        </p:tgtEl>
                                        <p:attrNameLst>
                                          <p:attrName>ppt_w</p:attrName>
                                        </p:attrNameLst>
                                      </p:cBhvr>
                                      <p:tavLst>
                                        <p:tav tm="0">
                                          <p:val>
                                            <p:fltVal val="0"/>
                                          </p:val>
                                        </p:tav>
                                        <p:tav tm="100000">
                                          <p:val>
                                            <p:strVal val="#ppt_w"/>
                                          </p:val>
                                        </p:tav>
                                      </p:tavLst>
                                    </p:anim>
                                    <p:anim calcmode="lin" valueType="num">
                                      <p:cBhvr>
                                        <p:cTn id="40" dur="500" fill="hold"/>
                                        <p:tgtEl>
                                          <p:spTgt spid="87"/>
                                        </p:tgtEl>
                                        <p:attrNameLst>
                                          <p:attrName>ppt_h</p:attrName>
                                        </p:attrNameLst>
                                      </p:cBhvr>
                                      <p:tavLst>
                                        <p:tav tm="0">
                                          <p:val>
                                            <p:fltVal val="0"/>
                                          </p:val>
                                        </p:tav>
                                        <p:tav tm="100000">
                                          <p:val>
                                            <p:strVal val="#ppt_h"/>
                                          </p:val>
                                        </p:tav>
                                      </p:tavLst>
                                    </p:anim>
                                    <p:animEffect transition="in" filter="fade">
                                      <p:cBhvr>
                                        <p:cTn id="41" dur="500"/>
                                        <p:tgtEl>
                                          <p:spTgt spid="87"/>
                                        </p:tgtEl>
                                      </p:cBhvr>
                                    </p:animEffect>
                                    <p:anim calcmode="lin" valueType="num">
                                      <p:cBhvr>
                                        <p:cTn id="42" dur="500" fill="hold"/>
                                        <p:tgtEl>
                                          <p:spTgt spid="87"/>
                                        </p:tgtEl>
                                        <p:attrNameLst>
                                          <p:attrName>ppt_x</p:attrName>
                                        </p:attrNameLst>
                                      </p:cBhvr>
                                      <p:tavLst>
                                        <p:tav tm="0">
                                          <p:val>
                                            <p:fltVal val="0.5"/>
                                          </p:val>
                                        </p:tav>
                                        <p:tav tm="100000">
                                          <p:val>
                                            <p:strVal val="#ppt_x"/>
                                          </p:val>
                                        </p:tav>
                                      </p:tavLst>
                                    </p:anim>
                                    <p:anim calcmode="lin" valueType="num">
                                      <p:cBhvr>
                                        <p:cTn id="43" dur="500" fill="hold"/>
                                        <p:tgtEl>
                                          <p:spTgt spid="87"/>
                                        </p:tgtEl>
                                        <p:attrNameLst>
                                          <p:attrName>ppt_y</p:attrName>
                                        </p:attrNameLst>
                                      </p:cBhvr>
                                      <p:tavLst>
                                        <p:tav tm="0">
                                          <p:val>
                                            <p:fltVal val="0.5"/>
                                          </p:val>
                                        </p:tav>
                                        <p:tav tm="100000">
                                          <p:val>
                                            <p:strVal val="#ppt_y"/>
                                          </p:val>
                                        </p:tav>
                                      </p:tavLst>
                                    </p:anim>
                                  </p:childTnLst>
                                </p:cTn>
                              </p:par>
                            </p:childTnLst>
                          </p:cTn>
                        </p:par>
                        <p:par>
                          <p:cTn id="44" fill="hold">
                            <p:stCondLst>
                              <p:cond delay="2500"/>
                            </p:stCondLst>
                            <p:childTnLst>
                              <p:par>
                                <p:cTn id="45" presetID="22" presetClass="entr" presetSubtype="1" fill="hold" grpId="0" nodeType="afterEffect">
                                  <p:stCondLst>
                                    <p:cond delay="0"/>
                                  </p:stCondLst>
                                  <p:childTnLst>
                                    <p:set>
                                      <p:cBhvr>
                                        <p:cTn id="46" dur="1" fill="hold">
                                          <p:stCondLst>
                                            <p:cond delay="0"/>
                                          </p:stCondLst>
                                        </p:cTn>
                                        <p:tgtEl>
                                          <p:spTgt spid="84"/>
                                        </p:tgtEl>
                                        <p:attrNameLst>
                                          <p:attrName>style.visibility</p:attrName>
                                        </p:attrNameLst>
                                      </p:cBhvr>
                                      <p:to>
                                        <p:strVal val="visible"/>
                                      </p:to>
                                    </p:set>
                                    <p:animEffect transition="in" filter="wipe(up)">
                                      <p:cBhvr>
                                        <p:cTn id="47" dur="500"/>
                                        <p:tgtEl>
                                          <p:spTgt spid="84"/>
                                        </p:tgtEl>
                                      </p:cBhvr>
                                    </p:animEffect>
                                  </p:childTnLst>
                                </p:cTn>
                              </p:par>
                            </p:childTnLst>
                          </p:cTn>
                        </p:par>
                        <p:par>
                          <p:cTn id="48" fill="hold">
                            <p:stCondLst>
                              <p:cond delay="3000"/>
                            </p:stCondLst>
                            <p:childTnLst>
                              <p:par>
                                <p:cTn id="49" presetID="22" presetClass="entr" presetSubtype="1" fill="hold" grpId="0" nodeType="afterEffect">
                                  <p:stCondLst>
                                    <p:cond delay="0"/>
                                  </p:stCondLst>
                                  <p:childTnLst>
                                    <p:set>
                                      <p:cBhvr>
                                        <p:cTn id="50" dur="1" fill="hold">
                                          <p:stCondLst>
                                            <p:cond delay="0"/>
                                          </p:stCondLst>
                                        </p:cTn>
                                        <p:tgtEl>
                                          <p:spTgt spid="85"/>
                                        </p:tgtEl>
                                        <p:attrNameLst>
                                          <p:attrName>style.visibility</p:attrName>
                                        </p:attrNameLst>
                                      </p:cBhvr>
                                      <p:to>
                                        <p:strVal val="visible"/>
                                      </p:to>
                                    </p:set>
                                    <p:animEffect transition="in" filter="wipe(up)">
                                      <p:cBhvr>
                                        <p:cTn id="51" dur="500"/>
                                        <p:tgtEl>
                                          <p:spTgt spid="85"/>
                                        </p:tgtEl>
                                      </p:cBhvr>
                                    </p:animEffect>
                                  </p:childTnLst>
                                </p:cTn>
                              </p:par>
                            </p:childTnLst>
                          </p:cTn>
                        </p:par>
                        <p:par>
                          <p:cTn id="52" fill="hold">
                            <p:stCondLst>
                              <p:cond delay="3500"/>
                            </p:stCondLst>
                            <p:childTnLst>
                              <p:par>
                                <p:cTn id="53" presetID="10" presetClass="entr" presetSubtype="0" fill="hold" grpId="0" nodeType="afterEffect">
                                  <p:stCondLst>
                                    <p:cond delay="0"/>
                                  </p:stCondLst>
                                  <p:childTnLst>
                                    <p:set>
                                      <p:cBhvr>
                                        <p:cTn id="54" dur="1" fill="hold">
                                          <p:stCondLst>
                                            <p:cond delay="0"/>
                                          </p:stCondLst>
                                        </p:cTn>
                                        <p:tgtEl>
                                          <p:spTgt spid="90"/>
                                        </p:tgtEl>
                                        <p:attrNameLst>
                                          <p:attrName>style.visibility</p:attrName>
                                        </p:attrNameLst>
                                      </p:cBhvr>
                                      <p:to>
                                        <p:strVal val="visible"/>
                                      </p:to>
                                    </p:set>
                                    <p:animEffect transition="in" filter="fade">
                                      <p:cBhvr>
                                        <p:cTn id="55" dur="500"/>
                                        <p:tgtEl>
                                          <p:spTgt spid="90"/>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93"/>
                                        </p:tgtEl>
                                        <p:attrNameLst>
                                          <p:attrName>style.visibility</p:attrName>
                                        </p:attrNameLst>
                                      </p:cBhvr>
                                      <p:to>
                                        <p:strVal val="visible"/>
                                      </p:to>
                                    </p:set>
                                    <p:animEffect transition="in" filter="fade">
                                      <p:cBhvr>
                                        <p:cTn id="58" dur="500"/>
                                        <p:tgtEl>
                                          <p:spTgt spid="93"/>
                                        </p:tgtEl>
                                      </p:cBhvr>
                                    </p:animEffect>
                                  </p:childTnLst>
                                </p:cTn>
                              </p:par>
                              <p:par>
                                <p:cTn id="59" presetID="10" presetClass="entr" presetSubtype="0" fill="hold" grpId="0" nodeType="withEffect">
                                  <p:stCondLst>
                                    <p:cond delay="300"/>
                                  </p:stCondLst>
                                  <p:childTnLst>
                                    <p:set>
                                      <p:cBhvr>
                                        <p:cTn id="60" dur="1" fill="hold">
                                          <p:stCondLst>
                                            <p:cond delay="0"/>
                                          </p:stCondLst>
                                        </p:cTn>
                                        <p:tgtEl>
                                          <p:spTgt spid="88"/>
                                        </p:tgtEl>
                                        <p:attrNameLst>
                                          <p:attrName>style.visibility</p:attrName>
                                        </p:attrNameLst>
                                      </p:cBhvr>
                                      <p:to>
                                        <p:strVal val="visible"/>
                                      </p:to>
                                    </p:set>
                                    <p:animEffect transition="in" filter="fade">
                                      <p:cBhvr>
                                        <p:cTn id="61" dur="500"/>
                                        <p:tgtEl>
                                          <p:spTgt spid="88"/>
                                        </p:tgtEl>
                                      </p:cBhvr>
                                    </p:animEffect>
                                  </p:childTnLst>
                                </p:cTn>
                              </p:par>
                              <p:par>
                                <p:cTn id="62" presetID="10" presetClass="entr" presetSubtype="0" fill="hold" grpId="0" nodeType="withEffect">
                                  <p:stCondLst>
                                    <p:cond delay="300"/>
                                  </p:stCondLst>
                                  <p:childTnLst>
                                    <p:set>
                                      <p:cBhvr>
                                        <p:cTn id="63" dur="1" fill="hold">
                                          <p:stCondLst>
                                            <p:cond delay="0"/>
                                          </p:stCondLst>
                                        </p:cTn>
                                        <p:tgtEl>
                                          <p:spTgt spid="89"/>
                                        </p:tgtEl>
                                        <p:attrNameLst>
                                          <p:attrName>style.visibility</p:attrName>
                                        </p:attrNameLst>
                                      </p:cBhvr>
                                      <p:to>
                                        <p:strVal val="visible"/>
                                      </p:to>
                                    </p:set>
                                    <p:animEffect transition="in" filter="fade">
                                      <p:cBhvr>
                                        <p:cTn id="64" dur="500"/>
                                        <p:tgtEl>
                                          <p:spTgt spid="89"/>
                                        </p:tgtEl>
                                      </p:cBhvr>
                                    </p:animEffect>
                                  </p:childTnLst>
                                </p:cTn>
                              </p:par>
                              <p:par>
                                <p:cTn id="65" presetID="10" presetClass="entr" presetSubtype="0" fill="hold" grpId="0" nodeType="withEffect">
                                  <p:stCondLst>
                                    <p:cond delay="600"/>
                                  </p:stCondLst>
                                  <p:childTnLst>
                                    <p:set>
                                      <p:cBhvr>
                                        <p:cTn id="66" dur="1" fill="hold">
                                          <p:stCondLst>
                                            <p:cond delay="0"/>
                                          </p:stCondLst>
                                        </p:cTn>
                                        <p:tgtEl>
                                          <p:spTgt spid="91"/>
                                        </p:tgtEl>
                                        <p:attrNameLst>
                                          <p:attrName>style.visibility</p:attrName>
                                        </p:attrNameLst>
                                      </p:cBhvr>
                                      <p:to>
                                        <p:strVal val="visible"/>
                                      </p:to>
                                    </p:set>
                                    <p:animEffect transition="in" filter="fade">
                                      <p:cBhvr>
                                        <p:cTn id="67" dur="500"/>
                                        <p:tgtEl>
                                          <p:spTgt spid="91"/>
                                        </p:tgtEl>
                                      </p:cBhvr>
                                    </p:animEffect>
                                  </p:childTnLst>
                                </p:cTn>
                              </p:par>
                              <p:par>
                                <p:cTn id="68" presetID="10" presetClass="entr" presetSubtype="0" fill="hold" grpId="0" nodeType="withEffect">
                                  <p:stCondLst>
                                    <p:cond delay="600"/>
                                  </p:stCondLst>
                                  <p:childTnLst>
                                    <p:set>
                                      <p:cBhvr>
                                        <p:cTn id="69" dur="1" fill="hold">
                                          <p:stCondLst>
                                            <p:cond delay="0"/>
                                          </p:stCondLst>
                                        </p:cTn>
                                        <p:tgtEl>
                                          <p:spTgt spid="94"/>
                                        </p:tgtEl>
                                        <p:attrNameLst>
                                          <p:attrName>style.visibility</p:attrName>
                                        </p:attrNameLst>
                                      </p:cBhvr>
                                      <p:to>
                                        <p:strVal val="visible"/>
                                      </p:to>
                                    </p:set>
                                    <p:animEffect transition="in" filter="fade">
                                      <p:cBhvr>
                                        <p:cTn id="70" dur="500"/>
                                        <p:tgtEl>
                                          <p:spTgt spid="94"/>
                                        </p:tgtEl>
                                      </p:cBhvr>
                                    </p:animEffect>
                                  </p:childTnLst>
                                </p:cTn>
                              </p:par>
                              <p:par>
                                <p:cTn id="71" presetID="10" presetClass="entr" presetSubtype="0" fill="hold" grpId="0" nodeType="withEffect">
                                  <p:stCondLst>
                                    <p:cond delay="900"/>
                                  </p:stCondLst>
                                  <p:childTnLst>
                                    <p:set>
                                      <p:cBhvr>
                                        <p:cTn id="72" dur="1" fill="hold">
                                          <p:stCondLst>
                                            <p:cond delay="0"/>
                                          </p:stCondLst>
                                        </p:cTn>
                                        <p:tgtEl>
                                          <p:spTgt spid="92"/>
                                        </p:tgtEl>
                                        <p:attrNameLst>
                                          <p:attrName>style.visibility</p:attrName>
                                        </p:attrNameLst>
                                      </p:cBhvr>
                                      <p:to>
                                        <p:strVal val="visible"/>
                                      </p:to>
                                    </p:set>
                                    <p:animEffect transition="in" filter="fade">
                                      <p:cBhvr>
                                        <p:cTn id="73" dur="500"/>
                                        <p:tgtEl>
                                          <p:spTgt spid="92"/>
                                        </p:tgtEl>
                                      </p:cBhvr>
                                    </p:animEffect>
                                  </p:childTnLst>
                                </p:cTn>
                              </p:par>
                              <p:par>
                                <p:cTn id="74" presetID="10" presetClass="entr" presetSubtype="0" fill="hold" grpId="0" nodeType="withEffect">
                                  <p:stCondLst>
                                    <p:cond delay="900"/>
                                  </p:stCondLst>
                                  <p:childTnLst>
                                    <p:set>
                                      <p:cBhvr>
                                        <p:cTn id="75" dur="1" fill="hold">
                                          <p:stCondLst>
                                            <p:cond delay="0"/>
                                          </p:stCondLst>
                                        </p:cTn>
                                        <p:tgtEl>
                                          <p:spTgt spid="95"/>
                                        </p:tgtEl>
                                        <p:attrNameLst>
                                          <p:attrName>style.visibility</p:attrName>
                                        </p:attrNameLst>
                                      </p:cBhvr>
                                      <p:to>
                                        <p:strVal val="visible"/>
                                      </p:to>
                                    </p:set>
                                    <p:animEffect transition="in" filter="fade">
                                      <p:cBhvr>
                                        <p:cTn id="76"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84" grpId="0" animBg="1"/>
      <p:bldP spid="85" grpId="0"/>
      <p:bldP spid="86" grpId="0" animBg="1"/>
      <p:bldP spid="87" grpId="0" animBg="1"/>
      <p:bldP spid="88" grpId="0" animBg="1"/>
      <p:bldP spid="89" grpId="0"/>
      <p:bldP spid="90" grpId="0" animBg="1"/>
      <p:bldP spid="91" grpId="0" animBg="1"/>
      <p:bldP spid="92" grpId="0" animBg="1"/>
      <p:bldP spid="93" grpId="0"/>
      <p:bldP spid="94" grpId="0"/>
      <p:bldP spid="9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smtClean="0">
                <a:solidFill>
                  <a:schemeClr val="tx1">
                    <a:lumMod val="50000"/>
                    <a:lumOff val="50000"/>
                  </a:schemeClr>
                </a:solidFill>
                <a:latin typeface="微软雅黑" panose="020B0503020204020204" pitchFamily="34" charset="-122"/>
                <a:ea typeface="微软雅黑" panose="020B0503020204020204" pitchFamily="34" charset="-122"/>
              </a:rPr>
              <a:t>组织结构</a:t>
            </a:r>
            <a:endParaRPr lang="zh-CN" altLang="en-US" sz="28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0" y="699716"/>
            <a:ext cx="12192000" cy="0"/>
          </a:xfrm>
          <a:prstGeom prst="line">
            <a:avLst/>
          </a:prstGeom>
          <a:ln>
            <a:solidFill>
              <a:srgbClr val="159DCD"/>
            </a:solidFill>
            <a:prstDash val="solid"/>
          </a:ln>
        </p:spPr>
        <p:style>
          <a:lnRef idx="1">
            <a:schemeClr val="accent1"/>
          </a:lnRef>
          <a:fillRef idx="0">
            <a:schemeClr val="accent1"/>
          </a:fillRef>
          <a:effectRef idx="0">
            <a:schemeClr val="accent1"/>
          </a:effectRef>
          <a:fontRef idx="minor">
            <a:schemeClr val="tx1"/>
          </a:fontRef>
        </p:style>
      </p:cxnSp>
      <p:grpSp>
        <p:nvGrpSpPr>
          <p:cNvPr id="6" name="组合 11"/>
          <p:cNvGrpSpPr/>
          <p:nvPr/>
        </p:nvGrpSpPr>
        <p:grpSpPr bwMode="auto">
          <a:xfrm>
            <a:off x="1854716" y="302394"/>
            <a:ext cx="492125" cy="319088"/>
            <a:chOff x="3017520" y="601990"/>
            <a:chExt cx="491490" cy="414010"/>
          </a:xfrm>
        </p:grpSpPr>
        <p:sp>
          <p:nvSpPr>
            <p:cNvPr id="7" name="燕尾形 6"/>
            <p:cNvSpPr/>
            <p:nvPr/>
          </p:nvSpPr>
          <p:spPr>
            <a:xfrm>
              <a:off x="3017520" y="601990"/>
              <a:ext cx="198181" cy="414010"/>
            </a:xfrm>
            <a:prstGeom prst="chevron">
              <a:avLst/>
            </a:prstGeom>
            <a:solidFill>
              <a:srgbClr val="82D6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8" name="燕尾形 7"/>
            <p:cNvSpPr/>
            <p:nvPr/>
          </p:nvSpPr>
          <p:spPr>
            <a:xfrm>
              <a:off x="3164967" y="601990"/>
              <a:ext cx="196596" cy="414010"/>
            </a:xfrm>
            <a:prstGeom prst="chevron">
              <a:avLst/>
            </a:prstGeom>
            <a:solidFill>
              <a:srgbClr val="22BDD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9" name="燕尾形 8"/>
            <p:cNvSpPr/>
            <p:nvPr/>
          </p:nvSpPr>
          <p:spPr>
            <a:xfrm>
              <a:off x="3310828" y="601990"/>
              <a:ext cx="198182" cy="414010"/>
            </a:xfrm>
            <a:prstGeom prst="chevron">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
        <p:nvSpPr>
          <p:cNvPr id="10" name="矩形 9"/>
          <p:cNvSpPr/>
          <p:nvPr/>
        </p:nvSpPr>
        <p:spPr>
          <a:xfrm>
            <a:off x="7818438" y="593354"/>
            <a:ext cx="944562"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7" name="Line 104"/>
          <p:cNvSpPr>
            <a:spLocks noChangeShapeType="1"/>
          </p:cNvSpPr>
          <p:nvPr/>
        </p:nvSpPr>
        <p:spPr bwMode="auto">
          <a:xfrm>
            <a:off x="6239693" y="1796955"/>
            <a:ext cx="0" cy="338138"/>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8" name="Line 105"/>
          <p:cNvSpPr>
            <a:spLocks noChangeShapeType="1"/>
          </p:cNvSpPr>
          <p:nvPr/>
        </p:nvSpPr>
        <p:spPr bwMode="auto">
          <a:xfrm>
            <a:off x="6239693" y="2690718"/>
            <a:ext cx="0" cy="46990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1781993" y="2925668"/>
            <a:ext cx="7810500" cy="763588"/>
            <a:chOff x="1900238" y="2728913"/>
            <a:chExt cx="7810500" cy="763588"/>
          </a:xfrm>
        </p:grpSpPr>
        <p:sp>
          <p:nvSpPr>
            <p:cNvPr id="30" name="Line 106"/>
            <p:cNvSpPr>
              <a:spLocks noChangeShapeType="1"/>
            </p:cNvSpPr>
            <p:nvPr/>
          </p:nvSpPr>
          <p:spPr bwMode="auto">
            <a:xfrm flipH="1">
              <a:off x="1900238" y="2728913"/>
              <a:ext cx="7810500" cy="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1" name="Line 107"/>
            <p:cNvSpPr>
              <a:spLocks noChangeShapeType="1"/>
            </p:cNvSpPr>
            <p:nvPr/>
          </p:nvSpPr>
          <p:spPr bwMode="auto">
            <a:xfrm>
              <a:off x="9709151" y="2728913"/>
              <a:ext cx="0" cy="23495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2" name="Line 108"/>
            <p:cNvSpPr>
              <a:spLocks noChangeShapeType="1"/>
            </p:cNvSpPr>
            <p:nvPr/>
          </p:nvSpPr>
          <p:spPr bwMode="auto">
            <a:xfrm>
              <a:off x="3675063" y="2728913"/>
              <a:ext cx="0" cy="763588"/>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3" name="Line 109"/>
            <p:cNvSpPr>
              <a:spLocks noChangeShapeType="1"/>
            </p:cNvSpPr>
            <p:nvPr/>
          </p:nvSpPr>
          <p:spPr bwMode="auto">
            <a:xfrm>
              <a:off x="3244851" y="2728913"/>
              <a:ext cx="0" cy="763588"/>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4" name="Line 110"/>
            <p:cNvSpPr>
              <a:spLocks noChangeShapeType="1"/>
            </p:cNvSpPr>
            <p:nvPr/>
          </p:nvSpPr>
          <p:spPr bwMode="auto">
            <a:xfrm>
              <a:off x="2792413" y="2728913"/>
              <a:ext cx="0" cy="763588"/>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5" name="Line 111"/>
            <p:cNvSpPr>
              <a:spLocks noChangeShapeType="1"/>
            </p:cNvSpPr>
            <p:nvPr/>
          </p:nvSpPr>
          <p:spPr bwMode="auto">
            <a:xfrm>
              <a:off x="2332038" y="2728913"/>
              <a:ext cx="0" cy="763588"/>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6" name="Line 112"/>
            <p:cNvSpPr>
              <a:spLocks noChangeShapeType="1"/>
            </p:cNvSpPr>
            <p:nvPr/>
          </p:nvSpPr>
          <p:spPr bwMode="auto">
            <a:xfrm>
              <a:off x="1901826" y="2728913"/>
              <a:ext cx="0" cy="163513"/>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4920481" y="3474943"/>
            <a:ext cx="2473325" cy="423862"/>
            <a:chOff x="5038726" y="3278188"/>
            <a:chExt cx="2473325" cy="423862"/>
          </a:xfrm>
        </p:grpSpPr>
        <p:sp>
          <p:nvSpPr>
            <p:cNvPr id="41" name="Line 116"/>
            <p:cNvSpPr>
              <a:spLocks noChangeShapeType="1"/>
            </p:cNvSpPr>
            <p:nvPr/>
          </p:nvSpPr>
          <p:spPr bwMode="auto">
            <a:xfrm>
              <a:off x="7508876" y="3486150"/>
              <a:ext cx="0" cy="21590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2" name="Line 117"/>
            <p:cNvSpPr>
              <a:spLocks noChangeShapeType="1"/>
            </p:cNvSpPr>
            <p:nvPr/>
          </p:nvSpPr>
          <p:spPr bwMode="auto">
            <a:xfrm>
              <a:off x="5038726" y="3486150"/>
              <a:ext cx="0" cy="21590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7" name="Line 118"/>
            <p:cNvSpPr>
              <a:spLocks noChangeShapeType="1"/>
            </p:cNvSpPr>
            <p:nvPr/>
          </p:nvSpPr>
          <p:spPr bwMode="auto">
            <a:xfrm flipH="1">
              <a:off x="5040313" y="3492500"/>
              <a:ext cx="2471738" cy="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8" name="Line 119"/>
            <p:cNvSpPr>
              <a:spLocks noChangeShapeType="1"/>
            </p:cNvSpPr>
            <p:nvPr/>
          </p:nvSpPr>
          <p:spPr bwMode="auto">
            <a:xfrm>
              <a:off x="6357938" y="3278188"/>
              <a:ext cx="0" cy="214313"/>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62" name="组合 61"/>
          <p:cNvGrpSpPr/>
          <p:nvPr/>
        </p:nvGrpSpPr>
        <p:grpSpPr>
          <a:xfrm>
            <a:off x="8886056" y="3474943"/>
            <a:ext cx="1339850" cy="419100"/>
            <a:chOff x="9004301" y="3278188"/>
            <a:chExt cx="1339850" cy="419100"/>
          </a:xfrm>
        </p:grpSpPr>
        <p:sp>
          <p:nvSpPr>
            <p:cNvPr id="63" name="Line 128"/>
            <p:cNvSpPr>
              <a:spLocks noChangeShapeType="1"/>
            </p:cNvSpPr>
            <p:nvPr/>
          </p:nvSpPr>
          <p:spPr bwMode="auto">
            <a:xfrm>
              <a:off x="9702801" y="3278188"/>
              <a:ext cx="0" cy="417513"/>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64" name="Line 129"/>
            <p:cNvSpPr>
              <a:spLocks noChangeShapeType="1"/>
            </p:cNvSpPr>
            <p:nvPr/>
          </p:nvSpPr>
          <p:spPr bwMode="auto">
            <a:xfrm flipH="1">
              <a:off x="9004301" y="3492500"/>
              <a:ext cx="1339850" cy="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65" name="Line 130"/>
            <p:cNvSpPr>
              <a:spLocks noChangeShapeType="1"/>
            </p:cNvSpPr>
            <p:nvPr/>
          </p:nvSpPr>
          <p:spPr bwMode="auto">
            <a:xfrm>
              <a:off x="9005888" y="3487738"/>
              <a:ext cx="0" cy="20955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1" name="Line 131"/>
            <p:cNvSpPr>
              <a:spLocks noChangeShapeType="1"/>
            </p:cNvSpPr>
            <p:nvPr/>
          </p:nvSpPr>
          <p:spPr bwMode="auto">
            <a:xfrm>
              <a:off x="10334626" y="3487738"/>
              <a:ext cx="0" cy="20955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grpSp>
      <p:sp>
        <p:nvSpPr>
          <p:cNvPr id="72" name="Line 132"/>
          <p:cNvSpPr>
            <a:spLocks noChangeShapeType="1"/>
          </p:cNvSpPr>
          <p:nvPr/>
        </p:nvSpPr>
        <p:spPr bwMode="auto">
          <a:xfrm flipH="1">
            <a:off x="5357043" y="2006505"/>
            <a:ext cx="1885950" cy="0"/>
          </a:xfrm>
          <a:prstGeom prst="line">
            <a:avLst/>
          </a:prstGeom>
          <a:noFill/>
          <a:ln w="12700" cap="flat">
            <a:solidFill>
              <a:srgbClr val="55735B"/>
            </a:solidFill>
            <a:prstDash val="dashDot"/>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grpSp>
        <p:nvGrpSpPr>
          <p:cNvPr id="83" name="组合 82"/>
          <p:cNvGrpSpPr/>
          <p:nvPr/>
        </p:nvGrpSpPr>
        <p:grpSpPr>
          <a:xfrm>
            <a:off x="5615806" y="1085755"/>
            <a:ext cx="1255713" cy="709613"/>
            <a:chOff x="5734051" y="889000"/>
            <a:chExt cx="1255713" cy="709613"/>
          </a:xfrm>
          <a:solidFill>
            <a:srgbClr val="159DCD"/>
          </a:solidFill>
        </p:grpSpPr>
        <p:sp>
          <p:nvSpPr>
            <p:cNvPr id="84" name="Freeform 76"/>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5" name="Rectangle 15"/>
            <p:cNvSpPr>
              <a:spLocks noChangeArrowheads="1"/>
            </p:cNvSpPr>
            <p:nvPr/>
          </p:nvSpPr>
          <p:spPr bwMode="auto">
            <a:xfrm>
              <a:off x="5919290" y="1085040"/>
              <a:ext cx="848615" cy="317531"/>
            </a:xfrm>
            <a:prstGeom prst="rect">
              <a:avLst/>
            </a:prstGeom>
            <a:grpFill/>
            <a:ln>
              <a:noFill/>
            </a:ln>
            <a:effectLst/>
          </p:spPr>
          <p:txBody>
            <a:bodyPr wrap="none" anchor="ctr"/>
            <a:lstStyle/>
            <a:p>
              <a:pPr algn="ctr"/>
              <a:r>
                <a:rPr lang="zh-CN" altLang="en-US" dirty="0" smtClean="0">
                  <a:solidFill>
                    <a:schemeClr val="bg1"/>
                  </a:solidFill>
                  <a:latin typeface="微软雅黑" panose="020B0503020204020204" pitchFamily="34" charset="-122"/>
                  <a:ea typeface="微软雅黑" panose="020B0503020204020204" pitchFamily="34" charset="-122"/>
                </a:rPr>
                <a:t>董事会</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86" name="组合 85"/>
          <p:cNvGrpSpPr/>
          <p:nvPr/>
        </p:nvGrpSpPr>
        <p:grpSpPr>
          <a:xfrm>
            <a:off x="3650481" y="1779493"/>
            <a:ext cx="1704975" cy="476250"/>
            <a:chOff x="3768726" y="1582738"/>
            <a:chExt cx="1704975" cy="476250"/>
          </a:xfrm>
          <a:solidFill>
            <a:srgbClr val="159DCD"/>
          </a:solidFill>
        </p:grpSpPr>
        <p:sp>
          <p:nvSpPr>
            <p:cNvPr id="87" name="Freeform 78"/>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8" name="Rectangle 15"/>
            <p:cNvSpPr>
              <a:spLocks noChangeArrowheads="1"/>
            </p:cNvSpPr>
            <p:nvPr/>
          </p:nvSpPr>
          <p:spPr bwMode="auto">
            <a:xfrm>
              <a:off x="3894138" y="1666931"/>
              <a:ext cx="1492250" cy="317531"/>
            </a:xfrm>
            <a:prstGeom prst="rect">
              <a:avLst/>
            </a:prstGeom>
            <a:grpFill/>
            <a:ln>
              <a:noFill/>
            </a:ln>
            <a:effectLst/>
          </p:spPr>
          <p:txBody>
            <a:bodyPr wrap="none"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特许授权合作伙伴</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89" name="组合 88"/>
          <p:cNvGrpSpPr/>
          <p:nvPr/>
        </p:nvGrpSpPr>
        <p:grpSpPr>
          <a:xfrm>
            <a:off x="7257281" y="1779493"/>
            <a:ext cx="1704975" cy="476250"/>
            <a:chOff x="7375526" y="1582738"/>
            <a:chExt cx="1704975" cy="476250"/>
          </a:xfrm>
          <a:solidFill>
            <a:srgbClr val="159DCD"/>
          </a:solidFill>
        </p:grpSpPr>
        <p:sp>
          <p:nvSpPr>
            <p:cNvPr id="90" name="Freeform 141"/>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w="9525">
              <a:noFill/>
              <a:round/>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1" name="Rectangle 15"/>
            <p:cNvSpPr>
              <a:spLocks noChangeArrowheads="1"/>
            </p:cNvSpPr>
            <p:nvPr/>
          </p:nvSpPr>
          <p:spPr bwMode="auto">
            <a:xfrm>
              <a:off x="7492362" y="1666931"/>
              <a:ext cx="1492250" cy="317531"/>
            </a:xfrm>
            <a:prstGeom prst="rect">
              <a:avLst/>
            </a:prstGeom>
            <a:grpFill/>
            <a:ln>
              <a:noFill/>
            </a:ln>
            <a:effectLst/>
          </p:spPr>
          <p:txBody>
            <a:bodyPr wrap="none"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法务部</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92" name="组合 91"/>
          <p:cNvGrpSpPr/>
          <p:nvPr/>
        </p:nvGrpSpPr>
        <p:grpSpPr>
          <a:xfrm>
            <a:off x="5749156" y="2133505"/>
            <a:ext cx="990600" cy="560388"/>
            <a:chOff x="5867401" y="1936750"/>
            <a:chExt cx="990600" cy="560388"/>
          </a:xfrm>
          <a:solidFill>
            <a:srgbClr val="159DCD"/>
          </a:solidFill>
        </p:grpSpPr>
        <p:sp>
          <p:nvSpPr>
            <p:cNvPr id="93" name="Freeform 77"/>
            <p:cNvSpPr/>
            <p:nvPr/>
          </p:nvSpPr>
          <p:spPr bwMode="auto">
            <a:xfrm>
              <a:off x="5867401" y="1936750"/>
              <a:ext cx="990600" cy="560388"/>
            </a:xfrm>
            <a:custGeom>
              <a:avLst/>
              <a:gdLst>
                <a:gd name="T0" fmla="*/ 61 w 1196"/>
                <a:gd name="T1" fmla="*/ 0 h 677"/>
                <a:gd name="T2" fmla="*/ 1135 w 1196"/>
                <a:gd name="T3" fmla="*/ 0 h 677"/>
                <a:gd name="T4" fmla="*/ 1196 w 1196"/>
                <a:gd name="T5" fmla="*/ 61 h 677"/>
                <a:gd name="T6" fmla="*/ 1196 w 1196"/>
                <a:gd name="T7" fmla="*/ 616 h 677"/>
                <a:gd name="T8" fmla="*/ 1135 w 1196"/>
                <a:gd name="T9" fmla="*/ 677 h 677"/>
                <a:gd name="T10" fmla="*/ 61 w 1196"/>
                <a:gd name="T11" fmla="*/ 677 h 677"/>
                <a:gd name="T12" fmla="*/ 0 w 1196"/>
                <a:gd name="T13" fmla="*/ 616 h 677"/>
                <a:gd name="T14" fmla="*/ 0 w 1196"/>
                <a:gd name="T15" fmla="*/ 61 h 677"/>
                <a:gd name="T16" fmla="*/ 61 w 1196"/>
                <a:gd name="T17"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677">
                  <a:moveTo>
                    <a:pt x="61" y="0"/>
                  </a:moveTo>
                  <a:lnTo>
                    <a:pt x="1135" y="0"/>
                  </a:lnTo>
                  <a:cubicBezTo>
                    <a:pt x="1169" y="0"/>
                    <a:pt x="1196" y="28"/>
                    <a:pt x="1196" y="61"/>
                  </a:cubicBezTo>
                  <a:lnTo>
                    <a:pt x="1196" y="616"/>
                  </a:lnTo>
                  <a:cubicBezTo>
                    <a:pt x="1196" y="650"/>
                    <a:pt x="1169" y="677"/>
                    <a:pt x="1135" y="677"/>
                  </a:cubicBezTo>
                  <a:lnTo>
                    <a:pt x="61" y="677"/>
                  </a:lnTo>
                  <a:cubicBezTo>
                    <a:pt x="28" y="677"/>
                    <a:pt x="0" y="650"/>
                    <a:pt x="0" y="616"/>
                  </a:cubicBezTo>
                  <a:lnTo>
                    <a:pt x="0" y="61"/>
                  </a:lnTo>
                  <a:cubicBezTo>
                    <a:pt x="0" y="28"/>
                    <a:pt x="28" y="0"/>
                    <a:pt x="61" y="0"/>
                  </a:cubicBezTo>
                  <a:close/>
                </a:path>
              </a:pathLst>
            </a:custGeom>
            <a:grpFill/>
            <a:ln w="9525">
              <a:noFill/>
              <a:round/>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4" name="Rectangle 15"/>
            <p:cNvSpPr>
              <a:spLocks noChangeArrowheads="1"/>
            </p:cNvSpPr>
            <p:nvPr/>
          </p:nvSpPr>
          <p:spPr bwMode="auto">
            <a:xfrm>
              <a:off x="5919290" y="2035066"/>
              <a:ext cx="848615" cy="317531"/>
            </a:xfrm>
            <a:prstGeom prst="rect">
              <a:avLst/>
            </a:prstGeom>
            <a:grpFill/>
            <a:ln>
              <a:noFill/>
            </a:ln>
            <a:effectLst/>
          </p:spPr>
          <p:txBody>
            <a:bodyPr wrap="none" anchor="ctr"/>
            <a:lstStyle/>
            <a:p>
              <a:pPr algn="ctr"/>
              <a:r>
                <a:rPr lang="zh-CN" altLang="en-US" dirty="0" smtClean="0">
                  <a:solidFill>
                    <a:schemeClr val="bg1"/>
                  </a:solidFill>
                  <a:latin typeface="微软雅黑" panose="020B0503020204020204" pitchFamily="34" charset="-122"/>
                  <a:ea typeface="微软雅黑" panose="020B0503020204020204" pitchFamily="34" charset="-122"/>
                </a:rPr>
                <a:t>总经理</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95" name="组合 94"/>
          <p:cNvGrpSpPr/>
          <p:nvPr/>
        </p:nvGrpSpPr>
        <p:grpSpPr>
          <a:xfrm>
            <a:off x="1475606" y="3084418"/>
            <a:ext cx="628650" cy="436563"/>
            <a:chOff x="1593851" y="2887663"/>
            <a:chExt cx="628650" cy="436563"/>
          </a:xfrm>
        </p:grpSpPr>
        <p:sp>
          <p:nvSpPr>
            <p:cNvPr id="96" name="Freeform 81"/>
            <p:cNvSpPr/>
            <p:nvPr/>
          </p:nvSpPr>
          <p:spPr bwMode="auto">
            <a:xfrm>
              <a:off x="1593851" y="2887663"/>
              <a:ext cx="628650" cy="436563"/>
            </a:xfrm>
            <a:custGeom>
              <a:avLst/>
              <a:gdLst>
                <a:gd name="T0" fmla="*/ 33 w 758"/>
                <a:gd name="T1" fmla="*/ 0 h 529"/>
                <a:gd name="T2" fmla="*/ 725 w 758"/>
                <a:gd name="T3" fmla="*/ 0 h 529"/>
                <a:gd name="T4" fmla="*/ 758 w 758"/>
                <a:gd name="T5" fmla="*/ 34 h 529"/>
                <a:gd name="T6" fmla="*/ 758 w 758"/>
                <a:gd name="T7" fmla="*/ 496 h 529"/>
                <a:gd name="T8" fmla="*/ 725 w 758"/>
                <a:gd name="T9" fmla="*/ 529 h 529"/>
                <a:gd name="T10" fmla="*/ 33 w 758"/>
                <a:gd name="T11" fmla="*/ 529 h 529"/>
                <a:gd name="T12" fmla="*/ 0 w 758"/>
                <a:gd name="T13" fmla="*/ 496 h 529"/>
                <a:gd name="T14" fmla="*/ 0 w 758"/>
                <a:gd name="T15" fmla="*/ 34 h 529"/>
                <a:gd name="T16" fmla="*/ 33 w 758"/>
                <a:gd name="T17"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8" h="529">
                  <a:moveTo>
                    <a:pt x="33" y="0"/>
                  </a:moveTo>
                  <a:lnTo>
                    <a:pt x="725" y="0"/>
                  </a:lnTo>
                  <a:cubicBezTo>
                    <a:pt x="743" y="0"/>
                    <a:pt x="758" y="15"/>
                    <a:pt x="758" y="34"/>
                  </a:cubicBezTo>
                  <a:lnTo>
                    <a:pt x="758" y="496"/>
                  </a:lnTo>
                  <a:cubicBezTo>
                    <a:pt x="758" y="514"/>
                    <a:pt x="743" y="529"/>
                    <a:pt x="725" y="529"/>
                  </a:cubicBezTo>
                  <a:lnTo>
                    <a:pt x="33" y="529"/>
                  </a:lnTo>
                  <a:cubicBezTo>
                    <a:pt x="15" y="529"/>
                    <a:pt x="0" y="514"/>
                    <a:pt x="0" y="496"/>
                  </a:cubicBezTo>
                  <a:lnTo>
                    <a:pt x="0" y="34"/>
                  </a:lnTo>
                  <a:cubicBezTo>
                    <a:pt x="0" y="15"/>
                    <a:pt x="15" y="0"/>
                    <a:pt x="33" y="0"/>
                  </a:cubicBezTo>
                  <a:close/>
                </a:path>
              </a:pathLst>
            </a:custGeom>
            <a:solidFill>
              <a:srgbClr val="159DCD"/>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7" name="Rectangle 15"/>
            <p:cNvSpPr>
              <a:spLocks noChangeArrowheads="1"/>
            </p:cNvSpPr>
            <p:nvPr/>
          </p:nvSpPr>
          <p:spPr bwMode="auto">
            <a:xfrm>
              <a:off x="1618635" y="2954205"/>
              <a:ext cx="558450" cy="317531"/>
            </a:xfrm>
            <a:prstGeom prst="rect">
              <a:avLst/>
            </a:prstGeom>
            <a:noFill/>
            <a:ln>
              <a:noFill/>
            </a:ln>
            <a:effectLst/>
          </p:spPr>
          <p:txBody>
            <a:bodyPr wrap="none" anchor="ct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市场部</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400" dirty="0" smtClean="0">
                  <a:solidFill>
                    <a:schemeClr val="bg1"/>
                  </a:solidFill>
                  <a:latin typeface="微软雅黑" panose="020B0503020204020204" pitchFamily="34" charset="-122"/>
                  <a:ea typeface="微软雅黑" panose="020B0503020204020204" pitchFamily="34" charset="-122"/>
                </a:rPr>
                <a:t>经理</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98" name="组合 97"/>
          <p:cNvGrpSpPr/>
          <p:nvPr/>
        </p:nvGrpSpPr>
        <p:grpSpPr>
          <a:xfrm>
            <a:off x="5239568" y="3165380"/>
            <a:ext cx="1831975" cy="317942"/>
            <a:chOff x="5357813" y="2968625"/>
            <a:chExt cx="1831975" cy="317942"/>
          </a:xfrm>
        </p:grpSpPr>
        <p:sp>
          <p:nvSpPr>
            <p:cNvPr id="99" name="Freeform 79"/>
            <p:cNvSpPr/>
            <p:nvPr/>
          </p:nvSpPr>
          <p:spPr bwMode="auto">
            <a:xfrm>
              <a:off x="5357813" y="2968625"/>
              <a:ext cx="1831975"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159DCD"/>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0" name="Rectangle 15"/>
            <p:cNvSpPr>
              <a:spLocks noChangeArrowheads="1"/>
            </p:cNvSpPr>
            <p:nvPr/>
          </p:nvSpPr>
          <p:spPr bwMode="auto">
            <a:xfrm>
              <a:off x="5386437" y="2969036"/>
              <a:ext cx="1706513" cy="317531"/>
            </a:xfrm>
            <a:prstGeom prst="rect">
              <a:avLst/>
            </a:prstGeom>
            <a:noFill/>
            <a:ln>
              <a:noFill/>
            </a:ln>
            <a:effectLst/>
          </p:spPr>
          <p:txBody>
            <a:bodyPr wrap="none" anchor="ct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某某公司</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01" name="组合 100"/>
          <p:cNvGrpSpPr/>
          <p:nvPr/>
        </p:nvGrpSpPr>
        <p:grpSpPr>
          <a:xfrm>
            <a:off x="8660631" y="3165380"/>
            <a:ext cx="1833563" cy="317942"/>
            <a:chOff x="8778876" y="2968625"/>
            <a:chExt cx="1833563" cy="317942"/>
          </a:xfrm>
        </p:grpSpPr>
        <p:sp>
          <p:nvSpPr>
            <p:cNvPr id="102" name="Freeform 80"/>
            <p:cNvSpPr/>
            <p:nvPr/>
          </p:nvSpPr>
          <p:spPr bwMode="auto">
            <a:xfrm>
              <a:off x="8778876" y="2968625"/>
              <a:ext cx="1833563"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159DCD"/>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3" name="Rectangle 15"/>
            <p:cNvSpPr>
              <a:spLocks noChangeArrowheads="1"/>
            </p:cNvSpPr>
            <p:nvPr/>
          </p:nvSpPr>
          <p:spPr bwMode="auto">
            <a:xfrm>
              <a:off x="8820969" y="2969036"/>
              <a:ext cx="1706513" cy="317531"/>
            </a:xfrm>
            <a:prstGeom prst="rect">
              <a:avLst/>
            </a:prstGeom>
            <a:noFill/>
            <a:ln>
              <a:noFill/>
            </a:ln>
            <a:effectLst/>
          </p:spPr>
          <p:txBody>
            <a:bodyPr wrap="none" anchor="ct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深圳起点科技有限公司</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04" name="组合 103"/>
          <p:cNvGrpSpPr/>
          <p:nvPr/>
        </p:nvGrpSpPr>
        <p:grpSpPr>
          <a:xfrm>
            <a:off x="1579841" y="3520980"/>
            <a:ext cx="400110" cy="1109663"/>
            <a:chOff x="1698086" y="3324225"/>
            <a:chExt cx="400110" cy="1109663"/>
          </a:xfrm>
          <a:solidFill>
            <a:schemeClr val="tx1"/>
          </a:solidFill>
        </p:grpSpPr>
        <p:sp>
          <p:nvSpPr>
            <p:cNvPr id="105" name="Freeform 82"/>
            <p:cNvSpPr/>
            <p:nvPr/>
          </p:nvSpPr>
          <p:spPr bwMode="auto">
            <a:xfrm>
              <a:off x="1749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rgbClr val="159DCD"/>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6" name="Line 113"/>
            <p:cNvSpPr>
              <a:spLocks noChangeShapeType="1"/>
            </p:cNvSpPr>
            <p:nvPr/>
          </p:nvSpPr>
          <p:spPr bwMode="auto">
            <a:xfrm>
              <a:off x="1901826" y="3324225"/>
              <a:ext cx="0" cy="174625"/>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7" name="TextBox 106"/>
            <p:cNvSpPr txBox="1"/>
            <p:nvPr/>
          </p:nvSpPr>
          <p:spPr>
            <a:xfrm>
              <a:off x="1698086" y="3554682"/>
              <a:ext cx="400110" cy="630942"/>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市场部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08" name="组合 107"/>
          <p:cNvGrpSpPr/>
          <p:nvPr/>
        </p:nvGrpSpPr>
        <p:grpSpPr>
          <a:xfrm>
            <a:off x="2032971" y="3690843"/>
            <a:ext cx="400110" cy="939800"/>
            <a:chOff x="2151216" y="3494088"/>
            <a:chExt cx="400110" cy="939800"/>
          </a:xfrm>
          <a:solidFill>
            <a:schemeClr val="tx1"/>
          </a:solidFill>
        </p:grpSpPr>
        <p:sp>
          <p:nvSpPr>
            <p:cNvPr id="109" name="Freeform 83"/>
            <p:cNvSpPr/>
            <p:nvPr/>
          </p:nvSpPr>
          <p:spPr bwMode="auto">
            <a:xfrm>
              <a:off x="218440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rgbClr val="159DCD"/>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0" name="TextBox 109"/>
            <p:cNvSpPr txBox="1"/>
            <p:nvPr/>
          </p:nvSpPr>
          <p:spPr>
            <a:xfrm>
              <a:off x="2151216" y="3554682"/>
              <a:ext cx="400110" cy="630942"/>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品质部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11" name="组合 110"/>
          <p:cNvGrpSpPr/>
          <p:nvPr/>
        </p:nvGrpSpPr>
        <p:grpSpPr>
          <a:xfrm>
            <a:off x="2481545" y="3690843"/>
            <a:ext cx="400110" cy="939800"/>
            <a:chOff x="2599790" y="3494088"/>
            <a:chExt cx="400110" cy="939800"/>
          </a:xfrm>
          <a:solidFill>
            <a:schemeClr val="tx1"/>
          </a:solidFill>
        </p:grpSpPr>
        <p:sp>
          <p:nvSpPr>
            <p:cNvPr id="112" name="Freeform 84"/>
            <p:cNvSpPr/>
            <p:nvPr/>
          </p:nvSpPr>
          <p:spPr bwMode="auto">
            <a:xfrm>
              <a:off x="2638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rgbClr val="159DCD"/>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3" name="TextBox 112"/>
            <p:cNvSpPr txBox="1"/>
            <p:nvPr/>
          </p:nvSpPr>
          <p:spPr>
            <a:xfrm>
              <a:off x="2599790" y="3554682"/>
              <a:ext cx="400110" cy="630942"/>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采购部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14" name="组合 113"/>
          <p:cNvGrpSpPr/>
          <p:nvPr/>
        </p:nvGrpSpPr>
        <p:grpSpPr>
          <a:xfrm>
            <a:off x="2921491" y="3690843"/>
            <a:ext cx="400110" cy="939800"/>
            <a:chOff x="3039736" y="3494088"/>
            <a:chExt cx="400110" cy="939800"/>
          </a:xfrm>
          <a:solidFill>
            <a:schemeClr val="tx1"/>
          </a:solidFill>
        </p:grpSpPr>
        <p:sp>
          <p:nvSpPr>
            <p:cNvPr id="115" name="Freeform 85"/>
            <p:cNvSpPr/>
            <p:nvPr/>
          </p:nvSpPr>
          <p:spPr bwMode="auto">
            <a:xfrm>
              <a:off x="3098801" y="3494088"/>
              <a:ext cx="306388" cy="939800"/>
            </a:xfrm>
            <a:custGeom>
              <a:avLst/>
              <a:gdLst>
                <a:gd name="T0" fmla="*/ 371 w 371"/>
                <a:gd name="T1" fmla="*/ 34 h 1135"/>
                <a:gd name="T2" fmla="*/ 371 w 371"/>
                <a:gd name="T3" fmla="*/ 1102 h 1135"/>
                <a:gd name="T4" fmla="*/ 338 w 371"/>
                <a:gd name="T5" fmla="*/ 1135 h 1135"/>
                <a:gd name="T6" fmla="*/ 33 w 371"/>
                <a:gd name="T7" fmla="*/ 1135 h 1135"/>
                <a:gd name="T8" fmla="*/ 0 w 371"/>
                <a:gd name="T9" fmla="*/ 1102 h 1135"/>
                <a:gd name="T10" fmla="*/ 0 w 371"/>
                <a:gd name="T11" fmla="*/ 34 h 1135"/>
                <a:gd name="T12" fmla="*/ 33 w 371"/>
                <a:gd name="T13" fmla="*/ 0 h 1135"/>
                <a:gd name="T14" fmla="*/ 338 w 371"/>
                <a:gd name="T15" fmla="*/ 0 h 1135"/>
                <a:gd name="T16" fmla="*/ 371 w 371"/>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4"/>
                  </a:moveTo>
                  <a:lnTo>
                    <a:pt x="371" y="1102"/>
                  </a:lnTo>
                  <a:cubicBezTo>
                    <a:pt x="371" y="1120"/>
                    <a:pt x="356" y="1135"/>
                    <a:pt x="338" y="1135"/>
                  </a:cubicBezTo>
                  <a:lnTo>
                    <a:pt x="33" y="1135"/>
                  </a:lnTo>
                  <a:cubicBezTo>
                    <a:pt x="15" y="1135"/>
                    <a:pt x="0" y="1120"/>
                    <a:pt x="0" y="1102"/>
                  </a:cubicBezTo>
                  <a:lnTo>
                    <a:pt x="0" y="34"/>
                  </a:lnTo>
                  <a:cubicBezTo>
                    <a:pt x="0" y="16"/>
                    <a:pt x="15" y="0"/>
                    <a:pt x="33" y="0"/>
                  </a:cubicBezTo>
                  <a:lnTo>
                    <a:pt x="338" y="0"/>
                  </a:lnTo>
                  <a:cubicBezTo>
                    <a:pt x="356" y="0"/>
                    <a:pt x="371" y="16"/>
                    <a:pt x="371" y="34"/>
                  </a:cubicBezTo>
                  <a:close/>
                </a:path>
              </a:pathLst>
            </a:custGeom>
            <a:solidFill>
              <a:srgbClr val="159DCD"/>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6" name="TextBox 115"/>
            <p:cNvSpPr txBox="1"/>
            <p:nvPr/>
          </p:nvSpPr>
          <p:spPr>
            <a:xfrm>
              <a:off x="3039736" y="3554682"/>
              <a:ext cx="400110" cy="630942"/>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综合部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17" name="组合 116"/>
          <p:cNvGrpSpPr/>
          <p:nvPr/>
        </p:nvGrpSpPr>
        <p:grpSpPr>
          <a:xfrm>
            <a:off x="3370065" y="3690843"/>
            <a:ext cx="400110" cy="939800"/>
            <a:chOff x="3488310" y="3494088"/>
            <a:chExt cx="400110" cy="939800"/>
          </a:xfrm>
          <a:solidFill>
            <a:schemeClr val="tx1"/>
          </a:solidFill>
        </p:grpSpPr>
        <p:sp>
          <p:nvSpPr>
            <p:cNvPr id="118" name="Freeform 86"/>
            <p:cNvSpPr/>
            <p:nvPr/>
          </p:nvSpPr>
          <p:spPr bwMode="auto">
            <a:xfrm>
              <a:off x="352425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6" y="1135"/>
                    <a:pt x="338" y="1135"/>
                  </a:cubicBezTo>
                  <a:lnTo>
                    <a:pt x="34" y="1135"/>
                  </a:lnTo>
                  <a:cubicBezTo>
                    <a:pt x="15" y="1135"/>
                    <a:pt x="0" y="1120"/>
                    <a:pt x="0" y="1102"/>
                  </a:cubicBezTo>
                  <a:lnTo>
                    <a:pt x="0" y="34"/>
                  </a:lnTo>
                  <a:cubicBezTo>
                    <a:pt x="0" y="16"/>
                    <a:pt x="15" y="0"/>
                    <a:pt x="34" y="0"/>
                  </a:cubicBezTo>
                  <a:lnTo>
                    <a:pt x="338" y="0"/>
                  </a:lnTo>
                  <a:cubicBezTo>
                    <a:pt x="356" y="0"/>
                    <a:pt x="372" y="16"/>
                    <a:pt x="372" y="34"/>
                  </a:cubicBezTo>
                  <a:close/>
                </a:path>
              </a:pathLst>
            </a:custGeom>
            <a:solidFill>
              <a:srgbClr val="159DCD"/>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9" name="TextBox 118"/>
            <p:cNvSpPr txBox="1"/>
            <p:nvPr/>
          </p:nvSpPr>
          <p:spPr>
            <a:xfrm>
              <a:off x="3488310" y="3554682"/>
              <a:ext cx="400110" cy="630942"/>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财务部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20" name="组合 119"/>
          <p:cNvGrpSpPr/>
          <p:nvPr/>
        </p:nvGrpSpPr>
        <p:grpSpPr>
          <a:xfrm>
            <a:off x="4722012" y="3886105"/>
            <a:ext cx="400110" cy="939800"/>
            <a:chOff x="4840257" y="3689350"/>
            <a:chExt cx="400110" cy="939800"/>
          </a:xfrm>
          <a:solidFill>
            <a:schemeClr val="tx1"/>
          </a:solidFill>
        </p:grpSpPr>
        <p:sp>
          <p:nvSpPr>
            <p:cNvPr id="121" name="Freeform 91"/>
            <p:cNvSpPr/>
            <p:nvPr/>
          </p:nvSpPr>
          <p:spPr bwMode="auto">
            <a:xfrm>
              <a:off x="4886325" y="3689350"/>
              <a:ext cx="307975" cy="939800"/>
            </a:xfrm>
            <a:custGeom>
              <a:avLst/>
              <a:gdLst>
                <a:gd name="T0" fmla="*/ 372 w 372"/>
                <a:gd name="T1" fmla="*/ 33 h 1135"/>
                <a:gd name="T2" fmla="*/ 372 w 372"/>
                <a:gd name="T3" fmla="*/ 1101 h 1135"/>
                <a:gd name="T4" fmla="*/ 338 w 372"/>
                <a:gd name="T5" fmla="*/ 1135 h 1135"/>
                <a:gd name="T6" fmla="*/ 33 w 372"/>
                <a:gd name="T7" fmla="*/ 1135 h 1135"/>
                <a:gd name="T8" fmla="*/ 0 w 372"/>
                <a:gd name="T9" fmla="*/ 1101 h 1135"/>
                <a:gd name="T10" fmla="*/ 0 w 372"/>
                <a:gd name="T11" fmla="*/ 33 h 1135"/>
                <a:gd name="T12" fmla="*/ 33 w 372"/>
                <a:gd name="T13" fmla="*/ 0 h 1135"/>
                <a:gd name="T14" fmla="*/ 338 w 372"/>
                <a:gd name="T15" fmla="*/ 0 h 1135"/>
                <a:gd name="T16" fmla="*/ 372 w 372"/>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3"/>
                  </a:moveTo>
                  <a:lnTo>
                    <a:pt x="372" y="1101"/>
                  </a:lnTo>
                  <a:cubicBezTo>
                    <a:pt x="372" y="1120"/>
                    <a:pt x="356" y="1135"/>
                    <a:pt x="338" y="1135"/>
                  </a:cubicBezTo>
                  <a:lnTo>
                    <a:pt x="33" y="1135"/>
                  </a:lnTo>
                  <a:cubicBezTo>
                    <a:pt x="15" y="1135"/>
                    <a:pt x="0" y="1120"/>
                    <a:pt x="0" y="1101"/>
                  </a:cubicBezTo>
                  <a:lnTo>
                    <a:pt x="0" y="33"/>
                  </a:lnTo>
                  <a:cubicBezTo>
                    <a:pt x="0" y="15"/>
                    <a:pt x="15" y="0"/>
                    <a:pt x="33" y="0"/>
                  </a:cubicBezTo>
                  <a:lnTo>
                    <a:pt x="338" y="0"/>
                  </a:lnTo>
                  <a:cubicBezTo>
                    <a:pt x="356" y="0"/>
                    <a:pt x="372" y="15"/>
                    <a:pt x="372" y="33"/>
                  </a:cubicBezTo>
                  <a:close/>
                </a:path>
              </a:pathLst>
            </a:custGeom>
            <a:solidFill>
              <a:srgbClr val="159DCD"/>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2" name="TextBox 121"/>
            <p:cNvSpPr txBox="1"/>
            <p:nvPr/>
          </p:nvSpPr>
          <p:spPr>
            <a:xfrm>
              <a:off x="4840257" y="3744463"/>
              <a:ext cx="400110" cy="630942"/>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研发部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23" name="组合 122"/>
          <p:cNvGrpSpPr/>
          <p:nvPr/>
        </p:nvGrpSpPr>
        <p:grpSpPr>
          <a:xfrm>
            <a:off x="7180540" y="3886105"/>
            <a:ext cx="400110" cy="939800"/>
            <a:chOff x="7298785" y="3689350"/>
            <a:chExt cx="400110" cy="939800"/>
          </a:xfrm>
          <a:solidFill>
            <a:schemeClr val="tx1"/>
          </a:solidFill>
        </p:grpSpPr>
        <p:sp>
          <p:nvSpPr>
            <p:cNvPr id="124" name="Freeform 92"/>
            <p:cNvSpPr/>
            <p:nvPr/>
          </p:nvSpPr>
          <p:spPr bwMode="auto">
            <a:xfrm>
              <a:off x="7342188" y="3689350"/>
              <a:ext cx="307975" cy="939800"/>
            </a:xfrm>
            <a:custGeom>
              <a:avLst/>
              <a:gdLst>
                <a:gd name="T0" fmla="*/ 371 w 371"/>
                <a:gd name="T1" fmla="*/ 33 h 1135"/>
                <a:gd name="T2" fmla="*/ 371 w 371"/>
                <a:gd name="T3" fmla="*/ 1101 h 1135"/>
                <a:gd name="T4" fmla="*/ 338 w 371"/>
                <a:gd name="T5" fmla="*/ 1135 h 1135"/>
                <a:gd name="T6" fmla="*/ 33 w 371"/>
                <a:gd name="T7" fmla="*/ 1135 h 1135"/>
                <a:gd name="T8" fmla="*/ 0 w 371"/>
                <a:gd name="T9" fmla="*/ 1101 h 1135"/>
                <a:gd name="T10" fmla="*/ 0 w 371"/>
                <a:gd name="T11" fmla="*/ 33 h 1135"/>
                <a:gd name="T12" fmla="*/ 33 w 371"/>
                <a:gd name="T13" fmla="*/ 0 h 1135"/>
                <a:gd name="T14" fmla="*/ 338 w 371"/>
                <a:gd name="T15" fmla="*/ 0 h 1135"/>
                <a:gd name="T16" fmla="*/ 371 w 371"/>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3"/>
                  </a:moveTo>
                  <a:lnTo>
                    <a:pt x="371" y="1101"/>
                  </a:lnTo>
                  <a:cubicBezTo>
                    <a:pt x="371" y="1120"/>
                    <a:pt x="356" y="1135"/>
                    <a:pt x="338" y="1135"/>
                  </a:cubicBezTo>
                  <a:lnTo>
                    <a:pt x="33" y="1135"/>
                  </a:lnTo>
                  <a:cubicBezTo>
                    <a:pt x="15" y="1135"/>
                    <a:pt x="0" y="1120"/>
                    <a:pt x="0" y="1101"/>
                  </a:cubicBezTo>
                  <a:lnTo>
                    <a:pt x="0" y="33"/>
                  </a:lnTo>
                  <a:cubicBezTo>
                    <a:pt x="0" y="15"/>
                    <a:pt x="15" y="0"/>
                    <a:pt x="33" y="0"/>
                  </a:cubicBezTo>
                  <a:lnTo>
                    <a:pt x="338" y="0"/>
                  </a:lnTo>
                  <a:cubicBezTo>
                    <a:pt x="356" y="0"/>
                    <a:pt x="371" y="15"/>
                    <a:pt x="371" y="33"/>
                  </a:cubicBezTo>
                  <a:close/>
                </a:path>
              </a:pathLst>
            </a:custGeom>
            <a:solidFill>
              <a:srgbClr val="159DCD"/>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5" name="TextBox 124"/>
            <p:cNvSpPr txBox="1"/>
            <p:nvPr/>
          </p:nvSpPr>
          <p:spPr>
            <a:xfrm>
              <a:off x="7298785" y="3744463"/>
              <a:ext cx="400110" cy="810478"/>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售后中心</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26" name="组合 125"/>
          <p:cNvGrpSpPr/>
          <p:nvPr/>
        </p:nvGrpSpPr>
        <p:grpSpPr>
          <a:xfrm>
            <a:off x="8672910" y="3859875"/>
            <a:ext cx="400110" cy="1206040"/>
            <a:chOff x="8791155" y="3663121"/>
            <a:chExt cx="400110" cy="997780"/>
          </a:xfrm>
          <a:solidFill>
            <a:schemeClr val="tx1"/>
          </a:solidFill>
        </p:grpSpPr>
        <p:sp>
          <p:nvSpPr>
            <p:cNvPr id="127" name="Freeform 93"/>
            <p:cNvSpPr/>
            <p:nvPr/>
          </p:nvSpPr>
          <p:spPr bwMode="auto">
            <a:xfrm>
              <a:off x="8842376"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rgbClr val="159DCD"/>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8" name="TextBox 127"/>
            <p:cNvSpPr txBox="1"/>
            <p:nvPr/>
          </p:nvSpPr>
          <p:spPr>
            <a:xfrm>
              <a:off x="8791155" y="3663121"/>
              <a:ext cx="400110" cy="878633"/>
            </a:xfrm>
            <a:prstGeom prst="rect">
              <a:avLst/>
            </a:prstGeom>
            <a:noFill/>
            <a:ln>
              <a:noFill/>
            </a:ln>
          </p:spPr>
          <p:txBody>
            <a:bodyPr vert="eaVert"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硬件测试部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29" name="组合 128"/>
          <p:cNvGrpSpPr/>
          <p:nvPr/>
        </p:nvGrpSpPr>
        <p:grpSpPr>
          <a:xfrm>
            <a:off x="9377357" y="3859875"/>
            <a:ext cx="400110" cy="1206040"/>
            <a:chOff x="9498521" y="3663121"/>
            <a:chExt cx="400110" cy="997780"/>
          </a:xfrm>
          <a:solidFill>
            <a:schemeClr val="tx1"/>
          </a:solidFill>
        </p:grpSpPr>
        <p:sp>
          <p:nvSpPr>
            <p:cNvPr id="130" name="Freeform 94"/>
            <p:cNvSpPr/>
            <p:nvPr/>
          </p:nvSpPr>
          <p:spPr bwMode="auto">
            <a:xfrm>
              <a:off x="9545638"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rgbClr val="159DCD"/>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31" name="TextBox 130"/>
            <p:cNvSpPr txBox="1"/>
            <p:nvPr/>
          </p:nvSpPr>
          <p:spPr>
            <a:xfrm>
              <a:off x="9498521" y="3663121"/>
              <a:ext cx="400110" cy="878633"/>
            </a:xfrm>
            <a:prstGeom prst="rect">
              <a:avLst/>
            </a:prstGeom>
            <a:noFill/>
          </p:spPr>
          <p:txBody>
            <a:bodyPr vert="eaVert"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工程监督部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32" name="组合 131"/>
          <p:cNvGrpSpPr/>
          <p:nvPr/>
        </p:nvGrpSpPr>
        <p:grpSpPr>
          <a:xfrm>
            <a:off x="10025894" y="3859875"/>
            <a:ext cx="400110" cy="1206040"/>
            <a:chOff x="10144139" y="3663121"/>
            <a:chExt cx="400110" cy="997780"/>
          </a:xfrm>
          <a:solidFill>
            <a:schemeClr val="tx1"/>
          </a:solidFill>
        </p:grpSpPr>
        <p:sp>
          <p:nvSpPr>
            <p:cNvPr id="133" name="Freeform 95"/>
            <p:cNvSpPr/>
            <p:nvPr/>
          </p:nvSpPr>
          <p:spPr bwMode="auto">
            <a:xfrm>
              <a:off x="10190163" y="3690938"/>
              <a:ext cx="307975" cy="969963"/>
            </a:xfrm>
            <a:custGeom>
              <a:avLst/>
              <a:gdLst>
                <a:gd name="T0" fmla="*/ 372 w 372"/>
                <a:gd name="T1" fmla="*/ 34 h 1172"/>
                <a:gd name="T2" fmla="*/ 372 w 372"/>
                <a:gd name="T3" fmla="*/ 1139 h 1172"/>
                <a:gd name="T4" fmla="*/ 338 w 372"/>
                <a:gd name="T5" fmla="*/ 1172 h 1172"/>
                <a:gd name="T6" fmla="*/ 34 w 372"/>
                <a:gd name="T7" fmla="*/ 1172 h 1172"/>
                <a:gd name="T8" fmla="*/ 0 w 372"/>
                <a:gd name="T9" fmla="*/ 1139 h 1172"/>
                <a:gd name="T10" fmla="*/ 0 w 372"/>
                <a:gd name="T11" fmla="*/ 34 h 1172"/>
                <a:gd name="T12" fmla="*/ 34 w 372"/>
                <a:gd name="T13" fmla="*/ 0 h 1172"/>
                <a:gd name="T14" fmla="*/ 338 w 372"/>
                <a:gd name="T15" fmla="*/ 0 h 1172"/>
                <a:gd name="T16" fmla="*/ 372 w 372"/>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72">
                  <a:moveTo>
                    <a:pt x="372" y="34"/>
                  </a:moveTo>
                  <a:lnTo>
                    <a:pt x="372" y="1139"/>
                  </a:lnTo>
                  <a:cubicBezTo>
                    <a:pt x="372" y="1157"/>
                    <a:pt x="357" y="1172"/>
                    <a:pt x="338" y="1172"/>
                  </a:cubicBezTo>
                  <a:lnTo>
                    <a:pt x="34" y="1172"/>
                  </a:lnTo>
                  <a:cubicBezTo>
                    <a:pt x="15" y="1172"/>
                    <a:pt x="0" y="1157"/>
                    <a:pt x="0" y="1139"/>
                  </a:cubicBezTo>
                  <a:lnTo>
                    <a:pt x="0" y="34"/>
                  </a:lnTo>
                  <a:cubicBezTo>
                    <a:pt x="0" y="15"/>
                    <a:pt x="15" y="0"/>
                    <a:pt x="34" y="0"/>
                  </a:cubicBezTo>
                  <a:lnTo>
                    <a:pt x="338" y="0"/>
                  </a:lnTo>
                  <a:cubicBezTo>
                    <a:pt x="357" y="0"/>
                    <a:pt x="372" y="15"/>
                    <a:pt x="372" y="34"/>
                  </a:cubicBezTo>
                  <a:close/>
                </a:path>
              </a:pathLst>
            </a:custGeom>
            <a:solidFill>
              <a:srgbClr val="159DCD"/>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34" name="TextBox 133"/>
            <p:cNvSpPr txBox="1"/>
            <p:nvPr/>
          </p:nvSpPr>
          <p:spPr>
            <a:xfrm>
              <a:off x="10144139" y="3663121"/>
              <a:ext cx="400110" cy="819059"/>
            </a:xfrm>
            <a:prstGeom prst="rect">
              <a:avLst/>
            </a:prstGeom>
            <a:noFill/>
          </p:spPr>
          <p:txBody>
            <a:bodyPr vert="eaVert"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客服事业部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sp>
        <p:nvSpPr>
          <p:cNvPr id="171" name="文本框 12"/>
          <p:cNvSpPr txBox="1"/>
          <p:nvPr/>
        </p:nvSpPr>
        <p:spPr>
          <a:xfrm>
            <a:off x="1263688" y="5446018"/>
            <a:ext cx="9664624" cy="328936"/>
          </a:xfrm>
          <a:prstGeom prst="rect">
            <a:avLst/>
          </a:prstGeom>
          <a:noFill/>
        </p:spPr>
        <p:txBody>
          <a:bodyPr wrap="square" rtlCol="0">
            <a:spAutoFit/>
          </a:bodyPr>
          <a:lstStyle/>
          <a:p>
            <a:pPr algn="ctr">
              <a:lnSpc>
                <a:spcPct val="120000"/>
              </a:lnSpc>
            </a:pPr>
            <a:r>
              <a:rPr lang="zh-CN" altLang="en-US" sz="1400" spc="100" dirty="0">
                <a:solidFill>
                  <a:prstClr val="black">
                    <a:lumMod val="50000"/>
                    <a:lumOff val="50000"/>
                  </a:prstClr>
                </a:solidFill>
                <a:latin typeface="微软雅黑" panose="020B0503020204020204" pitchFamily="34" charset="-122"/>
                <a:ea typeface="微软雅黑" panose="020B0503020204020204" pitchFamily="34" charset="-122"/>
              </a:rPr>
              <a:t>本手册由人力资源部负责解释，并按照实际情况进行补充修订。</a:t>
            </a:r>
            <a:endParaRPr lang="zh-CN" altLang="en-US" sz="1400" spc="1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pageCurlDoub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500"/>
                                        <p:tgtEl>
                                          <p:spTgt spid="10"/>
                                        </p:tgtEl>
                                      </p:cBhvr>
                                    </p:animEffect>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down)">
                                      <p:cBhvr>
                                        <p:cTn id="25" dur="500"/>
                                        <p:tgtEl>
                                          <p:spTgt spid="12"/>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down)">
                                      <p:cBhvr>
                                        <p:cTn id="28" dur="500"/>
                                        <p:tgtEl>
                                          <p:spTgt spid="13"/>
                                        </p:tgtEl>
                                      </p:cBhvr>
                                    </p:animEffect>
                                  </p:childTnLst>
                                </p:cTn>
                              </p:par>
                            </p:childTnLst>
                          </p:cTn>
                        </p:par>
                        <p:par>
                          <p:cTn id="29" fill="hold">
                            <p:stCondLst>
                              <p:cond delay="2000"/>
                            </p:stCondLst>
                            <p:childTnLst>
                              <p:par>
                                <p:cTn id="30" presetID="31" presetClass="entr" presetSubtype="0" fill="hold" nodeType="afterEffect">
                                  <p:stCondLst>
                                    <p:cond delay="0"/>
                                  </p:stCondLst>
                                  <p:childTnLst>
                                    <p:set>
                                      <p:cBhvr>
                                        <p:cTn id="31" dur="1" fill="hold">
                                          <p:stCondLst>
                                            <p:cond delay="0"/>
                                          </p:stCondLst>
                                        </p:cTn>
                                        <p:tgtEl>
                                          <p:spTgt spid="83"/>
                                        </p:tgtEl>
                                        <p:attrNameLst>
                                          <p:attrName>style.visibility</p:attrName>
                                        </p:attrNameLst>
                                      </p:cBhvr>
                                      <p:to>
                                        <p:strVal val="visible"/>
                                      </p:to>
                                    </p:set>
                                    <p:anim calcmode="lin" valueType="num">
                                      <p:cBhvr>
                                        <p:cTn id="32" dur="500" fill="hold"/>
                                        <p:tgtEl>
                                          <p:spTgt spid="83"/>
                                        </p:tgtEl>
                                        <p:attrNameLst>
                                          <p:attrName>ppt_w</p:attrName>
                                        </p:attrNameLst>
                                      </p:cBhvr>
                                      <p:tavLst>
                                        <p:tav tm="0">
                                          <p:val>
                                            <p:fltVal val="0"/>
                                          </p:val>
                                        </p:tav>
                                        <p:tav tm="100000">
                                          <p:val>
                                            <p:strVal val="#ppt_w"/>
                                          </p:val>
                                        </p:tav>
                                      </p:tavLst>
                                    </p:anim>
                                    <p:anim calcmode="lin" valueType="num">
                                      <p:cBhvr>
                                        <p:cTn id="33" dur="500" fill="hold"/>
                                        <p:tgtEl>
                                          <p:spTgt spid="83"/>
                                        </p:tgtEl>
                                        <p:attrNameLst>
                                          <p:attrName>ppt_h</p:attrName>
                                        </p:attrNameLst>
                                      </p:cBhvr>
                                      <p:tavLst>
                                        <p:tav tm="0">
                                          <p:val>
                                            <p:fltVal val="0"/>
                                          </p:val>
                                        </p:tav>
                                        <p:tav tm="100000">
                                          <p:val>
                                            <p:strVal val="#ppt_h"/>
                                          </p:val>
                                        </p:tav>
                                      </p:tavLst>
                                    </p:anim>
                                    <p:anim calcmode="lin" valueType="num">
                                      <p:cBhvr>
                                        <p:cTn id="34" dur="500" fill="hold"/>
                                        <p:tgtEl>
                                          <p:spTgt spid="83"/>
                                        </p:tgtEl>
                                        <p:attrNameLst>
                                          <p:attrName>style.rotation</p:attrName>
                                        </p:attrNameLst>
                                      </p:cBhvr>
                                      <p:tavLst>
                                        <p:tav tm="0">
                                          <p:val>
                                            <p:fltVal val="90"/>
                                          </p:val>
                                        </p:tav>
                                        <p:tav tm="100000">
                                          <p:val>
                                            <p:fltVal val="0"/>
                                          </p:val>
                                        </p:tav>
                                      </p:tavLst>
                                    </p:anim>
                                    <p:animEffect transition="in" filter="fade">
                                      <p:cBhvr>
                                        <p:cTn id="35" dur="500"/>
                                        <p:tgtEl>
                                          <p:spTgt spid="83"/>
                                        </p:tgtEl>
                                      </p:cBhvr>
                                    </p:animEffect>
                                  </p:childTnLst>
                                </p:cTn>
                              </p:par>
                            </p:childTnLst>
                          </p:cTn>
                        </p:par>
                        <p:par>
                          <p:cTn id="36" fill="hold">
                            <p:stCondLst>
                              <p:cond delay="2500"/>
                            </p:stCondLst>
                            <p:childTnLst>
                              <p:par>
                                <p:cTn id="37" presetID="22" presetClass="entr" presetSubtype="1" fill="hold" grpId="0"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wipe(up)">
                                      <p:cBhvr>
                                        <p:cTn id="39" dur="500"/>
                                        <p:tgtEl>
                                          <p:spTgt spid="27"/>
                                        </p:tgtEl>
                                      </p:cBhvr>
                                    </p:animEffect>
                                  </p:childTnLst>
                                </p:cTn>
                              </p:par>
                            </p:childTnLst>
                          </p:cTn>
                        </p:par>
                        <p:par>
                          <p:cTn id="40" fill="hold">
                            <p:stCondLst>
                              <p:cond delay="3000"/>
                            </p:stCondLst>
                            <p:childTnLst>
                              <p:par>
                                <p:cTn id="41" presetID="16" presetClass="entr" presetSubtype="37" fill="hold" grpId="0" nodeType="afterEffect">
                                  <p:stCondLst>
                                    <p:cond delay="0"/>
                                  </p:stCondLst>
                                  <p:childTnLst>
                                    <p:set>
                                      <p:cBhvr>
                                        <p:cTn id="42" dur="1" fill="hold">
                                          <p:stCondLst>
                                            <p:cond delay="0"/>
                                          </p:stCondLst>
                                        </p:cTn>
                                        <p:tgtEl>
                                          <p:spTgt spid="72"/>
                                        </p:tgtEl>
                                        <p:attrNameLst>
                                          <p:attrName>style.visibility</p:attrName>
                                        </p:attrNameLst>
                                      </p:cBhvr>
                                      <p:to>
                                        <p:strVal val="visible"/>
                                      </p:to>
                                    </p:set>
                                    <p:animEffect transition="in" filter="barn(outVertical)">
                                      <p:cBhvr>
                                        <p:cTn id="43" dur="500"/>
                                        <p:tgtEl>
                                          <p:spTgt spid="72"/>
                                        </p:tgtEl>
                                      </p:cBhvr>
                                    </p:animEffect>
                                  </p:childTnLst>
                                </p:cTn>
                              </p:par>
                              <p:par>
                                <p:cTn id="44" presetID="42" presetClass="entr" presetSubtype="0" fill="hold" nodeType="withEffect">
                                  <p:stCondLst>
                                    <p:cond delay="0"/>
                                  </p:stCondLst>
                                  <p:childTnLst>
                                    <p:set>
                                      <p:cBhvr>
                                        <p:cTn id="45" dur="1" fill="hold">
                                          <p:stCondLst>
                                            <p:cond delay="0"/>
                                          </p:stCondLst>
                                        </p:cTn>
                                        <p:tgtEl>
                                          <p:spTgt spid="92"/>
                                        </p:tgtEl>
                                        <p:attrNameLst>
                                          <p:attrName>style.visibility</p:attrName>
                                        </p:attrNameLst>
                                      </p:cBhvr>
                                      <p:to>
                                        <p:strVal val="visible"/>
                                      </p:to>
                                    </p:set>
                                    <p:animEffect transition="in" filter="fade">
                                      <p:cBhvr>
                                        <p:cTn id="46" dur="500"/>
                                        <p:tgtEl>
                                          <p:spTgt spid="92"/>
                                        </p:tgtEl>
                                      </p:cBhvr>
                                    </p:animEffect>
                                    <p:anim calcmode="lin" valueType="num">
                                      <p:cBhvr>
                                        <p:cTn id="47" dur="500" fill="hold"/>
                                        <p:tgtEl>
                                          <p:spTgt spid="92"/>
                                        </p:tgtEl>
                                        <p:attrNameLst>
                                          <p:attrName>ppt_x</p:attrName>
                                        </p:attrNameLst>
                                      </p:cBhvr>
                                      <p:tavLst>
                                        <p:tav tm="0">
                                          <p:val>
                                            <p:strVal val="#ppt_x"/>
                                          </p:val>
                                        </p:tav>
                                        <p:tav tm="100000">
                                          <p:val>
                                            <p:strVal val="#ppt_x"/>
                                          </p:val>
                                        </p:tav>
                                      </p:tavLst>
                                    </p:anim>
                                    <p:anim calcmode="lin" valueType="num">
                                      <p:cBhvr>
                                        <p:cTn id="48" dur="500" fill="hold"/>
                                        <p:tgtEl>
                                          <p:spTgt spid="92"/>
                                        </p:tgtEl>
                                        <p:attrNameLst>
                                          <p:attrName>ppt_y</p:attrName>
                                        </p:attrNameLst>
                                      </p:cBhvr>
                                      <p:tavLst>
                                        <p:tav tm="0">
                                          <p:val>
                                            <p:strVal val="#ppt_y+.1"/>
                                          </p:val>
                                        </p:tav>
                                        <p:tav tm="100000">
                                          <p:val>
                                            <p:strVal val="#ppt_y"/>
                                          </p:val>
                                        </p:tav>
                                      </p:tavLst>
                                    </p:anim>
                                  </p:childTnLst>
                                </p:cTn>
                              </p:par>
                            </p:childTnLst>
                          </p:cTn>
                        </p:par>
                        <p:par>
                          <p:cTn id="49" fill="hold">
                            <p:stCondLst>
                              <p:cond delay="3500"/>
                            </p:stCondLst>
                            <p:childTnLst>
                              <p:par>
                                <p:cTn id="50" presetID="2" presetClass="entr" presetSubtype="8" fill="hold" nodeType="afterEffect">
                                  <p:stCondLst>
                                    <p:cond delay="0"/>
                                  </p:stCondLst>
                                  <p:childTnLst>
                                    <p:set>
                                      <p:cBhvr>
                                        <p:cTn id="51" dur="1" fill="hold">
                                          <p:stCondLst>
                                            <p:cond delay="0"/>
                                          </p:stCondLst>
                                        </p:cTn>
                                        <p:tgtEl>
                                          <p:spTgt spid="86"/>
                                        </p:tgtEl>
                                        <p:attrNameLst>
                                          <p:attrName>style.visibility</p:attrName>
                                        </p:attrNameLst>
                                      </p:cBhvr>
                                      <p:to>
                                        <p:strVal val="visible"/>
                                      </p:to>
                                    </p:set>
                                    <p:anim calcmode="lin" valueType="num">
                                      <p:cBhvr additive="base">
                                        <p:cTn id="52" dur="500" fill="hold"/>
                                        <p:tgtEl>
                                          <p:spTgt spid="86"/>
                                        </p:tgtEl>
                                        <p:attrNameLst>
                                          <p:attrName>ppt_x</p:attrName>
                                        </p:attrNameLst>
                                      </p:cBhvr>
                                      <p:tavLst>
                                        <p:tav tm="0">
                                          <p:val>
                                            <p:strVal val="0-#ppt_w/2"/>
                                          </p:val>
                                        </p:tav>
                                        <p:tav tm="100000">
                                          <p:val>
                                            <p:strVal val="#ppt_x"/>
                                          </p:val>
                                        </p:tav>
                                      </p:tavLst>
                                    </p:anim>
                                    <p:anim calcmode="lin" valueType="num">
                                      <p:cBhvr additive="base">
                                        <p:cTn id="53" dur="500" fill="hold"/>
                                        <p:tgtEl>
                                          <p:spTgt spid="86"/>
                                        </p:tgtEl>
                                        <p:attrNameLst>
                                          <p:attrName>ppt_y</p:attrName>
                                        </p:attrNameLst>
                                      </p:cBhvr>
                                      <p:tavLst>
                                        <p:tav tm="0">
                                          <p:val>
                                            <p:strVal val="#ppt_y"/>
                                          </p:val>
                                        </p:tav>
                                        <p:tav tm="100000">
                                          <p:val>
                                            <p:strVal val="#ppt_y"/>
                                          </p:val>
                                        </p:tav>
                                      </p:tavLst>
                                    </p:anim>
                                  </p:childTnLst>
                                </p:cTn>
                              </p:par>
                              <p:par>
                                <p:cTn id="54" presetID="2" presetClass="entr" presetSubtype="2" fill="hold" nodeType="withEffect">
                                  <p:stCondLst>
                                    <p:cond delay="0"/>
                                  </p:stCondLst>
                                  <p:childTnLst>
                                    <p:set>
                                      <p:cBhvr>
                                        <p:cTn id="55" dur="1" fill="hold">
                                          <p:stCondLst>
                                            <p:cond delay="0"/>
                                          </p:stCondLst>
                                        </p:cTn>
                                        <p:tgtEl>
                                          <p:spTgt spid="89"/>
                                        </p:tgtEl>
                                        <p:attrNameLst>
                                          <p:attrName>style.visibility</p:attrName>
                                        </p:attrNameLst>
                                      </p:cBhvr>
                                      <p:to>
                                        <p:strVal val="visible"/>
                                      </p:to>
                                    </p:set>
                                    <p:anim calcmode="lin" valueType="num">
                                      <p:cBhvr additive="base">
                                        <p:cTn id="56" dur="500" fill="hold"/>
                                        <p:tgtEl>
                                          <p:spTgt spid="89"/>
                                        </p:tgtEl>
                                        <p:attrNameLst>
                                          <p:attrName>ppt_x</p:attrName>
                                        </p:attrNameLst>
                                      </p:cBhvr>
                                      <p:tavLst>
                                        <p:tav tm="0">
                                          <p:val>
                                            <p:strVal val="1+#ppt_w/2"/>
                                          </p:val>
                                        </p:tav>
                                        <p:tav tm="100000">
                                          <p:val>
                                            <p:strVal val="#ppt_x"/>
                                          </p:val>
                                        </p:tav>
                                      </p:tavLst>
                                    </p:anim>
                                    <p:anim calcmode="lin" valueType="num">
                                      <p:cBhvr additive="base">
                                        <p:cTn id="57" dur="500" fill="hold"/>
                                        <p:tgtEl>
                                          <p:spTgt spid="89"/>
                                        </p:tgtEl>
                                        <p:attrNameLst>
                                          <p:attrName>ppt_y</p:attrName>
                                        </p:attrNameLst>
                                      </p:cBhvr>
                                      <p:tavLst>
                                        <p:tav tm="0">
                                          <p:val>
                                            <p:strVal val="#ppt_y"/>
                                          </p:val>
                                        </p:tav>
                                        <p:tav tm="100000">
                                          <p:val>
                                            <p:strVal val="#ppt_y"/>
                                          </p:val>
                                        </p:tav>
                                      </p:tavLst>
                                    </p:anim>
                                  </p:childTnLst>
                                </p:cTn>
                              </p:par>
                            </p:childTnLst>
                          </p:cTn>
                        </p:par>
                        <p:par>
                          <p:cTn id="58" fill="hold">
                            <p:stCondLst>
                              <p:cond delay="4000"/>
                            </p:stCondLst>
                            <p:childTnLst>
                              <p:par>
                                <p:cTn id="59" presetID="22" presetClass="entr" presetSubtype="1" fill="hold" grpId="0" nodeType="after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wipe(up)">
                                      <p:cBhvr>
                                        <p:cTn id="61" dur="500"/>
                                        <p:tgtEl>
                                          <p:spTgt spid="28"/>
                                        </p:tgtEl>
                                      </p:cBhvr>
                                    </p:animEffect>
                                  </p:childTnLst>
                                </p:cTn>
                              </p:par>
                            </p:childTnLst>
                          </p:cTn>
                        </p:par>
                        <p:par>
                          <p:cTn id="62" fill="hold">
                            <p:stCondLst>
                              <p:cond delay="4500"/>
                            </p:stCondLst>
                            <p:childTnLst>
                              <p:par>
                                <p:cTn id="63" presetID="22" presetClass="entr" presetSubtype="1" fill="hold" nodeType="afterEffect">
                                  <p:stCondLst>
                                    <p:cond delay="0"/>
                                  </p:stCondLst>
                                  <p:childTnLst>
                                    <p:set>
                                      <p:cBhvr>
                                        <p:cTn id="64" dur="1" fill="hold">
                                          <p:stCondLst>
                                            <p:cond delay="0"/>
                                          </p:stCondLst>
                                        </p:cTn>
                                        <p:tgtEl>
                                          <p:spTgt spid="29"/>
                                        </p:tgtEl>
                                        <p:attrNameLst>
                                          <p:attrName>style.visibility</p:attrName>
                                        </p:attrNameLst>
                                      </p:cBhvr>
                                      <p:to>
                                        <p:strVal val="visible"/>
                                      </p:to>
                                    </p:set>
                                    <p:animEffect transition="in" filter="wipe(up)">
                                      <p:cBhvr>
                                        <p:cTn id="65" dur="500"/>
                                        <p:tgtEl>
                                          <p:spTgt spid="29"/>
                                        </p:tgtEl>
                                      </p:cBhvr>
                                    </p:animEffect>
                                  </p:childTnLst>
                                </p:cTn>
                              </p:par>
                            </p:childTnLst>
                          </p:cTn>
                        </p:par>
                        <p:par>
                          <p:cTn id="66" fill="hold">
                            <p:stCondLst>
                              <p:cond delay="5000"/>
                            </p:stCondLst>
                            <p:childTnLst>
                              <p:par>
                                <p:cTn id="67" presetID="42" presetClass="entr" presetSubtype="0" fill="hold" nodeType="afterEffect">
                                  <p:stCondLst>
                                    <p:cond delay="0"/>
                                  </p:stCondLst>
                                  <p:childTnLst>
                                    <p:set>
                                      <p:cBhvr>
                                        <p:cTn id="68" dur="1" fill="hold">
                                          <p:stCondLst>
                                            <p:cond delay="0"/>
                                          </p:stCondLst>
                                        </p:cTn>
                                        <p:tgtEl>
                                          <p:spTgt spid="95"/>
                                        </p:tgtEl>
                                        <p:attrNameLst>
                                          <p:attrName>style.visibility</p:attrName>
                                        </p:attrNameLst>
                                      </p:cBhvr>
                                      <p:to>
                                        <p:strVal val="visible"/>
                                      </p:to>
                                    </p:set>
                                    <p:animEffect transition="in" filter="fade">
                                      <p:cBhvr>
                                        <p:cTn id="69" dur="500"/>
                                        <p:tgtEl>
                                          <p:spTgt spid="95"/>
                                        </p:tgtEl>
                                      </p:cBhvr>
                                    </p:animEffect>
                                    <p:anim calcmode="lin" valueType="num">
                                      <p:cBhvr>
                                        <p:cTn id="70" dur="500" fill="hold"/>
                                        <p:tgtEl>
                                          <p:spTgt spid="95"/>
                                        </p:tgtEl>
                                        <p:attrNameLst>
                                          <p:attrName>ppt_x</p:attrName>
                                        </p:attrNameLst>
                                      </p:cBhvr>
                                      <p:tavLst>
                                        <p:tav tm="0">
                                          <p:val>
                                            <p:strVal val="#ppt_x"/>
                                          </p:val>
                                        </p:tav>
                                        <p:tav tm="100000">
                                          <p:val>
                                            <p:strVal val="#ppt_x"/>
                                          </p:val>
                                        </p:tav>
                                      </p:tavLst>
                                    </p:anim>
                                    <p:anim calcmode="lin" valueType="num">
                                      <p:cBhvr>
                                        <p:cTn id="71" dur="500" fill="hold"/>
                                        <p:tgtEl>
                                          <p:spTgt spid="95"/>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100"/>
                                  </p:stCondLst>
                                  <p:childTnLst>
                                    <p:set>
                                      <p:cBhvr>
                                        <p:cTn id="73" dur="1" fill="hold">
                                          <p:stCondLst>
                                            <p:cond delay="0"/>
                                          </p:stCondLst>
                                        </p:cTn>
                                        <p:tgtEl>
                                          <p:spTgt spid="98"/>
                                        </p:tgtEl>
                                        <p:attrNameLst>
                                          <p:attrName>style.visibility</p:attrName>
                                        </p:attrNameLst>
                                      </p:cBhvr>
                                      <p:to>
                                        <p:strVal val="visible"/>
                                      </p:to>
                                    </p:set>
                                    <p:animEffect transition="in" filter="fade">
                                      <p:cBhvr>
                                        <p:cTn id="74" dur="500"/>
                                        <p:tgtEl>
                                          <p:spTgt spid="98"/>
                                        </p:tgtEl>
                                      </p:cBhvr>
                                    </p:animEffect>
                                    <p:anim calcmode="lin" valueType="num">
                                      <p:cBhvr>
                                        <p:cTn id="75" dur="500" fill="hold"/>
                                        <p:tgtEl>
                                          <p:spTgt spid="98"/>
                                        </p:tgtEl>
                                        <p:attrNameLst>
                                          <p:attrName>ppt_x</p:attrName>
                                        </p:attrNameLst>
                                      </p:cBhvr>
                                      <p:tavLst>
                                        <p:tav tm="0">
                                          <p:val>
                                            <p:strVal val="#ppt_x"/>
                                          </p:val>
                                        </p:tav>
                                        <p:tav tm="100000">
                                          <p:val>
                                            <p:strVal val="#ppt_x"/>
                                          </p:val>
                                        </p:tav>
                                      </p:tavLst>
                                    </p:anim>
                                    <p:anim calcmode="lin" valueType="num">
                                      <p:cBhvr>
                                        <p:cTn id="76" dur="500" fill="hold"/>
                                        <p:tgtEl>
                                          <p:spTgt spid="98"/>
                                        </p:tgtEl>
                                        <p:attrNameLst>
                                          <p:attrName>ppt_y</p:attrName>
                                        </p:attrNameLst>
                                      </p:cBhvr>
                                      <p:tavLst>
                                        <p:tav tm="0">
                                          <p:val>
                                            <p:strVal val="#ppt_y+.1"/>
                                          </p:val>
                                        </p:tav>
                                        <p:tav tm="100000">
                                          <p:val>
                                            <p:strVal val="#ppt_y"/>
                                          </p:val>
                                        </p:tav>
                                      </p:tavLst>
                                    </p:anim>
                                  </p:childTnLst>
                                </p:cTn>
                              </p:par>
                              <p:par>
                                <p:cTn id="77" presetID="42" presetClass="entr" presetSubtype="0" fill="hold" nodeType="withEffect">
                                  <p:stCondLst>
                                    <p:cond delay="200"/>
                                  </p:stCondLst>
                                  <p:childTnLst>
                                    <p:set>
                                      <p:cBhvr>
                                        <p:cTn id="78" dur="1" fill="hold">
                                          <p:stCondLst>
                                            <p:cond delay="0"/>
                                          </p:stCondLst>
                                        </p:cTn>
                                        <p:tgtEl>
                                          <p:spTgt spid="101"/>
                                        </p:tgtEl>
                                        <p:attrNameLst>
                                          <p:attrName>style.visibility</p:attrName>
                                        </p:attrNameLst>
                                      </p:cBhvr>
                                      <p:to>
                                        <p:strVal val="visible"/>
                                      </p:to>
                                    </p:set>
                                    <p:animEffect transition="in" filter="fade">
                                      <p:cBhvr>
                                        <p:cTn id="79" dur="500"/>
                                        <p:tgtEl>
                                          <p:spTgt spid="101"/>
                                        </p:tgtEl>
                                      </p:cBhvr>
                                    </p:animEffect>
                                    <p:anim calcmode="lin" valueType="num">
                                      <p:cBhvr>
                                        <p:cTn id="80" dur="500" fill="hold"/>
                                        <p:tgtEl>
                                          <p:spTgt spid="101"/>
                                        </p:tgtEl>
                                        <p:attrNameLst>
                                          <p:attrName>ppt_x</p:attrName>
                                        </p:attrNameLst>
                                      </p:cBhvr>
                                      <p:tavLst>
                                        <p:tav tm="0">
                                          <p:val>
                                            <p:strVal val="#ppt_x"/>
                                          </p:val>
                                        </p:tav>
                                        <p:tav tm="100000">
                                          <p:val>
                                            <p:strVal val="#ppt_x"/>
                                          </p:val>
                                        </p:tav>
                                      </p:tavLst>
                                    </p:anim>
                                    <p:anim calcmode="lin" valueType="num">
                                      <p:cBhvr>
                                        <p:cTn id="81" dur="500" fill="hold"/>
                                        <p:tgtEl>
                                          <p:spTgt spid="101"/>
                                        </p:tgtEl>
                                        <p:attrNameLst>
                                          <p:attrName>ppt_y</p:attrName>
                                        </p:attrNameLst>
                                      </p:cBhvr>
                                      <p:tavLst>
                                        <p:tav tm="0">
                                          <p:val>
                                            <p:strVal val="#ppt_y+.1"/>
                                          </p:val>
                                        </p:tav>
                                        <p:tav tm="100000">
                                          <p:val>
                                            <p:strVal val="#ppt_y"/>
                                          </p:val>
                                        </p:tav>
                                      </p:tavLst>
                                    </p:anim>
                                  </p:childTnLst>
                                </p:cTn>
                              </p:par>
                            </p:childTnLst>
                          </p:cTn>
                        </p:par>
                        <p:par>
                          <p:cTn id="82" fill="hold">
                            <p:stCondLst>
                              <p:cond delay="5500"/>
                            </p:stCondLst>
                            <p:childTnLst>
                              <p:par>
                                <p:cTn id="83" presetID="42" presetClass="entr" presetSubtype="0" fill="hold" nodeType="afterEffect">
                                  <p:stCondLst>
                                    <p:cond delay="0"/>
                                  </p:stCondLst>
                                  <p:childTnLst>
                                    <p:set>
                                      <p:cBhvr>
                                        <p:cTn id="84" dur="1" fill="hold">
                                          <p:stCondLst>
                                            <p:cond delay="0"/>
                                          </p:stCondLst>
                                        </p:cTn>
                                        <p:tgtEl>
                                          <p:spTgt spid="104"/>
                                        </p:tgtEl>
                                        <p:attrNameLst>
                                          <p:attrName>style.visibility</p:attrName>
                                        </p:attrNameLst>
                                      </p:cBhvr>
                                      <p:to>
                                        <p:strVal val="visible"/>
                                      </p:to>
                                    </p:set>
                                    <p:animEffect transition="in" filter="fade">
                                      <p:cBhvr>
                                        <p:cTn id="85" dur="400"/>
                                        <p:tgtEl>
                                          <p:spTgt spid="104"/>
                                        </p:tgtEl>
                                      </p:cBhvr>
                                    </p:animEffect>
                                    <p:anim calcmode="lin" valueType="num">
                                      <p:cBhvr>
                                        <p:cTn id="86" dur="400" fill="hold"/>
                                        <p:tgtEl>
                                          <p:spTgt spid="104"/>
                                        </p:tgtEl>
                                        <p:attrNameLst>
                                          <p:attrName>ppt_x</p:attrName>
                                        </p:attrNameLst>
                                      </p:cBhvr>
                                      <p:tavLst>
                                        <p:tav tm="0">
                                          <p:val>
                                            <p:strVal val="#ppt_x"/>
                                          </p:val>
                                        </p:tav>
                                        <p:tav tm="100000">
                                          <p:val>
                                            <p:strVal val="#ppt_x"/>
                                          </p:val>
                                        </p:tav>
                                      </p:tavLst>
                                    </p:anim>
                                    <p:anim calcmode="lin" valueType="num">
                                      <p:cBhvr>
                                        <p:cTn id="87" dur="400" fill="hold"/>
                                        <p:tgtEl>
                                          <p:spTgt spid="104"/>
                                        </p:tgtEl>
                                        <p:attrNameLst>
                                          <p:attrName>ppt_y</p:attrName>
                                        </p:attrNameLst>
                                      </p:cBhvr>
                                      <p:tavLst>
                                        <p:tav tm="0">
                                          <p:val>
                                            <p:strVal val="#ppt_y+.1"/>
                                          </p:val>
                                        </p:tav>
                                        <p:tav tm="100000">
                                          <p:val>
                                            <p:strVal val="#ppt_y"/>
                                          </p:val>
                                        </p:tav>
                                      </p:tavLst>
                                    </p:anim>
                                  </p:childTnLst>
                                </p:cTn>
                              </p:par>
                              <p:par>
                                <p:cTn id="88" presetID="42" presetClass="entr" presetSubtype="0" fill="hold" nodeType="withEffect">
                                  <p:stCondLst>
                                    <p:cond delay="100"/>
                                  </p:stCondLst>
                                  <p:childTnLst>
                                    <p:set>
                                      <p:cBhvr>
                                        <p:cTn id="89" dur="1" fill="hold">
                                          <p:stCondLst>
                                            <p:cond delay="0"/>
                                          </p:stCondLst>
                                        </p:cTn>
                                        <p:tgtEl>
                                          <p:spTgt spid="108"/>
                                        </p:tgtEl>
                                        <p:attrNameLst>
                                          <p:attrName>style.visibility</p:attrName>
                                        </p:attrNameLst>
                                      </p:cBhvr>
                                      <p:to>
                                        <p:strVal val="visible"/>
                                      </p:to>
                                    </p:set>
                                    <p:animEffect transition="in" filter="fade">
                                      <p:cBhvr>
                                        <p:cTn id="90" dur="400"/>
                                        <p:tgtEl>
                                          <p:spTgt spid="108"/>
                                        </p:tgtEl>
                                      </p:cBhvr>
                                    </p:animEffect>
                                    <p:anim calcmode="lin" valueType="num">
                                      <p:cBhvr>
                                        <p:cTn id="91" dur="400" fill="hold"/>
                                        <p:tgtEl>
                                          <p:spTgt spid="108"/>
                                        </p:tgtEl>
                                        <p:attrNameLst>
                                          <p:attrName>ppt_x</p:attrName>
                                        </p:attrNameLst>
                                      </p:cBhvr>
                                      <p:tavLst>
                                        <p:tav tm="0">
                                          <p:val>
                                            <p:strVal val="#ppt_x"/>
                                          </p:val>
                                        </p:tav>
                                        <p:tav tm="100000">
                                          <p:val>
                                            <p:strVal val="#ppt_x"/>
                                          </p:val>
                                        </p:tav>
                                      </p:tavLst>
                                    </p:anim>
                                    <p:anim calcmode="lin" valueType="num">
                                      <p:cBhvr>
                                        <p:cTn id="92" dur="400" fill="hold"/>
                                        <p:tgtEl>
                                          <p:spTgt spid="108"/>
                                        </p:tgtEl>
                                        <p:attrNameLst>
                                          <p:attrName>ppt_y</p:attrName>
                                        </p:attrNameLst>
                                      </p:cBhvr>
                                      <p:tavLst>
                                        <p:tav tm="0">
                                          <p:val>
                                            <p:strVal val="#ppt_y+.1"/>
                                          </p:val>
                                        </p:tav>
                                        <p:tav tm="100000">
                                          <p:val>
                                            <p:strVal val="#ppt_y"/>
                                          </p:val>
                                        </p:tav>
                                      </p:tavLst>
                                    </p:anim>
                                  </p:childTnLst>
                                </p:cTn>
                              </p:par>
                              <p:par>
                                <p:cTn id="93" presetID="42" presetClass="entr" presetSubtype="0" fill="hold" nodeType="withEffect">
                                  <p:stCondLst>
                                    <p:cond delay="200"/>
                                  </p:stCondLst>
                                  <p:childTnLst>
                                    <p:set>
                                      <p:cBhvr>
                                        <p:cTn id="94" dur="1" fill="hold">
                                          <p:stCondLst>
                                            <p:cond delay="0"/>
                                          </p:stCondLst>
                                        </p:cTn>
                                        <p:tgtEl>
                                          <p:spTgt spid="111"/>
                                        </p:tgtEl>
                                        <p:attrNameLst>
                                          <p:attrName>style.visibility</p:attrName>
                                        </p:attrNameLst>
                                      </p:cBhvr>
                                      <p:to>
                                        <p:strVal val="visible"/>
                                      </p:to>
                                    </p:set>
                                    <p:animEffect transition="in" filter="fade">
                                      <p:cBhvr>
                                        <p:cTn id="95" dur="400"/>
                                        <p:tgtEl>
                                          <p:spTgt spid="111"/>
                                        </p:tgtEl>
                                      </p:cBhvr>
                                    </p:animEffect>
                                    <p:anim calcmode="lin" valueType="num">
                                      <p:cBhvr>
                                        <p:cTn id="96" dur="400" fill="hold"/>
                                        <p:tgtEl>
                                          <p:spTgt spid="111"/>
                                        </p:tgtEl>
                                        <p:attrNameLst>
                                          <p:attrName>ppt_x</p:attrName>
                                        </p:attrNameLst>
                                      </p:cBhvr>
                                      <p:tavLst>
                                        <p:tav tm="0">
                                          <p:val>
                                            <p:strVal val="#ppt_x"/>
                                          </p:val>
                                        </p:tav>
                                        <p:tav tm="100000">
                                          <p:val>
                                            <p:strVal val="#ppt_x"/>
                                          </p:val>
                                        </p:tav>
                                      </p:tavLst>
                                    </p:anim>
                                    <p:anim calcmode="lin" valueType="num">
                                      <p:cBhvr>
                                        <p:cTn id="97" dur="400" fill="hold"/>
                                        <p:tgtEl>
                                          <p:spTgt spid="111"/>
                                        </p:tgtEl>
                                        <p:attrNameLst>
                                          <p:attrName>ppt_y</p:attrName>
                                        </p:attrNameLst>
                                      </p:cBhvr>
                                      <p:tavLst>
                                        <p:tav tm="0">
                                          <p:val>
                                            <p:strVal val="#ppt_y+.1"/>
                                          </p:val>
                                        </p:tav>
                                        <p:tav tm="100000">
                                          <p:val>
                                            <p:strVal val="#ppt_y"/>
                                          </p:val>
                                        </p:tav>
                                      </p:tavLst>
                                    </p:anim>
                                  </p:childTnLst>
                                </p:cTn>
                              </p:par>
                              <p:par>
                                <p:cTn id="98" presetID="42" presetClass="entr" presetSubtype="0" fill="hold" nodeType="withEffect">
                                  <p:stCondLst>
                                    <p:cond delay="300"/>
                                  </p:stCondLst>
                                  <p:childTnLst>
                                    <p:set>
                                      <p:cBhvr>
                                        <p:cTn id="99" dur="1" fill="hold">
                                          <p:stCondLst>
                                            <p:cond delay="0"/>
                                          </p:stCondLst>
                                        </p:cTn>
                                        <p:tgtEl>
                                          <p:spTgt spid="114"/>
                                        </p:tgtEl>
                                        <p:attrNameLst>
                                          <p:attrName>style.visibility</p:attrName>
                                        </p:attrNameLst>
                                      </p:cBhvr>
                                      <p:to>
                                        <p:strVal val="visible"/>
                                      </p:to>
                                    </p:set>
                                    <p:animEffect transition="in" filter="fade">
                                      <p:cBhvr>
                                        <p:cTn id="100" dur="400"/>
                                        <p:tgtEl>
                                          <p:spTgt spid="114"/>
                                        </p:tgtEl>
                                      </p:cBhvr>
                                    </p:animEffect>
                                    <p:anim calcmode="lin" valueType="num">
                                      <p:cBhvr>
                                        <p:cTn id="101" dur="400" fill="hold"/>
                                        <p:tgtEl>
                                          <p:spTgt spid="114"/>
                                        </p:tgtEl>
                                        <p:attrNameLst>
                                          <p:attrName>ppt_x</p:attrName>
                                        </p:attrNameLst>
                                      </p:cBhvr>
                                      <p:tavLst>
                                        <p:tav tm="0">
                                          <p:val>
                                            <p:strVal val="#ppt_x"/>
                                          </p:val>
                                        </p:tav>
                                        <p:tav tm="100000">
                                          <p:val>
                                            <p:strVal val="#ppt_x"/>
                                          </p:val>
                                        </p:tav>
                                      </p:tavLst>
                                    </p:anim>
                                    <p:anim calcmode="lin" valueType="num">
                                      <p:cBhvr>
                                        <p:cTn id="102" dur="400" fill="hold"/>
                                        <p:tgtEl>
                                          <p:spTgt spid="114"/>
                                        </p:tgtEl>
                                        <p:attrNameLst>
                                          <p:attrName>ppt_y</p:attrName>
                                        </p:attrNameLst>
                                      </p:cBhvr>
                                      <p:tavLst>
                                        <p:tav tm="0">
                                          <p:val>
                                            <p:strVal val="#ppt_y+.1"/>
                                          </p:val>
                                        </p:tav>
                                        <p:tav tm="100000">
                                          <p:val>
                                            <p:strVal val="#ppt_y"/>
                                          </p:val>
                                        </p:tav>
                                      </p:tavLst>
                                    </p:anim>
                                  </p:childTnLst>
                                </p:cTn>
                              </p:par>
                              <p:par>
                                <p:cTn id="103" presetID="42" presetClass="entr" presetSubtype="0" fill="hold" nodeType="withEffect">
                                  <p:stCondLst>
                                    <p:cond delay="400"/>
                                  </p:stCondLst>
                                  <p:childTnLst>
                                    <p:set>
                                      <p:cBhvr>
                                        <p:cTn id="104" dur="1" fill="hold">
                                          <p:stCondLst>
                                            <p:cond delay="0"/>
                                          </p:stCondLst>
                                        </p:cTn>
                                        <p:tgtEl>
                                          <p:spTgt spid="117"/>
                                        </p:tgtEl>
                                        <p:attrNameLst>
                                          <p:attrName>style.visibility</p:attrName>
                                        </p:attrNameLst>
                                      </p:cBhvr>
                                      <p:to>
                                        <p:strVal val="visible"/>
                                      </p:to>
                                    </p:set>
                                    <p:animEffect transition="in" filter="fade">
                                      <p:cBhvr>
                                        <p:cTn id="105" dur="400"/>
                                        <p:tgtEl>
                                          <p:spTgt spid="117"/>
                                        </p:tgtEl>
                                      </p:cBhvr>
                                    </p:animEffect>
                                    <p:anim calcmode="lin" valueType="num">
                                      <p:cBhvr>
                                        <p:cTn id="106" dur="400" fill="hold"/>
                                        <p:tgtEl>
                                          <p:spTgt spid="117"/>
                                        </p:tgtEl>
                                        <p:attrNameLst>
                                          <p:attrName>ppt_x</p:attrName>
                                        </p:attrNameLst>
                                      </p:cBhvr>
                                      <p:tavLst>
                                        <p:tav tm="0">
                                          <p:val>
                                            <p:strVal val="#ppt_x"/>
                                          </p:val>
                                        </p:tav>
                                        <p:tav tm="100000">
                                          <p:val>
                                            <p:strVal val="#ppt_x"/>
                                          </p:val>
                                        </p:tav>
                                      </p:tavLst>
                                    </p:anim>
                                    <p:anim calcmode="lin" valueType="num">
                                      <p:cBhvr>
                                        <p:cTn id="107" dur="400" fill="hold"/>
                                        <p:tgtEl>
                                          <p:spTgt spid="117"/>
                                        </p:tgtEl>
                                        <p:attrNameLst>
                                          <p:attrName>ppt_y</p:attrName>
                                        </p:attrNameLst>
                                      </p:cBhvr>
                                      <p:tavLst>
                                        <p:tav tm="0">
                                          <p:val>
                                            <p:strVal val="#ppt_y+.1"/>
                                          </p:val>
                                        </p:tav>
                                        <p:tav tm="100000">
                                          <p:val>
                                            <p:strVal val="#ppt_y"/>
                                          </p:val>
                                        </p:tav>
                                      </p:tavLst>
                                    </p:anim>
                                  </p:childTnLst>
                                </p:cTn>
                              </p:par>
                            </p:childTnLst>
                          </p:cTn>
                        </p:par>
                        <p:par>
                          <p:cTn id="108" fill="hold">
                            <p:stCondLst>
                              <p:cond delay="6000"/>
                            </p:stCondLst>
                            <p:childTnLst>
                              <p:par>
                                <p:cTn id="109" presetID="22" presetClass="entr" presetSubtype="1" fill="hold" nodeType="afterEffect">
                                  <p:stCondLst>
                                    <p:cond delay="0"/>
                                  </p:stCondLst>
                                  <p:childTnLst>
                                    <p:set>
                                      <p:cBhvr>
                                        <p:cTn id="110" dur="1" fill="hold">
                                          <p:stCondLst>
                                            <p:cond delay="0"/>
                                          </p:stCondLst>
                                        </p:cTn>
                                        <p:tgtEl>
                                          <p:spTgt spid="40"/>
                                        </p:tgtEl>
                                        <p:attrNameLst>
                                          <p:attrName>style.visibility</p:attrName>
                                        </p:attrNameLst>
                                      </p:cBhvr>
                                      <p:to>
                                        <p:strVal val="visible"/>
                                      </p:to>
                                    </p:set>
                                    <p:animEffect transition="in" filter="wipe(up)">
                                      <p:cBhvr>
                                        <p:cTn id="111" dur="500"/>
                                        <p:tgtEl>
                                          <p:spTgt spid="40"/>
                                        </p:tgtEl>
                                      </p:cBhvr>
                                    </p:animEffect>
                                  </p:childTnLst>
                                </p:cTn>
                              </p:par>
                            </p:childTnLst>
                          </p:cTn>
                        </p:par>
                        <p:par>
                          <p:cTn id="112" fill="hold">
                            <p:stCondLst>
                              <p:cond delay="6500"/>
                            </p:stCondLst>
                            <p:childTnLst>
                              <p:par>
                                <p:cTn id="113" presetID="42" presetClass="entr" presetSubtype="0" fill="hold" nodeType="afterEffect">
                                  <p:stCondLst>
                                    <p:cond delay="0"/>
                                  </p:stCondLst>
                                  <p:childTnLst>
                                    <p:set>
                                      <p:cBhvr>
                                        <p:cTn id="114" dur="1" fill="hold">
                                          <p:stCondLst>
                                            <p:cond delay="0"/>
                                          </p:stCondLst>
                                        </p:cTn>
                                        <p:tgtEl>
                                          <p:spTgt spid="120"/>
                                        </p:tgtEl>
                                        <p:attrNameLst>
                                          <p:attrName>style.visibility</p:attrName>
                                        </p:attrNameLst>
                                      </p:cBhvr>
                                      <p:to>
                                        <p:strVal val="visible"/>
                                      </p:to>
                                    </p:set>
                                    <p:animEffect transition="in" filter="fade">
                                      <p:cBhvr>
                                        <p:cTn id="115" dur="400"/>
                                        <p:tgtEl>
                                          <p:spTgt spid="120"/>
                                        </p:tgtEl>
                                      </p:cBhvr>
                                    </p:animEffect>
                                    <p:anim calcmode="lin" valueType="num">
                                      <p:cBhvr>
                                        <p:cTn id="116" dur="400" fill="hold"/>
                                        <p:tgtEl>
                                          <p:spTgt spid="120"/>
                                        </p:tgtEl>
                                        <p:attrNameLst>
                                          <p:attrName>ppt_x</p:attrName>
                                        </p:attrNameLst>
                                      </p:cBhvr>
                                      <p:tavLst>
                                        <p:tav tm="0">
                                          <p:val>
                                            <p:strVal val="#ppt_x"/>
                                          </p:val>
                                        </p:tav>
                                        <p:tav tm="100000">
                                          <p:val>
                                            <p:strVal val="#ppt_x"/>
                                          </p:val>
                                        </p:tav>
                                      </p:tavLst>
                                    </p:anim>
                                    <p:anim calcmode="lin" valueType="num">
                                      <p:cBhvr>
                                        <p:cTn id="117" dur="400" fill="hold"/>
                                        <p:tgtEl>
                                          <p:spTgt spid="120"/>
                                        </p:tgtEl>
                                        <p:attrNameLst>
                                          <p:attrName>ppt_y</p:attrName>
                                        </p:attrNameLst>
                                      </p:cBhvr>
                                      <p:tavLst>
                                        <p:tav tm="0">
                                          <p:val>
                                            <p:strVal val="#ppt_y+.1"/>
                                          </p:val>
                                        </p:tav>
                                        <p:tav tm="100000">
                                          <p:val>
                                            <p:strVal val="#ppt_y"/>
                                          </p:val>
                                        </p:tav>
                                      </p:tavLst>
                                    </p:anim>
                                  </p:childTnLst>
                                </p:cTn>
                              </p:par>
                              <p:par>
                                <p:cTn id="118" presetID="42" presetClass="entr" presetSubtype="0" fill="hold" nodeType="withEffect">
                                  <p:stCondLst>
                                    <p:cond delay="0"/>
                                  </p:stCondLst>
                                  <p:childTnLst>
                                    <p:set>
                                      <p:cBhvr>
                                        <p:cTn id="119" dur="1" fill="hold">
                                          <p:stCondLst>
                                            <p:cond delay="0"/>
                                          </p:stCondLst>
                                        </p:cTn>
                                        <p:tgtEl>
                                          <p:spTgt spid="123"/>
                                        </p:tgtEl>
                                        <p:attrNameLst>
                                          <p:attrName>style.visibility</p:attrName>
                                        </p:attrNameLst>
                                      </p:cBhvr>
                                      <p:to>
                                        <p:strVal val="visible"/>
                                      </p:to>
                                    </p:set>
                                    <p:animEffect transition="in" filter="fade">
                                      <p:cBhvr>
                                        <p:cTn id="120" dur="400"/>
                                        <p:tgtEl>
                                          <p:spTgt spid="123"/>
                                        </p:tgtEl>
                                      </p:cBhvr>
                                    </p:animEffect>
                                    <p:anim calcmode="lin" valueType="num">
                                      <p:cBhvr>
                                        <p:cTn id="121" dur="400" fill="hold"/>
                                        <p:tgtEl>
                                          <p:spTgt spid="123"/>
                                        </p:tgtEl>
                                        <p:attrNameLst>
                                          <p:attrName>ppt_x</p:attrName>
                                        </p:attrNameLst>
                                      </p:cBhvr>
                                      <p:tavLst>
                                        <p:tav tm="0">
                                          <p:val>
                                            <p:strVal val="#ppt_x"/>
                                          </p:val>
                                        </p:tav>
                                        <p:tav tm="100000">
                                          <p:val>
                                            <p:strVal val="#ppt_x"/>
                                          </p:val>
                                        </p:tav>
                                      </p:tavLst>
                                    </p:anim>
                                    <p:anim calcmode="lin" valueType="num">
                                      <p:cBhvr>
                                        <p:cTn id="122" dur="400" fill="hold"/>
                                        <p:tgtEl>
                                          <p:spTgt spid="123"/>
                                        </p:tgtEl>
                                        <p:attrNameLst>
                                          <p:attrName>ppt_y</p:attrName>
                                        </p:attrNameLst>
                                      </p:cBhvr>
                                      <p:tavLst>
                                        <p:tav tm="0">
                                          <p:val>
                                            <p:strVal val="#ppt_y+.1"/>
                                          </p:val>
                                        </p:tav>
                                        <p:tav tm="100000">
                                          <p:val>
                                            <p:strVal val="#ppt_y"/>
                                          </p:val>
                                        </p:tav>
                                      </p:tavLst>
                                    </p:anim>
                                  </p:childTnLst>
                                </p:cTn>
                              </p:par>
                            </p:childTnLst>
                          </p:cTn>
                        </p:par>
                        <p:par>
                          <p:cTn id="123" fill="hold">
                            <p:stCondLst>
                              <p:cond delay="7000"/>
                            </p:stCondLst>
                            <p:childTnLst>
                              <p:par>
                                <p:cTn id="124" presetID="22" presetClass="entr" presetSubtype="1" fill="hold" nodeType="afterEffect">
                                  <p:stCondLst>
                                    <p:cond delay="0"/>
                                  </p:stCondLst>
                                  <p:childTnLst>
                                    <p:set>
                                      <p:cBhvr>
                                        <p:cTn id="125" dur="1" fill="hold">
                                          <p:stCondLst>
                                            <p:cond delay="0"/>
                                          </p:stCondLst>
                                        </p:cTn>
                                        <p:tgtEl>
                                          <p:spTgt spid="62"/>
                                        </p:tgtEl>
                                        <p:attrNameLst>
                                          <p:attrName>style.visibility</p:attrName>
                                        </p:attrNameLst>
                                      </p:cBhvr>
                                      <p:to>
                                        <p:strVal val="visible"/>
                                      </p:to>
                                    </p:set>
                                    <p:animEffect transition="in" filter="wipe(up)">
                                      <p:cBhvr>
                                        <p:cTn id="126" dur="500"/>
                                        <p:tgtEl>
                                          <p:spTgt spid="62"/>
                                        </p:tgtEl>
                                      </p:cBhvr>
                                    </p:animEffect>
                                  </p:childTnLst>
                                </p:cTn>
                              </p:par>
                            </p:childTnLst>
                          </p:cTn>
                        </p:par>
                        <p:par>
                          <p:cTn id="127" fill="hold">
                            <p:stCondLst>
                              <p:cond delay="7500"/>
                            </p:stCondLst>
                            <p:childTnLst>
                              <p:par>
                                <p:cTn id="128" presetID="42" presetClass="entr" presetSubtype="0" fill="hold" nodeType="afterEffect">
                                  <p:stCondLst>
                                    <p:cond delay="0"/>
                                  </p:stCondLst>
                                  <p:childTnLst>
                                    <p:set>
                                      <p:cBhvr>
                                        <p:cTn id="129" dur="1" fill="hold">
                                          <p:stCondLst>
                                            <p:cond delay="0"/>
                                          </p:stCondLst>
                                        </p:cTn>
                                        <p:tgtEl>
                                          <p:spTgt spid="126"/>
                                        </p:tgtEl>
                                        <p:attrNameLst>
                                          <p:attrName>style.visibility</p:attrName>
                                        </p:attrNameLst>
                                      </p:cBhvr>
                                      <p:to>
                                        <p:strVal val="visible"/>
                                      </p:to>
                                    </p:set>
                                    <p:animEffect transition="in" filter="fade">
                                      <p:cBhvr>
                                        <p:cTn id="130" dur="400"/>
                                        <p:tgtEl>
                                          <p:spTgt spid="126"/>
                                        </p:tgtEl>
                                      </p:cBhvr>
                                    </p:animEffect>
                                    <p:anim calcmode="lin" valueType="num">
                                      <p:cBhvr>
                                        <p:cTn id="131" dur="400" fill="hold"/>
                                        <p:tgtEl>
                                          <p:spTgt spid="126"/>
                                        </p:tgtEl>
                                        <p:attrNameLst>
                                          <p:attrName>ppt_x</p:attrName>
                                        </p:attrNameLst>
                                      </p:cBhvr>
                                      <p:tavLst>
                                        <p:tav tm="0">
                                          <p:val>
                                            <p:strVal val="#ppt_x"/>
                                          </p:val>
                                        </p:tav>
                                        <p:tav tm="100000">
                                          <p:val>
                                            <p:strVal val="#ppt_x"/>
                                          </p:val>
                                        </p:tav>
                                      </p:tavLst>
                                    </p:anim>
                                    <p:anim calcmode="lin" valueType="num">
                                      <p:cBhvr>
                                        <p:cTn id="132" dur="400" fill="hold"/>
                                        <p:tgtEl>
                                          <p:spTgt spid="126"/>
                                        </p:tgtEl>
                                        <p:attrNameLst>
                                          <p:attrName>ppt_y</p:attrName>
                                        </p:attrNameLst>
                                      </p:cBhvr>
                                      <p:tavLst>
                                        <p:tav tm="0">
                                          <p:val>
                                            <p:strVal val="#ppt_y+.1"/>
                                          </p:val>
                                        </p:tav>
                                        <p:tav tm="100000">
                                          <p:val>
                                            <p:strVal val="#ppt_y"/>
                                          </p:val>
                                        </p:tav>
                                      </p:tavLst>
                                    </p:anim>
                                  </p:childTnLst>
                                </p:cTn>
                              </p:par>
                              <p:par>
                                <p:cTn id="133" presetID="42" presetClass="entr" presetSubtype="0" fill="hold" nodeType="withEffect">
                                  <p:stCondLst>
                                    <p:cond delay="100"/>
                                  </p:stCondLst>
                                  <p:childTnLst>
                                    <p:set>
                                      <p:cBhvr>
                                        <p:cTn id="134" dur="1" fill="hold">
                                          <p:stCondLst>
                                            <p:cond delay="0"/>
                                          </p:stCondLst>
                                        </p:cTn>
                                        <p:tgtEl>
                                          <p:spTgt spid="129"/>
                                        </p:tgtEl>
                                        <p:attrNameLst>
                                          <p:attrName>style.visibility</p:attrName>
                                        </p:attrNameLst>
                                      </p:cBhvr>
                                      <p:to>
                                        <p:strVal val="visible"/>
                                      </p:to>
                                    </p:set>
                                    <p:animEffect transition="in" filter="fade">
                                      <p:cBhvr>
                                        <p:cTn id="135" dur="400"/>
                                        <p:tgtEl>
                                          <p:spTgt spid="129"/>
                                        </p:tgtEl>
                                      </p:cBhvr>
                                    </p:animEffect>
                                    <p:anim calcmode="lin" valueType="num">
                                      <p:cBhvr>
                                        <p:cTn id="136" dur="400" fill="hold"/>
                                        <p:tgtEl>
                                          <p:spTgt spid="129"/>
                                        </p:tgtEl>
                                        <p:attrNameLst>
                                          <p:attrName>ppt_x</p:attrName>
                                        </p:attrNameLst>
                                      </p:cBhvr>
                                      <p:tavLst>
                                        <p:tav tm="0">
                                          <p:val>
                                            <p:strVal val="#ppt_x"/>
                                          </p:val>
                                        </p:tav>
                                        <p:tav tm="100000">
                                          <p:val>
                                            <p:strVal val="#ppt_x"/>
                                          </p:val>
                                        </p:tav>
                                      </p:tavLst>
                                    </p:anim>
                                    <p:anim calcmode="lin" valueType="num">
                                      <p:cBhvr>
                                        <p:cTn id="137" dur="400" fill="hold"/>
                                        <p:tgtEl>
                                          <p:spTgt spid="129"/>
                                        </p:tgtEl>
                                        <p:attrNameLst>
                                          <p:attrName>ppt_y</p:attrName>
                                        </p:attrNameLst>
                                      </p:cBhvr>
                                      <p:tavLst>
                                        <p:tav tm="0">
                                          <p:val>
                                            <p:strVal val="#ppt_y+.1"/>
                                          </p:val>
                                        </p:tav>
                                        <p:tav tm="100000">
                                          <p:val>
                                            <p:strVal val="#ppt_y"/>
                                          </p:val>
                                        </p:tav>
                                      </p:tavLst>
                                    </p:anim>
                                  </p:childTnLst>
                                </p:cTn>
                              </p:par>
                              <p:par>
                                <p:cTn id="138" presetID="42" presetClass="entr" presetSubtype="0" fill="hold" nodeType="withEffect">
                                  <p:stCondLst>
                                    <p:cond delay="200"/>
                                  </p:stCondLst>
                                  <p:childTnLst>
                                    <p:set>
                                      <p:cBhvr>
                                        <p:cTn id="139" dur="1" fill="hold">
                                          <p:stCondLst>
                                            <p:cond delay="0"/>
                                          </p:stCondLst>
                                        </p:cTn>
                                        <p:tgtEl>
                                          <p:spTgt spid="132"/>
                                        </p:tgtEl>
                                        <p:attrNameLst>
                                          <p:attrName>style.visibility</p:attrName>
                                        </p:attrNameLst>
                                      </p:cBhvr>
                                      <p:to>
                                        <p:strVal val="visible"/>
                                      </p:to>
                                    </p:set>
                                    <p:animEffect transition="in" filter="fade">
                                      <p:cBhvr>
                                        <p:cTn id="140" dur="400"/>
                                        <p:tgtEl>
                                          <p:spTgt spid="132"/>
                                        </p:tgtEl>
                                      </p:cBhvr>
                                    </p:animEffect>
                                    <p:anim calcmode="lin" valueType="num">
                                      <p:cBhvr>
                                        <p:cTn id="141" dur="400" fill="hold"/>
                                        <p:tgtEl>
                                          <p:spTgt spid="132"/>
                                        </p:tgtEl>
                                        <p:attrNameLst>
                                          <p:attrName>ppt_x</p:attrName>
                                        </p:attrNameLst>
                                      </p:cBhvr>
                                      <p:tavLst>
                                        <p:tav tm="0">
                                          <p:val>
                                            <p:strVal val="#ppt_x"/>
                                          </p:val>
                                        </p:tav>
                                        <p:tav tm="100000">
                                          <p:val>
                                            <p:strVal val="#ppt_x"/>
                                          </p:val>
                                        </p:tav>
                                      </p:tavLst>
                                    </p:anim>
                                    <p:anim calcmode="lin" valueType="num">
                                      <p:cBhvr>
                                        <p:cTn id="142" dur="400" fill="hold"/>
                                        <p:tgtEl>
                                          <p:spTgt spid="132"/>
                                        </p:tgtEl>
                                        <p:attrNameLst>
                                          <p:attrName>ppt_y</p:attrName>
                                        </p:attrNameLst>
                                      </p:cBhvr>
                                      <p:tavLst>
                                        <p:tav tm="0">
                                          <p:val>
                                            <p:strVal val="#ppt_y+.1"/>
                                          </p:val>
                                        </p:tav>
                                        <p:tav tm="100000">
                                          <p:val>
                                            <p:strVal val="#ppt_y"/>
                                          </p:val>
                                        </p:tav>
                                      </p:tavLst>
                                    </p:anim>
                                  </p:childTnLst>
                                </p:cTn>
                              </p:par>
                            </p:childTnLst>
                          </p:cTn>
                        </p:par>
                        <p:par>
                          <p:cTn id="143" fill="hold">
                            <p:stCondLst>
                              <p:cond delay="8000"/>
                            </p:stCondLst>
                            <p:childTnLst>
                              <p:par>
                                <p:cTn id="144" presetID="16" presetClass="entr" presetSubtype="37" fill="hold" grpId="0" nodeType="afterEffect">
                                  <p:stCondLst>
                                    <p:cond delay="200"/>
                                  </p:stCondLst>
                                  <p:childTnLst>
                                    <p:set>
                                      <p:cBhvr>
                                        <p:cTn id="145" dur="1" fill="hold">
                                          <p:stCondLst>
                                            <p:cond delay="0"/>
                                          </p:stCondLst>
                                        </p:cTn>
                                        <p:tgtEl>
                                          <p:spTgt spid="171"/>
                                        </p:tgtEl>
                                        <p:attrNameLst>
                                          <p:attrName>style.visibility</p:attrName>
                                        </p:attrNameLst>
                                      </p:cBhvr>
                                      <p:to>
                                        <p:strVal val="visible"/>
                                      </p:to>
                                    </p:set>
                                    <p:animEffect transition="in" filter="barn(outVertical)">
                                      <p:cBhvr>
                                        <p:cTn id="146" dur="500"/>
                                        <p:tgtEl>
                                          <p:spTgt spid="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27" grpId="0" animBg="1"/>
      <p:bldP spid="28" grpId="0" animBg="1"/>
      <p:bldP spid="72" grpId="0" animBg="1"/>
      <p:bldP spid="17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smtClean="0">
                <a:solidFill>
                  <a:schemeClr val="tx1">
                    <a:lumMod val="50000"/>
                    <a:lumOff val="50000"/>
                  </a:schemeClr>
                </a:solidFill>
                <a:latin typeface="微软雅黑" panose="020B0503020204020204" pitchFamily="34" charset="-122"/>
                <a:ea typeface="微软雅黑" panose="020B0503020204020204" pitchFamily="34" charset="-122"/>
              </a:rPr>
              <a:t>团队介绍</a:t>
            </a:r>
            <a:endParaRPr lang="zh-CN" altLang="en-US" sz="28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0" y="699716"/>
            <a:ext cx="12192000" cy="0"/>
          </a:xfrm>
          <a:prstGeom prst="line">
            <a:avLst/>
          </a:prstGeom>
          <a:ln>
            <a:solidFill>
              <a:srgbClr val="159DCD"/>
            </a:solidFill>
            <a:prstDash val="solid"/>
          </a:ln>
        </p:spPr>
        <p:style>
          <a:lnRef idx="1">
            <a:schemeClr val="accent1"/>
          </a:lnRef>
          <a:fillRef idx="0">
            <a:schemeClr val="accent1"/>
          </a:fillRef>
          <a:effectRef idx="0">
            <a:schemeClr val="accent1"/>
          </a:effectRef>
          <a:fontRef idx="minor">
            <a:schemeClr val="tx1"/>
          </a:fontRef>
        </p:style>
      </p:cxnSp>
      <p:grpSp>
        <p:nvGrpSpPr>
          <p:cNvPr id="6" name="组合 11"/>
          <p:cNvGrpSpPr/>
          <p:nvPr/>
        </p:nvGrpSpPr>
        <p:grpSpPr bwMode="auto">
          <a:xfrm>
            <a:off x="1854716" y="302394"/>
            <a:ext cx="492125" cy="319088"/>
            <a:chOff x="3017520" y="601990"/>
            <a:chExt cx="491490" cy="414010"/>
          </a:xfrm>
        </p:grpSpPr>
        <p:sp>
          <p:nvSpPr>
            <p:cNvPr id="7" name="燕尾形 6"/>
            <p:cNvSpPr/>
            <p:nvPr/>
          </p:nvSpPr>
          <p:spPr>
            <a:xfrm>
              <a:off x="3017520" y="601990"/>
              <a:ext cx="198181" cy="414010"/>
            </a:xfrm>
            <a:prstGeom prst="chevron">
              <a:avLst/>
            </a:prstGeom>
            <a:solidFill>
              <a:srgbClr val="82D6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8" name="燕尾形 7"/>
            <p:cNvSpPr/>
            <p:nvPr/>
          </p:nvSpPr>
          <p:spPr>
            <a:xfrm>
              <a:off x="3164967" y="601990"/>
              <a:ext cx="196596" cy="414010"/>
            </a:xfrm>
            <a:prstGeom prst="chevron">
              <a:avLst/>
            </a:prstGeom>
            <a:solidFill>
              <a:srgbClr val="22BDD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9" name="燕尾形 8"/>
            <p:cNvSpPr/>
            <p:nvPr/>
          </p:nvSpPr>
          <p:spPr>
            <a:xfrm>
              <a:off x="3310828" y="601990"/>
              <a:ext cx="198182" cy="414010"/>
            </a:xfrm>
            <a:prstGeom prst="chevron">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
        <p:nvSpPr>
          <p:cNvPr id="10" name="矩形 9"/>
          <p:cNvSpPr/>
          <p:nvPr/>
        </p:nvSpPr>
        <p:spPr>
          <a:xfrm>
            <a:off x="7818438" y="593354"/>
            <a:ext cx="944562"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7" name="椭圆 36"/>
          <p:cNvSpPr/>
          <p:nvPr/>
        </p:nvSpPr>
        <p:spPr>
          <a:xfrm>
            <a:off x="1234325" y="1256158"/>
            <a:ext cx="1119029" cy="1119029"/>
          </a:xfrm>
          <a:prstGeom prst="ellipse">
            <a:avLst/>
          </a:prstGeom>
          <a:solidFill>
            <a:srgbClr val="159DCD"/>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8" name="TextBox 37"/>
          <p:cNvSpPr txBox="1"/>
          <p:nvPr/>
        </p:nvSpPr>
        <p:spPr>
          <a:xfrm>
            <a:off x="1296456" y="1548081"/>
            <a:ext cx="1005403" cy="584775"/>
          </a:xfrm>
          <a:prstGeom prst="rect">
            <a:avLst/>
          </a:prstGeom>
          <a:noFill/>
        </p:spPr>
        <p:txBody>
          <a:bodyPr wrap="non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青春</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39" name="椭圆 38"/>
          <p:cNvSpPr/>
          <p:nvPr/>
        </p:nvSpPr>
        <p:spPr>
          <a:xfrm>
            <a:off x="2481683" y="1268760"/>
            <a:ext cx="1119029" cy="1119029"/>
          </a:xfrm>
          <a:prstGeom prst="ellipse">
            <a:avLst/>
          </a:prstGeom>
          <a:solidFill>
            <a:srgbClr val="159DCD"/>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3" name="TextBox 42"/>
          <p:cNvSpPr txBox="1"/>
          <p:nvPr/>
        </p:nvSpPr>
        <p:spPr>
          <a:xfrm>
            <a:off x="2543814" y="1560683"/>
            <a:ext cx="1005403" cy="584775"/>
          </a:xfrm>
          <a:prstGeom prst="rect">
            <a:avLst/>
          </a:prstGeom>
          <a:noFill/>
        </p:spPr>
        <p:txBody>
          <a:bodyPr wrap="non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活力</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44" name="椭圆 43"/>
          <p:cNvSpPr/>
          <p:nvPr/>
        </p:nvSpPr>
        <p:spPr>
          <a:xfrm>
            <a:off x="3705819" y="1268760"/>
            <a:ext cx="1119029" cy="1119029"/>
          </a:xfrm>
          <a:prstGeom prst="ellipse">
            <a:avLst/>
          </a:prstGeom>
          <a:solidFill>
            <a:srgbClr val="159DCD"/>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5" name="TextBox 44"/>
          <p:cNvSpPr txBox="1"/>
          <p:nvPr/>
        </p:nvSpPr>
        <p:spPr>
          <a:xfrm>
            <a:off x="3767950" y="1560683"/>
            <a:ext cx="1005403" cy="584775"/>
          </a:xfrm>
          <a:prstGeom prst="rect">
            <a:avLst/>
          </a:prstGeom>
          <a:noFill/>
        </p:spPr>
        <p:txBody>
          <a:bodyPr wrap="non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专业</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46" name="椭圆 45"/>
          <p:cNvSpPr/>
          <p:nvPr/>
        </p:nvSpPr>
        <p:spPr>
          <a:xfrm>
            <a:off x="4929955" y="1268760"/>
            <a:ext cx="1119029" cy="1119029"/>
          </a:xfrm>
          <a:prstGeom prst="ellipse">
            <a:avLst/>
          </a:prstGeom>
          <a:solidFill>
            <a:srgbClr val="159DCD"/>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9" name="TextBox 48"/>
          <p:cNvSpPr txBox="1"/>
          <p:nvPr/>
        </p:nvSpPr>
        <p:spPr>
          <a:xfrm>
            <a:off x="4992086" y="1560683"/>
            <a:ext cx="1005403" cy="584775"/>
          </a:xfrm>
          <a:prstGeom prst="rect">
            <a:avLst/>
          </a:prstGeom>
          <a:noFill/>
        </p:spPr>
        <p:txBody>
          <a:bodyPr wrap="non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梦想</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66" name="TextBox 65"/>
          <p:cNvSpPr txBox="1"/>
          <p:nvPr/>
        </p:nvSpPr>
        <p:spPr>
          <a:xfrm>
            <a:off x="910629" y="2886035"/>
            <a:ext cx="5570403" cy="830997"/>
          </a:xfrm>
          <a:prstGeom prst="rect">
            <a:avLst/>
          </a:prstGeom>
          <a:noFill/>
        </p:spPr>
        <p:txBody>
          <a:bodyPr wrap="square"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您的内容打在这里，或者通过复您的文本后，在此框中选择粘贴并选择只保留文字，您的内容打在这里，或者通过复您的文本</a:t>
            </a: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后</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7" name="TextBox 66"/>
          <p:cNvSpPr txBox="1"/>
          <p:nvPr/>
        </p:nvSpPr>
        <p:spPr>
          <a:xfrm>
            <a:off x="910630" y="5190291"/>
            <a:ext cx="5498394" cy="830997"/>
          </a:xfrm>
          <a:prstGeom prst="rect">
            <a:avLst/>
          </a:prstGeom>
          <a:noFill/>
        </p:spPr>
        <p:txBody>
          <a:bodyPr wrap="square"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方正兰亭细黑_GBK_M" pitchFamily="2" charset="2"/>
              </a:rPr>
              <a:t>您的内容打在这里，或者通过复您的文本后，在此框中选择粘贴并选择只保留文字，您的内容打在这里，或者通过复您的文本后，在此框中选择粘贴并选择只保留</a:t>
            </a: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cs typeface="方正兰亭细黑_GBK_M" pitchFamily="2" charset="2"/>
              </a:rPr>
              <a:t>文字。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方正兰亭细黑_GBK_M" pitchFamily="2" charset="2"/>
            </a:endParaRPr>
          </a:p>
        </p:txBody>
      </p:sp>
      <p:sp>
        <p:nvSpPr>
          <p:cNvPr id="68" name="TextBox 67"/>
          <p:cNvSpPr txBox="1"/>
          <p:nvPr/>
        </p:nvSpPr>
        <p:spPr>
          <a:xfrm>
            <a:off x="910630" y="4038163"/>
            <a:ext cx="5498394" cy="1077218"/>
          </a:xfrm>
          <a:prstGeom prst="rect">
            <a:avLst/>
          </a:prstGeom>
          <a:noFill/>
        </p:spPr>
        <p:txBody>
          <a:bodyPr wrap="square" rtlCol="0">
            <a:spAutoFit/>
          </a:bodyPr>
          <a:lstStyle/>
          <a:p>
            <a:r>
              <a:rPr lang="zh-CN" altLang="en-US" sz="3200" b="1" dirty="0" smtClean="0">
                <a:solidFill>
                  <a:srgbClr val="159DCD"/>
                </a:solidFill>
                <a:latin typeface="微软雅黑" panose="020B0503020204020204" pitchFamily="34" charset="-122"/>
                <a:ea typeface="微软雅黑" panose="020B0503020204020204" pitchFamily="34" charset="-122"/>
              </a:rPr>
              <a:t>我们一起创作企业的辉煌，一起实现我们的理想奋斗。</a:t>
            </a:r>
            <a:endParaRPr lang="zh-CN" altLang="en-US" sz="3200" b="1" dirty="0">
              <a:solidFill>
                <a:srgbClr val="159DCD"/>
              </a:solidFill>
              <a:latin typeface="微软雅黑" panose="020B0503020204020204" pitchFamily="34" charset="-122"/>
              <a:ea typeface="微软雅黑" panose="020B0503020204020204" pitchFamily="34" charset="-122"/>
            </a:endParaRPr>
          </a:p>
        </p:txBody>
      </p:sp>
      <p:sp>
        <p:nvSpPr>
          <p:cNvPr id="69" name="Freeform 12"/>
          <p:cNvSpPr/>
          <p:nvPr/>
        </p:nvSpPr>
        <p:spPr bwMode="auto">
          <a:xfrm>
            <a:off x="720392" y="2573083"/>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159DCD"/>
          </a:solidFill>
          <a:ln>
            <a:noFill/>
          </a:ln>
        </p:spPr>
        <p:txBody>
          <a:bodyPr/>
          <a:lstStyle/>
          <a:p>
            <a:endParaRPr lang="zh-CN" altLang="en-US">
              <a:solidFill>
                <a:schemeClr val="tx1">
                  <a:lumMod val="50000"/>
                  <a:lumOff val="50000"/>
                </a:schemeClr>
              </a:solidFill>
            </a:endParaRPr>
          </a:p>
        </p:txBody>
      </p:sp>
      <p:sp>
        <p:nvSpPr>
          <p:cNvPr id="70" name="Freeform 12"/>
          <p:cNvSpPr/>
          <p:nvPr/>
        </p:nvSpPr>
        <p:spPr bwMode="auto">
          <a:xfrm flipH="1" flipV="1">
            <a:off x="6144705" y="5707087"/>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159DCD"/>
          </a:solidFill>
          <a:ln>
            <a:noFill/>
          </a:ln>
        </p:spPr>
        <p:txBody>
          <a:bodyPr/>
          <a:lstStyle/>
          <a:p>
            <a:endParaRPr lang="zh-CN" altLang="en-US">
              <a:solidFill>
                <a:schemeClr val="tx1">
                  <a:lumMod val="50000"/>
                  <a:lumOff val="50000"/>
                </a:schemeClr>
              </a:solidFill>
            </a:endParaRPr>
          </a:p>
        </p:txBody>
      </p:sp>
      <p:pic>
        <p:nvPicPr>
          <p:cNvPr id="26" name="Picture 6"/>
          <p:cNvPicPr>
            <a:picLocks noChangeAspect="1"/>
          </p:cNvPicPr>
          <p:nvPr/>
        </p:nvPicPr>
        <p:blipFill>
          <a:blip r:embed="rId1"/>
          <a:srcRect/>
          <a:stretch>
            <a:fillRect/>
          </a:stretch>
        </p:blipFill>
        <p:spPr bwMode="auto">
          <a:xfrm>
            <a:off x="6973966" y="1341562"/>
            <a:ext cx="5216447" cy="5518026"/>
          </a:xfrm>
          <a:prstGeom prst="rect">
            <a:avLst/>
          </a:prstGeom>
          <a:noFill/>
          <a:ln w="9525">
            <a:noFill/>
            <a:miter lim="800000"/>
            <a:headEnd/>
            <a:tailEnd/>
          </a:ln>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pageCurlDouble"/>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500"/>
                                            <p:tgtEl>
                                              <p:spTgt spid="10"/>
                                            </p:tgtEl>
                                          </p:cBhvr>
                                        </p:animEffect>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down)">
                                          <p:cBhvr>
                                            <p:cTn id="25" dur="500"/>
                                            <p:tgtEl>
                                              <p:spTgt spid="12"/>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down)">
                                          <p:cBhvr>
                                            <p:cTn id="28" dur="500"/>
                                            <p:tgtEl>
                                              <p:spTgt spid="13"/>
                                            </p:tgtEl>
                                          </p:cBhvr>
                                        </p:animEffect>
                                      </p:childTnLst>
                                    </p:cTn>
                                  </p:par>
                                  <p:par>
                                    <p:cTn id="29" presetID="2" presetClass="entr" presetSubtype="2" fill="hold" grpId="0" nodeType="withEffect">
                                      <p:stCondLst>
                                        <p:cond delay="1000"/>
                                      </p:stCondLst>
                                      <p:childTnLst>
                                        <p:set>
                                          <p:cBhvr>
                                            <p:cTn id="30" dur="1" fill="hold">
                                              <p:stCondLst>
                                                <p:cond delay="0"/>
                                              </p:stCondLst>
                                            </p:cTn>
                                            <p:tgtEl>
                                              <p:spTgt spid="37"/>
                                            </p:tgtEl>
                                            <p:attrNameLst>
                                              <p:attrName>style.visibility</p:attrName>
                                            </p:attrNameLst>
                                          </p:cBhvr>
                                          <p:to>
                                            <p:strVal val="visible"/>
                                          </p:to>
                                        </p:set>
                                        <p:anim calcmode="lin" valueType="num">
                                          <p:cBhvr additive="base">
                                            <p:cTn id="31" dur="500" fill="hold"/>
                                            <p:tgtEl>
                                              <p:spTgt spid="37"/>
                                            </p:tgtEl>
                                            <p:attrNameLst>
                                              <p:attrName>ppt_x</p:attrName>
                                            </p:attrNameLst>
                                          </p:cBhvr>
                                          <p:tavLst>
                                            <p:tav tm="0">
                                              <p:val>
                                                <p:strVal val="1+#ppt_w/2"/>
                                              </p:val>
                                            </p:tav>
                                            <p:tav tm="100000">
                                              <p:val>
                                                <p:strVal val="#ppt_x"/>
                                              </p:val>
                                            </p:tav>
                                          </p:tavLst>
                                        </p:anim>
                                        <p:anim calcmode="lin" valueType="num">
                                          <p:cBhvr additive="base">
                                            <p:cTn id="32" dur="500" fill="hold"/>
                                            <p:tgtEl>
                                              <p:spTgt spid="37"/>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1000"/>
                                      </p:stCondLst>
                                      <p:childTnLst>
                                        <p:set>
                                          <p:cBhvr>
                                            <p:cTn id="34" dur="1" fill="hold">
                                              <p:stCondLst>
                                                <p:cond delay="0"/>
                                              </p:stCondLst>
                                            </p:cTn>
                                            <p:tgtEl>
                                              <p:spTgt spid="38"/>
                                            </p:tgtEl>
                                            <p:attrNameLst>
                                              <p:attrName>style.visibility</p:attrName>
                                            </p:attrNameLst>
                                          </p:cBhvr>
                                          <p:to>
                                            <p:strVal val="visible"/>
                                          </p:to>
                                        </p:set>
                                        <p:anim calcmode="lin" valueType="num">
                                          <p:cBhvr additive="base">
                                            <p:cTn id="35" dur="500" fill="hold"/>
                                            <p:tgtEl>
                                              <p:spTgt spid="38"/>
                                            </p:tgtEl>
                                            <p:attrNameLst>
                                              <p:attrName>ppt_x</p:attrName>
                                            </p:attrNameLst>
                                          </p:cBhvr>
                                          <p:tavLst>
                                            <p:tav tm="0">
                                              <p:val>
                                                <p:strVal val="1+#ppt_w/2"/>
                                              </p:val>
                                            </p:tav>
                                            <p:tav tm="100000">
                                              <p:val>
                                                <p:strVal val="#ppt_x"/>
                                              </p:val>
                                            </p:tav>
                                          </p:tavLst>
                                        </p:anim>
                                        <p:anim calcmode="lin" valueType="num">
                                          <p:cBhvr additive="base">
                                            <p:cTn id="36" dur="500" fill="hold"/>
                                            <p:tgtEl>
                                              <p:spTgt spid="38"/>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1000"/>
                                      </p:stCondLst>
                                      <p:childTnLst>
                                        <p:set>
                                          <p:cBhvr>
                                            <p:cTn id="38" dur="1" fill="hold">
                                              <p:stCondLst>
                                                <p:cond delay="0"/>
                                              </p:stCondLst>
                                            </p:cTn>
                                            <p:tgtEl>
                                              <p:spTgt spid="39"/>
                                            </p:tgtEl>
                                            <p:attrNameLst>
                                              <p:attrName>style.visibility</p:attrName>
                                            </p:attrNameLst>
                                          </p:cBhvr>
                                          <p:to>
                                            <p:strVal val="visible"/>
                                          </p:to>
                                        </p:set>
                                        <p:anim calcmode="lin" valueType="num">
                                          <p:cBhvr additive="base">
                                            <p:cTn id="39" dur="500" fill="hold"/>
                                            <p:tgtEl>
                                              <p:spTgt spid="39"/>
                                            </p:tgtEl>
                                            <p:attrNameLst>
                                              <p:attrName>ppt_x</p:attrName>
                                            </p:attrNameLst>
                                          </p:cBhvr>
                                          <p:tavLst>
                                            <p:tav tm="0">
                                              <p:val>
                                                <p:strVal val="1+#ppt_w/2"/>
                                              </p:val>
                                            </p:tav>
                                            <p:tav tm="100000">
                                              <p:val>
                                                <p:strVal val="#ppt_x"/>
                                              </p:val>
                                            </p:tav>
                                          </p:tavLst>
                                        </p:anim>
                                        <p:anim calcmode="lin" valueType="num">
                                          <p:cBhvr additive="base">
                                            <p:cTn id="40" dur="500" fill="hold"/>
                                            <p:tgtEl>
                                              <p:spTgt spid="39"/>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1000"/>
                                      </p:stCondLst>
                                      <p:childTnLst>
                                        <p:set>
                                          <p:cBhvr>
                                            <p:cTn id="42" dur="1" fill="hold">
                                              <p:stCondLst>
                                                <p:cond delay="0"/>
                                              </p:stCondLst>
                                            </p:cTn>
                                            <p:tgtEl>
                                              <p:spTgt spid="43"/>
                                            </p:tgtEl>
                                            <p:attrNameLst>
                                              <p:attrName>style.visibility</p:attrName>
                                            </p:attrNameLst>
                                          </p:cBhvr>
                                          <p:to>
                                            <p:strVal val="visible"/>
                                          </p:to>
                                        </p:set>
                                        <p:anim calcmode="lin" valueType="num">
                                          <p:cBhvr additive="base">
                                            <p:cTn id="43" dur="500" fill="hold"/>
                                            <p:tgtEl>
                                              <p:spTgt spid="43"/>
                                            </p:tgtEl>
                                            <p:attrNameLst>
                                              <p:attrName>ppt_x</p:attrName>
                                            </p:attrNameLst>
                                          </p:cBhvr>
                                          <p:tavLst>
                                            <p:tav tm="0">
                                              <p:val>
                                                <p:strVal val="1+#ppt_w/2"/>
                                              </p:val>
                                            </p:tav>
                                            <p:tav tm="100000">
                                              <p:val>
                                                <p:strVal val="#ppt_x"/>
                                              </p:val>
                                            </p:tav>
                                          </p:tavLst>
                                        </p:anim>
                                        <p:anim calcmode="lin" valueType="num">
                                          <p:cBhvr additive="base">
                                            <p:cTn id="44" dur="500" fill="hold"/>
                                            <p:tgtEl>
                                              <p:spTgt spid="43"/>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1000"/>
                                      </p:stCondLst>
                                      <p:childTnLst>
                                        <p:set>
                                          <p:cBhvr>
                                            <p:cTn id="46" dur="1" fill="hold">
                                              <p:stCondLst>
                                                <p:cond delay="0"/>
                                              </p:stCondLst>
                                            </p:cTn>
                                            <p:tgtEl>
                                              <p:spTgt spid="44"/>
                                            </p:tgtEl>
                                            <p:attrNameLst>
                                              <p:attrName>style.visibility</p:attrName>
                                            </p:attrNameLst>
                                          </p:cBhvr>
                                          <p:to>
                                            <p:strVal val="visible"/>
                                          </p:to>
                                        </p:set>
                                        <p:anim calcmode="lin" valueType="num">
                                          <p:cBhvr additive="base">
                                            <p:cTn id="47" dur="500" fill="hold"/>
                                            <p:tgtEl>
                                              <p:spTgt spid="44"/>
                                            </p:tgtEl>
                                            <p:attrNameLst>
                                              <p:attrName>ppt_x</p:attrName>
                                            </p:attrNameLst>
                                          </p:cBhvr>
                                          <p:tavLst>
                                            <p:tav tm="0">
                                              <p:val>
                                                <p:strVal val="1+#ppt_w/2"/>
                                              </p:val>
                                            </p:tav>
                                            <p:tav tm="100000">
                                              <p:val>
                                                <p:strVal val="#ppt_x"/>
                                              </p:val>
                                            </p:tav>
                                          </p:tavLst>
                                        </p:anim>
                                        <p:anim calcmode="lin" valueType="num">
                                          <p:cBhvr additive="base">
                                            <p:cTn id="48" dur="500" fill="hold"/>
                                            <p:tgtEl>
                                              <p:spTgt spid="44"/>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1000"/>
                                      </p:stCondLst>
                                      <p:childTnLst>
                                        <p:set>
                                          <p:cBhvr>
                                            <p:cTn id="50" dur="1" fill="hold">
                                              <p:stCondLst>
                                                <p:cond delay="0"/>
                                              </p:stCondLst>
                                            </p:cTn>
                                            <p:tgtEl>
                                              <p:spTgt spid="45"/>
                                            </p:tgtEl>
                                            <p:attrNameLst>
                                              <p:attrName>style.visibility</p:attrName>
                                            </p:attrNameLst>
                                          </p:cBhvr>
                                          <p:to>
                                            <p:strVal val="visible"/>
                                          </p:to>
                                        </p:set>
                                        <p:anim calcmode="lin" valueType="num">
                                          <p:cBhvr additive="base">
                                            <p:cTn id="51" dur="500" fill="hold"/>
                                            <p:tgtEl>
                                              <p:spTgt spid="45"/>
                                            </p:tgtEl>
                                            <p:attrNameLst>
                                              <p:attrName>ppt_x</p:attrName>
                                            </p:attrNameLst>
                                          </p:cBhvr>
                                          <p:tavLst>
                                            <p:tav tm="0">
                                              <p:val>
                                                <p:strVal val="1+#ppt_w/2"/>
                                              </p:val>
                                            </p:tav>
                                            <p:tav tm="100000">
                                              <p:val>
                                                <p:strVal val="#ppt_x"/>
                                              </p:val>
                                            </p:tav>
                                          </p:tavLst>
                                        </p:anim>
                                        <p:anim calcmode="lin" valueType="num">
                                          <p:cBhvr additive="base">
                                            <p:cTn id="52" dur="500" fill="hold"/>
                                            <p:tgtEl>
                                              <p:spTgt spid="45"/>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1000"/>
                                      </p:stCondLst>
                                      <p:childTnLst>
                                        <p:set>
                                          <p:cBhvr>
                                            <p:cTn id="54" dur="1" fill="hold">
                                              <p:stCondLst>
                                                <p:cond delay="0"/>
                                              </p:stCondLst>
                                            </p:cTn>
                                            <p:tgtEl>
                                              <p:spTgt spid="46"/>
                                            </p:tgtEl>
                                            <p:attrNameLst>
                                              <p:attrName>style.visibility</p:attrName>
                                            </p:attrNameLst>
                                          </p:cBhvr>
                                          <p:to>
                                            <p:strVal val="visible"/>
                                          </p:to>
                                        </p:set>
                                        <p:anim calcmode="lin" valueType="num">
                                          <p:cBhvr additive="base">
                                            <p:cTn id="55" dur="500" fill="hold"/>
                                            <p:tgtEl>
                                              <p:spTgt spid="46"/>
                                            </p:tgtEl>
                                            <p:attrNameLst>
                                              <p:attrName>ppt_x</p:attrName>
                                            </p:attrNameLst>
                                          </p:cBhvr>
                                          <p:tavLst>
                                            <p:tav tm="0">
                                              <p:val>
                                                <p:strVal val="1+#ppt_w/2"/>
                                              </p:val>
                                            </p:tav>
                                            <p:tav tm="100000">
                                              <p:val>
                                                <p:strVal val="#ppt_x"/>
                                              </p:val>
                                            </p:tav>
                                          </p:tavLst>
                                        </p:anim>
                                        <p:anim calcmode="lin" valueType="num">
                                          <p:cBhvr additive="base">
                                            <p:cTn id="56" dur="500" fill="hold"/>
                                            <p:tgtEl>
                                              <p:spTgt spid="46"/>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1000"/>
                                      </p:stCondLst>
                                      <p:childTnLst>
                                        <p:set>
                                          <p:cBhvr>
                                            <p:cTn id="58" dur="1" fill="hold">
                                              <p:stCondLst>
                                                <p:cond delay="0"/>
                                              </p:stCondLst>
                                            </p:cTn>
                                            <p:tgtEl>
                                              <p:spTgt spid="49"/>
                                            </p:tgtEl>
                                            <p:attrNameLst>
                                              <p:attrName>style.visibility</p:attrName>
                                            </p:attrNameLst>
                                          </p:cBhvr>
                                          <p:to>
                                            <p:strVal val="visible"/>
                                          </p:to>
                                        </p:set>
                                        <p:anim calcmode="lin" valueType="num">
                                          <p:cBhvr additive="base">
                                            <p:cTn id="59" dur="500" fill="hold"/>
                                            <p:tgtEl>
                                              <p:spTgt spid="49"/>
                                            </p:tgtEl>
                                            <p:attrNameLst>
                                              <p:attrName>ppt_x</p:attrName>
                                            </p:attrNameLst>
                                          </p:cBhvr>
                                          <p:tavLst>
                                            <p:tav tm="0">
                                              <p:val>
                                                <p:strVal val="1+#ppt_w/2"/>
                                              </p:val>
                                            </p:tav>
                                            <p:tav tm="100000">
                                              <p:val>
                                                <p:strVal val="#ppt_x"/>
                                              </p:val>
                                            </p:tav>
                                          </p:tavLst>
                                        </p:anim>
                                        <p:anim calcmode="lin" valueType="num">
                                          <p:cBhvr additive="base">
                                            <p:cTn id="60" dur="500" fill="hold"/>
                                            <p:tgtEl>
                                              <p:spTgt spid="49"/>
                                            </p:tgtEl>
                                            <p:attrNameLst>
                                              <p:attrName>ppt_y</p:attrName>
                                            </p:attrNameLst>
                                          </p:cBhvr>
                                          <p:tavLst>
                                            <p:tav tm="0">
                                              <p:val>
                                                <p:strVal val="#ppt_y"/>
                                              </p:val>
                                            </p:tav>
                                            <p:tav tm="100000">
                                              <p:val>
                                                <p:strVal val="#ppt_y"/>
                                              </p:val>
                                            </p:tav>
                                          </p:tavLst>
                                        </p:anim>
                                      </p:childTnLst>
                                    </p:cTn>
                                  </p:par>
                                </p:childTnLst>
                              </p:cTn>
                            </p:par>
                            <p:par>
                              <p:cTn id="61" fill="hold">
                                <p:stCondLst>
                                  <p:cond delay="2000"/>
                                </p:stCondLst>
                                <p:childTnLst>
                                  <p:par>
                                    <p:cTn id="62" presetID="1" presetClass="entr" presetSubtype="0" fill="hold" grpId="0" nodeType="afterEffect">
                                      <p:stCondLst>
                                        <p:cond delay="0"/>
                                      </p:stCondLst>
                                      <p:childTnLst>
                                        <p:set>
                                          <p:cBhvr>
                                            <p:cTn id="63" dur="1" fill="hold">
                                              <p:stCondLst>
                                                <p:cond delay="0"/>
                                              </p:stCondLst>
                                            </p:cTn>
                                            <p:tgtEl>
                                              <p:spTgt spid="69"/>
                                            </p:tgtEl>
                                            <p:attrNameLst>
                                              <p:attrName>style.visibility</p:attrName>
                                            </p:attrNameLst>
                                          </p:cBhvr>
                                          <p:to>
                                            <p:strVal val="visible"/>
                                          </p:to>
                                        </p:set>
                                      </p:childTnLst>
                                    </p:cTn>
                                  </p:par>
                                  <p:par>
                                    <p:cTn id="64" presetID="35" presetClass="path" presetSubtype="0" accel="50000" decel="50000" fill="hold" grpId="1" nodeType="withEffect">
                                      <p:stCondLst>
                                        <p:cond delay="0"/>
                                      </p:stCondLst>
                                      <p:childTnLst>
                                        <p:animMotion origin="layout" path="M -3.56836E-6 -3.7037E-7 L 0.36686 0.15278 " pathEditMode="relative" rAng="0" ptsTypes="AA">
                                          <p:cBhvr>
                                            <p:cTn id="65" dur="500" spd="-99900" fill="hold"/>
                                            <p:tgtEl>
                                              <p:spTgt spid="69"/>
                                            </p:tgtEl>
                                            <p:attrNameLst>
                                              <p:attrName>ppt_x</p:attrName>
                                              <p:attrName>ppt_y</p:attrName>
                                            </p:attrNameLst>
                                          </p:cBhvr>
                                          <p:rCtr x="18343" y="7639"/>
                                        </p:animMotion>
                                      </p:childTnLst>
                                    </p:cTn>
                                  </p:par>
                                  <p:par>
                                    <p:cTn id="66" presetID="1" presetClass="entr" presetSubtype="0" fill="hold" grpId="0" nodeType="withEffect">
                                      <p:stCondLst>
                                        <p:cond delay="0"/>
                                      </p:stCondLst>
                                      <p:childTnLst>
                                        <p:set>
                                          <p:cBhvr>
                                            <p:cTn id="67" dur="1" fill="hold">
                                              <p:stCondLst>
                                                <p:cond delay="0"/>
                                              </p:stCondLst>
                                            </p:cTn>
                                            <p:tgtEl>
                                              <p:spTgt spid="70"/>
                                            </p:tgtEl>
                                            <p:attrNameLst>
                                              <p:attrName>style.visibility</p:attrName>
                                            </p:attrNameLst>
                                          </p:cBhvr>
                                          <p:to>
                                            <p:strVal val="visible"/>
                                          </p:to>
                                        </p:set>
                                      </p:childTnLst>
                                    </p:cTn>
                                  </p:par>
                                  <p:par>
                                    <p:cTn id="68" presetID="35" presetClass="path" presetSubtype="0" accel="50000" decel="50000" fill="hold" grpId="1" nodeType="withEffect">
                                      <p:stCondLst>
                                        <p:cond delay="0"/>
                                      </p:stCondLst>
                                      <p:childTnLst>
                                        <p:animMotion origin="layout" path="M 7.85742E-7 -3.33333E-6 L -0.39495 -0.11018 " pathEditMode="relative" rAng="0" ptsTypes="AA">
                                          <p:cBhvr>
                                            <p:cTn id="69" dur="500" spd="-99900" fill="hold"/>
                                            <p:tgtEl>
                                              <p:spTgt spid="70"/>
                                            </p:tgtEl>
                                            <p:attrNameLst>
                                              <p:attrName>ppt_x</p:attrName>
                                              <p:attrName>ppt_y</p:attrName>
                                            </p:attrNameLst>
                                          </p:cBhvr>
                                          <p:rCtr x="-19748" y="-5509"/>
                                        </p:animMotion>
                                      </p:childTnLst>
                                    </p:cTn>
                                  </p:par>
                                </p:childTnLst>
                              </p:cTn>
                            </p:par>
                            <p:par>
                              <p:cTn id="70" fill="hold">
                                <p:stCondLst>
                                  <p:cond delay="2000"/>
                                </p:stCondLst>
                                <p:childTnLst>
                                  <p:par>
                                    <p:cTn id="71" presetID="18" presetClass="entr" presetSubtype="3" fill="hold" grpId="0" nodeType="afterEffect">
                                      <p:stCondLst>
                                        <p:cond delay="0"/>
                                      </p:stCondLst>
                                      <p:childTnLst>
                                        <p:set>
                                          <p:cBhvr>
                                            <p:cTn id="72" dur="1" fill="hold">
                                              <p:stCondLst>
                                                <p:cond delay="0"/>
                                              </p:stCondLst>
                                            </p:cTn>
                                            <p:tgtEl>
                                              <p:spTgt spid="67"/>
                                            </p:tgtEl>
                                            <p:attrNameLst>
                                              <p:attrName>style.visibility</p:attrName>
                                            </p:attrNameLst>
                                          </p:cBhvr>
                                          <p:to>
                                            <p:strVal val="visible"/>
                                          </p:to>
                                        </p:set>
                                        <p:animEffect transition="in" filter="strips(upRight)">
                                          <p:cBhvr>
                                            <p:cTn id="73" dur="500"/>
                                            <p:tgtEl>
                                              <p:spTgt spid="67"/>
                                            </p:tgtEl>
                                          </p:cBhvr>
                                        </p:animEffect>
                                      </p:childTnLst>
                                    </p:cTn>
                                  </p:par>
                                  <p:par>
                                    <p:cTn id="74" presetID="18" presetClass="entr" presetSubtype="3" fill="hold" grpId="0" nodeType="withEffect">
                                      <p:stCondLst>
                                        <p:cond delay="0"/>
                                      </p:stCondLst>
                                      <p:childTnLst>
                                        <p:set>
                                          <p:cBhvr>
                                            <p:cTn id="75" dur="1" fill="hold">
                                              <p:stCondLst>
                                                <p:cond delay="0"/>
                                              </p:stCondLst>
                                            </p:cTn>
                                            <p:tgtEl>
                                              <p:spTgt spid="66"/>
                                            </p:tgtEl>
                                            <p:attrNameLst>
                                              <p:attrName>style.visibility</p:attrName>
                                            </p:attrNameLst>
                                          </p:cBhvr>
                                          <p:to>
                                            <p:strVal val="visible"/>
                                          </p:to>
                                        </p:set>
                                        <p:animEffect transition="in" filter="strips(upRight)">
                                          <p:cBhvr>
                                            <p:cTn id="76" dur="500"/>
                                            <p:tgtEl>
                                              <p:spTgt spid="66"/>
                                            </p:tgtEl>
                                          </p:cBhvr>
                                        </p:animEffect>
                                      </p:childTnLst>
                                    </p:cTn>
                                  </p:par>
                                </p:childTnLst>
                              </p:cTn>
                            </p:par>
                            <p:par>
                              <p:cTn id="77" fill="hold">
                                <p:stCondLst>
                                  <p:cond delay="2500"/>
                                </p:stCondLst>
                                <p:childTnLst>
                                  <p:par>
                                    <p:cTn id="78" presetID="2" presetClass="entr" presetSubtype="8" fill="hold" grpId="0" nodeType="afterEffect" p14:presetBounceEnd="44000">
                                      <p:stCondLst>
                                        <p:cond delay="0"/>
                                      </p:stCondLst>
                                      <p:childTnLst>
                                        <p:set>
                                          <p:cBhvr>
                                            <p:cTn id="79" dur="1" fill="hold">
                                              <p:stCondLst>
                                                <p:cond delay="0"/>
                                              </p:stCondLst>
                                            </p:cTn>
                                            <p:tgtEl>
                                              <p:spTgt spid="68"/>
                                            </p:tgtEl>
                                            <p:attrNameLst>
                                              <p:attrName>style.visibility</p:attrName>
                                            </p:attrNameLst>
                                          </p:cBhvr>
                                          <p:to>
                                            <p:strVal val="visible"/>
                                          </p:to>
                                        </p:set>
                                        <p:anim calcmode="lin" valueType="num" p14:bounceEnd="44000">
                                          <p:cBhvr additive="base">
                                            <p:cTn id="80" dur="500" fill="hold"/>
                                            <p:tgtEl>
                                              <p:spTgt spid="68"/>
                                            </p:tgtEl>
                                            <p:attrNameLst>
                                              <p:attrName>ppt_x</p:attrName>
                                            </p:attrNameLst>
                                          </p:cBhvr>
                                          <p:tavLst>
                                            <p:tav tm="0">
                                              <p:val>
                                                <p:strVal val="0-#ppt_w/2"/>
                                              </p:val>
                                            </p:tav>
                                            <p:tav tm="100000">
                                              <p:val>
                                                <p:strVal val="#ppt_x"/>
                                              </p:val>
                                            </p:tav>
                                          </p:tavLst>
                                        </p:anim>
                                        <p:anim calcmode="lin" valueType="num" p14:bounceEnd="44000">
                                          <p:cBhvr additive="base">
                                            <p:cTn id="81" dur="500" fill="hold"/>
                                            <p:tgtEl>
                                              <p:spTgt spid="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37" grpId="0" animBg="1"/>
          <p:bldP spid="38" grpId="0"/>
          <p:bldP spid="39" grpId="0" animBg="1"/>
          <p:bldP spid="43" grpId="0"/>
          <p:bldP spid="44" grpId="0" animBg="1"/>
          <p:bldP spid="45" grpId="0"/>
          <p:bldP spid="46" grpId="0" animBg="1"/>
          <p:bldP spid="49" grpId="0"/>
          <p:bldP spid="66" grpId="0"/>
          <p:bldP spid="67" grpId="0"/>
          <p:bldP spid="68" grpId="0"/>
          <p:bldP spid="69" grpId="0" animBg="1"/>
          <p:bldP spid="69" grpId="1" animBg="1"/>
          <p:bldP spid="70" grpId="0" animBg="1"/>
          <p:bldP spid="70" grpId="1"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500"/>
                                            <p:tgtEl>
                                              <p:spTgt spid="10"/>
                                            </p:tgtEl>
                                          </p:cBhvr>
                                        </p:animEffect>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down)">
                                          <p:cBhvr>
                                            <p:cTn id="25" dur="500"/>
                                            <p:tgtEl>
                                              <p:spTgt spid="12"/>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down)">
                                          <p:cBhvr>
                                            <p:cTn id="28" dur="500"/>
                                            <p:tgtEl>
                                              <p:spTgt spid="13"/>
                                            </p:tgtEl>
                                          </p:cBhvr>
                                        </p:animEffect>
                                      </p:childTnLst>
                                    </p:cTn>
                                  </p:par>
                                  <p:par>
                                    <p:cTn id="29" presetID="2" presetClass="entr" presetSubtype="2" fill="hold" grpId="0" nodeType="withEffect">
                                      <p:stCondLst>
                                        <p:cond delay="1000"/>
                                      </p:stCondLst>
                                      <p:childTnLst>
                                        <p:set>
                                          <p:cBhvr>
                                            <p:cTn id="30" dur="1" fill="hold">
                                              <p:stCondLst>
                                                <p:cond delay="0"/>
                                              </p:stCondLst>
                                            </p:cTn>
                                            <p:tgtEl>
                                              <p:spTgt spid="37"/>
                                            </p:tgtEl>
                                            <p:attrNameLst>
                                              <p:attrName>style.visibility</p:attrName>
                                            </p:attrNameLst>
                                          </p:cBhvr>
                                          <p:to>
                                            <p:strVal val="visible"/>
                                          </p:to>
                                        </p:set>
                                        <p:anim calcmode="lin" valueType="num">
                                          <p:cBhvr additive="base">
                                            <p:cTn id="31" dur="500" fill="hold"/>
                                            <p:tgtEl>
                                              <p:spTgt spid="37"/>
                                            </p:tgtEl>
                                            <p:attrNameLst>
                                              <p:attrName>ppt_x</p:attrName>
                                            </p:attrNameLst>
                                          </p:cBhvr>
                                          <p:tavLst>
                                            <p:tav tm="0">
                                              <p:val>
                                                <p:strVal val="1+#ppt_w/2"/>
                                              </p:val>
                                            </p:tav>
                                            <p:tav tm="100000">
                                              <p:val>
                                                <p:strVal val="#ppt_x"/>
                                              </p:val>
                                            </p:tav>
                                          </p:tavLst>
                                        </p:anim>
                                        <p:anim calcmode="lin" valueType="num">
                                          <p:cBhvr additive="base">
                                            <p:cTn id="32" dur="500" fill="hold"/>
                                            <p:tgtEl>
                                              <p:spTgt spid="37"/>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1000"/>
                                      </p:stCondLst>
                                      <p:childTnLst>
                                        <p:set>
                                          <p:cBhvr>
                                            <p:cTn id="34" dur="1" fill="hold">
                                              <p:stCondLst>
                                                <p:cond delay="0"/>
                                              </p:stCondLst>
                                            </p:cTn>
                                            <p:tgtEl>
                                              <p:spTgt spid="38"/>
                                            </p:tgtEl>
                                            <p:attrNameLst>
                                              <p:attrName>style.visibility</p:attrName>
                                            </p:attrNameLst>
                                          </p:cBhvr>
                                          <p:to>
                                            <p:strVal val="visible"/>
                                          </p:to>
                                        </p:set>
                                        <p:anim calcmode="lin" valueType="num">
                                          <p:cBhvr additive="base">
                                            <p:cTn id="35" dur="500" fill="hold"/>
                                            <p:tgtEl>
                                              <p:spTgt spid="38"/>
                                            </p:tgtEl>
                                            <p:attrNameLst>
                                              <p:attrName>ppt_x</p:attrName>
                                            </p:attrNameLst>
                                          </p:cBhvr>
                                          <p:tavLst>
                                            <p:tav tm="0">
                                              <p:val>
                                                <p:strVal val="1+#ppt_w/2"/>
                                              </p:val>
                                            </p:tav>
                                            <p:tav tm="100000">
                                              <p:val>
                                                <p:strVal val="#ppt_x"/>
                                              </p:val>
                                            </p:tav>
                                          </p:tavLst>
                                        </p:anim>
                                        <p:anim calcmode="lin" valueType="num">
                                          <p:cBhvr additive="base">
                                            <p:cTn id="36" dur="500" fill="hold"/>
                                            <p:tgtEl>
                                              <p:spTgt spid="38"/>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1000"/>
                                      </p:stCondLst>
                                      <p:childTnLst>
                                        <p:set>
                                          <p:cBhvr>
                                            <p:cTn id="38" dur="1" fill="hold">
                                              <p:stCondLst>
                                                <p:cond delay="0"/>
                                              </p:stCondLst>
                                            </p:cTn>
                                            <p:tgtEl>
                                              <p:spTgt spid="39"/>
                                            </p:tgtEl>
                                            <p:attrNameLst>
                                              <p:attrName>style.visibility</p:attrName>
                                            </p:attrNameLst>
                                          </p:cBhvr>
                                          <p:to>
                                            <p:strVal val="visible"/>
                                          </p:to>
                                        </p:set>
                                        <p:anim calcmode="lin" valueType="num">
                                          <p:cBhvr additive="base">
                                            <p:cTn id="39" dur="500" fill="hold"/>
                                            <p:tgtEl>
                                              <p:spTgt spid="39"/>
                                            </p:tgtEl>
                                            <p:attrNameLst>
                                              <p:attrName>ppt_x</p:attrName>
                                            </p:attrNameLst>
                                          </p:cBhvr>
                                          <p:tavLst>
                                            <p:tav tm="0">
                                              <p:val>
                                                <p:strVal val="1+#ppt_w/2"/>
                                              </p:val>
                                            </p:tav>
                                            <p:tav tm="100000">
                                              <p:val>
                                                <p:strVal val="#ppt_x"/>
                                              </p:val>
                                            </p:tav>
                                          </p:tavLst>
                                        </p:anim>
                                        <p:anim calcmode="lin" valueType="num">
                                          <p:cBhvr additive="base">
                                            <p:cTn id="40" dur="500" fill="hold"/>
                                            <p:tgtEl>
                                              <p:spTgt spid="39"/>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1000"/>
                                      </p:stCondLst>
                                      <p:childTnLst>
                                        <p:set>
                                          <p:cBhvr>
                                            <p:cTn id="42" dur="1" fill="hold">
                                              <p:stCondLst>
                                                <p:cond delay="0"/>
                                              </p:stCondLst>
                                            </p:cTn>
                                            <p:tgtEl>
                                              <p:spTgt spid="43"/>
                                            </p:tgtEl>
                                            <p:attrNameLst>
                                              <p:attrName>style.visibility</p:attrName>
                                            </p:attrNameLst>
                                          </p:cBhvr>
                                          <p:to>
                                            <p:strVal val="visible"/>
                                          </p:to>
                                        </p:set>
                                        <p:anim calcmode="lin" valueType="num">
                                          <p:cBhvr additive="base">
                                            <p:cTn id="43" dur="500" fill="hold"/>
                                            <p:tgtEl>
                                              <p:spTgt spid="43"/>
                                            </p:tgtEl>
                                            <p:attrNameLst>
                                              <p:attrName>ppt_x</p:attrName>
                                            </p:attrNameLst>
                                          </p:cBhvr>
                                          <p:tavLst>
                                            <p:tav tm="0">
                                              <p:val>
                                                <p:strVal val="1+#ppt_w/2"/>
                                              </p:val>
                                            </p:tav>
                                            <p:tav tm="100000">
                                              <p:val>
                                                <p:strVal val="#ppt_x"/>
                                              </p:val>
                                            </p:tav>
                                          </p:tavLst>
                                        </p:anim>
                                        <p:anim calcmode="lin" valueType="num">
                                          <p:cBhvr additive="base">
                                            <p:cTn id="44" dur="500" fill="hold"/>
                                            <p:tgtEl>
                                              <p:spTgt spid="43"/>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1000"/>
                                      </p:stCondLst>
                                      <p:childTnLst>
                                        <p:set>
                                          <p:cBhvr>
                                            <p:cTn id="46" dur="1" fill="hold">
                                              <p:stCondLst>
                                                <p:cond delay="0"/>
                                              </p:stCondLst>
                                            </p:cTn>
                                            <p:tgtEl>
                                              <p:spTgt spid="44"/>
                                            </p:tgtEl>
                                            <p:attrNameLst>
                                              <p:attrName>style.visibility</p:attrName>
                                            </p:attrNameLst>
                                          </p:cBhvr>
                                          <p:to>
                                            <p:strVal val="visible"/>
                                          </p:to>
                                        </p:set>
                                        <p:anim calcmode="lin" valueType="num">
                                          <p:cBhvr additive="base">
                                            <p:cTn id="47" dur="500" fill="hold"/>
                                            <p:tgtEl>
                                              <p:spTgt spid="44"/>
                                            </p:tgtEl>
                                            <p:attrNameLst>
                                              <p:attrName>ppt_x</p:attrName>
                                            </p:attrNameLst>
                                          </p:cBhvr>
                                          <p:tavLst>
                                            <p:tav tm="0">
                                              <p:val>
                                                <p:strVal val="1+#ppt_w/2"/>
                                              </p:val>
                                            </p:tav>
                                            <p:tav tm="100000">
                                              <p:val>
                                                <p:strVal val="#ppt_x"/>
                                              </p:val>
                                            </p:tav>
                                          </p:tavLst>
                                        </p:anim>
                                        <p:anim calcmode="lin" valueType="num">
                                          <p:cBhvr additive="base">
                                            <p:cTn id="48" dur="500" fill="hold"/>
                                            <p:tgtEl>
                                              <p:spTgt spid="44"/>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1000"/>
                                      </p:stCondLst>
                                      <p:childTnLst>
                                        <p:set>
                                          <p:cBhvr>
                                            <p:cTn id="50" dur="1" fill="hold">
                                              <p:stCondLst>
                                                <p:cond delay="0"/>
                                              </p:stCondLst>
                                            </p:cTn>
                                            <p:tgtEl>
                                              <p:spTgt spid="45"/>
                                            </p:tgtEl>
                                            <p:attrNameLst>
                                              <p:attrName>style.visibility</p:attrName>
                                            </p:attrNameLst>
                                          </p:cBhvr>
                                          <p:to>
                                            <p:strVal val="visible"/>
                                          </p:to>
                                        </p:set>
                                        <p:anim calcmode="lin" valueType="num">
                                          <p:cBhvr additive="base">
                                            <p:cTn id="51" dur="500" fill="hold"/>
                                            <p:tgtEl>
                                              <p:spTgt spid="45"/>
                                            </p:tgtEl>
                                            <p:attrNameLst>
                                              <p:attrName>ppt_x</p:attrName>
                                            </p:attrNameLst>
                                          </p:cBhvr>
                                          <p:tavLst>
                                            <p:tav tm="0">
                                              <p:val>
                                                <p:strVal val="1+#ppt_w/2"/>
                                              </p:val>
                                            </p:tav>
                                            <p:tav tm="100000">
                                              <p:val>
                                                <p:strVal val="#ppt_x"/>
                                              </p:val>
                                            </p:tav>
                                          </p:tavLst>
                                        </p:anim>
                                        <p:anim calcmode="lin" valueType="num">
                                          <p:cBhvr additive="base">
                                            <p:cTn id="52" dur="500" fill="hold"/>
                                            <p:tgtEl>
                                              <p:spTgt spid="45"/>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1000"/>
                                      </p:stCondLst>
                                      <p:childTnLst>
                                        <p:set>
                                          <p:cBhvr>
                                            <p:cTn id="54" dur="1" fill="hold">
                                              <p:stCondLst>
                                                <p:cond delay="0"/>
                                              </p:stCondLst>
                                            </p:cTn>
                                            <p:tgtEl>
                                              <p:spTgt spid="46"/>
                                            </p:tgtEl>
                                            <p:attrNameLst>
                                              <p:attrName>style.visibility</p:attrName>
                                            </p:attrNameLst>
                                          </p:cBhvr>
                                          <p:to>
                                            <p:strVal val="visible"/>
                                          </p:to>
                                        </p:set>
                                        <p:anim calcmode="lin" valueType="num">
                                          <p:cBhvr additive="base">
                                            <p:cTn id="55" dur="500" fill="hold"/>
                                            <p:tgtEl>
                                              <p:spTgt spid="46"/>
                                            </p:tgtEl>
                                            <p:attrNameLst>
                                              <p:attrName>ppt_x</p:attrName>
                                            </p:attrNameLst>
                                          </p:cBhvr>
                                          <p:tavLst>
                                            <p:tav tm="0">
                                              <p:val>
                                                <p:strVal val="1+#ppt_w/2"/>
                                              </p:val>
                                            </p:tav>
                                            <p:tav tm="100000">
                                              <p:val>
                                                <p:strVal val="#ppt_x"/>
                                              </p:val>
                                            </p:tav>
                                          </p:tavLst>
                                        </p:anim>
                                        <p:anim calcmode="lin" valueType="num">
                                          <p:cBhvr additive="base">
                                            <p:cTn id="56" dur="500" fill="hold"/>
                                            <p:tgtEl>
                                              <p:spTgt spid="46"/>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1000"/>
                                      </p:stCondLst>
                                      <p:childTnLst>
                                        <p:set>
                                          <p:cBhvr>
                                            <p:cTn id="58" dur="1" fill="hold">
                                              <p:stCondLst>
                                                <p:cond delay="0"/>
                                              </p:stCondLst>
                                            </p:cTn>
                                            <p:tgtEl>
                                              <p:spTgt spid="49"/>
                                            </p:tgtEl>
                                            <p:attrNameLst>
                                              <p:attrName>style.visibility</p:attrName>
                                            </p:attrNameLst>
                                          </p:cBhvr>
                                          <p:to>
                                            <p:strVal val="visible"/>
                                          </p:to>
                                        </p:set>
                                        <p:anim calcmode="lin" valueType="num">
                                          <p:cBhvr additive="base">
                                            <p:cTn id="59" dur="500" fill="hold"/>
                                            <p:tgtEl>
                                              <p:spTgt spid="49"/>
                                            </p:tgtEl>
                                            <p:attrNameLst>
                                              <p:attrName>ppt_x</p:attrName>
                                            </p:attrNameLst>
                                          </p:cBhvr>
                                          <p:tavLst>
                                            <p:tav tm="0">
                                              <p:val>
                                                <p:strVal val="1+#ppt_w/2"/>
                                              </p:val>
                                            </p:tav>
                                            <p:tav tm="100000">
                                              <p:val>
                                                <p:strVal val="#ppt_x"/>
                                              </p:val>
                                            </p:tav>
                                          </p:tavLst>
                                        </p:anim>
                                        <p:anim calcmode="lin" valueType="num">
                                          <p:cBhvr additive="base">
                                            <p:cTn id="60" dur="500" fill="hold"/>
                                            <p:tgtEl>
                                              <p:spTgt spid="49"/>
                                            </p:tgtEl>
                                            <p:attrNameLst>
                                              <p:attrName>ppt_y</p:attrName>
                                            </p:attrNameLst>
                                          </p:cBhvr>
                                          <p:tavLst>
                                            <p:tav tm="0">
                                              <p:val>
                                                <p:strVal val="#ppt_y"/>
                                              </p:val>
                                            </p:tav>
                                            <p:tav tm="100000">
                                              <p:val>
                                                <p:strVal val="#ppt_y"/>
                                              </p:val>
                                            </p:tav>
                                          </p:tavLst>
                                        </p:anim>
                                      </p:childTnLst>
                                    </p:cTn>
                                  </p:par>
                                </p:childTnLst>
                              </p:cTn>
                            </p:par>
                            <p:par>
                              <p:cTn id="61" fill="hold">
                                <p:stCondLst>
                                  <p:cond delay="2000"/>
                                </p:stCondLst>
                                <p:childTnLst>
                                  <p:par>
                                    <p:cTn id="62" presetID="1" presetClass="entr" presetSubtype="0" fill="hold" grpId="0" nodeType="afterEffect">
                                      <p:stCondLst>
                                        <p:cond delay="0"/>
                                      </p:stCondLst>
                                      <p:childTnLst>
                                        <p:set>
                                          <p:cBhvr>
                                            <p:cTn id="63" dur="1" fill="hold">
                                              <p:stCondLst>
                                                <p:cond delay="0"/>
                                              </p:stCondLst>
                                            </p:cTn>
                                            <p:tgtEl>
                                              <p:spTgt spid="69"/>
                                            </p:tgtEl>
                                            <p:attrNameLst>
                                              <p:attrName>style.visibility</p:attrName>
                                            </p:attrNameLst>
                                          </p:cBhvr>
                                          <p:to>
                                            <p:strVal val="visible"/>
                                          </p:to>
                                        </p:set>
                                      </p:childTnLst>
                                    </p:cTn>
                                  </p:par>
                                  <p:par>
                                    <p:cTn id="64" presetID="35" presetClass="path" presetSubtype="0" accel="50000" decel="50000" fill="hold" grpId="1" nodeType="withEffect">
                                      <p:stCondLst>
                                        <p:cond delay="0"/>
                                      </p:stCondLst>
                                      <p:childTnLst>
                                        <p:animMotion origin="layout" path="M -3.56836E-6 -3.7037E-7 L 0.36686 0.15278 " pathEditMode="relative" rAng="0" ptsTypes="AA">
                                          <p:cBhvr>
                                            <p:cTn id="65" dur="500" spd="-99900" fill="hold"/>
                                            <p:tgtEl>
                                              <p:spTgt spid="69"/>
                                            </p:tgtEl>
                                            <p:attrNameLst>
                                              <p:attrName>ppt_x</p:attrName>
                                              <p:attrName>ppt_y</p:attrName>
                                            </p:attrNameLst>
                                          </p:cBhvr>
                                          <p:rCtr x="18343" y="7639"/>
                                        </p:animMotion>
                                      </p:childTnLst>
                                    </p:cTn>
                                  </p:par>
                                  <p:par>
                                    <p:cTn id="66" presetID="1" presetClass="entr" presetSubtype="0" fill="hold" grpId="0" nodeType="withEffect">
                                      <p:stCondLst>
                                        <p:cond delay="0"/>
                                      </p:stCondLst>
                                      <p:childTnLst>
                                        <p:set>
                                          <p:cBhvr>
                                            <p:cTn id="67" dur="1" fill="hold">
                                              <p:stCondLst>
                                                <p:cond delay="0"/>
                                              </p:stCondLst>
                                            </p:cTn>
                                            <p:tgtEl>
                                              <p:spTgt spid="70"/>
                                            </p:tgtEl>
                                            <p:attrNameLst>
                                              <p:attrName>style.visibility</p:attrName>
                                            </p:attrNameLst>
                                          </p:cBhvr>
                                          <p:to>
                                            <p:strVal val="visible"/>
                                          </p:to>
                                        </p:set>
                                      </p:childTnLst>
                                    </p:cTn>
                                  </p:par>
                                  <p:par>
                                    <p:cTn id="68" presetID="35" presetClass="path" presetSubtype="0" accel="50000" decel="50000" fill="hold" grpId="1" nodeType="withEffect">
                                      <p:stCondLst>
                                        <p:cond delay="0"/>
                                      </p:stCondLst>
                                      <p:childTnLst>
                                        <p:animMotion origin="layout" path="M 7.85742E-7 -3.33333E-6 L -0.39495 -0.11018 " pathEditMode="relative" rAng="0" ptsTypes="AA">
                                          <p:cBhvr>
                                            <p:cTn id="69" dur="500" spd="-99900" fill="hold"/>
                                            <p:tgtEl>
                                              <p:spTgt spid="70"/>
                                            </p:tgtEl>
                                            <p:attrNameLst>
                                              <p:attrName>ppt_x</p:attrName>
                                              <p:attrName>ppt_y</p:attrName>
                                            </p:attrNameLst>
                                          </p:cBhvr>
                                          <p:rCtr x="-19748" y="-5509"/>
                                        </p:animMotion>
                                      </p:childTnLst>
                                    </p:cTn>
                                  </p:par>
                                </p:childTnLst>
                              </p:cTn>
                            </p:par>
                            <p:par>
                              <p:cTn id="70" fill="hold">
                                <p:stCondLst>
                                  <p:cond delay="2000"/>
                                </p:stCondLst>
                                <p:childTnLst>
                                  <p:par>
                                    <p:cTn id="71" presetID="18" presetClass="entr" presetSubtype="3" fill="hold" grpId="0" nodeType="afterEffect">
                                      <p:stCondLst>
                                        <p:cond delay="0"/>
                                      </p:stCondLst>
                                      <p:childTnLst>
                                        <p:set>
                                          <p:cBhvr>
                                            <p:cTn id="72" dur="1" fill="hold">
                                              <p:stCondLst>
                                                <p:cond delay="0"/>
                                              </p:stCondLst>
                                            </p:cTn>
                                            <p:tgtEl>
                                              <p:spTgt spid="67"/>
                                            </p:tgtEl>
                                            <p:attrNameLst>
                                              <p:attrName>style.visibility</p:attrName>
                                            </p:attrNameLst>
                                          </p:cBhvr>
                                          <p:to>
                                            <p:strVal val="visible"/>
                                          </p:to>
                                        </p:set>
                                        <p:animEffect transition="in" filter="strips(upRight)">
                                          <p:cBhvr>
                                            <p:cTn id="73" dur="500"/>
                                            <p:tgtEl>
                                              <p:spTgt spid="67"/>
                                            </p:tgtEl>
                                          </p:cBhvr>
                                        </p:animEffect>
                                      </p:childTnLst>
                                    </p:cTn>
                                  </p:par>
                                  <p:par>
                                    <p:cTn id="74" presetID="18" presetClass="entr" presetSubtype="3" fill="hold" grpId="0" nodeType="withEffect">
                                      <p:stCondLst>
                                        <p:cond delay="0"/>
                                      </p:stCondLst>
                                      <p:childTnLst>
                                        <p:set>
                                          <p:cBhvr>
                                            <p:cTn id="75" dur="1" fill="hold">
                                              <p:stCondLst>
                                                <p:cond delay="0"/>
                                              </p:stCondLst>
                                            </p:cTn>
                                            <p:tgtEl>
                                              <p:spTgt spid="66"/>
                                            </p:tgtEl>
                                            <p:attrNameLst>
                                              <p:attrName>style.visibility</p:attrName>
                                            </p:attrNameLst>
                                          </p:cBhvr>
                                          <p:to>
                                            <p:strVal val="visible"/>
                                          </p:to>
                                        </p:set>
                                        <p:animEffect transition="in" filter="strips(upRight)">
                                          <p:cBhvr>
                                            <p:cTn id="76" dur="500"/>
                                            <p:tgtEl>
                                              <p:spTgt spid="66"/>
                                            </p:tgtEl>
                                          </p:cBhvr>
                                        </p:animEffect>
                                      </p:childTnLst>
                                    </p:cTn>
                                  </p:par>
                                </p:childTnLst>
                              </p:cTn>
                            </p:par>
                            <p:par>
                              <p:cTn id="77" fill="hold">
                                <p:stCondLst>
                                  <p:cond delay="2500"/>
                                </p:stCondLst>
                                <p:childTnLst>
                                  <p:par>
                                    <p:cTn id="78" presetID="2" presetClass="entr" presetSubtype="8" fill="hold" grpId="0" nodeType="afterEffect">
                                      <p:stCondLst>
                                        <p:cond delay="0"/>
                                      </p:stCondLst>
                                      <p:childTnLst>
                                        <p:set>
                                          <p:cBhvr>
                                            <p:cTn id="79" dur="1" fill="hold">
                                              <p:stCondLst>
                                                <p:cond delay="0"/>
                                              </p:stCondLst>
                                            </p:cTn>
                                            <p:tgtEl>
                                              <p:spTgt spid="68"/>
                                            </p:tgtEl>
                                            <p:attrNameLst>
                                              <p:attrName>style.visibility</p:attrName>
                                            </p:attrNameLst>
                                          </p:cBhvr>
                                          <p:to>
                                            <p:strVal val="visible"/>
                                          </p:to>
                                        </p:set>
                                        <p:anim calcmode="lin" valueType="num">
                                          <p:cBhvr additive="base">
                                            <p:cTn id="80" dur="500" fill="hold"/>
                                            <p:tgtEl>
                                              <p:spTgt spid="68"/>
                                            </p:tgtEl>
                                            <p:attrNameLst>
                                              <p:attrName>ppt_x</p:attrName>
                                            </p:attrNameLst>
                                          </p:cBhvr>
                                          <p:tavLst>
                                            <p:tav tm="0">
                                              <p:val>
                                                <p:strVal val="0-#ppt_w/2"/>
                                              </p:val>
                                            </p:tav>
                                            <p:tav tm="100000">
                                              <p:val>
                                                <p:strVal val="#ppt_x"/>
                                              </p:val>
                                            </p:tav>
                                          </p:tavLst>
                                        </p:anim>
                                        <p:anim calcmode="lin" valueType="num">
                                          <p:cBhvr additive="base">
                                            <p:cTn id="81" dur="500" fill="hold"/>
                                            <p:tgtEl>
                                              <p:spTgt spid="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37" grpId="0" animBg="1"/>
          <p:bldP spid="38" grpId="0"/>
          <p:bldP spid="39" grpId="0" animBg="1"/>
          <p:bldP spid="43" grpId="0"/>
          <p:bldP spid="44" grpId="0" animBg="1"/>
          <p:bldP spid="45" grpId="0"/>
          <p:bldP spid="46" grpId="0" animBg="1"/>
          <p:bldP spid="49" grpId="0"/>
          <p:bldP spid="66" grpId="0"/>
          <p:bldP spid="67" grpId="0"/>
          <p:bldP spid="68" grpId="0"/>
          <p:bldP spid="69" grpId="0" animBg="1"/>
          <p:bldP spid="69" grpId="1" animBg="1"/>
          <p:bldP spid="70" grpId="0" animBg="1"/>
          <p:bldP spid="70" grpId="1" animBg="1"/>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smtClean="0">
                <a:solidFill>
                  <a:schemeClr val="tx1">
                    <a:lumMod val="50000"/>
                    <a:lumOff val="50000"/>
                  </a:schemeClr>
                </a:solidFill>
                <a:latin typeface="微软雅黑" panose="020B0503020204020204" pitchFamily="34" charset="-122"/>
                <a:ea typeface="微软雅黑" panose="020B0503020204020204" pitchFamily="34" charset="-122"/>
              </a:rPr>
              <a:t>公司高层</a:t>
            </a:r>
            <a:endParaRPr lang="zh-CN" altLang="en-US" sz="28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0" y="699716"/>
            <a:ext cx="12192000" cy="0"/>
          </a:xfrm>
          <a:prstGeom prst="line">
            <a:avLst/>
          </a:prstGeom>
          <a:ln>
            <a:solidFill>
              <a:srgbClr val="159DCD"/>
            </a:solidFill>
            <a:prstDash val="solid"/>
          </a:ln>
        </p:spPr>
        <p:style>
          <a:lnRef idx="1">
            <a:schemeClr val="accent1"/>
          </a:lnRef>
          <a:fillRef idx="0">
            <a:schemeClr val="accent1"/>
          </a:fillRef>
          <a:effectRef idx="0">
            <a:schemeClr val="accent1"/>
          </a:effectRef>
          <a:fontRef idx="minor">
            <a:schemeClr val="tx1"/>
          </a:fontRef>
        </p:style>
      </p:cxnSp>
      <p:grpSp>
        <p:nvGrpSpPr>
          <p:cNvPr id="6" name="组合 11"/>
          <p:cNvGrpSpPr/>
          <p:nvPr/>
        </p:nvGrpSpPr>
        <p:grpSpPr bwMode="auto">
          <a:xfrm>
            <a:off x="1854716" y="302394"/>
            <a:ext cx="492125" cy="319088"/>
            <a:chOff x="3017520" y="601990"/>
            <a:chExt cx="491490" cy="414010"/>
          </a:xfrm>
        </p:grpSpPr>
        <p:sp>
          <p:nvSpPr>
            <p:cNvPr id="7" name="燕尾形 6"/>
            <p:cNvSpPr/>
            <p:nvPr/>
          </p:nvSpPr>
          <p:spPr>
            <a:xfrm>
              <a:off x="3017520" y="601990"/>
              <a:ext cx="198181" cy="414010"/>
            </a:xfrm>
            <a:prstGeom prst="chevron">
              <a:avLst/>
            </a:prstGeom>
            <a:solidFill>
              <a:srgbClr val="82D6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8" name="燕尾形 7"/>
            <p:cNvSpPr/>
            <p:nvPr/>
          </p:nvSpPr>
          <p:spPr>
            <a:xfrm>
              <a:off x="3164967" y="601990"/>
              <a:ext cx="196596" cy="414010"/>
            </a:xfrm>
            <a:prstGeom prst="chevron">
              <a:avLst/>
            </a:prstGeom>
            <a:solidFill>
              <a:srgbClr val="22BDD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9" name="燕尾形 8"/>
            <p:cNvSpPr/>
            <p:nvPr/>
          </p:nvSpPr>
          <p:spPr>
            <a:xfrm>
              <a:off x="3310828" y="601990"/>
              <a:ext cx="198182" cy="414010"/>
            </a:xfrm>
            <a:prstGeom prst="chevron">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
        <p:nvSpPr>
          <p:cNvPr id="10" name="矩形 9"/>
          <p:cNvSpPr/>
          <p:nvPr/>
        </p:nvSpPr>
        <p:spPr>
          <a:xfrm>
            <a:off x="7818438" y="593354"/>
            <a:ext cx="944562"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40" name="矩形 39"/>
          <p:cNvSpPr/>
          <p:nvPr/>
        </p:nvSpPr>
        <p:spPr>
          <a:xfrm>
            <a:off x="1088935" y="1413570"/>
            <a:ext cx="2305781" cy="3890955"/>
          </a:xfrm>
          <a:prstGeom prst="rect">
            <a:avLst/>
          </a:prstGeom>
          <a:solidFill>
            <a:srgbClr val="159DCD"/>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3658385" y="1413570"/>
            <a:ext cx="2305781" cy="3890955"/>
          </a:xfrm>
          <a:prstGeom prst="rect">
            <a:avLst/>
          </a:prstGeom>
          <a:solidFill>
            <a:srgbClr val="159DCD"/>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6227835" y="1413570"/>
            <a:ext cx="2305781" cy="3890955"/>
          </a:xfrm>
          <a:prstGeom prst="rect">
            <a:avLst/>
          </a:prstGeom>
          <a:solidFill>
            <a:srgbClr val="159DCD"/>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8797285" y="1413570"/>
            <a:ext cx="2305781" cy="3890955"/>
          </a:xfrm>
          <a:prstGeom prst="rect">
            <a:avLst/>
          </a:prstGeom>
          <a:solidFill>
            <a:srgbClr val="159DCD"/>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8" name="图片 47"/>
          <p:cNvPicPr>
            <a:picLocks noChangeAspect="1"/>
          </p:cNvPicPr>
          <p:nvPr/>
        </p:nvPicPr>
        <p:blipFill>
          <a:blip r:embed="rId1" cstate="screen">
            <a:extLst>
              <a:ext uri="{BEBA8EAE-BF5A-486C-A8C5-ECC9F3942E4B}">
                <a14:imgProps xmlns:a14="http://schemas.microsoft.com/office/drawing/2010/main">
                  <a14:imgLayer r:embed="rId2">
                    <a14:imgEffect>
                      <a14:artisticBlur/>
                    </a14:imgEffect>
                  </a14:imgLayer>
                </a14:imgProps>
              </a:ext>
            </a:extLst>
          </a:blip>
          <a:stretch>
            <a:fillRect/>
          </a:stretch>
        </p:blipFill>
        <p:spPr>
          <a:xfrm>
            <a:off x="1584833" y="1910140"/>
            <a:ext cx="1313984" cy="1313984"/>
          </a:xfrm>
          <a:custGeom>
            <a:avLst/>
            <a:gdLst>
              <a:gd name="connsiteX0" fmla="*/ 2839965 w 5679930"/>
              <a:gd name="connsiteY0" fmla="*/ 0 h 5679930"/>
              <a:gd name="connsiteX1" fmla="*/ 5679930 w 5679930"/>
              <a:gd name="connsiteY1" fmla="*/ 2839965 h 5679930"/>
              <a:gd name="connsiteX2" fmla="*/ 2839965 w 5679930"/>
              <a:gd name="connsiteY2" fmla="*/ 5679930 h 5679930"/>
              <a:gd name="connsiteX3" fmla="*/ 0 w 5679930"/>
              <a:gd name="connsiteY3" fmla="*/ 2839965 h 5679930"/>
              <a:gd name="connsiteX4" fmla="*/ 2839965 w 5679930"/>
              <a:gd name="connsiteY4" fmla="*/ 0 h 56799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9930" h="5679930">
                <a:moveTo>
                  <a:pt x="2839965" y="0"/>
                </a:moveTo>
                <a:cubicBezTo>
                  <a:pt x="4408434" y="0"/>
                  <a:pt x="5679930" y="1271496"/>
                  <a:pt x="5679930" y="2839965"/>
                </a:cubicBezTo>
                <a:cubicBezTo>
                  <a:pt x="5679930" y="4408434"/>
                  <a:pt x="4408434" y="5679930"/>
                  <a:pt x="2839965" y="5679930"/>
                </a:cubicBezTo>
                <a:cubicBezTo>
                  <a:pt x="1271496" y="5679930"/>
                  <a:pt x="0" y="4408434"/>
                  <a:pt x="0" y="2839965"/>
                </a:cubicBezTo>
                <a:cubicBezTo>
                  <a:pt x="0" y="1271496"/>
                  <a:pt x="1271496" y="0"/>
                  <a:pt x="2839965" y="0"/>
                </a:cubicBezTo>
                <a:close/>
              </a:path>
            </a:pathLst>
          </a:custGeom>
          <a:ln w="31750">
            <a:noFill/>
          </a:ln>
          <a:effectLst>
            <a:outerShdw blurRad="101600" dist="50800" dir="5400000" algn="tl" rotWithShape="0">
              <a:schemeClr val="bg1">
                <a:alpha val="60000"/>
              </a:schemeClr>
            </a:outerShdw>
          </a:effectLst>
        </p:spPr>
      </p:pic>
      <p:pic>
        <p:nvPicPr>
          <p:cNvPr id="50" name="图片 49"/>
          <p:cNvPicPr>
            <a:picLocks noChangeAspect="1"/>
          </p:cNvPicPr>
          <p:nvPr/>
        </p:nvPicPr>
        <p:blipFill>
          <a:blip r:embed="rId3" cstate="screen">
            <a:extLst>
              <a:ext uri="{BEBA8EAE-BF5A-486C-A8C5-ECC9F3942E4B}">
                <a14:imgProps xmlns:a14="http://schemas.microsoft.com/office/drawing/2010/main">
                  <a14:imgLayer r:embed="rId4">
                    <a14:imgEffect>
                      <a14:artisticBlur/>
                    </a14:imgEffect>
                  </a14:imgLayer>
                </a14:imgProps>
              </a:ext>
            </a:extLst>
          </a:blip>
          <a:stretch>
            <a:fillRect/>
          </a:stretch>
        </p:blipFill>
        <p:spPr>
          <a:xfrm>
            <a:off x="4154275" y="1910140"/>
            <a:ext cx="1314000" cy="1314000"/>
          </a:xfrm>
          <a:custGeom>
            <a:avLst/>
            <a:gdLst>
              <a:gd name="connsiteX0" fmla="*/ 2839965 w 5679930"/>
              <a:gd name="connsiteY0" fmla="*/ 0 h 5679930"/>
              <a:gd name="connsiteX1" fmla="*/ 5679930 w 5679930"/>
              <a:gd name="connsiteY1" fmla="*/ 2839965 h 5679930"/>
              <a:gd name="connsiteX2" fmla="*/ 2839965 w 5679930"/>
              <a:gd name="connsiteY2" fmla="*/ 5679930 h 5679930"/>
              <a:gd name="connsiteX3" fmla="*/ 0 w 5679930"/>
              <a:gd name="connsiteY3" fmla="*/ 2839965 h 5679930"/>
              <a:gd name="connsiteX4" fmla="*/ 2839965 w 5679930"/>
              <a:gd name="connsiteY4" fmla="*/ 0 h 56799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9930" h="5679930">
                <a:moveTo>
                  <a:pt x="2839965" y="0"/>
                </a:moveTo>
                <a:cubicBezTo>
                  <a:pt x="4408434" y="0"/>
                  <a:pt x="5679930" y="1271496"/>
                  <a:pt x="5679930" y="2839965"/>
                </a:cubicBezTo>
                <a:cubicBezTo>
                  <a:pt x="5679930" y="4408434"/>
                  <a:pt x="4408434" y="5679930"/>
                  <a:pt x="2839965" y="5679930"/>
                </a:cubicBezTo>
                <a:cubicBezTo>
                  <a:pt x="1271496" y="5679930"/>
                  <a:pt x="0" y="4408434"/>
                  <a:pt x="0" y="2839965"/>
                </a:cubicBezTo>
                <a:cubicBezTo>
                  <a:pt x="0" y="1271496"/>
                  <a:pt x="1271496" y="0"/>
                  <a:pt x="2839965" y="0"/>
                </a:cubicBezTo>
                <a:close/>
              </a:path>
            </a:pathLst>
          </a:custGeom>
          <a:ln w="31750">
            <a:noFill/>
          </a:ln>
          <a:effectLst>
            <a:outerShdw blurRad="101600" dist="50800" dir="5400000" algn="tl" rotWithShape="0">
              <a:schemeClr val="bg1">
                <a:alpha val="60000"/>
              </a:schemeClr>
            </a:outerShdw>
          </a:effectLst>
        </p:spPr>
      </p:pic>
      <p:pic>
        <p:nvPicPr>
          <p:cNvPr id="51" name="图片 50"/>
          <p:cNvPicPr>
            <a:picLocks noChangeAspect="1"/>
          </p:cNvPicPr>
          <p:nvPr/>
        </p:nvPicPr>
        <p:blipFill>
          <a:blip r:embed="rId5" cstate="screen">
            <a:extLst>
              <a:ext uri="{BEBA8EAE-BF5A-486C-A8C5-ECC9F3942E4B}">
                <a14:imgProps xmlns:a14="http://schemas.microsoft.com/office/drawing/2010/main">
                  <a14:imgLayer r:embed="rId6">
                    <a14:imgEffect>
                      <a14:artisticBlur/>
                    </a14:imgEffect>
                  </a14:imgLayer>
                </a14:imgProps>
              </a:ext>
            </a:extLst>
          </a:blip>
          <a:stretch>
            <a:fillRect/>
          </a:stretch>
        </p:blipFill>
        <p:spPr>
          <a:xfrm>
            <a:off x="6724634" y="1910140"/>
            <a:ext cx="1312182" cy="1314000"/>
          </a:xfrm>
          <a:custGeom>
            <a:avLst/>
            <a:gdLst>
              <a:gd name="connsiteX0" fmla="*/ 2839965 w 5679930"/>
              <a:gd name="connsiteY0" fmla="*/ 0 h 5679930"/>
              <a:gd name="connsiteX1" fmla="*/ 5679930 w 5679930"/>
              <a:gd name="connsiteY1" fmla="*/ 2839965 h 5679930"/>
              <a:gd name="connsiteX2" fmla="*/ 2839965 w 5679930"/>
              <a:gd name="connsiteY2" fmla="*/ 5679930 h 5679930"/>
              <a:gd name="connsiteX3" fmla="*/ 0 w 5679930"/>
              <a:gd name="connsiteY3" fmla="*/ 2839965 h 5679930"/>
              <a:gd name="connsiteX4" fmla="*/ 2839965 w 5679930"/>
              <a:gd name="connsiteY4" fmla="*/ 0 h 56799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9930" h="5679930">
                <a:moveTo>
                  <a:pt x="2839965" y="0"/>
                </a:moveTo>
                <a:cubicBezTo>
                  <a:pt x="4408434" y="0"/>
                  <a:pt x="5679930" y="1271496"/>
                  <a:pt x="5679930" y="2839965"/>
                </a:cubicBezTo>
                <a:cubicBezTo>
                  <a:pt x="5679930" y="4408434"/>
                  <a:pt x="4408434" y="5679930"/>
                  <a:pt x="2839965" y="5679930"/>
                </a:cubicBezTo>
                <a:cubicBezTo>
                  <a:pt x="1271496" y="5679930"/>
                  <a:pt x="0" y="4408434"/>
                  <a:pt x="0" y="2839965"/>
                </a:cubicBezTo>
                <a:cubicBezTo>
                  <a:pt x="0" y="1271496"/>
                  <a:pt x="1271496" y="0"/>
                  <a:pt x="2839965" y="0"/>
                </a:cubicBezTo>
                <a:close/>
              </a:path>
            </a:pathLst>
          </a:custGeom>
          <a:ln w="31750">
            <a:noFill/>
          </a:ln>
          <a:effectLst>
            <a:outerShdw blurRad="101600" dist="50800" dir="5400000" algn="tl" rotWithShape="0">
              <a:schemeClr val="bg1">
                <a:alpha val="60000"/>
              </a:schemeClr>
            </a:outerShdw>
          </a:effectLst>
        </p:spPr>
      </p:pic>
      <p:pic>
        <p:nvPicPr>
          <p:cNvPr id="52" name="图片 51"/>
          <p:cNvPicPr>
            <a:picLocks noChangeAspect="1"/>
          </p:cNvPicPr>
          <p:nvPr/>
        </p:nvPicPr>
        <p:blipFill>
          <a:blip r:embed="rId7" cstate="screen">
            <a:extLst>
              <a:ext uri="{BEBA8EAE-BF5A-486C-A8C5-ECC9F3942E4B}">
                <a14:imgProps xmlns:a14="http://schemas.microsoft.com/office/drawing/2010/main">
                  <a14:imgLayer r:embed="rId8">
                    <a14:imgEffect>
                      <a14:artisticGlass/>
                    </a14:imgEffect>
                  </a14:imgLayer>
                </a14:imgProps>
              </a:ext>
            </a:extLst>
          </a:blip>
          <a:stretch>
            <a:fillRect/>
          </a:stretch>
        </p:blipFill>
        <p:spPr>
          <a:xfrm>
            <a:off x="9294960" y="1910124"/>
            <a:ext cx="1310429" cy="1314000"/>
          </a:xfrm>
          <a:custGeom>
            <a:avLst/>
            <a:gdLst>
              <a:gd name="connsiteX0" fmla="*/ 2839965 w 5679930"/>
              <a:gd name="connsiteY0" fmla="*/ 0 h 5679930"/>
              <a:gd name="connsiteX1" fmla="*/ 5679930 w 5679930"/>
              <a:gd name="connsiteY1" fmla="*/ 2839965 h 5679930"/>
              <a:gd name="connsiteX2" fmla="*/ 2839965 w 5679930"/>
              <a:gd name="connsiteY2" fmla="*/ 5679930 h 5679930"/>
              <a:gd name="connsiteX3" fmla="*/ 0 w 5679930"/>
              <a:gd name="connsiteY3" fmla="*/ 2839965 h 5679930"/>
              <a:gd name="connsiteX4" fmla="*/ 2839965 w 5679930"/>
              <a:gd name="connsiteY4" fmla="*/ 0 h 56799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9930" h="5679930">
                <a:moveTo>
                  <a:pt x="2839965" y="0"/>
                </a:moveTo>
                <a:cubicBezTo>
                  <a:pt x="4408434" y="0"/>
                  <a:pt x="5679930" y="1271496"/>
                  <a:pt x="5679930" y="2839965"/>
                </a:cubicBezTo>
                <a:cubicBezTo>
                  <a:pt x="5679930" y="4408434"/>
                  <a:pt x="4408434" y="5679930"/>
                  <a:pt x="2839965" y="5679930"/>
                </a:cubicBezTo>
                <a:cubicBezTo>
                  <a:pt x="1271496" y="5679930"/>
                  <a:pt x="0" y="4408434"/>
                  <a:pt x="0" y="2839965"/>
                </a:cubicBezTo>
                <a:cubicBezTo>
                  <a:pt x="0" y="1271496"/>
                  <a:pt x="1271496" y="0"/>
                  <a:pt x="2839965" y="0"/>
                </a:cubicBezTo>
                <a:close/>
              </a:path>
            </a:pathLst>
          </a:custGeom>
          <a:ln w="31750">
            <a:noFill/>
          </a:ln>
          <a:effectLst>
            <a:outerShdw blurRad="101600" dist="50800" dir="5400000" algn="tl" rotWithShape="0">
              <a:schemeClr val="bg1">
                <a:alpha val="60000"/>
              </a:schemeClr>
            </a:outerShdw>
          </a:effectLst>
        </p:spPr>
      </p:pic>
      <p:grpSp>
        <p:nvGrpSpPr>
          <p:cNvPr id="53" name="组合 52"/>
          <p:cNvGrpSpPr/>
          <p:nvPr/>
        </p:nvGrpSpPr>
        <p:grpSpPr>
          <a:xfrm>
            <a:off x="1014462" y="3614819"/>
            <a:ext cx="2454726" cy="1217077"/>
            <a:chOff x="810218" y="3879968"/>
            <a:chExt cx="2406358" cy="1217077"/>
          </a:xfrm>
        </p:grpSpPr>
        <p:sp>
          <p:nvSpPr>
            <p:cNvPr id="54" name="文本框 31"/>
            <p:cNvSpPr txBox="1"/>
            <p:nvPr/>
          </p:nvSpPr>
          <p:spPr bwMode="auto">
            <a:xfrm>
              <a:off x="1015885" y="4206352"/>
              <a:ext cx="1995025" cy="890693"/>
            </a:xfrm>
            <a:prstGeom prst="rect">
              <a:avLst/>
            </a:prstGeom>
            <a:noFill/>
          </p:spPr>
          <p:txBody>
            <a:bodyPr wrap="square">
              <a:spAutoFit/>
            </a:bodyPr>
            <a:lstStyle/>
            <a:p>
              <a:pPr algn="ctr">
                <a:lnSpc>
                  <a:spcPct val="110000"/>
                </a:lnSpc>
                <a:defRPr/>
              </a:pPr>
              <a:r>
                <a:rPr lang="zh-CN" altLang="en-US" sz="1200" spc="100" dirty="0">
                  <a:solidFill>
                    <a:schemeClr val="bg1"/>
                  </a:solidFill>
                  <a:latin typeface="微软雅黑" panose="020B0503020204020204" pitchFamily="34" charset="-122"/>
                  <a:ea typeface="微软雅黑" panose="020B0503020204020204" pitchFamily="34" charset="-122"/>
                </a:rPr>
                <a:t>您的内容打在这里，或者通过复您的文本后，在此框中选择粘贴并选择只保留文字。</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55" name="文本框 32"/>
            <p:cNvSpPr txBox="1"/>
            <p:nvPr/>
          </p:nvSpPr>
          <p:spPr bwMode="auto">
            <a:xfrm>
              <a:off x="810218" y="3879968"/>
              <a:ext cx="2406358" cy="400110"/>
            </a:xfrm>
            <a:prstGeom prst="rect">
              <a:avLst/>
            </a:prstGeom>
            <a:noFill/>
          </p:spPr>
          <p:txBody>
            <a:bodyPr wrap="square">
              <a:spAutoFit/>
            </a:bodyPr>
            <a:lstStyle/>
            <a:p>
              <a:pPr algn="ctr">
                <a:defRPr/>
              </a:pPr>
              <a:r>
                <a:rPr lang="zh-CN" altLang="en-US" sz="2000" spc="100" dirty="0">
                  <a:solidFill>
                    <a:schemeClr val="bg1"/>
                  </a:solidFill>
                  <a:latin typeface="造字工房悦黑（非商用）常规体" pitchFamily="50" charset="-122"/>
                  <a:ea typeface="造字工房悦黑（非商用）常规体" pitchFamily="50" charset="-122"/>
                </a:rPr>
                <a:t>在此添加标题</a:t>
              </a:r>
              <a:endParaRPr lang="zh-CN" altLang="en-US" sz="2000" spc="100" dirty="0">
                <a:solidFill>
                  <a:schemeClr val="bg1"/>
                </a:solidFill>
                <a:latin typeface="造字工房悦黑（非商用）常规体" pitchFamily="50" charset="-122"/>
                <a:ea typeface="造字工房悦黑（非商用）常规体" pitchFamily="50" charset="-122"/>
              </a:endParaRPr>
            </a:p>
          </p:txBody>
        </p:sp>
      </p:grpSp>
      <p:grpSp>
        <p:nvGrpSpPr>
          <p:cNvPr id="56" name="组合 55"/>
          <p:cNvGrpSpPr/>
          <p:nvPr/>
        </p:nvGrpSpPr>
        <p:grpSpPr>
          <a:xfrm>
            <a:off x="3583912" y="3614819"/>
            <a:ext cx="2454726" cy="1217077"/>
            <a:chOff x="810218" y="3879968"/>
            <a:chExt cx="2406358" cy="1217077"/>
          </a:xfrm>
        </p:grpSpPr>
        <p:sp>
          <p:nvSpPr>
            <p:cNvPr id="57" name="文本框 34"/>
            <p:cNvSpPr txBox="1"/>
            <p:nvPr/>
          </p:nvSpPr>
          <p:spPr bwMode="auto">
            <a:xfrm>
              <a:off x="1015885" y="4206352"/>
              <a:ext cx="1995025" cy="890693"/>
            </a:xfrm>
            <a:prstGeom prst="rect">
              <a:avLst/>
            </a:prstGeom>
            <a:noFill/>
          </p:spPr>
          <p:txBody>
            <a:bodyPr wrap="square">
              <a:spAutoFit/>
            </a:bodyPr>
            <a:lstStyle/>
            <a:p>
              <a:pPr algn="ctr">
                <a:lnSpc>
                  <a:spcPct val="110000"/>
                </a:lnSpc>
                <a:defRPr/>
              </a:pPr>
              <a:r>
                <a:rPr lang="zh-CN" altLang="en-US" sz="1200" spc="100" dirty="0">
                  <a:solidFill>
                    <a:schemeClr val="bg1"/>
                  </a:solidFill>
                  <a:latin typeface="微软雅黑" panose="020B0503020204020204" pitchFamily="34" charset="-122"/>
                  <a:ea typeface="微软雅黑" panose="020B0503020204020204" pitchFamily="34" charset="-122"/>
                </a:rPr>
                <a:t>您的内容打在这里，或者通过复您的文本后，在此框中选择粘贴并选择只保留文字。</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58" name="文本框 35"/>
            <p:cNvSpPr txBox="1"/>
            <p:nvPr/>
          </p:nvSpPr>
          <p:spPr bwMode="auto">
            <a:xfrm>
              <a:off x="810218" y="3879968"/>
              <a:ext cx="2406358" cy="400110"/>
            </a:xfrm>
            <a:prstGeom prst="rect">
              <a:avLst/>
            </a:prstGeom>
            <a:noFill/>
          </p:spPr>
          <p:txBody>
            <a:bodyPr wrap="square">
              <a:spAutoFit/>
            </a:bodyPr>
            <a:lstStyle/>
            <a:p>
              <a:pPr algn="ctr">
                <a:defRPr/>
              </a:pPr>
              <a:r>
                <a:rPr lang="zh-CN" altLang="en-US" sz="2000" spc="100" dirty="0">
                  <a:solidFill>
                    <a:schemeClr val="bg1"/>
                  </a:solidFill>
                  <a:latin typeface="造字工房悦黑（非商用）常规体" pitchFamily="50" charset="-122"/>
                  <a:ea typeface="造字工房悦黑（非商用）常规体" pitchFamily="50" charset="-122"/>
                </a:rPr>
                <a:t>在此添加标题</a:t>
              </a:r>
              <a:endParaRPr lang="zh-CN" altLang="en-US" sz="2000" spc="100" dirty="0">
                <a:solidFill>
                  <a:schemeClr val="bg1"/>
                </a:solidFill>
                <a:latin typeface="造字工房悦黑（非商用）常规体" pitchFamily="50" charset="-122"/>
                <a:ea typeface="造字工房悦黑（非商用）常规体" pitchFamily="50" charset="-122"/>
              </a:endParaRPr>
            </a:p>
          </p:txBody>
        </p:sp>
      </p:grpSp>
      <p:grpSp>
        <p:nvGrpSpPr>
          <p:cNvPr id="59" name="组合 58"/>
          <p:cNvGrpSpPr/>
          <p:nvPr/>
        </p:nvGrpSpPr>
        <p:grpSpPr>
          <a:xfrm>
            <a:off x="6153363" y="3614819"/>
            <a:ext cx="2454726" cy="1217077"/>
            <a:chOff x="810218" y="3879968"/>
            <a:chExt cx="2406358" cy="1217077"/>
          </a:xfrm>
        </p:grpSpPr>
        <p:sp>
          <p:nvSpPr>
            <p:cNvPr id="60" name="文本框 37"/>
            <p:cNvSpPr txBox="1"/>
            <p:nvPr/>
          </p:nvSpPr>
          <p:spPr bwMode="auto">
            <a:xfrm>
              <a:off x="1015885" y="4206352"/>
              <a:ext cx="1995025" cy="890693"/>
            </a:xfrm>
            <a:prstGeom prst="rect">
              <a:avLst/>
            </a:prstGeom>
            <a:noFill/>
          </p:spPr>
          <p:txBody>
            <a:bodyPr wrap="square">
              <a:spAutoFit/>
            </a:bodyPr>
            <a:lstStyle/>
            <a:p>
              <a:pPr algn="ctr">
                <a:lnSpc>
                  <a:spcPct val="110000"/>
                </a:lnSpc>
                <a:defRPr/>
              </a:pPr>
              <a:r>
                <a:rPr lang="zh-CN" altLang="en-US" sz="1200" spc="100" dirty="0">
                  <a:solidFill>
                    <a:schemeClr val="bg1"/>
                  </a:solidFill>
                  <a:latin typeface="微软雅黑" panose="020B0503020204020204" pitchFamily="34" charset="-122"/>
                  <a:ea typeface="微软雅黑" panose="020B0503020204020204" pitchFamily="34" charset="-122"/>
                </a:rPr>
                <a:t>您的内容打在这里，或者通过复您的文本后，在此框中选择粘贴并选择只保留文字。</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61" name="文本框 38"/>
            <p:cNvSpPr txBox="1"/>
            <p:nvPr/>
          </p:nvSpPr>
          <p:spPr bwMode="auto">
            <a:xfrm>
              <a:off x="810218" y="3879968"/>
              <a:ext cx="2406358" cy="400110"/>
            </a:xfrm>
            <a:prstGeom prst="rect">
              <a:avLst/>
            </a:prstGeom>
            <a:noFill/>
          </p:spPr>
          <p:txBody>
            <a:bodyPr wrap="square">
              <a:spAutoFit/>
            </a:bodyPr>
            <a:lstStyle/>
            <a:p>
              <a:pPr algn="ctr">
                <a:defRPr/>
              </a:pPr>
              <a:r>
                <a:rPr lang="zh-CN" altLang="en-US" sz="2000" spc="100" dirty="0">
                  <a:solidFill>
                    <a:schemeClr val="bg1"/>
                  </a:solidFill>
                  <a:latin typeface="造字工房悦黑（非商用）常规体" pitchFamily="50" charset="-122"/>
                  <a:ea typeface="造字工房悦黑（非商用）常规体" pitchFamily="50" charset="-122"/>
                </a:rPr>
                <a:t>在此添加标题</a:t>
              </a:r>
              <a:endParaRPr lang="zh-CN" altLang="en-US" sz="2000" spc="100" dirty="0">
                <a:solidFill>
                  <a:schemeClr val="bg1"/>
                </a:solidFill>
                <a:latin typeface="造字工房悦黑（非商用）常规体" pitchFamily="50" charset="-122"/>
                <a:ea typeface="造字工房悦黑（非商用）常规体" pitchFamily="50" charset="-122"/>
              </a:endParaRPr>
            </a:p>
          </p:txBody>
        </p:sp>
      </p:grpSp>
      <p:grpSp>
        <p:nvGrpSpPr>
          <p:cNvPr id="62" name="组合 61"/>
          <p:cNvGrpSpPr/>
          <p:nvPr/>
        </p:nvGrpSpPr>
        <p:grpSpPr>
          <a:xfrm>
            <a:off x="8722813" y="3614819"/>
            <a:ext cx="2454726" cy="1217077"/>
            <a:chOff x="810218" y="3879968"/>
            <a:chExt cx="2406358" cy="1217077"/>
          </a:xfrm>
        </p:grpSpPr>
        <p:sp>
          <p:nvSpPr>
            <p:cNvPr id="63" name="文本框 40"/>
            <p:cNvSpPr txBox="1"/>
            <p:nvPr/>
          </p:nvSpPr>
          <p:spPr bwMode="auto">
            <a:xfrm>
              <a:off x="1015885" y="4206352"/>
              <a:ext cx="1995025" cy="890693"/>
            </a:xfrm>
            <a:prstGeom prst="rect">
              <a:avLst/>
            </a:prstGeom>
            <a:noFill/>
          </p:spPr>
          <p:txBody>
            <a:bodyPr wrap="square">
              <a:spAutoFit/>
            </a:bodyPr>
            <a:lstStyle/>
            <a:p>
              <a:pPr algn="ctr">
                <a:lnSpc>
                  <a:spcPct val="110000"/>
                </a:lnSpc>
                <a:defRPr/>
              </a:pPr>
              <a:r>
                <a:rPr lang="zh-CN" altLang="en-US" sz="1200" spc="100" dirty="0">
                  <a:solidFill>
                    <a:schemeClr val="bg1"/>
                  </a:solidFill>
                  <a:latin typeface="微软雅黑" panose="020B0503020204020204" pitchFamily="34" charset="-122"/>
                  <a:ea typeface="微软雅黑" panose="020B0503020204020204" pitchFamily="34" charset="-122"/>
                </a:rPr>
                <a:t>您的内容打在这里，或者通过复您的文本后，在此框中选择粘贴并选择只保留文字。</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64" name="文本框 41"/>
            <p:cNvSpPr txBox="1"/>
            <p:nvPr/>
          </p:nvSpPr>
          <p:spPr bwMode="auto">
            <a:xfrm>
              <a:off x="810218" y="3879968"/>
              <a:ext cx="2406358" cy="400110"/>
            </a:xfrm>
            <a:prstGeom prst="rect">
              <a:avLst/>
            </a:prstGeom>
            <a:noFill/>
          </p:spPr>
          <p:txBody>
            <a:bodyPr wrap="square">
              <a:spAutoFit/>
            </a:bodyPr>
            <a:lstStyle/>
            <a:p>
              <a:pPr algn="ctr">
                <a:defRPr/>
              </a:pPr>
              <a:r>
                <a:rPr lang="zh-CN" altLang="en-US" sz="2000" spc="100" dirty="0">
                  <a:solidFill>
                    <a:schemeClr val="bg1"/>
                  </a:solidFill>
                  <a:latin typeface="造字工房悦黑（非商用）常规体" pitchFamily="50" charset="-122"/>
                  <a:ea typeface="造字工房悦黑（非商用）常规体" pitchFamily="50" charset="-122"/>
                </a:rPr>
                <a:t>在此添加标题</a:t>
              </a:r>
              <a:endParaRPr lang="zh-CN" altLang="en-US" sz="2000" spc="100" dirty="0">
                <a:solidFill>
                  <a:schemeClr val="bg1"/>
                </a:solidFill>
                <a:latin typeface="造字工房悦黑（非商用）常规体" pitchFamily="50" charset="-122"/>
                <a:ea typeface="造字工房悦黑（非商用）常规体" pitchFamily="50" charset="-122"/>
              </a:endParaRPr>
            </a:p>
          </p:txBody>
        </p:sp>
      </p:grpSp>
      <p:sp>
        <p:nvSpPr>
          <p:cNvPr id="65" name="文本框 12"/>
          <p:cNvSpPr txBox="1"/>
          <p:nvPr/>
        </p:nvSpPr>
        <p:spPr>
          <a:xfrm>
            <a:off x="1088935" y="5553779"/>
            <a:ext cx="10014131" cy="1126462"/>
          </a:xfrm>
          <a:prstGeom prst="rect">
            <a:avLst/>
          </a:prstGeom>
          <a:noFill/>
        </p:spPr>
        <p:txBody>
          <a:bodyPr wrap="square" rtlCol="0">
            <a:spAutoFit/>
          </a:bodyPr>
          <a:lstStyle/>
          <a:p>
            <a:pPr>
              <a:lnSpc>
                <a:spcPct val="120000"/>
              </a:lnSpc>
            </a:pPr>
            <a:r>
              <a:rPr lang="zh-CN" altLang="en-US" sz="1400" spc="100" dirty="0" smtClean="0">
                <a:solidFill>
                  <a:prstClr val="black">
                    <a:lumMod val="50000"/>
                    <a:lumOff val="50000"/>
                  </a:prstClr>
                </a:solidFill>
                <a:latin typeface="微软雅黑" panose="020B0503020204020204" pitchFamily="34" charset="-122"/>
                <a:ea typeface="微软雅黑" panose="020B0503020204020204" pitchFamily="34" charset="-122"/>
              </a:rPr>
              <a:t>      公司</a:t>
            </a:r>
            <a:r>
              <a:rPr lang="zh-CN" altLang="en-US" sz="1400" spc="100" dirty="0">
                <a:solidFill>
                  <a:prstClr val="black">
                    <a:lumMod val="50000"/>
                    <a:lumOff val="50000"/>
                  </a:prstClr>
                </a:solidFill>
                <a:latin typeface="微软雅黑" panose="020B0503020204020204" pitchFamily="34" charset="-122"/>
                <a:ea typeface="微软雅黑" panose="020B0503020204020204" pitchFamily="34" charset="-122"/>
              </a:rPr>
              <a:t>董事会向你们表示热忱的欢迎，感谢你们选择了公司，感谢你们将自己的青春年华和为事业奉献的热望托付给了公司</a:t>
            </a:r>
            <a:r>
              <a:rPr lang="zh-CN" altLang="en-US" sz="1400" spc="100" dirty="0" smtClean="0">
                <a:solidFill>
                  <a:prstClr val="black">
                    <a:lumMod val="50000"/>
                    <a:lumOff val="50000"/>
                  </a:prstClr>
                </a:solidFill>
                <a:latin typeface="微软雅黑" panose="020B0503020204020204" pitchFamily="34" charset="-122"/>
                <a:ea typeface="微软雅黑" panose="020B0503020204020204" pitchFamily="34" charset="-122"/>
              </a:rPr>
              <a:t>。同时</a:t>
            </a:r>
            <a:r>
              <a:rPr lang="zh-CN" altLang="en-US" sz="1400" spc="100" dirty="0">
                <a:solidFill>
                  <a:prstClr val="black">
                    <a:lumMod val="50000"/>
                    <a:lumOff val="50000"/>
                  </a:prstClr>
                </a:solidFill>
                <a:latin typeface="微软雅黑" panose="020B0503020204020204" pitchFamily="34" charset="-122"/>
                <a:ea typeface="微软雅黑" panose="020B0503020204020204" pitchFamily="34" charset="-122"/>
              </a:rPr>
              <a:t>，感谢已经在公司工作的广大员工。你们中的许多人，为了公司的发展，兢兢业业，牺牲了很多个人的东西。正是由于众多公司人员的团结进取、忘我付出、艰苦拼搏，我们公司才有创业以来的由小到大、由弱到强，直至发展到今天这样的规模</a:t>
            </a:r>
            <a:r>
              <a:rPr lang="zh-CN" altLang="en-US" sz="1400" spc="100" dirty="0" smtClean="0">
                <a:solidFill>
                  <a:prstClr val="black">
                    <a:lumMod val="50000"/>
                    <a:lumOff val="50000"/>
                  </a:prstClr>
                </a:solidFill>
                <a:latin typeface="微软雅黑" panose="020B0503020204020204" pitchFamily="34" charset="-122"/>
                <a:ea typeface="微软雅黑" panose="020B0503020204020204" pitchFamily="34" charset="-122"/>
              </a:rPr>
              <a:t>。</a:t>
            </a:r>
            <a:endParaRPr lang="zh-CN" altLang="en-US" sz="1400" spc="1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pageCurlDoub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500"/>
                                        <p:tgtEl>
                                          <p:spTgt spid="10"/>
                                        </p:tgtEl>
                                      </p:cBhvr>
                                    </p:animEffect>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down)">
                                      <p:cBhvr>
                                        <p:cTn id="25" dur="500"/>
                                        <p:tgtEl>
                                          <p:spTgt spid="12"/>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down)">
                                      <p:cBhvr>
                                        <p:cTn id="28" dur="500"/>
                                        <p:tgtEl>
                                          <p:spTgt spid="13"/>
                                        </p:tgtEl>
                                      </p:cBhvr>
                                    </p:animEffect>
                                  </p:childTnLst>
                                </p:cTn>
                              </p:par>
                            </p:childTnLst>
                          </p:cTn>
                        </p:par>
                        <p:par>
                          <p:cTn id="29" fill="hold">
                            <p:stCondLst>
                              <p:cond delay="2000"/>
                            </p:stCondLst>
                            <p:childTnLst>
                              <p:par>
                                <p:cTn id="30" presetID="2" presetClass="entr" presetSubtype="4" fill="hold" grpId="0" nodeType="afterEffect">
                                  <p:stCondLst>
                                    <p:cond delay="0"/>
                                  </p:stCondLst>
                                  <p:childTnLst>
                                    <p:set>
                                      <p:cBhvr>
                                        <p:cTn id="31" dur="1" fill="hold">
                                          <p:stCondLst>
                                            <p:cond delay="0"/>
                                          </p:stCondLst>
                                        </p:cTn>
                                        <p:tgtEl>
                                          <p:spTgt spid="40"/>
                                        </p:tgtEl>
                                        <p:attrNameLst>
                                          <p:attrName>style.visibility</p:attrName>
                                        </p:attrNameLst>
                                      </p:cBhvr>
                                      <p:to>
                                        <p:strVal val="visible"/>
                                      </p:to>
                                    </p:set>
                                    <p:anim calcmode="lin" valueType="num">
                                      <p:cBhvr additive="base">
                                        <p:cTn id="32" dur="500" fill="hold"/>
                                        <p:tgtEl>
                                          <p:spTgt spid="40"/>
                                        </p:tgtEl>
                                        <p:attrNameLst>
                                          <p:attrName>ppt_x</p:attrName>
                                        </p:attrNameLst>
                                      </p:cBhvr>
                                      <p:tavLst>
                                        <p:tav tm="0">
                                          <p:val>
                                            <p:strVal val="#ppt_x"/>
                                          </p:val>
                                        </p:tav>
                                        <p:tav tm="100000">
                                          <p:val>
                                            <p:strVal val="#ppt_x"/>
                                          </p:val>
                                        </p:tav>
                                      </p:tavLst>
                                    </p:anim>
                                    <p:anim calcmode="lin" valueType="num">
                                      <p:cBhvr additive="base">
                                        <p:cTn id="33" dur="500" fill="hold"/>
                                        <p:tgtEl>
                                          <p:spTgt spid="40"/>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41"/>
                                        </p:tgtEl>
                                        <p:attrNameLst>
                                          <p:attrName>style.visibility</p:attrName>
                                        </p:attrNameLst>
                                      </p:cBhvr>
                                      <p:to>
                                        <p:strVal val="visible"/>
                                      </p:to>
                                    </p:set>
                                    <p:anim calcmode="lin" valueType="num">
                                      <p:cBhvr additive="base">
                                        <p:cTn id="36" dur="500" fill="hold"/>
                                        <p:tgtEl>
                                          <p:spTgt spid="41"/>
                                        </p:tgtEl>
                                        <p:attrNameLst>
                                          <p:attrName>ppt_x</p:attrName>
                                        </p:attrNameLst>
                                      </p:cBhvr>
                                      <p:tavLst>
                                        <p:tav tm="0">
                                          <p:val>
                                            <p:strVal val="#ppt_x"/>
                                          </p:val>
                                        </p:tav>
                                        <p:tav tm="100000">
                                          <p:val>
                                            <p:strVal val="#ppt_x"/>
                                          </p:val>
                                        </p:tav>
                                      </p:tavLst>
                                    </p:anim>
                                    <p:anim calcmode="lin" valueType="num">
                                      <p:cBhvr additive="base">
                                        <p:cTn id="37" dur="500" fill="hold"/>
                                        <p:tgtEl>
                                          <p:spTgt spid="41"/>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42"/>
                                        </p:tgtEl>
                                        <p:attrNameLst>
                                          <p:attrName>style.visibility</p:attrName>
                                        </p:attrNameLst>
                                      </p:cBhvr>
                                      <p:to>
                                        <p:strVal val="visible"/>
                                      </p:to>
                                    </p:set>
                                    <p:anim calcmode="lin" valueType="num">
                                      <p:cBhvr additive="base">
                                        <p:cTn id="40" dur="500" fill="hold"/>
                                        <p:tgtEl>
                                          <p:spTgt spid="42"/>
                                        </p:tgtEl>
                                        <p:attrNameLst>
                                          <p:attrName>ppt_x</p:attrName>
                                        </p:attrNameLst>
                                      </p:cBhvr>
                                      <p:tavLst>
                                        <p:tav tm="0">
                                          <p:val>
                                            <p:strVal val="#ppt_x"/>
                                          </p:val>
                                        </p:tav>
                                        <p:tav tm="100000">
                                          <p:val>
                                            <p:strVal val="#ppt_x"/>
                                          </p:val>
                                        </p:tav>
                                      </p:tavLst>
                                    </p:anim>
                                    <p:anim calcmode="lin" valueType="num">
                                      <p:cBhvr additive="base">
                                        <p:cTn id="41" dur="500" fill="hold"/>
                                        <p:tgtEl>
                                          <p:spTgt spid="42"/>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47"/>
                                        </p:tgtEl>
                                        <p:attrNameLst>
                                          <p:attrName>style.visibility</p:attrName>
                                        </p:attrNameLst>
                                      </p:cBhvr>
                                      <p:to>
                                        <p:strVal val="visible"/>
                                      </p:to>
                                    </p:set>
                                    <p:anim calcmode="lin" valueType="num">
                                      <p:cBhvr additive="base">
                                        <p:cTn id="44" dur="500" fill="hold"/>
                                        <p:tgtEl>
                                          <p:spTgt spid="47"/>
                                        </p:tgtEl>
                                        <p:attrNameLst>
                                          <p:attrName>ppt_x</p:attrName>
                                        </p:attrNameLst>
                                      </p:cBhvr>
                                      <p:tavLst>
                                        <p:tav tm="0">
                                          <p:val>
                                            <p:strVal val="#ppt_x"/>
                                          </p:val>
                                        </p:tav>
                                        <p:tav tm="100000">
                                          <p:val>
                                            <p:strVal val="#ppt_x"/>
                                          </p:val>
                                        </p:tav>
                                      </p:tavLst>
                                    </p:anim>
                                    <p:anim calcmode="lin" valueType="num">
                                      <p:cBhvr additive="base">
                                        <p:cTn id="45" dur="500" fill="hold"/>
                                        <p:tgtEl>
                                          <p:spTgt spid="47"/>
                                        </p:tgtEl>
                                        <p:attrNameLst>
                                          <p:attrName>ppt_y</p:attrName>
                                        </p:attrNameLst>
                                      </p:cBhvr>
                                      <p:tavLst>
                                        <p:tav tm="0">
                                          <p:val>
                                            <p:strVal val="1+#ppt_h/2"/>
                                          </p:val>
                                        </p:tav>
                                        <p:tav tm="100000">
                                          <p:val>
                                            <p:strVal val="#ppt_y"/>
                                          </p:val>
                                        </p:tav>
                                      </p:tavLst>
                                    </p:anim>
                                  </p:childTnLst>
                                </p:cTn>
                              </p:par>
                            </p:childTnLst>
                          </p:cTn>
                        </p:par>
                        <p:par>
                          <p:cTn id="46" fill="hold">
                            <p:stCondLst>
                              <p:cond delay="2500"/>
                            </p:stCondLst>
                            <p:childTnLst>
                              <p:par>
                                <p:cTn id="47" presetID="1" presetClass="entr" presetSubtype="0" fill="hold" nodeType="afterEffect">
                                  <p:stCondLst>
                                    <p:cond delay="400"/>
                                  </p:stCondLst>
                                  <p:childTnLst>
                                    <p:set>
                                      <p:cBhvr>
                                        <p:cTn id="48" dur="1" fill="hold">
                                          <p:stCondLst>
                                            <p:cond delay="0"/>
                                          </p:stCondLst>
                                        </p:cTn>
                                        <p:tgtEl>
                                          <p:spTgt spid="48"/>
                                        </p:tgtEl>
                                        <p:attrNameLst>
                                          <p:attrName>style.visibility</p:attrName>
                                        </p:attrNameLst>
                                      </p:cBhvr>
                                      <p:to>
                                        <p:strVal val="visible"/>
                                      </p:to>
                                    </p:set>
                                  </p:childTnLst>
                                </p:cTn>
                              </p:par>
                              <p:par>
                                <p:cTn id="49" presetID="26" presetClass="emph" presetSubtype="0" fill="hold" nodeType="withEffect">
                                  <p:stCondLst>
                                    <p:cond delay="400"/>
                                  </p:stCondLst>
                                  <p:childTnLst>
                                    <p:animEffect transition="out" filter="fade">
                                      <p:cBhvr>
                                        <p:cTn id="50" dur="500" tmFilter="0, 0; .2, .5; .8, .5; 1, 0"/>
                                        <p:tgtEl>
                                          <p:spTgt spid="48"/>
                                        </p:tgtEl>
                                      </p:cBhvr>
                                    </p:animEffect>
                                    <p:animScale>
                                      <p:cBhvr>
                                        <p:cTn id="51" dur="250" autoRev="1" fill="hold"/>
                                        <p:tgtEl>
                                          <p:spTgt spid="48"/>
                                        </p:tgtEl>
                                      </p:cBhvr>
                                      <p:by x="105000" y="105000"/>
                                    </p:animScale>
                                  </p:childTnLst>
                                </p:cTn>
                              </p:par>
                            </p:childTnLst>
                          </p:cTn>
                        </p:par>
                        <p:par>
                          <p:cTn id="52" fill="hold">
                            <p:stCondLst>
                              <p:cond delay="2900"/>
                            </p:stCondLst>
                            <p:childTnLst>
                              <p:par>
                                <p:cTn id="53" presetID="16" presetClass="entr" presetSubtype="37" fill="hold" nodeType="afterEffect">
                                  <p:stCondLst>
                                    <p:cond delay="0"/>
                                  </p:stCondLst>
                                  <p:childTnLst>
                                    <p:set>
                                      <p:cBhvr>
                                        <p:cTn id="54" dur="1" fill="hold">
                                          <p:stCondLst>
                                            <p:cond delay="0"/>
                                          </p:stCondLst>
                                        </p:cTn>
                                        <p:tgtEl>
                                          <p:spTgt spid="53"/>
                                        </p:tgtEl>
                                        <p:attrNameLst>
                                          <p:attrName>style.visibility</p:attrName>
                                        </p:attrNameLst>
                                      </p:cBhvr>
                                      <p:to>
                                        <p:strVal val="visible"/>
                                      </p:to>
                                    </p:set>
                                    <p:animEffect transition="in" filter="barn(outVertical)">
                                      <p:cBhvr>
                                        <p:cTn id="55" dur="500"/>
                                        <p:tgtEl>
                                          <p:spTgt spid="53"/>
                                        </p:tgtEl>
                                      </p:cBhvr>
                                    </p:animEffect>
                                  </p:childTnLst>
                                </p:cTn>
                              </p:par>
                            </p:childTnLst>
                          </p:cTn>
                        </p:par>
                        <p:par>
                          <p:cTn id="56" fill="hold">
                            <p:stCondLst>
                              <p:cond delay="3400"/>
                            </p:stCondLst>
                            <p:childTnLst>
                              <p:par>
                                <p:cTn id="57" presetID="1" presetClass="entr" presetSubtype="0" fill="hold" nodeType="afterEffect">
                                  <p:stCondLst>
                                    <p:cond delay="0"/>
                                  </p:stCondLst>
                                  <p:childTnLst>
                                    <p:set>
                                      <p:cBhvr>
                                        <p:cTn id="58" dur="1" fill="hold">
                                          <p:stCondLst>
                                            <p:cond delay="0"/>
                                          </p:stCondLst>
                                        </p:cTn>
                                        <p:tgtEl>
                                          <p:spTgt spid="50"/>
                                        </p:tgtEl>
                                        <p:attrNameLst>
                                          <p:attrName>style.visibility</p:attrName>
                                        </p:attrNameLst>
                                      </p:cBhvr>
                                      <p:to>
                                        <p:strVal val="visible"/>
                                      </p:to>
                                    </p:set>
                                  </p:childTnLst>
                                </p:cTn>
                              </p:par>
                              <p:par>
                                <p:cTn id="59" presetID="26" presetClass="emph" presetSubtype="0" fill="hold" nodeType="withEffect">
                                  <p:stCondLst>
                                    <p:cond delay="0"/>
                                  </p:stCondLst>
                                  <p:childTnLst>
                                    <p:animEffect transition="out" filter="fade">
                                      <p:cBhvr>
                                        <p:cTn id="60" dur="500" tmFilter="0, 0; .2, .5; .8, .5; 1, 0"/>
                                        <p:tgtEl>
                                          <p:spTgt spid="50"/>
                                        </p:tgtEl>
                                      </p:cBhvr>
                                    </p:animEffect>
                                    <p:animScale>
                                      <p:cBhvr>
                                        <p:cTn id="61" dur="250" autoRev="1" fill="hold"/>
                                        <p:tgtEl>
                                          <p:spTgt spid="50"/>
                                        </p:tgtEl>
                                      </p:cBhvr>
                                      <p:by x="105000" y="105000"/>
                                    </p:animScale>
                                  </p:childTnLst>
                                </p:cTn>
                              </p:par>
                            </p:childTnLst>
                          </p:cTn>
                        </p:par>
                        <p:par>
                          <p:cTn id="62" fill="hold">
                            <p:stCondLst>
                              <p:cond delay="3400"/>
                            </p:stCondLst>
                            <p:childTnLst>
                              <p:par>
                                <p:cTn id="63" presetID="16" presetClass="entr" presetSubtype="37" fill="hold" nodeType="afterEffect">
                                  <p:stCondLst>
                                    <p:cond delay="0"/>
                                  </p:stCondLst>
                                  <p:childTnLst>
                                    <p:set>
                                      <p:cBhvr>
                                        <p:cTn id="64" dur="1" fill="hold">
                                          <p:stCondLst>
                                            <p:cond delay="0"/>
                                          </p:stCondLst>
                                        </p:cTn>
                                        <p:tgtEl>
                                          <p:spTgt spid="56"/>
                                        </p:tgtEl>
                                        <p:attrNameLst>
                                          <p:attrName>style.visibility</p:attrName>
                                        </p:attrNameLst>
                                      </p:cBhvr>
                                      <p:to>
                                        <p:strVal val="visible"/>
                                      </p:to>
                                    </p:set>
                                    <p:animEffect transition="in" filter="barn(outVertical)">
                                      <p:cBhvr>
                                        <p:cTn id="65" dur="500"/>
                                        <p:tgtEl>
                                          <p:spTgt spid="56"/>
                                        </p:tgtEl>
                                      </p:cBhvr>
                                    </p:animEffect>
                                  </p:childTnLst>
                                </p:cTn>
                              </p:par>
                            </p:childTnLst>
                          </p:cTn>
                        </p:par>
                        <p:par>
                          <p:cTn id="66" fill="hold">
                            <p:stCondLst>
                              <p:cond delay="3900"/>
                            </p:stCondLst>
                            <p:childTnLst>
                              <p:par>
                                <p:cTn id="67" presetID="1" presetClass="entr" presetSubtype="0" fill="hold" nodeType="afterEffect">
                                  <p:stCondLst>
                                    <p:cond delay="0"/>
                                  </p:stCondLst>
                                  <p:childTnLst>
                                    <p:set>
                                      <p:cBhvr>
                                        <p:cTn id="68" dur="1" fill="hold">
                                          <p:stCondLst>
                                            <p:cond delay="0"/>
                                          </p:stCondLst>
                                        </p:cTn>
                                        <p:tgtEl>
                                          <p:spTgt spid="51"/>
                                        </p:tgtEl>
                                        <p:attrNameLst>
                                          <p:attrName>style.visibility</p:attrName>
                                        </p:attrNameLst>
                                      </p:cBhvr>
                                      <p:to>
                                        <p:strVal val="visible"/>
                                      </p:to>
                                    </p:set>
                                  </p:childTnLst>
                                </p:cTn>
                              </p:par>
                              <p:par>
                                <p:cTn id="69" presetID="26" presetClass="emph" presetSubtype="0" fill="hold" nodeType="withEffect">
                                  <p:stCondLst>
                                    <p:cond delay="0"/>
                                  </p:stCondLst>
                                  <p:childTnLst>
                                    <p:animEffect transition="out" filter="fade">
                                      <p:cBhvr>
                                        <p:cTn id="70" dur="500" tmFilter="0, 0; .2, .5; .8, .5; 1, 0"/>
                                        <p:tgtEl>
                                          <p:spTgt spid="51"/>
                                        </p:tgtEl>
                                      </p:cBhvr>
                                    </p:animEffect>
                                    <p:animScale>
                                      <p:cBhvr>
                                        <p:cTn id="71" dur="250" autoRev="1" fill="hold"/>
                                        <p:tgtEl>
                                          <p:spTgt spid="51"/>
                                        </p:tgtEl>
                                      </p:cBhvr>
                                      <p:by x="105000" y="105000"/>
                                    </p:animScale>
                                  </p:childTnLst>
                                </p:cTn>
                              </p:par>
                            </p:childTnLst>
                          </p:cTn>
                        </p:par>
                        <p:par>
                          <p:cTn id="72" fill="hold">
                            <p:stCondLst>
                              <p:cond delay="3900"/>
                            </p:stCondLst>
                            <p:childTnLst>
                              <p:par>
                                <p:cTn id="73" presetID="16" presetClass="entr" presetSubtype="37" fill="hold" nodeType="afterEffect">
                                  <p:stCondLst>
                                    <p:cond delay="0"/>
                                  </p:stCondLst>
                                  <p:childTnLst>
                                    <p:set>
                                      <p:cBhvr>
                                        <p:cTn id="74" dur="1" fill="hold">
                                          <p:stCondLst>
                                            <p:cond delay="0"/>
                                          </p:stCondLst>
                                        </p:cTn>
                                        <p:tgtEl>
                                          <p:spTgt spid="59"/>
                                        </p:tgtEl>
                                        <p:attrNameLst>
                                          <p:attrName>style.visibility</p:attrName>
                                        </p:attrNameLst>
                                      </p:cBhvr>
                                      <p:to>
                                        <p:strVal val="visible"/>
                                      </p:to>
                                    </p:set>
                                    <p:animEffect transition="in" filter="barn(outVertical)">
                                      <p:cBhvr>
                                        <p:cTn id="75" dur="500"/>
                                        <p:tgtEl>
                                          <p:spTgt spid="59"/>
                                        </p:tgtEl>
                                      </p:cBhvr>
                                    </p:animEffect>
                                  </p:childTnLst>
                                </p:cTn>
                              </p:par>
                            </p:childTnLst>
                          </p:cTn>
                        </p:par>
                        <p:par>
                          <p:cTn id="76" fill="hold">
                            <p:stCondLst>
                              <p:cond delay="4400"/>
                            </p:stCondLst>
                            <p:childTnLst>
                              <p:par>
                                <p:cTn id="77" presetID="1" presetClass="entr" presetSubtype="0" fill="hold" nodeType="afterEffect">
                                  <p:stCondLst>
                                    <p:cond delay="0"/>
                                  </p:stCondLst>
                                  <p:childTnLst>
                                    <p:set>
                                      <p:cBhvr>
                                        <p:cTn id="78" dur="1" fill="hold">
                                          <p:stCondLst>
                                            <p:cond delay="0"/>
                                          </p:stCondLst>
                                        </p:cTn>
                                        <p:tgtEl>
                                          <p:spTgt spid="52"/>
                                        </p:tgtEl>
                                        <p:attrNameLst>
                                          <p:attrName>style.visibility</p:attrName>
                                        </p:attrNameLst>
                                      </p:cBhvr>
                                      <p:to>
                                        <p:strVal val="visible"/>
                                      </p:to>
                                    </p:set>
                                  </p:childTnLst>
                                </p:cTn>
                              </p:par>
                              <p:par>
                                <p:cTn id="79" presetID="26" presetClass="emph" presetSubtype="0" fill="hold" nodeType="withEffect">
                                  <p:stCondLst>
                                    <p:cond delay="0"/>
                                  </p:stCondLst>
                                  <p:childTnLst>
                                    <p:animEffect transition="out" filter="fade">
                                      <p:cBhvr>
                                        <p:cTn id="80" dur="500" tmFilter="0, 0; .2, .5; .8, .5; 1, 0"/>
                                        <p:tgtEl>
                                          <p:spTgt spid="52"/>
                                        </p:tgtEl>
                                      </p:cBhvr>
                                    </p:animEffect>
                                    <p:animScale>
                                      <p:cBhvr>
                                        <p:cTn id="81" dur="250" autoRev="1" fill="hold"/>
                                        <p:tgtEl>
                                          <p:spTgt spid="52"/>
                                        </p:tgtEl>
                                      </p:cBhvr>
                                      <p:by x="105000" y="105000"/>
                                    </p:animScale>
                                  </p:childTnLst>
                                </p:cTn>
                              </p:par>
                            </p:childTnLst>
                          </p:cTn>
                        </p:par>
                        <p:par>
                          <p:cTn id="82" fill="hold">
                            <p:stCondLst>
                              <p:cond delay="4400"/>
                            </p:stCondLst>
                            <p:childTnLst>
                              <p:par>
                                <p:cTn id="83" presetID="16" presetClass="entr" presetSubtype="37" fill="hold" nodeType="afterEffect">
                                  <p:stCondLst>
                                    <p:cond delay="0"/>
                                  </p:stCondLst>
                                  <p:childTnLst>
                                    <p:set>
                                      <p:cBhvr>
                                        <p:cTn id="84" dur="1" fill="hold">
                                          <p:stCondLst>
                                            <p:cond delay="0"/>
                                          </p:stCondLst>
                                        </p:cTn>
                                        <p:tgtEl>
                                          <p:spTgt spid="62"/>
                                        </p:tgtEl>
                                        <p:attrNameLst>
                                          <p:attrName>style.visibility</p:attrName>
                                        </p:attrNameLst>
                                      </p:cBhvr>
                                      <p:to>
                                        <p:strVal val="visible"/>
                                      </p:to>
                                    </p:set>
                                    <p:animEffect transition="in" filter="barn(outVertical)">
                                      <p:cBhvr>
                                        <p:cTn id="85" dur="500"/>
                                        <p:tgtEl>
                                          <p:spTgt spid="62"/>
                                        </p:tgtEl>
                                      </p:cBhvr>
                                    </p:animEffect>
                                  </p:childTnLst>
                                </p:cTn>
                              </p:par>
                            </p:childTnLst>
                          </p:cTn>
                        </p:par>
                        <p:par>
                          <p:cTn id="86" fill="hold">
                            <p:stCondLst>
                              <p:cond delay="4900"/>
                            </p:stCondLst>
                            <p:childTnLst>
                              <p:par>
                                <p:cTn id="87" presetID="16" presetClass="entr" presetSubtype="37" fill="hold" grpId="0" nodeType="afterEffect">
                                  <p:stCondLst>
                                    <p:cond delay="200"/>
                                  </p:stCondLst>
                                  <p:childTnLst>
                                    <p:set>
                                      <p:cBhvr>
                                        <p:cTn id="88" dur="1" fill="hold">
                                          <p:stCondLst>
                                            <p:cond delay="0"/>
                                          </p:stCondLst>
                                        </p:cTn>
                                        <p:tgtEl>
                                          <p:spTgt spid="65"/>
                                        </p:tgtEl>
                                        <p:attrNameLst>
                                          <p:attrName>style.visibility</p:attrName>
                                        </p:attrNameLst>
                                      </p:cBhvr>
                                      <p:to>
                                        <p:strVal val="visible"/>
                                      </p:to>
                                    </p:set>
                                    <p:animEffect transition="in" filter="barn(outVertical)">
                                      <p:cBhvr>
                                        <p:cTn id="89"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40" grpId="0" animBg="1"/>
      <p:bldP spid="41" grpId="0" animBg="1"/>
      <p:bldP spid="42" grpId="0" animBg="1"/>
      <p:bldP spid="47" grpId="0" animBg="1"/>
      <p:bldP spid="6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smtClean="0">
                <a:solidFill>
                  <a:schemeClr val="tx1">
                    <a:lumMod val="50000"/>
                    <a:lumOff val="50000"/>
                  </a:schemeClr>
                </a:solidFill>
                <a:latin typeface="微软雅黑" panose="020B0503020204020204" pitchFamily="34" charset="-122"/>
                <a:ea typeface="微软雅黑" panose="020B0503020204020204" pitchFamily="34" charset="-122"/>
              </a:rPr>
              <a:t>企业荣誉</a:t>
            </a:r>
            <a:endParaRPr lang="zh-CN" altLang="en-US" sz="28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0" y="699716"/>
            <a:ext cx="12192000" cy="0"/>
          </a:xfrm>
          <a:prstGeom prst="line">
            <a:avLst/>
          </a:prstGeom>
          <a:ln>
            <a:solidFill>
              <a:srgbClr val="159DCD"/>
            </a:solidFill>
            <a:prstDash val="solid"/>
          </a:ln>
        </p:spPr>
        <p:style>
          <a:lnRef idx="1">
            <a:schemeClr val="accent1"/>
          </a:lnRef>
          <a:fillRef idx="0">
            <a:schemeClr val="accent1"/>
          </a:fillRef>
          <a:effectRef idx="0">
            <a:schemeClr val="accent1"/>
          </a:effectRef>
          <a:fontRef idx="minor">
            <a:schemeClr val="tx1"/>
          </a:fontRef>
        </p:style>
      </p:cxnSp>
      <p:grpSp>
        <p:nvGrpSpPr>
          <p:cNvPr id="6" name="组合 11"/>
          <p:cNvGrpSpPr/>
          <p:nvPr/>
        </p:nvGrpSpPr>
        <p:grpSpPr bwMode="auto">
          <a:xfrm>
            <a:off x="1854716" y="302394"/>
            <a:ext cx="492125" cy="319088"/>
            <a:chOff x="3017520" y="601990"/>
            <a:chExt cx="491490" cy="414010"/>
          </a:xfrm>
        </p:grpSpPr>
        <p:sp>
          <p:nvSpPr>
            <p:cNvPr id="7" name="燕尾形 6"/>
            <p:cNvSpPr/>
            <p:nvPr/>
          </p:nvSpPr>
          <p:spPr>
            <a:xfrm>
              <a:off x="3017520" y="601990"/>
              <a:ext cx="198181" cy="414010"/>
            </a:xfrm>
            <a:prstGeom prst="chevron">
              <a:avLst/>
            </a:prstGeom>
            <a:solidFill>
              <a:srgbClr val="82D6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8" name="燕尾形 7"/>
            <p:cNvSpPr/>
            <p:nvPr/>
          </p:nvSpPr>
          <p:spPr>
            <a:xfrm>
              <a:off x="3164967" y="601990"/>
              <a:ext cx="196596" cy="414010"/>
            </a:xfrm>
            <a:prstGeom prst="chevron">
              <a:avLst/>
            </a:prstGeom>
            <a:solidFill>
              <a:srgbClr val="22BDD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9" name="燕尾形 8"/>
            <p:cNvSpPr/>
            <p:nvPr/>
          </p:nvSpPr>
          <p:spPr>
            <a:xfrm>
              <a:off x="3310828" y="601990"/>
              <a:ext cx="198182" cy="414010"/>
            </a:xfrm>
            <a:prstGeom prst="chevron">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
        <p:nvSpPr>
          <p:cNvPr id="10" name="矩形 9"/>
          <p:cNvSpPr/>
          <p:nvPr/>
        </p:nvSpPr>
        <p:spPr>
          <a:xfrm>
            <a:off x="7818438" y="593354"/>
            <a:ext cx="944562"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6" name="Oval 3"/>
          <p:cNvSpPr/>
          <p:nvPr/>
        </p:nvSpPr>
        <p:spPr>
          <a:xfrm>
            <a:off x="1018080" y="1888010"/>
            <a:ext cx="1769862" cy="1769861"/>
          </a:xfrm>
          <a:prstGeom prst="ellipse">
            <a:avLst/>
          </a:prstGeom>
          <a:solidFill>
            <a:schemeClr val="bg1">
              <a:alpha val="10000"/>
            </a:schemeClr>
          </a:solidFill>
          <a:ln w="63500" cmpd="sng">
            <a:solidFill>
              <a:srgbClr val="20A0A0"/>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185">
              <a:latin typeface="+mn-ea"/>
            </a:endParaRPr>
          </a:p>
        </p:txBody>
      </p:sp>
      <p:sp>
        <p:nvSpPr>
          <p:cNvPr id="27" name="Oval 14"/>
          <p:cNvSpPr/>
          <p:nvPr/>
        </p:nvSpPr>
        <p:spPr>
          <a:xfrm>
            <a:off x="3839176" y="1895324"/>
            <a:ext cx="1769862" cy="1769861"/>
          </a:xfrm>
          <a:prstGeom prst="ellipse">
            <a:avLst/>
          </a:prstGeom>
          <a:solidFill>
            <a:schemeClr val="bg1">
              <a:alpha val="10000"/>
            </a:schemeClr>
          </a:solidFill>
          <a:ln w="63500" cmpd="sng">
            <a:solidFill>
              <a:srgbClr val="22BDDC"/>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185">
              <a:latin typeface="+mn-ea"/>
            </a:endParaRPr>
          </a:p>
        </p:txBody>
      </p:sp>
      <p:sp>
        <p:nvSpPr>
          <p:cNvPr id="28" name="Oval 17"/>
          <p:cNvSpPr/>
          <p:nvPr/>
        </p:nvSpPr>
        <p:spPr>
          <a:xfrm>
            <a:off x="6664231" y="1895324"/>
            <a:ext cx="1769862" cy="1769861"/>
          </a:xfrm>
          <a:prstGeom prst="ellipse">
            <a:avLst/>
          </a:prstGeom>
          <a:solidFill>
            <a:schemeClr val="bg1">
              <a:alpha val="10000"/>
            </a:schemeClr>
          </a:solidFill>
          <a:ln w="63500" cmpd="sng">
            <a:solidFill>
              <a:srgbClr val="20A0A0"/>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185">
              <a:latin typeface="+mn-ea"/>
            </a:endParaRPr>
          </a:p>
        </p:txBody>
      </p:sp>
      <p:sp>
        <p:nvSpPr>
          <p:cNvPr id="29" name="Oval 20"/>
          <p:cNvSpPr/>
          <p:nvPr/>
        </p:nvSpPr>
        <p:spPr>
          <a:xfrm>
            <a:off x="9485607" y="1895324"/>
            <a:ext cx="1769862" cy="1769861"/>
          </a:xfrm>
          <a:prstGeom prst="ellipse">
            <a:avLst/>
          </a:prstGeom>
          <a:solidFill>
            <a:schemeClr val="bg1">
              <a:alpha val="10000"/>
            </a:schemeClr>
          </a:solidFill>
          <a:ln w="63500" cmpd="sng">
            <a:solidFill>
              <a:srgbClr val="22BDDC"/>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185">
              <a:latin typeface="+mn-ea"/>
            </a:endParaRPr>
          </a:p>
        </p:txBody>
      </p:sp>
      <p:sp>
        <p:nvSpPr>
          <p:cNvPr id="30" name="TextBox 11"/>
          <p:cNvSpPr txBox="1"/>
          <p:nvPr/>
        </p:nvSpPr>
        <p:spPr>
          <a:xfrm>
            <a:off x="2752076" y="2131764"/>
            <a:ext cx="1106607" cy="1227813"/>
          </a:xfrm>
          <a:prstGeom prst="rect">
            <a:avLst/>
          </a:prstGeom>
          <a:noFill/>
        </p:spPr>
        <p:txBody>
          <a:bodyPr wrap="square" lIns="121583" tIns="60790" rIns="121583" bIns="60790" rtlCol="0">
            <a:spAutoFit/>
          </a:bodyPr>
          <a:lstStyle/>
          <a:p>
            <a:pPr algn="ctr"/>
            <a:r>
              <a:rPr lang="en-US" sz="7180" b="1" dirty="0">
                <a:solidFill>
                  <a:srgbClr val="0070C0"/>
                </a:solidFill>
                <a:latin typeface="+mn-ea"/>
                <a:cs typeface="Helvetica Neue"/>
              </a:rPr>
              <a:t>+</a:t>
            </a:r>
            <a:endParaRPr lang="ru-RU" sz="7180" b="1" dirty="0">
              <a:solidFill>
                <a:srgbClr val="0070C0"/>
              </a:solidFill>
              <a:latin typeface="+mn-ea"/>
              <a:cs typeface="Helvetica Neue"/>
            </a:endParaRPr>
          </a:p>
        </p:txBody>
      </p:sp>
      <p:sp>
        <p:nvSpPr>
          <p:cNvPr id="31" name="TextBox 12"/>
          <p:cNvSpPr txBox="1"/>
          <p:nvPr/>
        </p:nvSpPr>
        <p:spPr>
          <a:xfrm>
            <a:off x="5575292" y="2131764"/>
            <a:ext cx="1106607" cy="1227813"/>
          </a:xfrm>
          <a:prstGeom prst="rect">
            <a:avLst/>
          </a:prstGeom>
          <a:noFill/>
        </p:spPr>
        <p:txBody>
          <a:bodyPr wrap="square" lIns="121583" tIns="60790" rIns="121583" bIns="60790" rtlCol="0">
            <a:spAutoFit/>
          </a:bodyPr>
          <a:lstStyle/>
          <a:p>
            <a:pPr algn="ctr"/>
            <a:r>
              <a:rPr lang="en-US" sz="7180" b="1" dirty="0">
                <a:solidFill>
                  <a:srgbClr val="0070C0"/>
                </a:solidFill>
                <a:latin typeface="+mn-ea"/>
                <a:cs typeface="Helvetica Neue"/>
              </a:rPr>
              <a:t>+</a:t>
            </a:r>
            <a:endParaRPr lang="ru-RU" sz="7180" b="1" dirty="0">
              <a:solidFill>
                <a:srgbClr val="0070C0"/>
              </a:solidFill>
              <a:latin typeface="+mn-ea"/>
              <a:cs typeface="Helvetica Neue"/>
            </a:endParaRPr>
          </a:p>
        </p:txBody>
      </p:sp>
      <p:sp>
        <p:nvSpPr>
          <p:cNvPr id="32" name="TextBox 13"/>
          <p:cNvSpPr txBox="1"/>
          <p:nvPr/>
        </p:nvSpPr>
        <p:spPr>
          <a:xfrm>
            <a:off x="8382825" y="2145328"/>
            <a:ext cx="1106607" cy="1227813"/>
          </a:xfrm>
          <a:prstGeom prst="rect">
            <a:avLst/>
          </a:prstGeom>
          <a:noFill/>
        </p:spPr>
        <p:txBody>
          <a:bodyPr wrap="square" lIns="121583" tIns="60790" rIns="121583" bIns="60790" rtlCol="0">
            <a:spAutoFit/>
          </a:bodyPr>
          <a:lstStyle/>
          <a:p>
            <a:pPr algn="ctr"/>
            <a:r>
              <a:rPr lang="en-US" sz="7180" b="1" dirty="0">
                <a:solidFill>
                  <a:srgbClr val="0070C0"/>
                </a:solidFill>
                <a:latin typeface="+mn-ea"/>
                <a:cs typeface="Helvetica Neue"/>
              </a:rPr>
              <a:t>=</a:t>
            </a:r>
            <a:endParaRPr lang="ru-RU" sz="7180" b="1" dirty="0">
              <a:solidFill>
                <a:srgbClr val="0070C0"/>
              </a:solidFill>
              <a:latin typeface="+mn-ea"/>
              <a:cs typeface="Helvetica Neue"/>
            </a:endParaRPr>
          </a:p>
        </p:txBody>
      </p:sp>
      <p:sp>
        <p:nvSpPr>
          <p:cNvPr id="33" name="TextBox 14"/>
          <p:cNvSpPr txBox="1"/>
          <p:nvPr/>
        </p:nvSpPr>
        <p:spPr>
          <a:xfrm>
            <a:off x="710816" y="4262978"/>
            <a:ext cx="2404526" cy="291747"/>
          </a:xfrm>
          <a:prstGeom prst="rect">
            <a:avLst/>
          </a:prstGeom>
          <a:noFill/>
        </p:spPr>
        <p:txBody>
          <a:bodyPr wrap="square" lIns="0" rIns="0" bIns="0" rtlCol="0">
            <a:spAutoFit/>
          </a:bodyPr>
          <a:lstStyle/>
          <a:p>
            <a:pPr algn="ctr">
              <a:tabLst>
                <a:tab pos="1363345" algn="l"/>
              </a:tabLst>
            </a:pPr>
            <a:r>
              <a:rPr lang="zh-CN" altLang="en-US" sz="1595" b="1" dirty="0" smtClean="0">
                <a:solidFill>
                  <a:schemeClr val="tx1">
                    <a:lumMod val="85000"/>
                    <a:lumOff val="15000"/>
                  </a:schemeClr>
                </a:solidFill>
                <a:latin typeface="微软雅黑" panose="020B0503020204020204" pitchFamily="34" charset="-122"/>
                <a:ea typeface="微软雅黑" panose="020B0503020204020204" pitchFamily="34" charset="-122"/>
                <a:cs typeface="Calibri" panose="020F0502020204030204"/>
              </a:rPr>
              <a:t>员工手册</a:t>
            </a:r>
            <a:endParaRPr lang="en-US" sz="1595" b="1" dirty="0">
              <a:solidFill>
                <a:schemeClr val="tx1">
                  <a:lumMod val="85000"/>
                  <a:lumOff val="15000"/>
                </a:schemeClr>
              </a:solidFill>
              <a:latin typeface="微软雅黑" panose="020B0503020204020204" pitchFamily="34" charset="-122"/>
              <a:ea typeface="微软雅黑" panose="020B0503020204020204" pitchFamily="34" charset="-122"/>
              <a:cs typeface="Calibri" panose="020F0502020204030204"/>
            </a:endParaRPr>
          </a:p>
        </p:txBody>
      </p:sp>
      <p:sp>
        <p:nvSpPr>
          <p:cNvPr id="34" name="TextBox 15"/>
          <p:cNvSpPr txBox="1"/>
          <p:nvPr/>
        </p:nvSpPr>
        <p:spPr>
          <a:xfrm>
            <a:off x="879193" y="4667545"/>
            <a:ext cx="2058631" cy="844462"/>
          </a:xfrm>
          <a:prstGeom prst="rect">
            <a:avLst/>
          </a:prstGeom>
          <a:noFill/>
        </p:spPr>
        <p:txBody>
          <a:bodyPr wrap="square" lIns="0" rIns="0" bIns="0" rtlCol="0">
            <a:spAutoFit/>
          </a:bodyPr>
          <a:lstStyle/>
          <a:p>
            <a:pPr algn="ctr">
              <a:lnSpc>
                <a:spcPct val="130000"/>
              </a:lnSpc>
            </a:pPr>
            <a:r>
              <a:rPr lang="zh-CN" altLang="en-US" sz="1330" dirty="0">
                <a:solidFill>
                  <a:schemeClr val="tx1">
                    <a:lumMod val="85000"/>
                    <a:lumOff val="15000"/>
                  </a:schemeClr>
                </a:solidFill>
                <a:latin typeface="微软雅黑" panose="020B0503020204020204" pitchFamily="34" charset="-122"/>
                <a:ea typeface="微软雅黑" panose="020B0503020204020204" pitchFamily="34" charset="-122"/>
              </a:rPr>
              <a:t>单击此处文本单击添加文本单击此处文本单击添加文本单击此处文本单击添加文本</a:t>
            </a:r>
            <a:endParaRPr lang="en-US" sz="1330" dirty="0">
              <a:solidFill>
                <a:schemeClr val="tx1">
                  <a:lumMod val="85000"/>
                  <a:lumOff val="15000"/>
                </a:schemeClr>
              </a:solidFill>
              <a:latin typeface="微软雅黑" panose="020B0503020204020204" pitchFamily="34" charset="-122"/>
              <a:ea typeface="微软雅黑" panose="020B0503020204020204" pitchFamily="34" charset="-122"/>
              <a:cs typeface="Calibri" panose="020F0502020204030204"/>
            </a:endParaRPr>
          </a:p>
        </p:txBody>
      </p:sp>
      <p:sp>
        <p:nvSpPr>
          <p:cNvPr id="35" name="TextBox 16"/>
          <p:cNvSpPr txBox="1"/>
          <p:nvPr/>
        </p:nvSpPr>
        <p:spPr>
          <a:xfrm>
            <a:off x="3496251" y="4259593"/>
            <a:ext cx="2404526" cy="291747"/>
          </a:xfrm>
          <a:prstGeom prst="rect">
            <a:avLst/>
          </a:prstGeom>
          <a:noFill/>
        </p:spPr>
        <p:txBody>
          <a:bodyPr wrap="square" lIns="0" rIns="0" bIns="0" rtlCol="0">
            <a:spAutoFit/>
          </a:bodyPr>
          <a:lstStyle/>
          <a:p>
            <a:pPr algn="ctr">
              <a:tabLst>
                <a:tab pos="1363345" algn="l"/>
              </a:tabLst>
            </a:pPr>
            <a:r>
              <a:rPr lang="zh-CN" altLang="en-US" sz="1595" b="1" dirty="0">
                <a:solidFill>
                  <a:schemeClr val="tx1">
                    <a:lumMod val="85000"/>
                    <a:lumOff val="15000"/>
                  </a:schemeClr>
                </a:solidFill>
                <a:latin typeface="微软雅黑" panose="020B0503020204020204" pitchFamily="34" charset="-122"/>
                <a:ea typeface="微软雅黑" panose="020B0503020204020204" pitchFamily="34" charset="-122"/>
                <a:cs typeface="Calibri" panose="020F0502020204030204"/>
              </a:rPr>
              <a:t>员工手册</a:t>
            </a:r>
            <a:endParaRPr lang="en-US" altLang="zh-CN" sz="1595" b="1" dirty="0">
              <a:solidFill>
                <a:schemeClr val="tx1">
                  <a:lumMod val="85000"/>
                  <a:lumOff val="15000"/>
                </a:schemeClr>
              </a:solidFill>
              <a:latin typeface="微软雅黑" panose="020B0503020204020204" pitchFamily="34" charset="-122"/>
              <a:ea typeface="微软雅黑" panose="020B0503020204020204" pitchFamily="34" charset="-122"/>
              <a:cs typeface="Calibri" panose="020F0502020204030204"/>
            </a:endParaRPr>
          </a:p>
        </p:txBody>
      </p:sp>
      <p:sp>
        <p:nvSpPr>
          <p:cNvPr id="36" name="TextBox 17"/>
          <p:cNvSpPr txBox="1"/>
          <p:nvPr/>
        </p:nvSpPr>
        <p:spPr>
          <a:xfrm>
            <a:off x="3664627" y="4664160"/>
            <a:ext cx="2058631" cy="844462"/>
          </a:xfrm>
          <a:prstGeom prst="rect">
            <a:avLst/>
          </a:prstGeom>
          <a:noFill/>
        </p:spPr>
        <p:txBody>
          <a:bodyPr wrap="square" lIns="0" rIns="0" bIns="0" rtlCol="0">
            <a:spAutoFit/>
          </a:bodyPr>
          <a:lstStyle/>
          <a:p>
            <a:pPr algn="ctr">
              <a:lnSpc>
                <a:spcPct val="130000"/>
              </a:lnSpc>
            </a:pPr>
            <a:r>
              <a:rPr lang="zh-CN" altLang="en-US" sz="1330" dirty="0">
                <a:solidFill>
                  <a:schemeClr val="tx1">
                    <a:lumMod val="85000"/>
                    <a:lumOff val="15000"/>
                  </a:schemeClr>
                </a:solidFill>
                <a:latin typeface="微软雅黑" panose="020B0503020204020204" pitchFamily="34" charset="-122"/>
                <a:ea typeface="微软雅黑" panose="020B0503020204020204" pitchFamily="34" charset="-122"/>
              </a:rPr>
              <a:t>单击此处文本单击添加文本单击此处文本单击添加文本单击此处文本单击添加文本</a:t>
            </a:r>
            <a:endParaRPr lang="en-US" altLang="zh-CN" sz="1330" dirty="0">
              <a:solidFill>
                <a:schemeClr val="tx1">
                  <a:lumMod val="85000"/>
                  <a:lumOff val="15000"/>
                </a:schemeClr>
              </a:solidFill>
              <a:latin typeface="微软雅黑" panose="020B0503020204020204" pitchFamily="34" charset="-122"/>
              <a:ea typeface="微软雅黑" panose="020B0503020204020204" pitchFamily="34" charset="-122"/>
              <a:cs typeface="Calibri" panose="020F0502020204030204"/>
            </a:endParaRPr>
          </a:p>
        </p:txBody>
      </p:sp>
      <p:sp>
        <p:nvSpPr>
          <p:cNvPr id="37" name="TextBox 18"/>
          <p:cNvSpPr txBox="1"/>
          <p:nvPr/>
        </p:nvSpPr>
        <p:spPr>
          <a:xfrm>
            <a:off x="6330909" y="4256210"/>
            <a:ext cx="2404526" cy="291747"/>
          </a:xfrm>
          <a:prstGeom prst="rect">
            <a:avLst/>
          </a:prstGeom>
          <a:noFill/>
        </p:spPr>
        <p:txBody>
          <a:bodyPr wrap="square" lIns="0" rIns="0" bIns="0" rtlCol="0">
            <a:spAutoFit/>
          </a:bodyPr>
          <a:lstStyle/>
          <a:p>
            <a:pPr algn="ctr">
              <a:tabLst>
                <a:tab pos="1363345" algn="l"/>
              </a:tabLst>
            </a:pPr>
            <a:r>
              <a:rPr lang="zh-CN" altLang="en-US" sz="1595" b="1" dirty="0">
                <a:solidFill>
                  <a:schemeClr val="tx1">
                    <a:lumMod val="85000"/>
                    <a:lumOff val="15000"/>
                  </a:schemeClr>
                </a:solidFill>
                <a:latin typeface="微软雅黑" panose="020B0503020204020204" pitchFamily="34" charset="-122"/>
                <a:ea typeface="微软雅黑" panose="020B0503020204020204" pitchFamily="34" charset="-122"/>
                <a:cs typeface="Calibri" panose="020F0502020204030204"/>
              </a:rPr>
              <a:t>员工手册</a:t>
            </a:r>
            <a:endParaRPr lang="en-US" altLang="zh-CN" sz="1595" b="1" dirty="0">
              <a:solidFill>
                <a:schemeClr val="tx1">
                  <a:lumMod val="85000"/>
                  <a:lumOff val="15000"/>
                </a:schemeClr>
              </a:solidFill>
              <a:latin typeface="微软雅黑" panose="020B0503020204020204" pitchFamily="34" charset="-122"/>
              <a:ea typeface="微软雅黑" panose="020B0503020204020204" pitchFamily="34" charset="-122"/>
              <a:cs typeface="Calibri" panose="020F0502020204030204"/>
            </a:endParaRPr>
          </a:p>
        </p:txBody>
      </p:sp>
      <p:sp>
        <p:nvSpPr>
          <p:cNvPr id="38" name="TextBox 19"/>
          <p:cNvSpPr txBox="1"/>
          <p:nvPr/>
        </p:nvSpPr>
        <p:spPr>
          <a:xfrm>
            <a:off x="6499286" y="4660777"/>
            <a:ext cx="2058631" cy="844462"/>
          </a:xfrm>
          <a:prstGeom prst="rect">
            <a:avLst/>
          </a:prstGeom>
          <a:noFill/>
        </p:spPr>
        <p:txBody>
          <a:bodyPr wrap="square" lIns="0" rIns="0" bIns="0" rtlCol="0">
            <a:spAutoFit/>
          </a:bodyPr>
          <a:lstStyle/>
          <a:p>
            <a:pPr algn="ctr">
              <a:lnSpc>
                <a:spcPct val="130000"/>
              </a:lnSpc>
            </a:pPr>
            <a:r>
              <a:rPr lang="zh-CN" altLang="en-US" sz="1330" dirty="0">
                <a:solidFill>
                  <a:schemeClr val="tx1">
                    <a:lumMod val="85000"/>
                    <a:lumOff val="15000"/>
                  </a:schemeClr>
                </a:solidFill>
                <a:latin typeface="微软雅黑" panose="020B0503020204020204" pitchFamily="34" charset="-122"/>
                <a:ea typeface="微软雅黑" panose="020B0503020204020204" pitchFamily="34" charset="-122"/>
              </a:rPr>
              <a:t>单击此处文本单击添加文本单击此处文本单击添加文本单击此处文本单击添加文本</a:t>
            </a:r>
            <a:endParaRPr lang="en-US" altLang="zh-CN" sz="1330" dirty="0">
              <a:solidFill>
                <a:schemeClr val="tx1">
                  <a:lumMod val="85000"/>
                  <a:lumOff val="15000"/>
                </a:schemeClr>
              </a:solidFill>
              <a:latin typeface="微软雅黑" panose="020B0503020204020204" pitchFamily="34" charset="-122"/>
              <a:ea typeface="微软雅黑" panose="020B0503020204020204" pitchFamily="34" charset="-122"/>
              <a:cs typeface="Calibri" panose="020F0502020204030204"/>
            </a:endParaRPr>
          </a:p>
        </p:txBody>
      </p:sp>
      <p:sp>
        <p:nvSpPr>
          <p:cNvPr id="39" name="TextBox 20"/>
          <p:cNvSpPr txBox="1"/>
          <p:nvPr/>
        </p:nvSpPr>
        <p:spPr>
          <a:xfrm>
            <a:off x="9234007" y="4262978"/>
            <a:ext cx="2404526" cy="291747"/>
          </a:xfrm>
          <a:prstGeom prst="rect">
            <a:avLst/>
          </a:prstGeom>
          <a:noFill/>
        </p:spPr>
        <p:txBody>
          <a:bodyPr wrap="square" lIns="0" rIns="0" bIns="0" rtlCol="0">
            <a:spAutoFit/>
          </a:bodyPr>
          <a:lstStyle/>
          <a:p>
            <a:pPr algn="ctr">
              <a:tabLst>
                <a:tab pos="1363345" algn="l"/>
              </a:tabLst>
            </a:pPr>
            <a:r>
              <a:rPr lang="zh-CN" altLang="en-US" sz="1595" b="1" dirty="0">
                <a:solidFill>
                  <a:schemeClr val="tx1">
                    <a:lumMod val="85000"/>
                    <a:lumOff val="15000"/>
                  </a:schemeClr>
                </a:solidFill>
                <a:latin typeface="微软雅黑" panose="020B0503020204020204" pitchFamily="34" charset="-122"/>
                <a:ea typeface="微软雅黑" panose="020B0503020204020204" pitchFamily="34" charset="-122"/>
                <a:cs typeface="Calibri" panose="020F0502020204030204"/>
              </a:rPr>
              <a:t>员工手册</a:t>
            </a:r>
            <a:endParaRPr lang="en-US" altLang="zh-CN" sz="1595" b="1" dirty="0">
              <a:solidFill>
                <a:schemeClr val="tx1">
                  <a:lumMod val="85000"/>
                  <a:lumOff val="15000"/>
                </a:schemeClr>
              </a:solidFill>
              <a:latin typeface="微软雅黑" panose="020B0503020204020204" pitchFamily="34" charset="-122"/>
              <a:ea typeface="微软雅黑" panose="020B0503020204020204" pitchFamily="34" charset="-122"/>
              <a:cs typeface="Calibri" panose="020F0502020204030204"/>
            </a:endParaRPr>
          </a:p>
        </p:txBody>
      </p:sp>
      <p:sp>
        <p:nvSpPr>
          <p:cNvPr id="40" name="TextBox 21"/>
          <p:cNvSpPr txBox="1"/>
          <p:nvPr/>
        </p:nvSpPr>
        <p:spPr>
          <a:xfrm>
            <a:off x="9402384" y="4667545"/>
            <a:ext cx="2058631" cy="844462"/>
          </a:xfrm>
          <a:prstGeom prst="rect">
            <a:avLst/>
          </a:prstGeom>
          <a:noFill/>
        </p:spPr>
        <p:txBody>
          <a:bodyPr wrap="square" lIns="0" rIns="0" bIns="0" rtlCol="0">
            <a:spAutoFit/>
          </a:bodyPr>
          <a:lstStyle/>
          <a:p>
            <a:pPr algn="ctr">
              <a:lnSpc>
                <a:spcPct val="130000"/>
              </a:lnSpc>
            </a:pPr>
            <a:r>
              <a:rPr lang="zh-CN" altLang="en-US" sz="1330" dirty="0">
                <a:solidFill>
                  <a:schemeClr val="tx1">
                    <a:lumMod val="85000"/>
                    <a:lumOff val="15000"/>
                  </a:schemeClr>
                </a:solidFill>
                <a:latin typeface="微软雅黑" panose="020B0503020204020204" pitchFamily="34" charset="-122"/>
                <a:ea typeface="微软雅黑" panose="020B0503020204020204" pitchFamily="34" charset="-122"/>
              </a:rPr>
              <a:t>单击此处文本单击添加文本单击此处文本单击添加文本单击此处文本单击添加文本</a:t>
            </a:r>
            <a:endParaRPr lang="en-US" altLang="zh-CN" sz="1330" dirty="0">
              <a:solidFill>
                <a:schemeClr val="tx1">
                  <a:lumMod val="85000"/>
                  <a:lumOff val="15000"/>
                </a:schemeClr>
              </a:solidFill>
              <a:latin typeface="微软雅黑" panose="020B0503020204020204" pitchFamily="34" charset="-122"/>
              <a:ea typeface="微软雅黑" panose="020B0503020204020204" pitchFamily="34" charset="-122"/>
              <a:cs typeface="Calibri" panose="020F0502020204030204"/>
            </a:endParaRPr>
          </a:p>
        </p:txBody>
      </p:sp>
      <p:sp>
        <p:nvSpPr>
          <p:cNvPr id="41" name="Freeform 12"/>
          <p:cNvSpPr>
            <a:spLocks noEditPoints="1"/>
          </p:cNvSpPr>
          <p:nvPr/>
        </p:nvSpPr>
        <p:spPr bwMode="auto">
          <a:xfrm>
            <a:off x="7041756" y="2293408"/>
            <a:ext cx="1062282" cy="969909"/>
          </a:xfrm>
          <a:custGeom>
            <a:avLst/>
            <a:gdLst/>
            <a:ahLst/>
            <a:cxnLst>
              <a:cxn ang="0">
                <a:pos x="1284" y="407"/>
              </a:cxn>
              <a:cxn ang="0">
                <a:pos x="1203" y="1128"/>
              </a:cxn>
              <a:cxn ang="0">
                <a:pos x="1657" y="1313"/>
              </a:cxn>
              <a:cxn ang="0">
                <a:pos x="2010" y="1310"/>
              </a:cxn>
              <a:cxn ang="0">
                <a:pos x="2361" y="910"/>
              </a:cxn>
              <a:cxn ang="0">
                <a:pos x="2851" y="696"/>
              </a:cxn>
              <a:cxn ang="0">
                <a:pos x="3216" y="1078"/>
              </a:cxn>
              <a:cxn ang="0">
                <a:pos x="2979" y="1557"/>
              </a:cxn>
              <a:cxn ang="0">
                <a:pos x="2477" y="1517"/>
              </a:cxn>
              <a:cxn ang="0">
                <a:pos x="2080" y="1382"/>
              </a:cxn>
              <a:cxn ang="0">
                <a:pos x="1515" y="2178"/>
              </a:cxn>
              <a:cxn ang="0">
                <a:pos x="1639" y="2686"/>
              </a:cxn>
              <a:cxn ang="0">
                <a:pos x="1428" y="2932"/>
              </a:cxn>
              <a:cxn ang="0">
                <a:pos x="1121" y="2816"/>
              </a:cxn>
              <a:cxn ang="0">
                <a:pos x="1129" y="2487"/>
              </a:cxn>
              <a:cxn ang="0">
                <a:pos x="1413" y="2321"/>
              </a:cxn>
              <a:cxn ang="0">
                <a:pos x="1431" y="1587"/>
              </a:cxn>
              <a:cxn ang="0">
                <a:pos x="954" y="1270"/>
              </a:cxn>
              <a:cxn ang="0">
                <a:pos x="196" y="1138"/>
              </a:cxn>
              <a:cxn ang="0">
                <a:pos x="65" y="378"/>
              </a:cxn>
              <a:cxn ang="0">
                <a:pos x="1533" y="1182"/>
              </a:cxn>
              <a:cxn ang="0">
                <a:pos x="1925" y="1186"/>
              </a:cxn>
              <a:cxn ang="0">
                <a:pos x="2114" y="972"/>
              </a:cxn>
              <a:cxn ang="0">
                <a:pos x="1732" y="1085"/>
              </a:cxn>
              <a:cxn ang="0">
                <a:pos x="2147" y="1514"/>
              </a:cxn>
              <a:cxn ang="0">
                <a:pos x="1918" y="1841"/>
              </a:cxn>
              <a:cxn ang="0">
                <a:pos x="1979" y="2139"/>
              </a:cxn>
              <a:cxn ang="0">
                <a:pos x="2089" y="1757"/>
              </a:cxn>
              <a:cxn ang="0">
                <a:pos x="2167" y="1508"/>
              </a:cxn>
              <a:cxn ang="0">
                <a:pos x="1273" y="1619"/>
              </a:cxn>
              <a:cxn ang="0">
                <a:pos x="1038" y="1398"/>
              </a:cxn>
              <a:cxn ang="0">
                <a:pos x="1199" y="1722"/>
              </a:cxn>
              <a:cxn ang="0">
                <a:pos x="1293" y="2035"/>
              </a:cxn>
              <a:cxn ang="0">
                <a:pos x="650" y="326"/>
              </a:cxn>
              <a:cxn ang="0">
                <a:pos x="1414" y="2691"/>
              </a:cxn>
              <a:cxn ang="0">
                <a:pos x="1400" y="2566"/>
              </a:cxn>
              <a:cxn ang="0">
                <a:pos x="1357" y="2532"/>
              </a:cxn>
              <a:cxn ang="0">
                <a:pos x="1432" y="2647"/>
              </a:cxn>
              <a:cxn ang="0">
                <a:pos x="1338" y="2742"/>
              </a:cxn>
              <a:cxn ang="0">
                <a:pos x="2704" y="1212"/>
              </a:cxn>
              <a:cxn ang="0">
                <a:pos x="2809" y="979"/>
              </a:cxn>
              <a:cxn ang="0">
                <a:pos x="2629" y="1018"/>
              </a:cxn>
              <a:cxn ang="0">
                <a:pos x="2883" y="985"/>
              </a:cxn>
              <a:cxn ang="0">
                <a:pos x="1422" y="2451"/>
              </a:cxn>
              <a:cxn ang="0">
                <a:pos x="1407" y="2447"/>
              </a:cxn>
              <a:cxn ang="0">
                <a:pos x="1384" y="2443"/>
              </a:cxn>
              <a:cxn ang="0">
                <a:pos x="1157" y="2573"/>
              </a:cxn>
              <a:cxn ang="0">
                <a:pos x="1282" y="2861"/>
              </a:cxn>
              <a:cxn ang="0">
                <a:pos x="1564" y="2721"/>
              </a:cxn>
              <a:cxn ang="0">
                <a:pos x="2799" y="751"/>
              </a:cxn>
              <a:cxn ang="0">
                <a:pos x="3147" y="1049"/>
              </a:cxn>
              <a:cxn ang="0">
                <a:pos x="2983" y="1482"/>
              </a:cxn>
              <a:cxn ang="0">
                <a:pos x="2536" y="1483"/>
              </a:cxn>
              <a:cxn ang="0">
                <a:pos x="2359" y="1199"/>
              </a:cxn>
              <a:cxn ang="0">
                <a:pos x="2357" y="1175"/>
              </a:cxn>
              <a:cxn ang="0">
                <a:pos x="2414" y="942"/>
              </a:cxn>
              <a:cxn ang="0">
                <a:pos x="758" y="80"/>
              </a:cxn>
              <a:cxn ang="0">
                <a:pos x="1251" y="547"/>
              </a:cxn>
              <a:cxn ang="0">
                <a:pos x="1106" y="1068"/>
              </a:cxn>
              <a:cxn ang="0">
                <a:pos x="991" y="1165"/>
              </a:cxn>
              <a:cxn ang="0">
                <a:pos x="312" y="1143"/>
              </a:cxn>
              <a:cxn ang="0">
                <a:pos x="100" y="490"/>
              </a:cxn>
              <a:cxn ang="0">
                <a:pos x="638" y="73"/>
              </a:cxn>
            </a:cxnLst>
            <a:rect l="0" t="0" r="r" b="b"/>
            <a:pathLst>
              <a:path w="3221" h="2941">
                <a:moveTo>
                  <a:pt x="668" y="0"/>
                </a:moveTo>
                <a:lnTo>
                  <a:pt x="702" y="1"/>
                </a:lnTo>
                <a:lnTo>
                  <a:pt x="737" y="3"/>
                </a:lnTo>
                <a:lnTo>
                  <a:pt x="770" y="7"/>
                </a:lnTo>
                <a:lnTo>
                  <a:pt x="803" y="13"/>
                </a:lnTo>
                <a:lnTo>
                  <a:pt x="835" y="21"/>
                </a:lnTo>
                <a:lnTo>
                  <a:pt x="867" y="30"/>
                </a:lnTo>
                <a:lnTo>
                  <a:pt x="899" y="40"/>
                </a:lnTo>
                <a:lnTo>
                  <a:pt x="929" y="53"/>
                </a:lnTo>
                <a:lnTo>
                  <a:pt x="958" y="65"/>
                </a:lnTo>
                <a:lnTo>
                  <a:pt x="987" y="81"/>
                </a:lnTo>
                <a:lnTo>
                  <a:pt x="1015" y="96"/>
                </a:lnTo>
                <a:lnTo>
                  <a:pt x="1042" y="114"/>
                </a:lnTo>
                <a:lnTo>
                  <a:pt x="1068" y="132"/>
                </a:lnTo>
                <a:lnTo>
                  <a:pt x="1094" y="152"/>
                </a:lnTo>
                <a:lnTo>
                  <a:pt x="1117" y="173"/>
                </a:lnTo>
                <a:lnTo>
                  <a:pt x="1141" y="195"/>
                </a:lnTo>
                <a:lnTo>
                  <a:pt x="1163" y="218"/>
                </a:lnTo>
                <a:lnTo>
                  <a:pt x="1184" y="242"/>
                </a:lnTo>
                <a:lnTo>
                  <a:pt x="1204" y="268"/>
                </a:lnTo>
                <a:lnTo>
                  <a:pt x="1222" y="294"/>
                </a:lnTo>
                <a:lnTo>
                  <a:pt x="1240" y="321"/>
                </a:lnTo>
                <a:lnTo>
                  <a:pt x="1255" y="349"/>
                </a:lnTo>
                <a:lnTo>
                  <a:pt x="1271" y="378"/>
                </a:lnTo>
                <a:lnTo>
                  <a:pt x="1284" y="407"/>
                </a:lnTo>
                <a:lnTo>
                  <a:pt x="1296" y="438"/>
                </a:lnTo>
                <a:lnTo>
                  <a:pt x="1306" y="469"/>
                </a:lnTo>
                <a:lnTo>
                  <a:pt x="1316" y="500"/>
                </a:lnTo>
                <a:lnTo>
                  <a:pt x="1323" y="532"/>
                </a:lnTo>
                <a:lnTo>
                  <a:pt x="1329" y="565"/>
                </a:lnTo>
                <a:lnTo>
                  <a:pt x="1333" y="598"/>
                </a:lnTo>
                <a:lnTo>
                  <a:pt x="1335" y="632"/>
                </a:lnTo>
                <a:lnTo>
                  <a:pt x="1336" y="666"/>
                </a:lnTo>
                <a:lnTo>
                  <a:pt x="1336" y="699"/>
                </a:lnTo>
                <a:lnTo>
                  <a:pt x="1333" y="730"/>
                </a:lnTo>
                <a:lnTo>
                  <a:pt x="1330" y="760"/>
                </a:lnTo>
                <a:lnTo>
                  <a:pt x="1325" y="790"/>
                </a:lnTo>
                <a:lnTo>
                  <a:pt x="1319" y="820"/>
                </a:lnTo>
                <a:lnTo>
                  <a:pt x="1311" y="849"/>
                </a:lnTo>
                <a:lnTo>
                  <a:pt x="1302" y="878"/>
                </a:lnTo>
                <a:lnTo>
                  <a:pt x="1293" y="906"/>
                </a:lnTo>
                <a:lnTo>
                  <a:pt x="1281" y="934"/>
                </a:lnTo>
                <a:lnTo>
                  <a:pt x="1269" y="960"/>
                </a:lnTo>
                <a:lnTo>
                  <a:pt x="1254" y="986"/>
                </a:lnTo>
                <a:lnTo>
                  <a:pt x="1240" y="1012"/>
                </a:lnTo>
                <a:lnTo>
                  <a:pt x="1224" y="1037"/>
                </a:lnTo>
                <a:lnTo>
                  <a:pt x="1208" y="1061"/>
                </a:lnTo>
                <a:lnTo>
                  <a:pt x="1189" y="1084"/>
                </a:lnTo>
                <a:lnTo>
                  <a:pt x="1170" y="1106"/>
                </a:lnTo>
                <a:lnTo>
                  <a:pt x="1203" y="1128"/>
                </a:lnTo>
                <a:lnTo>
                  <a:pt x="1235" y="1149"/>
                </a:lnTo>
                <a:lnTo>
                  <a:pt x="1269" y="1171"/>
                </a:lnTo>
                <a:lnTo>
                  <a:pt x="1304" y="1192"/>
                </a:lnTo>
                <a:lnTo>
                  <a:pt x="1338" y="1212"/>
                </a:lnTo>
                <a:lnTo>
                  <a:pt x="1373" y="1231"/>
                </a:lnTo>
                <a:lnTo>
                  <a:pt x="1406" y="1248"/>
                </a:lnTo>
                <a:lnTo>
                  <a:pt x="1438" y="1263"/>
                </a:lnTo>
                <a:lnTo>
                  <a:pt x="1466" y="1274"/>
                </a:lnTo>
                <a:lnTo>
                  <a:pt x="1493" y="1283"/>
                </a:lnTo>
                <a:lnTo>
                  <a:pt x="1518" y="1291"/>
                </a:lnTo>
                <a:lnTo>
                  <a:pt x="1543" y="1297"/>
                </a:lnTo>
                <a:lnTo>
                  <a:pt x="1568" y="1302"/>
                </a:lnTo>
                <a:lnTo>
                  <a:pt x="1593" y="1306"/>
                </a:lnTo>
                <a:lnTo>
                  <a:pt x="1618" y="1309"/>
                </a:lnTo>
                <a:lnTo>
                  <a:pt x="1643" y="1312"/>
                </a:lnTo>
                <a:lnTo>
                  <a:pt x="1643" y="1312"/>
                </a:lnTo>
                <a:lnTo>
                  <a:pt x="1646" y="1312"/>
                </a:lnTo>
                <a:lnTo>
                  <a:pt x="1648" y="1312"/>
                </a:lnTo>
                <a:lnTo>
                  <a:pt x="1648" y="1312"/>
                </a:lnTo>
                <a:lnTo>
                  <a:pt x="1650" y="1312"/>
                </a:lnTo>
                <a:lnTo>
                  <a:pt x="1651" y="1313"/>
                </a:lnTo>
                <a:lnTo>
                  <a:pt x="1653" y="1313"/>
                </a:lnTo>
                <a:lnTo>
                  <a:pt x="1655" y="1313"/>
                </a:lnTo>
                <a:lnTo>
                  <a:pt x="1655" y="1313"/>
                </a:lnTo>
                <a:lnTo>
                  <a:pt x="1657" y="1313"/>
                </a:lnTo>
                <a:lnTo>
                  <a:pt x="1658" y="1313"/>
                </a:lnTo>
                <a:lnTo>
                  <a:pt x="1659" y="1313"/>
                </a:lnTo>
                <a:lnTo>
                  <a:pt x="1661" y="1314"/>
                </a:lnTo>
                <a:lnTo>
                  <a:pt x="1662" y="1314"/>
                </a:lnTo>
                <a:lnTo>
                  <a:pt x="1663" y="1314"/>
                </a:lnTo>
                <a:lnTo>
                  <a:pt x="1665" y="1314"/>
                </a:lnTo>
                <a:lnTo>
                  <a:pt x="1666" y="1314"/>
                </a:lnTo>
                <a:lnTo>
                  <a:pt x="1666" y="1314"/>
                </a:lnTo>
                <a:lnTo>
                  <a:pt x="1668" y="1314"/>
                </a:lnTo>
                <a:lnTo>
                  <a:pt x="1669" y="1314"/>
                </a:lnTo>
                <a:lnTo>
                  <a:pt x="1670" y="1315"/>
                </a:lnTo>
                <a:lnTo>
                  <a:pt x="1673" y="1315"/>
                </a:lnTo>
                <a:lnTo>
                  <a:pt x="1681" y="1317"/>
                </a:lnTo>
                <a:lnTo>
                  <a:pt x="1681" y="1317"/>
                </a:lnTo>
                <a:lnTo>
                  <a:pt x="1683" y="1317"/>
                </a:lnTo>
                <a:lnTo>
                  <a:pt x="1712" y="1320"/>
                </a:lnTo>
                <a:lnTo>
                  <a:pt x="1742" y="1322"/>
                </a:lnTo>
                <a:lnTo>
                  <a:pt x="1773" y="1324"/>
                </a:lnTo>
                <a:lnTo>
                  <a:pt x="1804" y="1326"/>
                </a:lnTo>
                <a:lnTo>
                  <a:pt x="1837" y="1327"/>
                </a:lnTo>
                <a:lnTo>
                  <a:pt x="1870" y="1327"/>
                </a:lnTo>
                <a:lnTo>
                  <a:pt x="1903" y="1325"/>
                </a:lnTo>
                <a:lnTo>
                  <a:pt x="1937" y="1322"/>
                </a:lnTo>
                <a:lnTo>
                  <a:pt x="1973" y="1317"/>
                </a:lnTo>
                <a:lnTo>
                  <a:pt x="2010" y="1310"/>
                </a:lnTo>
                <a:lnTo>
                  <a:pt x="2046" y="1301"/>
                </a:lnTo>
                <a:lnTo>
                  <a:pt x="2081" y="1291"/>
                </a:lnTo>
                <a:lnTo>
                  <a:pt x="2118" y="1279"/>
                </a:lnTo>
                <a:lnTo>
                  <a:pt x="2153" y="1266"/>
                </a:lnTo>
                <a:lnTo>
                  <a:pt x="2188" y="1251"/>
                </a:lnTo>
                <a:lnTo>
                  <a:pt x="2222" y="1235"/>
                </a:lnTo>
                <a:lnTo>
                  <a:pt x="2241" y="1226"/>
                </a:lnTo>
                <a:lnTo>
                  <a:pt x="2260" y="1217"/>
                </a:lnTo>
                <a:lnTo>
                  <a:pt x="2278" y="1207"/>
                </a:lnTo>
                <a:lnTo>
                  <a:pt x="2297" y="1197"/>
                </a:lnTo>
                <a:lnTo>
                  <a:pt x="2296" y="1186"/>
                </a:lnTo>
                <a:lnTo>
                  <a:pt x="2295" y="1174"/>
                </a:lnTo>
                <a:lnTo>
                  <a:pt x="2294" y="1161"/>
                </a:lnTo>
                <a:lnTo>
                  <a:pt x="2294" y="1150"/>
                </a:lnTo>
                <a:lnTo>
                  <a:pt x="2295" y="1126"/>
                </a:lnTo>
                <a:lnTo>
                  <a:pt x="2297" y="1102"/>
                </a:lnTo>
                <a:lnTo>
                  <a:pt x="2299" y="1078"/>
                </a:lnTo>
                <a:lnTo>
                  <a:pt x="2303" y="1056"/>
                </a:lnTo>
                <a:lnTo>
                  <a:pt x="2308" y="1034"/>
                </a:lnTo>
                <a:lnTo>
                  <a:pt x="2315" y="1012"/>
                </a:lnTo>
                <a:lnTo>
                  <a:pt x="2322" y="990"/>
                </a:lnTo>
                <a:lnTo>
                  <a:pt x="2330" y="969"/>
                </a:lnTo>
                <a:lnTo>
                  <a:pt x="2340" y="949"/>
                </a:lnTo>
                <a:lnTo>
                  <a:pt x="2350" y="928"/>
                </a:lnTo>
                <a:lnTo>
                  <a:pt x="2361" y="910"/>
                </a:lnTo>
                <a:lnTo>
                  <a:pt x="2374" y="891"/>
                </a:lnTo>
                <a:lnTo>
                  <a:pt x="2386" y="872"/>
                </a:lnTo>
                <a:lnTo>
                  <a:pt x="2400" y="855"/>
                </a:lnTo>
                <a:lnTo>
                  <a:pt x="2414" y="838"/>
                </a:lnTo>
                <a:lnTo>
                  <a:pt x="2430" y="822"/>
                </a:lnTo>
                <a:lnTo>
                  <a:pt x="2446" y="807"/>
                </a:lnTo>
                <a:lnTo>
                  <a:pt x="2463" y="793"/>
                </a:lnTo>
                <a:lnTo>
                  <a:pt x="2481" y="778"/>
                </a:lnTo>
                <a:lnTo>
                  <a:pt x="2498" y="766"/>
                </a:lnTo>
                <a:lnTo>
                  <a:pt x="2517" y="753"/>
                </a:lnTo>
                <a:lnTo>
                  <a:pt x="2537" y="742"/>
                </a:lnTo>
                <a:lnTo>
                  <a:pt x="2556" y="733"/>
                </a:lnTo>
                <a:lnTo>
                  <a:pt x="2577" y="723"/>
                </a:lnTo>
                <a:lnTo>
                  <a:pt x="2599" y="715"/>
                </a:lnTo>
                <a:lnTo>
                  <a:pt x="2620" y="708"/>
                </a:lnTo>
                <a:lnTo>
                  <a:pt x="2643" y="702"/>
                </a:lnTo>
                <a:lnTo>
                  <a:pt x="2664" y="696"/>
                </a:lnTo>
                <a:lnTo>
                  <a:pt x="2687" y="692"/>
                </a:lnTo>
                <a:lnTo>
                  <a:pt x="2711" y="689"/>
                </a:lnTo>
                <a:lnTo>
                  <a:pt x="2734" y="687"/>
                </a:lnTo>
                <a:lnTo>
                  <a:pt x="2758" y="686"/>
                </a:lnTo>
                <a:lnTo>
                  <a:pt x="2782" y="687"/>
                </a:lnTo>
                <a:lnTo>
                  <a:pt x="2805" y="689"/>
                </a:lnTo>
                <a:lnTo>
                  <a:pt x="2828" y="692"/>
                </a:lnTo>
                <a:lnTo>
                  <a:pt x="2851" y="696"/>
                </a:lnTo>
                <a:lnTo>
                  <a:pt x="2874" y="702"/>
                </a:lnTo>
                <a:lnTo>
                  <a:pt x="2896" y="708"/>
                </a:lnTo>
                <a:lnTo>
                  <a:pt x="2917" y="715"/>
                </a:lnTo>
                <a:lnTo>
                  <a:pt x="2938" y="723"/>
                </a:lnTo>
                <a:lnTo>
                  <a:pt x="2959" y="733"/>
                </a:lnTo>
                <a:lnTo>
                  <a:pt x="2979" y="742"/>
                </a:lnTo>
                <a:lnTo>
                  <a:pt x="2998" y="753"/>
                </a:lnTo>
                <a:lnTo>
                  <a:pt x="3017" y="766"/>
                </a:lnTo>
                <a:lnTo>
                  <a:pt x="3036" y="778"/>
                </a:lnTo>
                <a:lnTo>
                  <a:pt x="3053" y="793"/>
                </a:lnTo>
                <a:lnTo>
                  <a:pt x="3070" y="807"/>
                </a:lnTo>
                <a:lnTo>
                  <a:pt x="3086" y="822"/>
                </a:lnTo>
                <a:lnTo>
                  <a:pt x="3101" y="838"/>
                </a:lnTo>
                <a:lnTo>
                  <a:pt x="3116" y="855"/>
                </a:lnTo>
                <a:lnTo>
                  <a:pt x="3130" y="872"/>
                </a:lnTo>
                <a:lnTo>
                  <a:pt x="3143" y="891"/>
                </a:lnTo>
                <a:lnTo>
                  <a:pt x="3155" y="910"/>
                </a:lnTo>
                <a:lnTo>
                  <a:pt x="3165" y="928"/>
                </a:lnTo>
                <a:lnTo>
                  <a:pt x="3176" y="949"/>
                </a:lnTo>
                <a:lnTo>
                  <a:pt x="3185" y="969"/>
                </a:lnTo>
                <a:lnTo>
                  <a:pt x="3193" y="990"/>
                </a:lnTo>
                <a:lnTo>
                  <a:pt x="3201" y="1012"/>
                </a:lnTo>
                <a:lnTo>
                  <a:pt x="3207" y="1034"/>
                </a:lnTo>
                <a:lnTo>
                  <a:pt x="3212" y="1056"/>
                </a:lnTo>
                <a:lnTo>
                  <a:pt x="3216" y="1078"/>
                </a:lnTo>
                <a:lnTo>
                  <a:pt x="3219" y="1102"/>
                </a:lnTo>
                <a:lnTo>
                  <a:pt x="3221" y="1126"/>
                </a:lnTo>
                <a:lnTo>
                  <a:pt x="3221" y="1150"/>
                </a:lnTo>
                <a:lnTo>
                  <a:pt x="3221" y="1174"/>
                </a:lnTo>
                <a:lnTo>
                  <a:pt x="3219" y="1196"/>
                </a:lnTo>
                <a:lnTo>
                  <a:pt x="3216" y="1220"/>
                </a:lnTo>
                <a:lnTo>
                  <a:pt x="3212" y="1243"/>
                </a:lnTo>
                <a:lnTo>
                  <a:pt x="3207" y="1265"/>
                </a:lnTo>
                <a:lnTo>
                  <a:pt x="3201" y="1288"/>
                </a:lnTo>
                <a:lnTo>
                  <a:pt x="3193" y="1308"/>
                </a:lnTo>
                <a:lnTo>
                  <a:pt x="3185" y="1330"/>
                </a:lnTo>
                <a:lnTo>
                  <a:pt x="3176" y="1350"/>
                </a:lnTo>
                <a:lnTo>
                  <a:pt x="3165" y="1370"/>
                </a:lnTo>
                <a:lnTo>
                  <a:pt x="3155" y="1389"/>
                </a:lnTo>
                <a:lnTo>
                  <a:pt x="3143" y="1409"/>
                </a:lnTo>
                <a:lnTo>
                  <a:pt x="3130" y="1426"/>
                </a:lnTo>
                <a:lnTo>
                  <a:pt x="3116" y="1444"/>
                </a:lnTo>
                <a:lnTo>
                  <a:pt x="3101" y="1460"/>
                </a:lnTo>
                <a:lnTo>
                  <a:pt x="3086" y="1477"/>
                </a:lnTo>
                <a:lnTo>
                  <a:pt x="3070" y="1492"/>
                </a:lnTo>
                <a:lnTo>
                  <a:pt x="3053" y="1507"/>
                </a:lnTo>
                <a:lnTo>
                  <a:pt x="3036" y="1520"/>
                </a:lnTo>
                <a:lnTo>
                  <a:pt x="3017" y="1533"/>
                </a:lnTo>
                <a:lnTo>
                  <a:pt x="2998" y="1545"/>
                </a:lnTo>
                <a:lnTo>
                  <a:pt x="2979" y="1557"/>
                </a:lnTo>
                <a:lnTo>
                  <a:pt x="2959" y="1567"/>
                </a:lnTo>
                <a:lnTo>
                  <a:pt x="2938" y="1576"/>
                </a:lnTo>
                <a:lnTo>
                  <a:pt x="2917" y="1585"/>
                </a:lnTo>
                <a:lnTo>
                  <a:pt x="2896" y="1592"/>
                </a:lnTo>
                <a:lnTo>
                  <a:pt x="2874" y="1598"/>
                </a:lnTo>
                <a:lnTo>
                  <a:pt x="2851" y="1603"/>
                </a:lnTo>
                <a:lnTo>
                  <a:pt x="2828" y="1607"/>
                </a:lnTo>
                <a:lnTo>
                  <a:pt x="2805" y="1609"/>
                </a:lnTo>
                <a:lnTo>
                  <a:pt x="2782" y="1612"/>
                </a:lnTo>
                <a:lnTo>
                  <a:pt x="2758" y="1613"/>
                </a:lnTo>
                <a:lnTo>
                  <a:pt x="2737" y="1612"/>
                </a:lnTo>
                <a:lnTo>
                  <a:pt x="2716" y="1610"/>
                </a:lnTo>
                <a:lnTo>
                  <a:pt x="2695" y="1608"/>
                </a:lnTo>
                <a:lnTo>
                  <a:pt x="2676" y="1605"/>
                </a:lnTo>
                <a:lnTo>
                  <a:pt x="2655" y="1601"/>
                </a:lnTo>
                <a:lnTo>
                  <a:pt x="2635" y="1596"/>
                </a:lnTo>
                <a:lnTo>
                  <a:pt x="2617" y="1590"/>
                </a:lnTo>
                <a:lnTo>
                  <a:pt x="2597" y="1584"/>
                </a:lnTo>
                <a:lnTo>
                  <a:pt x="2579" y="1576"/>
                </a:lnTo>
                <a:lnTo>
                  <a:pt x="2561" y="1568"/>
                </a:lnTo>
                <a:lnTo>
                  <a:pt x="2543" y="1560"/>
                </a:lnTo>
                <a:lnTo>
                  <a:pt x="2525" y="1550"/>
                </a:lnTo>
                <a:lnTo>
                  <a:pt x="2509" y="1540"/>
                </a:lnTo>
                <a:lnTo>
                  <a:pt x="2492" y="1529"/>
                </a:lnTo>
                <a:lnTo>
                  <a:pt x="2477" y="1517"/>
                </a:lnTo>
                <a:lnTo>
                  <a:pt x="2461" y="1505"/>
                </a:lnTo>
                <a:lnTo>
                  <a:pt x="2446" y="1492"/>
                </a:lnTo>
                <a:lnTo>
                  <a:pt x="2432" y="1479"/>
                </a:lnTo>
                <a:lnTo>
                  <a:pt x="2418" y="1465"/>
                </a:lnTo>
                <a:lnTo>
                  <a:pt x="2405" y="1450"/>
                </a:lnTo>
                <a:lnTo>
                  <a:pt x="2393" y="1435"/>
                </a:lnTo>
                <a:lnTo>
                  <a:pt x="2381" y="1419"/>
                </a:lnTo>
                <a:lnTo>
                  <a:pt x="2370" y="1402"/>
                </a:lnTo>
                <a:lnTo>
                  <a:pt x="2359" y="1386"/>
                </a:lnTo>
                <a:lnTo>
                  <a:pt x="2350" y="1369"/>
                </a:lnTo>
                <a:lnTo>
                  <a:pt x="2341" y="1352"/>
                </a:lnTo>
                <a:lnTo>
                  <a:pt x="2332" y="1333"/>
                </a:lnTo>
                <a:lnTo>
                  <a:pt x="2325" y="1315"/>
                </a:lnTo>
                <a:lnTo>
                  <a:pt x="2318" y="1296"/>
                </a:lnTo>
                <a:lnTo>
                  <a:pt x="2312" y="1277"/>
                </a:lnTo>
                <a:lnTo>
                  <a:pt x="2306" y="1258"/>
                </a:lnTo>
                <a:lnTo>
                  <a:pt x="2302" y="1238"/>
                </a:lnTo>
                <a:lnTo>
                  <a:pt x="2274" y="1253"/>
                </a:lnTo>
                <a:lnTo>
                  <a:pt x="2246" y="1271"/>
                </a:lnTo>
                <a:lnTo>
                  <a:pt x="2217" y="1288"/>
                </a:lnTo>
                <a:lnTo>
                  <a:pt x="2188" y="1306"/>
                </a:lnTo>
                <a:lnTo>
                  <a:pt x="2160" y="1325"/>
                </a:lnTo>
                <a:lnTo>
                  <a:pt x="2132" y="1343"/>
                </a:lnTo>
                <a:lnTo>
                  <a:pt x="2105" y="1362"/>
                </a:lnTo>
                <a:lnTo>
                  <a:pt x="2080" y="1382"/>
                </a:lnTo>
                <a:lnTo>
                  <a:pt x="2061" y="1397"/>
                </a:lnTo>
                <a:lnTo>
                  <a:pt x="2041" y="1413"/>
                </a:lnTo>
                <a:lnTo>
                  <a:pt x="2023" y="1429"/>
                </a:lnTo>
                <a:lnTo>
                  <a:pt x="2007" y="1445"/>
                </a:lnTo>
                <a:lnTo>
                  <a:pt x="1990" y="1461"/>
                </a:lnTo>
                <a:lnTo>
                  <a:pt x="1974" y="1478"/>
                </a:lnTo>
                <a:lnTo>
                  <a:pt x="1960" y="1495"/>
                </a:lnTo>
                <a:lnTo>
                  <a:pt x="1945" y="1511"/>
                </a:lnTo>
                <a:lnTo>
                  <a:pt x="1917" y="1545"/>
                </a:lnTo>
                <a:lnTo>
                  <a:pt x="1889" y="1581"/>
                </a:lnTo>
                <a:lnTo>
                  <a:pt x="1862" y="1619"/>
                </a:lnTo>
                <a:lnTo>
                  <a:pt x="1834" y="1658"/>
                </a:lnTo>
                <a:lnTo>
                  <a:pt x="1804" y="1701"/>
                </a:lnTo>
                <a:lnTo>
                  <a:pt x="1774" y="1744"/>
                </a:lnTo>
                <a:lnTo>
                  <a:pt x="1743" y="1787"/>
                </a:lnTo>
                <a:lnTo>
                  <a:pt x="1712" y="1833"/>
                </a:lnTo>
                <a:lnTo>
                  <a:pt x="1682" y="1878"/>
                </a:lnTo>
                <a:lnTo>
                  <a:pt x="1653" y="1921"/>
                </a:lnTo>
                <a:lnTo>
                  <a:pt x="1626" y="1964"/>
                </a:lnTo>
                <a:lnTo>
                  <a:pt x="1601" y="2005"/>
                </a:lnTo>
                <a:lnTo>
                  <a:pt x="1579" y="2043"/>
                </a:lnTo>
                <a:lnTo>
                  <a:pt x="1560" y="2079"/>
                </a:lnTo>
                <a:lnTo>
                  <a:pt x="1543" y="2114"/>
                </a:lnTo>
                <a:lnTo>
                  <a:pt x="1528" y="2146"/>
                </a:lnTo>
                <a:lnTo>
                  <a:pt x="1515" y="2178"/>
                </a:lnTo>
                <a:lnTo>
                  <a:pt x="1503" y="2208"/>
                </a:lnTo>
                <a:lnTo>
                  <a:pt x="1492" y="2238"/>
                </a:lnTo>
                <a:lnTo>
                  <a:pt x="1482" y="2268"/>
                </a:lnTo>
                <a:lnTo>
                  <a:pt x="1471" y="2299"/>
                </a:lnTo>
                <a:lnTo>
                  <a:pt x="1461" y="2329"/>
                </a:lnTo>
                <a:lnTo>
                  <a:pt x="1452" y="2359"/>
                </a:lnTo>
                <a:lnTo>
                  <a:pt x="1442" y="2387"/>
                </a:lnTo>
                <a:lnTo>
                  <a:pt x="1463" y="2394"/>
                </a:lnTo>
                <a:lnTo>
                  <a:pt x="1484" y="2403"/>
                </a:lnTo>
                <a:lnTo>
                  <a:pt x="1503" y="2415"/>
                </a:lnTo>
                <a:lnTo>
                  <a:pt x="1522" y="2426"/>
                </a:lnTo>
                <a:lnTo>
                  <a:pt x="1540" y="2440"/>
                </a:lnTo>
                <a:lnTo>
                  <a:pt x="1555" y="2455"/>
                </a:lnTo>
                <a:lnTo>
                  <a:pt x="1571" y="2471"/>
                </a:lnTo>
                <a:lnTo>
                  <a:pt x="1584" y="2488"/>
                </a:lnTo>
                <a:lnTo>
                  <a:pt x="1597" y="2506"/>
                </a:lnTo>
                <a:lnTo>
                  <a:pt x="1608" y="2526"/>
                </a:lnTo>
                <a:lnTo>
                  <a:pt x="1618" y="2545"/>
                </a:lnTo>
                <a:lnTo>
                  <a:pt x="1626" y="2567"/>
                </a:lnTo>
                <a:lnTo>
                  <a:pt x="1632" y="2589"/>
                </a:lnTo>
                <a:lnTo>
                  <a:pt x="1637" y="2610"/>
                </a:lnTo>
                <a:lnTo>
                  <a:pt x="1640" y="2634"/>
                </a:lnTo>
                <a:lnTo>
                  <a:pt x="1640" y="2657"/>
                </a:lnTo>
                <a:lnTo>
                  <a:pt x="1640" y="2671"/>
                </a:lnTo>
                <a:lnTo>
                  <a:pt x="1639" y="2686"/>
                </a:lnTo>
                <a:lnTo>
                  <a:pt x="1637" y="2700"/>
                </a:lnTo>
                <a:lnTo>
                  <a:pt x="1635" y="2715"/>
                </a:lnTo>
                <a:lnTo>
                  <a:pt x="1632" y="2728"/>
                </a:lnTo>
                <a:lnTo>
                  <a:pt x="1628" y="2742"/>
                </a:lnTo>
                <a:lnTo>
                  <a:pt x="1624" y="2754"/>
                </a:lnTo>
                <a:lnTo>
                  <a:pt x="1619" y="2768"/>
                </a:lnTo>
                <a:lnTo>
                  <a:pt x="1612" y="2780"/>
                </a:lnTo>
                <a:lnTo>
                  <a:pt x="1606" y="2793"/>
                </a:lnTo>
                <a:lnTo>
                  <a:pt x="1600" y="2804"/>
                </a:lnTo>
                <a:lnTo>
                  <a:pt x="1593" y="2816"/>
                </a:lnTo>
                <a:lnTo>
                  <a:pt x="1584" y="2827"/>
                </a:lnTo>
                <a:lnTo>
                  <a:pt x="1576" y="2838"/>
                </a:lnTo>
                <a:lnTo>
                  <a:pt x="1567" y="2848"/>
                </a:lnTo>
                <a:lnTo>
                  <a:pt x="1557" y="2858"/>
                </a:lnTo>
                <a:lnTo>
                  <a:pt x="1548" y="2867"/>
                </a:lnTo>
                <a:lnTo>
                  <a:pt x="1538" y="2876"/>
                </a:lnTo>
                <a:lnTo>
                  <a:pt x="1526" y="2885"/>
                </a:lnTo>
                <a:lnTo>
                  <a:pt x="1516" y="2893"/>
                </a:lnTo>
                <a:lnTo>
                  <a:pt x="1504" y="2900"/>
                </a:lnTo>
                <a:lnTo>
                  <a:pt x="1492" y="2906"/>
                </a:lnTo>
                <a:lnTo>
                  <a:pt x="1480" y="2913"/>
                </a:lnTo>
                <a:lnTo>
                  <a:pt x="1467" y="2919"/>
                </a:lnTo>
                <a:lnTo>
                  <a:pt x="1455" y="2924"/>
                </a:lnTo>
                <a:lnTo>
                  <a:pt x="1441" y="2928"/>
                </a:lnTo>
                <a:lnTo>
                  <a:pt x="1428" y="2932"/>
                </a:lnTo>
                <a:lnTo>
                  <a:pt x="1414" y="2935"/>
                </a:lnTo>
                <a:lnTo>
                  <a:pt x="1400" y="2938"/>
                </a:lnTo>
                <a:lnTo>
                  <a:pt x="1385" y="2940"/>
                </a:lnTo>
                <a:lnTo>
                  <a:pt x="1372" y="2941"/>
                </a:lnTo>
                <a:lnTo>
                  <a:pt x="1356" y="2941"/>
                </a:lnTo>
                <a:lnTo>
                  <a:pt x="1342" y="2941"/>
                </a:lnTo>
                <a:lnTo>
                  <a:pt x="1327" y="2940"/>
                </a:lnTo>
                <a:lnTo>
                  <a:pt x="1314" y="2938"/>
                </a:lnTo>
                <a:lnTo>
                  <a:pt x="1299" y="2935"/>
                </a:lnTo>
                <a:lnTo>
                  <a:pt x="1286" y="2932"/>
                </a:lnTo>
                <a:lnTo>
                  <a:pt x="1272" y="2928"/>
                </a:lnTo>
                <a:lnTo>
                  <a:pt x="1259" y="2924"/>
                </a:lnTo>
                <a:lnTo>
                  <a:pt x="1246" y="2919"/>
                </a:lnTo>
                <a:lnTo>
                  <a:pt x="1234" y="2913"/>
                </a:lnTo>
                <a:lnTo>
                  <a:pt x="1221" y="2906"/>
                </a:lnTo>
                <a:lnTo>
                  <a:pt x="1209" y="2900"/>
                </a:lnTo>
                <a:lnTo>
                  <a:pt x="1197" y="2893"/>
                </a:lnTo>
                <a:lnTo>
                  <a:pt x="1186" y="2885"/>
                </a:lnTo>
                <a:lnTo>
                  <a:pt x="1176" y="2876"/>
                </a:lnTo>
                <a:lnTo>
                  <a:pt x="1165" y="2867"/>
                </a:lnTo>
                <a:lnTo>
                  <a:pt x="1156" y="2858"/>
                </a:lnTo>
                <a:lnTo>
                  <a:pt x="1146" y="2848"/>
                </a:lnTo>
                <a:lnTo>
                  <a:pt x="1137" y="2838"/>
                </a:lnTo>
                <a:lnTo>
                  <a:pt x="1129" y="2827"/>
                </a:lnTo>
                <a:lnTo>
                  <a:pt x="1121" y="2816"/>
                </a:lnTo>
                <a:lnTo>
                  <a:pt x="1113" y="2804"/>
                </a:lnTo>
                <a:lnTo>
                  <a:pt x="1106" y="2793"/>
                </a:lnTo>
                <a:lnTo>
                  <a:pt x="1100" y="2780"/>
                </a:lnTo>
                <a:lnTo>
                  <a:pt x="1095" y="2768"/>
                </a:lnTo>
                <a:lnTo>
                  <a:pt x="1089" y="2754"/>
                </a:lnTo>
                <a:lnTo>
                  <a:pt x="1085" y="2742"/>
                </a:lnTo>
                <a:lnTo>
                  <a:pt x="1081" y="2728"/>
                </a:lnTo>
                <a:lnTo>
                  <a:pt x="1078" y="2715"/>
                </a:lnTo>
                <a:lnTo>
                  <a:pt x="1076" y="2700"/>
                </a:lnTo>
                <a:lnTo>
                  <a:pt x="1074" y="2686"/>
                </a:lnTo>
                <a:lnTo>
                  <a:pt x="1073" y="2671"/>
                </a:lnTo>
                <a:lnTo>
                  <a:pt x="1072" y="2657"/>
                </a:lnTo>
                <a:lnTo>
                  <a:pt x="1073" y="2643"/>
                </a:lnTo>
                <a:lnTo>
                  <a:pt x="1074" y="2628"/>
                </a:lnTo>
                <a:lnTo>
                  <a:pt x="1076" y="2615"/>
                </a:lnTo>
                <a:lnTo>
                  <a:pt x="1078" y="2600"/>
                </a:lnTo>
                <a:lnTo>
                  <a:pt x="1081" y="2587"/>
                </a:lnTo>
                <a:lnTo>
                  <a:pt x="1085" y="2573"/>
                </a:lnTo>
                <a:lnTo>
                  <a:pt x="1089" y="2560"/>
                </a:lnTo>
                <a:lnTo>
                  <a:pt x="1095" y="2547"/>
                </a:lnTo>
                <a:lnTo>
                  <a:pt x="1100" y="2534"/>
                </a:lnTo>
                <a:lnTo>
                  <a:pt x="1106" y="2522"/>
                </a:lnTo>
                <a:lnTo>
                  <a:pt x="1113" y="2510"/>
                </a:lnTo>
                <a:lnTo>
                  <a:pt x="1121" y="2499"/>
                </a:lnTo>
                <a:lnTo>
                  <a:pt x="1129" y="2487"/>
                </a:lnTo>
                <a:lnTo>
                  <a:pt x="1137" y="2477"/>
                </a:lnTo>
                <a:lnTo>
                  <a:pt x="1146" y="2467"/>
                </a:lnTo>
                <a:lnTo>
                  <a:pt x="1156" y="2457"/>
                </a:lnTo>
                <a:lnTo>
                  <a:pt x="1165" y="2447"/>
                </a:lnTo>
                <a:lnTo>
                  <a:pt x="1176" y="2439"/>
                </a:lnTo>
                <a:lnTo>
                  <a:pt x="1186" y="2430"/>
                </a:lnTo>
                <a:lnTo>
                  <a:pt x="1197" y="2422"/>
                </a:lnTo>
                <a:lnTo>
                  <a:pt x="1209" y="2415"/>
                </a:lnTo>
                <a:lnTo>
                  <a:pt x="1221" y="2408"/>
                </a:lnTo>
                <a:lnTo>
                  <a:pt x="1234" y="2401"/>
                </a:lnTo>
                <a:lnTo>
                  <a:pt x="1246" y="2396"/>
                </a:lnTo>
                <a:lnTo>
                  <a:pt x="1259" y="2391"/>
                </a:lnTo>
                <a:lnTo>
                  <a:pt x="1272" y="2387"/>
                </a:lnTo>
                <a:lnTo>
                  <a:pt x="1286" y="2383"/>
                </a:lnTo>
                <a:lnTo>
                  <a:pt x="1299" y="2380"/>
                </a:lnTo>
                <a:lnTo>
                  <a:pt x="1314" y="2376"/>
                </a:lnTo>
                <a:lnTo>
                  <a:pt x="1327" y="2375"/>
                </a:lnTo>
                <a:lnTo>
                  <a:pt x="1342" y="2374"/>
                </a:lnTo>
                <a:lnTo>
                  <a:pt x="1356" y="2373"/>
                </a:lnTo>
                <a:lnTo>
                  <a:pt x="1366" y="2373"/>
                </a:lnTo>
                <a:lnTo>
                  <a:pt x="1377" y="2374"/>
                </a:lnTo>
                <a:lnTo>
                  <a:pt x="1387" y="2375"/>
                </a:lnTo>
                <a:lnTo>
                  <a:pt x="1398" y="2376"/>
                </a:lnTo>
                <a:lnTo>
                  <a:pt x="1406" y="2350"/>
                </a:lnTo>
                <a:lnTo>
                  <a:pt x="1413" y="2321"/>
                </a:lnTo>
                <a:lnTo>
                  <a:pt x="1421" y="2291"/>
                </a:lnTo>
                <a:lnTo>
                  <a:pt x="1430" y="2260"/>
                </a:lnTo>
                <a:lnTo>
                  <a:pt x="1438" y="2228"/>
                </a:lnTo>
                <a:lnTo>
                  <a:pt x="1445" y="2197"/>
                </a:lnTo>
                <a:lnTo>
                  <a:pt x="1452" y="2166"/>
                </a:lnTo>
                <a:lnTo>
                  <a:pt x="1458" y="2133"/>
                </a:lnTo>
                <a:lnTo>
                  <a:pt x="1462" y="2100"/>
                </a:lnTo>
                <a:lnTo>
                  <a:pt x="1466" y="2065"/>
                </a:lnTo>
                <a:lnTo>
                  <a:pt x="1468" y="2030"/>
                </a:lnTo>
                <a:lnTo>
                  <a:pt x="1469" y="1991"/>
                </a:lnTo>
                <a:lnTo>
                  <a:pt x="1469" y="1953"/>
                </a:lnTo>
                <a:lnTo>
                  <a:pt x="1467" y="1913"/>
                </a:lnTo>
                <a:lnTo>
                  <a:pt x="1464" y="1871"/>
                </a:lnTo>
                <a:lnTo>
                  <a:pt x="1461" y="1830"/>
                </a:lnTo>
                <a:lnTo>
                  <a:pt x="1457" y="1789"/>
                </a:lnTo>
                <a:lnTo>
                  <a:pt x="1452" y="1747"/>
                </a:lnTo>
                <a:lnTo>
                  <a:pt x="1446" y="1708"/>
                </a:lnTo>
                <a:lnTo>
                  <a:pt x="1442" y="1671"/>
                </a:lnTo>
                <a:lnTo>
                  <a:pt x="1441" y="1666"/>
                </a:lnTo>
                <a:lnTo>
                  <a:pt x="1441" y="1665"/>
                </a:lnTo>
                <a:lnTo>
                  <a:pt x="1441" y="1664"/>
                </a:lnTo>
                <a:lnTo>
                  <a:pt x="1439" y="1652"/>
                </a:lnTo>
                <a:lnTo>
                  <a:pt x="1439" y="1651"/>
                </a:lnTo>
                <a:lnTo>
                  <a:pt x="1435" y="1618"/>
                </a:lnTo>
                <a:lnTo>
                  <a:pt x="1431" y="1587"/>
                </a:lnTo>
                <a:lnTo>
                  <a:pt x="1427" y="1558"/>
                </a:lnTo>
                <a:lnTo>
                  <a:pt x="1421" y="1531"/>
                </a:lnTo>
                <a:lnTo>
                  <a:pt x="1416" y="1505"/>
                </a:lnTo>
                <a:lnTo>
                  <a:pt x="1411" y="1480"/>
                </a:lnTo>
                <a:lnTo>
                  <a:pt x="1405" y="1457"/>
                </a:lnTo>
                <a:lnTo>
                  <a:pt x="1398" y="1436"/>
                </a:lnTo>
                <a:lnTo>
                  <a:pt x="1389" y="1413"/>
                </a:lnTo>
                <a:lnTo>
                  <a:pt x="1379" y="1392"/>
                </a:lnTo>
                <a:lnTo>
                  <a:pt x="1366" y="1371"/>
                </a:lnTo>
                <a:lnTo>
                  <a:pt x="1353" y="1352"/>
                </a:lnTo>
                <a:lnTo>
                  <a:pt x="1335" y="1331"/>
                </a:lnTo>
                <a:lnTo>
                  <a:pt x="1317" y="1309"/>
                </a:lnTo>
                <a:lnTo>
                  <a:pt x="1293" y="1285"/>
                </a:lnTo>
                <a:lnTo>
                  <a:pt x="1267" y="1261"/>
                </a:lnTo>
                <a:lnTo>
                  <a:pt x="1237" y="1233"/>
                </a:lnTo>
                <a:lnTo>
                  <a:pt x="1204" y="1204"/>
                </a:lnTo>
                <a:lnTo>
                  <a:pt x="1169" y="1175"/>
                </a:lnTo>
                <a:lnTo>
                  <a:pt x="1134" y="1145"/>
                </a:lnTo>
                <a:lnTo>
                  <a:pt x="1111" y="1166"/>
                </a:lnTo>
                <a:lnTo>
                  <a:pt x="1087" y="1186"/>
                </a:lnTo>
                <a:lnTo>
                  <a:pt x="1062" y="1206"/>
                </a:lnTo>
                <a:lnTo>
                  <a:pt x="1037" y="1223"/>
                </a:lnTo>
                <a:lnTo>
                  <a:pt x="1010" y="1240"/>
                </a:lnTo>
                <a:lnTo>
                  <a:pt x="982" y="1255"/>
                </a:lnTo>
                <a:lnTo>
                  <a:pt x="954" y="1270"/>
                </a:lnTo>
                <a:lnTo>
                  <a:pt x="924" y="1283"/>
                </a:lnTo>
                <a:lnTo>
                  <a:pt x="894" y="1295"/>
                </a:lnTo>
                <a:lnTo>
                  <a:pt x="863" y="1304"/>
                </a:lnTo>
                <a:lnTo>
                  <a:pt x="832" y="1313"/>
                </a:lnTo>
                <a:lnTo>
                  <a:pt x="801" y="1321"/>
                </a:lnTo>
                <a:lnTo>
                  <a:pt x="768" y="1326"/>
                </a:lnTo>
                <a:lnTo>
                  <a:pt x="736" y="1330"/>
                </a:lnTo>
                <a:lnTo>
                  <a:pt x="702" y="1333"/>
                </a:lnTo>
                <a:lnTo>
                  <a:pt x="668" y="1333"/>
                </a:lnTo>
                <a:lnTo>
                  <a:pt x="634" y="1333"/>
                </a:lnTo>
                <a:lnTo>
                  <a:pt x="600" y="1330"/>
                </a:lnTo>
                <a:lnTo>
                  <a:pt x="567" y="1326"/>
                </a:lnTo>
                <a:lnTo>
                  <a:pt x="533" y="1320"/>
                </a:lnTo>
                <a:lnTo>
                  <a:pt x="501" y="1312"/>
                </a:lnTo>
                <a:lnTo>
                  <a:pt x="469" y="1303"/>
                </a:lnTo>
                <a:lnTo>
                  <a:pt x="439" y="1293"/>
                </a:lnTo>
                <a:lnTo>
                  <a:pt x="408" y="1281"/>
                </a:lnTo>
                <a:lnTo>
                  <a:pt x="379" y="1268"/>
                </a:lnTo>
                <a:lnTo>
                  <a:pt x="350" y="1253"/>
                </a:lnTo>
                <a:lnTo>
                  <a:pt x="322" y="1237"/>
                </a:lnTo>
                <a:lnTo>
                  <a:pt x="295" y="1219"/>
                </a:lnTo>
                <a:lnTo>
                  <a:pt x="269" y="1201"/>
                </a:lnTo>
                <a:lnTo>
                  <a:pt x="243" y="1181"/>
                </a:lnTo>
                <a:lnTo>
                  <a:pt x="219" y="1160"/>
                </a:lnTo>
                <a:lnTo>
                  <a:pt x="196" y="1138"/>
                </a:lnTo>
                <a:lnTo>
                  <a:pt x="173" y="1115"/>
                </a:lnTo>
                <a:lnTo>
                  <a:pt x="153" y="1091"/>
                </a:lnTo>
                <a:lnTo>
                  <a:pt x="133" y="1066"/>
                </a:lnTo>
                <a:lnTo>
                  <a:pt x="114" y="1039"/>
                </a:lnTo>
                <a:lnTo>
                  <a:pt x="97" y="1012"/>
                </a:lnTo>
                <a:lnTo>
                  <a:pt x="81" y="984"/>
                </a:lnTo>
                <a:lnTo>
                  <a:pt x="65" y="956"/>
                </a:lnTo>
                <a:lnTo>
                  <a:pt x="52" y="926"/>
                </a:lnTo>
                <a:lnTo>
                  <a:pt x="41" y="896"/>
                </a:lnTo>
                <a:lnTo>
                  <a:pt x="30" y="865"/>
                </a:lnTo>
                <a:lnTo>
                  <a:pt x="21" y="833"/>
                </a:lnTo>
                <a:lnTo>
                  <a:pt x="14" y="801"/>
                </a:lnTo>
                <a:lnTo>
                  <a:pt x="7" y="768"/>
                </a:lnTo>
                <a:lnTo>
                  <a:pt x="3" y="735"/>
                </a:lnTo>
                <a:lnTo>
                  <a:pt x="1" y="701"/>
                </a:lnTo>
                <a:lnTo>
                  <a:pt x="0" y="666"/>
                </a:lnTo>
                <a:lnTo>
                  <a:pt x="1" y="632"/>
                </a:lnTo>
                <a:lnTo>
                  <a:pt x="3" y="598"/>
                </a:lnTo>
                <a:lnTo>
                  <a:pt x="7" y="565"/>
                </a:lnTo>
                <a:lnTo>
                  <a:pt x="14" y="532"/>
                </a:lnTo>
                <a:lnTo>
                  <a:pt x="21" y="500"/>
                </a:lnTo>
                <a:lnTo>
                  <a:pt x="30" y="469"/>
                </a:lnTo>
                <a:lnTo>
                  <a:pt x="41" y="438"/>
                </a:lnTo>
                <a:lnTo>
                  <a:pt x="52" y="407"/>
                </a:lnTo>
                <a:lnTo>
                  <a:pt x="65" y="378"/>
                </a:lnTo>
                <a:lnTo>
                  <a:pt x="81" y="349"/>
                </a:lnTo>
                <a:lnTo>
                  <a:pt x="97" y="321"/>
                </a:lnTo>
                <a:lnTo>
                  <a:pt x="114" y="294"/>
                </a:lnTo>
                <a:lnTo>
                  <a:pt x="133" y="268"/>
                </a:lnTo>
                <a:lnTo>
                  <a:pt x="153" y="242"/>
                </a:lnTo>
                <a:lnTo>
                  <a:pt x="173" y="218"/>
                </a:lnTo>
                <a:lnTo>
                  <a:pt x="196" y="195"/>
                </a:lnTo>
                <a:lnTo>
                  <a:pt x="219" y="173"/>
                </a:lnTo>
                <a:lnTo>
                  <a:pt x="243" y="152"/>
                </a:lnTo>
                <a:lnTo>
                  <a:pt x="269" y="132"/>
                </a:lnTo>
                <a:lnTo>
                  <a:pt x="295" y="114"/>
                </a:lnTo>
                <a:lnTo>
                  <a:pt x="322" y="96"/>
                </a:lnTo>
                <a:lnTo>
                  <a:pt x="350" y="81"/>
                </a:lnTo>
                <a:lnTo>
                  <a:pt x="379" y="65"/>
                </a:lnTo>
                <a:lnTo>
                  <a:pt x="408" y="53"/>
                </a:lnTo>
                <a:lnTo>
                  <a:pt x="439" y="40"/>
                </a:lnTo>
                <a:lnTo>
                  <a:pt x="469" y="30"/>
                </a:lnTo>
                <a:lnTo>
                  <a:pt x="501" y="21"/>
                </a:lnTo>
                <a:lnTo>
                  <a:pt x="533" y="13"/>
                </a:lnTo>
                <a:lnTo>
                  <a:pt x="567" y="7"/>
                </a:lnTo>
                <a:lnTo>
                  <a:pt x="600" y="3"/>
                </a:lnTo>
                <a:lnTo>
                  <a:pt x="634" y="1"/>
                </a:lnTo>
                <a:lnTo>
                  <a:pt x="668" y="0"/>
                </a:lnTo>
                <a:close/>
                <a:moveTo>
                  <a:pt x="1524" y="1176"/>
                </a:moveTo>
                <a:lnTo>
                  <a:pt x="1533" y="1182"/>
                </a:lnTo>
                <a:lnTo>
                  <a:pt x="1543" y="1187"/>
                </a:lnTo>
                <a:lnTo>
                  <a:pt x="1553" y="1192"/>
                </a:lnTo>
                <a:lnTo>
                  <a:pt x="1565" y="1197"/>
                </a:lnTo>
                <a:lnTo>
                  <a:pt x="1576" y="1201"/>
                </a:lnTo>
                <a:lnTo>
                  <a:pt x="1587" y="1205"/>
                </a:lnTo>
                <a:lnTo>
                  <a:pt x="1599" y="1207"/>
                </a:lnTo>
                <a:lnTo>
                  <a:pt x="1611" y="1210"/>
                </a:lnTo>
                <a:lnTo>
                  <a:pt x="1637" y="1213"/>
                </a:lnTo>
                <a:lnTo>
                  <a:pt x="1663" y="1214"/>
                </a:lnTo>
                <a:lnTo>
                  <a:pt x="1689" y="1214"/>
                </a:lnTo>
                <a:lnTo>
                  <a:pt x="1716" y="1213"/>
                </a:lnTo>
                <a:lnTo>
                  <a:pt x="1742" y="1211"/>
                </a:lnTo>
                <a:lnTo>
                  <a:pt x="1768" y="1208"/>
                </a:lnTo>
                <a:lnTo>
                  <a:pt x="1792" y="1204"/>
                </a:lnTo>
                <a:lnTo>
                  <a:pt x="1815" y="1200"/>
                </a:lnTo>
                <a:lnTo>
                  <a:pt x="1836" y="1194"/>
                </a:lnTo>
                <a:lnTo>
                  <a:pt x="1856" y="1190"/>
                </a:lnTo>
                <a:lnTo>
                  <a:pt x="1873" y="1186"/>
                </a:lnTo>
                <a:lnTo>
                  <a:pt x="1886" y="1183"/>
                </a:lnTo>
                <a:lnTo>
                  <a:pt x="1906" y="1178"/>
                </a:lnTo>
                <a:lnTo>
                  <a:pt x="1916" y="1177"/>
                </a:lnTo>
                <a:lnTo>
                  <a:pt x="1919" y="1178"/>
                </a:lnTo>
                <a:lnTo>
                  <a:pt x="1922" y="1179"/>
                </a:lnTo>
                <a:lnTo>
                  <a:pt x="1924" y="1182"/>
                </a:lnTo>
                <a:lnTo>
                  <a:pt x="1925" y="1186"/>
                </a:lnTo>
                <a:lnTo>
                  <a:pt x="1930" y="1197"/>
                </a:lnTo>
                <a:lnTo>
                  <a:pt x="1935" y="1212"/>
                </a:lnTo>
                <a:lnTo>
                  <a:pt x="1940" y="1225"/>
                </a:lnTo>
                <a:lnTo>
                  <a:pt x="1945" y="1237"/>
                </a:lnTo>
                <a:lnTo>
                  <a:pt x="1950" y="1248"/>
                </a:lnTo>
                <a:lnTo>
                  <a:pt x="1950" y="1249"/>
                </a:lnTo>
                <a:lnTo>
                  <a:pt x="1953" y="1247"/>
                </a:lnTo>
                <a:lnTo>
                  <a:pt x="1972" y="1231"/>
                </a:lnTo>
                <a:lnTo>
                  <a:pt x="1993" y="1214"/>
                </a:lnTo>
                <a:lnTo>
                  <a:pt x="2020" y="1190"/>
                </a:lnTo>
                <a:lnTo>
                  <a:pt x="2035" y="1177"/>
                </a:lnTo>
                <a:lnTo>
                  <a:pt x="2048" y="1161"/>
                </a:lnTo>
                <a:lnTo>
                  <a:pt x="2063" y="1145"/>
                </a:lnTo>
                <a:lnTo>
                  <a:pt x="2076" y="1127"/>
                </a:lnTo>
                <a:lnTo>
                  <a:pt x="2090" y="1109"/>
                </a:lnTo>
                <a:lnTo>
                  <a:pt x="2101" y="1090"/>
                </a:lnTo>
                <a:lnTo>
                  <a:pt x="2112" y="1071"/>
                </a:lnTo>
                <a:lnTo>
                  <a:pt x="2122" y="1053"/>
                </a:lnTo>
                <a:lnTo>
                  <a:pt x="2138" y="1017"/>
                </a:lnTo>
                <a:lnTo>
                  <a:pt x="2150" y="990"/>
                </a:lnTo>
                <a:lnTo>
                  <a:pt x="2161" y="965"/>
                </a:lnTo>
                <a:lnTo>
                  <a:pt x="2162" y="961"/>
                </a:lnTo>
                <a:lnTo>
                  <a:pt x="2159" y="961"/>
                </a:lnTo>
                <a:lnTo>
                  <a:pt x="2137" y="967"/>
                </a:lnTo>
                <a:lnTo>
                  <a:pt x="2114" y="972"/>
                </a:lnTo>
                <a:lnTo>
                  <a:pt x="2084" y="979"/>
                </a:lnTo>
                <a:lnTo>
                  <a:pt x="2050" y="985"/>
                </a:lnTo>
                <a:lnTo>
                  <a:pt x="2013" y="990"/>
                </a:lnTo>
                <a:lnTo>
                  <a:pt x="1974" y="994"/>
                </a:lnTo>
                <a:lnTo>
                  <a:pt x="1938" y="996"/>
                </a:lnTo>
                <a:lnTo>
                  <a:pt x="1907" y="996"/>
                </a:lnTo>
                <a:lnTo>
                  <a:pt x="1883" y="996"/>
                </a:lnTo>
                <a:lnTo>
                  <a:pt x="1860" y="996"/>
                </a:lnTo>
                <a:lnTo>
                  <a:pt x="1857" y="996"/>
                </a:lnTo>
                <a:lnTo>
                  <a:pt x="1857" y="998"/>
                </a:lnTo>
                <a:lnTo>
                  <a:pt x="1862" y="1011"/>
                </a:lnTo>
                <a:lnTo>
                  <a:pt x="1868" y="1025"/>
                </a:lnTo>
                <a:lnTo>
                  <a:pt x="1874" y="1041"/>
                </a:lnTo>
                <a:lnTo>
                  <a:pt x="1880" y="1058"/>
                </a:lnTo>
                <a:lnTo>
                  <a:pt x="1884" y="1072"/>
                </a:lnTo>
                <a:lnTo>
                  <a:pt x="1889" y="1085"/>
                </a:lnTo>
                <a:lnTo>
                  <a:pt x="1890" y="1087"/>
                </a:lnTo>
                <a:lnTo>
                  <a:pt x="1887" y="1088"/>
                </a:lnTo>
                <a:lnTo>
                  <a:pt x="1870" y="1089"/>
                </a:lnTo>
                <a:lnTo>
                  <a:pt x="1850" y="1091"/>
                </a:lnTo>
                <a:lnTo>
                  <a:pt x="1822" y="1092"/>
                </a:lnTo>
                <a:lnTo>
                  <a:pt x="1803" y="1092"/>
                </a:lnTo>
                <a:lnTo>
                  <a:pt x="1782" y="1091"/>
                </a:lnTo>
                <a:lnTo>
                  <a:pt x="1759" y="1088"/>
                </a:lnTo>
                <a:lnTo>
                  <a:pt x="1732" y="1085"/>
                </a:lnTo>
                <a:lnTo>
                  <a:pt x="1702" y="1079"/>
                </a:lnTo>
                <a:lnTo>
                  <a:pt x="1669" y="1073"/>
                </a:lnTo>
                <a:lnTo>
                  <a:pt x="1636" y="1066"/>
                </a:lnTo>
                <a:lnTo>
                  <a:pt x="1602" y="1058"/>
                </a:lnTo>
                <a:lnTo>
                  <a:pt x="1570" y="1050"/>
                </a:lnTo>
                <a:lnTo>
                  <a:pt x="1539" y="1043"/>
                </a:lnTo>
                <a:lnTo>
                  <a:pt x="1512" y="1036"/>
                </a:lnTo>
                <a:lnTo>
                  <a:pt x="1488" y="1030"/>
                </a:lnTo>
                <a:lnTo>
                  <a:pt x="1456" y="1023"/>
                </a:lnTo>
                <a:lnTo>
                  <a:pt x="1439" y="1018"/>
                </a:lnTo>
                <a:lnTo>
                  <a:pt x="1433" y="1016"/>
                </a:lnTo>
                <a:lnTo>
                  <a:pt x="1433" y="1016"/>
                </a:lnTo>
                <a:lnTo>
                  <a:pt x="1434" y="1020"/>
                </a:lnTo>
                <a:lnTo>
                  <a:pt x="1443" y="1047"/>
                </a:lnTo>
                <a:lnTo>
                  <a:pt x="1448" y="1061"/>
                </a:lnTo>
                <a:lnTo>
                  <a:pt x="1454" y="1075"/>
                </a:lnTo>
                <a:lnTo>
                  <a:pt x="1461" y="1093"/>
                </a:lnTo>
                <a:lnTo>
                  <a:pt x="1470" y="1111"/>
                </a:lnTo>
                <a:lnTo>
                  <a:pt x="1481" y="1128"/>
                </a:lnTo>
                <a:lnTo>
                  <a:pt x="1493" y="1146"/>
                </a:lnTo>
                <a:lnTo>
                  <a:pt x="1500" y="1154"/>
                </a:lnTo>
                <a:lnTo>
                  <a:pt x="1508" y="1161"/>
                </a:lnTo>
                <a:lnTo>
                  <a:pt x="1516" y="1168"/>
                </a:lnTo>
                <a:lnTo>
                  <a:pt x="1524" y="1176"/>
                </a:lnTo>
                <a:close/>
                <a:moveTo>
                  <a:pt x="2147" y="1514"/>
                </a:moveTo>
                <a:lnTo>
                  <a:pt x="2136" y="1518"/>
                </a:lnTo>
                <a:lnTo>
                  <a:pt x="2126" y="1524"/>
                </a:lnTo>
                <a:lnTo>
                  <a:pt x="2117" y="1529"/>
                </a:lnTo>
                <a:lnTo>
                  <a:pt x="2106" y="1536"/>
                </a:lnTo>
                <a:lnTo>
                  <a:pt x="2097" y="1543"/>
                </a:lnTo>
                <a:lnTo>
                  <a:pt x="2087" y="1550"/>
                </a:lnTo>
                <a:lnTo>
                  <a:pt x="2078" y="1559"/>
                </a:lnTo>
                <a:lnTo>
                  <a:pt x="2070" y="1568"/>
                </a:lnTo>
                <a:lnTo>
                  <a:pt x="2053" y="1587"/>
                </a:lnTo>
                <a:lnTo>
                  <a:pt x="2037" y="1607"/>
                </a:lnTo>
                <a:lnTo>
                  <a:pt x="2022" y="1629"/>
                </a:lnTo>
                <a:lnTo>
                  <a:pt x="2009" y="1652"/>
                </a:lnTo>
                <a:lnTo>
                  <a:pt x="1996" y="1675"/>
                </a:lnTo>
                <a:lnTo>
                  <a:pt x="1985" y="1698"/>
                </a:lnTo>
                <a:lnTo>
                  <a:pt x="1974" y="1720"/>
                </a:lnTo>
                <a:lnTo>
                  <a:pt x="1965" y="1742"/>
                </a:lnTo>
                <a:lnTo>
                  <a:pt x="1957" y="1763"/>
                </a:lnTo>
                <a:lnTo>
                  <a:pt x="1950" y="1781"/>
                </a:lnTo>
                <a:lnTo>
                  <a:pt x="1944" y="1797"/>
                </a:lnTo>
                <a:lnTo>
                  <a:pt x="1939" y="1810"/>
                </a:lnTo>
                <a:lnTo>
                  <a:pt x="1932" y="1830"/>
                </a:lnTo>
                <a:lnTo>
                  <a:pt x="1928" y="1839"/>
                </a:lnTo>
                <a:lnTo>
                  <a:pt x="1925" y="1841"/>
                </a:lnTo>
                <a:lnTo>
                  <a:pt x="1923" y="1841"/>
                </a:lnTo>
                <a:lnTo>
                  <a:pt x="1918" y="1841"/>
                </a:lnTo>
                <a:lnTo>
                  <a:pt x="1914" y="1840"/>
                </a:lnTo>
                <a:lnTo>
                  <a:pt x="1903" y="1838"/>
                </a:lnTo>
                <a:lnTo>
                  <a:pt x="1888" y="1835"/>
                </a:lnTo>
                <a:lnTo>
                  <a:pt x="1874" y="1831"/>
                </a:lnTo>
                <a:lnTo>
                  <a:pt x="1861" y="1829"/>
                </a:lnTo>
                <a:lnTo>
                  <a:pt x="1850" y="1826"/>
                </a:lnTo>
                <a:lnTo>
                  <a:pt x="1848" y="1826"/>
                </a:lnTo>
                <a:lnTo>
                  <a:pt x="1849" y="1830"/>
                </a:lnTo>
                <a:lnTo>
                  <a:pt x="1851" y="1855"/>
                </a:lnTo>
                <a:lnTo>
                  <a:pt x="1853" y="1882"/>
                </a:lnTo>
                <a:lnTo>
                  <a:pt x="1858" y="1917"/>
                </a:lnTo>
                <a:lnTo>
                  <a:pt x="1862" y="1937"/>
                </a:lnTo>
                <a:lnTo>
                  <a:pt x="1867" y="1957"/>
                </a:lnTo>
                <a:lnTo>
                  <a:pt x="1873" y="1978"/>
                </a:lnTo>
                <a:lnTo>
                  <a:pt x="1879" y="1999"/>
                </a:lnTo>
                <a:lnTo>
                  <a:pt x="1887" y="2019"/>
                </a:lnTo>
                <a:lnTo>
                  <a:pt x="1897" y="2040"/>
                </a:lnTo>
                <a:lnTo>
                  <a:pt x="1907" y="2060"/>
                </a:lnTo>
                <a:lnTo>
                  <a:pt x="1916" y="2078"/>
                </a:lnTo>
                <a:lnTo>
                  <a:pt x="1936" y="2110"/>
                </a:lnTo>
                <a:lnTo>
                  <a:pt x="1952" y="2136"/>
                </a:lnTo>
                <a:lnTo>
                  <a:pt x="1967" y="2159"/>
                </a:lnTo>
                <a:lnTo>
                  <a:pt x="1969" y="2163"/>
                </a:lnTo>
                <a:lnTo>
                  <a:pt x="1970" y="2160"/>
                </a:lnTo>
                <a:lnTo>
                  <a:pt x="1979" y="2139"/>
                </a:lnTo>
                <a:lnTo>
                  <a:pt x="1987" y="2117"/>
                </a:lnTo>
                <a:lnTo>
                  <a:pt x="1998" y="2089"/>
                </a:lnTo>
                <a:lnTo>
                  <a:pt x="2013" y="2057"/>
                </a:lnTo>
                <a:lnTo>
                  <a:pt x="2029" y="2022"/>
                </a:lnTo>
                <a:lnTo>
                  <a:pt x="2048" y="1988"/>
                </a:lnTo>
                <a:lnTo>
                  <a:pt x="2066" y="1958"/>
                </a:lnTo>
                <a:lnTo>
                  <a:pt x="2083" y="1931"/>
                </a:lnTo>
                <a:lnTo>
                  <a:pt x="2096" y="1912"/>
                </a:lnTo>
                <a:lnTo>
                  <a:pt x="2109" y="1893"/>
                </a:lnTo>
                <a:lnTo>
                  <a:pt x="2110" y="1890"/>
                </a:lnTo>
                <a:lnTo>
                  <a:pt x="2109" y="1890"/>
                </a:lnTo>
                <a:lnTo>
                  <a:pt x="2095" y="1886"/>
                </a:lnTo>
                <a:lnTo>
                  <a:pt x="2081" y="1883"/>
                </a:lnTo>
                <a:lnTo>
                  <a:pt x="2064" y="1879"/>
                </a:lnTo>
                <a:lnTo>
                  <a:pt x="2046" y="1874"/>
                </a:lnTo>
                <a:lnTo>
                  <a:pt x="2033" y="1870"/>
                </a:lnTo>
                <a:lnTo>
                  <a:pt x="2019" y="1867"/>
                </a:lnTo>
                <a:lnTo>
                  <a:pt x="2017" y="1867"/>
                </a:lnTo>
                <a:lnTo>
                  <a:pt x="2018" y="1865"/>
                </a:lnTo>
                <a:lnTo>
                  <a:pt x="2026" y="1849"/>
                </a:lnTo>
                <a:lnTo>
                  <a:pt x="2036" y="1832"/>
                </a:lnTo>
                <a:lnTo>
                  <a:pt x="2050" y="1807"/>
                </a:lnTo>
                <a:lnTo>
                  <a:pt x="2061" y="1793"/>
                </a:lnTo>
                <a:lnTo>
                  <a:pt x="2074" y="1776"/>
                </a:lnTo>
                <a:lnTo>
                  <a:pt x="2089" y="1757"/>
                </a:lnTo>
                <a:lnTo>
                  <a:pt x="2107" y="1737"/>
                </a:lnTo>
                <a:lnTo>
                  <a:pt x="2128" y="1715"/>
                </a:lnTo>
                <a:lnTo>
                  <a:pt x="2151" y="1692"/>
                </a:lnTo>
                <a:lnTo>
                  <a:pt x="2176" y="1668"/>
                </a:lnTo>
                <a:lnTo>
                  <a:pt x="2201" y="1645"/>
                </a:lnTo>
                <a:lnTo>
                  <a:pt x="2225" y="1622"/>
                </a:lnTo>
                <a:lnTo>
                  <a:pt x="2248" y="1600"/>
                </a:lnTo>
                <a:lnTo>
                  <a:pt x="2270" y="1581"/>
                </a:lnTo>
                <a:lnTo>
                  <a:pt x="2288" y="1565"/>
                </a:lnTo>
                <a:lnTo>
                  <a:pt x="2313" y="1543"/>
                </a:lnTo>
                <a:lnTo>
                  <a:pt x="2325" y="1532"/>
                </a:lnTo>
                <a:lnTo>
                  <a:pt x="2329" y="1528"/>
                </a:lnTo>
                <a:lnTo>
                  <a:pt x="2330" y="1527"/>
                </a:lnTo>
                <a:lnTo>
                  <a:pt x="2330" y="1527"/>
                </a:lnTo>
                <a:lnTo>
                  <a:pt x="2326" y="1526"/>
                </a:lnTo>
                <a:lnTo>
                  <a:pt x="2317" y="1524"/>
                </a:lnTo>
                <a:lnTo>
                  <a:pt x="2298" y="1518"/>
                </a:lnTo>
                <a:lnTo>
                  <a:pt x="2285" y="1515"/>
                </a:lnTo>
                <a:lnTo>
                  <a:pt x="2269" y="1512"/>
                </a:lnTo>
                <a:lnTo>
                  <a:pt x="2251" y="1508"/>
                </a:lnTo>
                <a:lnTo>
                  <a:pt x="2232" y="1506"/>
                </a:lnTo>
                <a:lnTo>
                  <a:pt x="2211" y="1505"/>
                </a:lnTo>
                <a:lnTo>
                  <a:pt x="2189" y="1505"/>
                </a:lnTo>
                <a:lnTo>
                  <a:pt x="2179" y="1506"/>
                </a:lnTo>
                <a:lnTo>
                  <a:pt x="2167" y="1508"/>
                </a:lnTo>
                <a:lnTo>
                  <a:pt x="2157" y="1511"/>
                </a:lnTo>
                <a:lnTo>
                  <a:pt x="2147" y="1514"/>
                </a:lnTo>
                <a:close/>
                <a:moveTo>
                  <a:pt x="1312" y="2009"/>
                </a:moveTo>
                <a:lnTo>
                  <a:pt x="1318" y="1999"/>
                </a:lnTo>
                <a:lnTo>
                  <a:pt x="1323" y="1988"/>
                </a:lnTo>
                <a:lnTo>
                  <a:pt x="1327" y="1978"/>
                </a:lnTo>
                <a:lnTo>
                  <a:pt x="1330" y="1967"/>
                </a:lnTo>
                <a:lnTo>
                  <a:pt x="1332" y="1955"/>
                </a:lnTo>
                <a:lnTo>
                  <a:pt x="1335" y="1943"/>
                </a:lnTo>
                <a:lnTo>
                  <a:pt x="1336" y="1931"/>
                </a:lnTo>
                <a:lnTo>
                  <a:pt x="1337" y="1919"/>
                </a:lnTo>
                <a:lnTo>
                  <a:pt x="1338" y="1893"/>
                </a:lnTo>
                <a:lnTo>
                  <a:pt x="1337" y="1867"/>
                </a:lnTo>
                <a:lnTo>
                  <a:pt x="1334" y="1840"/>
                </a:lnTo>
                <a:lnTo>
                  <a:pt x="1331" y="1814"/>
                </a:lnTo>
                <a:lnTo>
                  <a:pt x="1326" y="1789"/>
                </a:lnTo>
                <a:lnTo>
                  <a:pt x="1320" y="1764"/>
                </a:lnTo>
                <a:lnTo>
                  <a:pt x="1314" y="1740"/>
                </a:lnTo>
                <a:lnTo>
                  <a:pt x="1306" y="1717"/>
                </a:lnTo>
                <a:lnTo>
                  <a:pt x="1300" y="1696"/>
                </a:lnTo>
                <a:lnTo>
                  <a:pt x="1294" y="1678"/>
                </a:lnTo>
                <a:lnTo>
                  <a:pt x="1288" y="1662"/>
                </a:lnTo>
                <a:lnTo>
                  <a:pt x="1282" y="1649"/>
                </a:lnTo>
                <a:lnTo>
                  <a:pt x="1276" y="1629"/>
                </a:lnTo>
                <a:lnTo>
                  <a:pt x="1273" y="1619"/>
                </a:lnTo>
                <a:lnTo>
                  <a:pt x="1274" y="1616"/>
                </a:lnTo>
                <a:lnTo>
                  <a:pt x="1276" y="1614"/>
                </a:lnTo>
                <a:lnTo>
                  <a:pt x="1278" y="1612"/>
                </a:lnTo>
                <a:lnTo>
                  <a:pt x="1282" y="1609"/>
                </a:lnTo>
                <a:lnTo>
                  <a:pt x="1294" y="1604"/>
                </a:lnTo>
                <a:lnTo>
                  <a:pt x="1306" y="1597"/>
                </a:lnTo>
                <a:lnTo>
                  <a:pt x="1320" y="1591"/>
                </a:lnTo>
                <a:lnTo>
                  <a:pt x="1331" y="1585"/>
                </a:lnTo>
                <a:lnTo>
                  <a:pt x="1342" y="1579"/>
                </a:lnTo>
                <a:lnTo>
                  <a:pt x="1343" y="1578"/>
                </a:lnTo>
                <a:lnTo>
                  <a:pt x="1341" y="1576"/>
                </a:lnTo>
                <a:lnTo>
                  <a:pt x="1322" y="1558"/>
                </a:lnTo>
                <a:lnTo>
                  <a:pt x="1303" y="1539"/>
                </a:lnTo>
                <a:lnTo>
                  <a:pt x="1276" y="1515"/>
                </a:lnTo>
                <a:lnTo>
                  <a:pt x="1262" y="1503"/>
                </a:lnTo>
                <a:lnTo>
                  <a:pt x="1245" y="1489"/>
                </a:lnTo>
                <a:lnTo>
                  <a:pt x="1227" y="1477"/>
                </a:lnTo>
                <a:lnTo>
                  <a:pt x="1208" y="1466"/>
                </a:lnTo>
                <a:lnTo>
                  <a:pt x="1188" y="1454"/>
                </a:lnTo>
                <a:lnTo>
                  <a:pt x="1168" y="1445"/>
                </a:lnTo>
                <a:lnTo>
                  <a:pt x="1149" y="1436"/>
                </a:lnTo>
                <a:lnTo>
                  <a:pt x="1129" y="1428"/>
                </a:lnTo>
                <a:lnTo>
                  <a:pt x="1093" y="1416"/>
                </a:lnTo>
                <a:lnTo>
                  <a:pt x="1065" y="1407"/>
                </a:lnTo>
                <a:lnTo>
                  <a:pt x="1038" y="1398"/>
                </a:lnTo>
                <a:lnTo>
                  <a:pt x="1033" y="1397"/>
                </a:lnTo>
                <a:lnTo>
                  <a:pt x="1034" y="1400"/>
                </a:lnTo>
                <a:lnTo>
                  <a:pt x="1042" y="1421"/>
                </a:lnTo>
                <a:lnTo>
                  <a:pt x="1049" y="1443"/>
                </a:lnTo>
                <a:lnTo>
                  <a:pt x="1059" y="1473"/>
                </a:lnTo>
                <a:lnTo>
                  <a:pt x="1069" y="1506"/>
                </a:lnTo>
                <a:lnTo>
                  <a:pt x="1078" y="1543"/>
                </a:lnTo>
                <a:lnTo>
                  <a:pt x="1085" y="1580"/>
                </a:lnTo>
                <a:lnTo>
                  <a:pt x="1090" y="1616"/>
                </a:lnTo>
                <a:lnTo>
                  <a:pt x="1095" y="1647"/>
                </a:lnTo>
                <a:lnTo>
                  <a:pt x="1097" y="1671"/>
                </a:lnTo>
                <a:lnTo>
                  <a:pt x="1100" y="1693"/>
                </a:lnTo>
                <a:lnTo>
                  <a:pt x="1100" y="1696"/>
                </a:lnTo>
                <a:lnTo>
                  <a:pt x="1102" y="1696"/>
                </a:lnTo>
                <a:lnTo>
                  <a:pt x="1114" y="1690"/>
                </a:lnTo>
                <a:lnTo>
                  <a:pt x="1128" y="1683"/>
                </a:lnTo>
                <a:lnTo>
                  <a:pt x="1143" y="1676"/>
                </a:lnTo>
                <a:lnTo>
                  <a:pt x="1159" y="1667"/>
                </a:lnTo>
                <a:lnTo>
                  <a:pt x="1172" y="1661"/>
                </a:lnTo>
                <a:lnTo>
                  <a:pt x="1185" y="1655"/>
                </a:lnTo>
                <a:lnTo>
                  <a:pt x="1187" y="1655"/>
                </a:lnTo>
                <a:lnTo>
                  <a:pt x="1188" y="1657"/>
                </a:lnTo>
                <a:lnTo>
                  <a:pt x="1191" y="1675"/>
                </a:lnTo>
                <a:lnTo>
                  <a:pt x="1195" y="1693"/>
                </a:lnTo>
                <a:lnTo>
                  <a:pt x="1199" y="1722"/>
                </a:lnTo>
                <a:lnTo>
                  <a:pt x="1200" y="1740"/>
                </a:lnTo>
                <a:lnTo>
                  <a:pt x="1201" y="1761"/>
                </a:lnTo>
                <a:lnTo>
                  <a:pt x="1201" y="1784"/>
                </a:lnTo>
                <a:lnTo>
                  <a:pt x="1200" y="1812"/>
                </a:lnTo>
                <a:lnTo>
                  <a:pt x="1198" y="1842"/>
                </a:lnTo>
                <a:lnTo>
                  <a:pt x="1195" y="1875"/>
                </a:lnTo>
                <a:lnTo>
                  <a:pt x="1192" y="1909"/>
                </a:lnTo>
                <a:lnTo>
                  <a:pt x="1188" y="1943"/>
                </a:lnTo>
                <a:lnTo>
                  <a:pt x="1183" y="1976"/>
                </a:lnTo>
                <a:lnTo>
                  <a:pt x="1179" y="2008"/>
                </a:lnTo>
                <a:lnTo>
                  <a:pt x="1176" y="2036"/>
                </a:lnTo>
                <a:lnTo>
                  <a:pt x="1171" y="2060"/>
                </a:lnTo>
                <a:lnTo>
                  <a:pt x="1167" y="2092"/>
                </a:lnTo>
                <a:lnTo>
                  <a:pt x="1164" y="2109"/>
                </a:lnTo>
                <a:lnTo>
                  <a:pt x="1163" y="2116"/>
                </a:lnTo>
                <a:lnTo>
                  <a:pt x="1163" y="2116"/>
                </a:lnTo>
                <a:lnTo>
                  <a:pt x="1167" y="2115"/>
                </a:lnTo>
                <a:lnTo>
                  <a:pt x="1193" y="2102"/>
                </a:lnTo>
                <a:lnTo>
                  <a:pt x="1206" y="2096"/>
                </a:lnTo>
                <a:lnTo>
                  <a:pt x="1220" y="2089"/>
                </a:lnTo>
                <a:lnTo>
                  <a:pt x="1237" y="2079"/>
                </a:lnTo>
                <a:lnTo>
                  <a:pt x="1253" y="2069"/>
                </a:lnTo>
                <a:lnTo>
                  <a:pt x="1270" y="2057"/>
                </a:lnTo>
                <a:lnTo>
                  <a:pt x="1286" y="2043"/>
                </a:lnTo>
                <a:lnTo>
                  <a:pt x="1293" y="2035"/>
                </a:lnTo>
                <a:lnTo>
                  <a:pt x="1300" y="2027"/>
                </a:lnTo>
                <a:lnTo>
                  <a:pt x="1307" y="2018"/>
                </a:lnTo>
                <a:lnTo>
                  <a:pt x="1312" y="2009"/>
                </a:lnTo>
                <a:close/>
                <a:moveTo>
                  <a:pt x="763" y="998"/>
                </a:moveTo>
                <a:lnTo>
                  <a:pt x="671" y="998"/>
                </a:lnTo>
                <a:lnTo>
                  <a:pt x="671" y="417"/>
                </a:lnTo>
                <a:lnTo>
                  <a:pt x="654" y="433"/>
                </a:lnTo>
                <a:lnTo>
                  <a:pt x="633" y="448"/>
                </a:lnTo>
                <a:lnTo>
                  <a:pt x="610" y="464"/>
                </a:lnTo>
                <a:lnTo>
                  <a:pt x="585" y="480"/>
                </a:lnTo>
                <a:lnTo>
                  <a:pt x="559" y="495"/>
                </a:lnTo>
                <a:lnTo>
                  <a:pt x="534" y="507"/>
                </a:lnTo>
                <a:lnTo>
                  <a:pt x="511" y="517"/>
                </a:lnTo>
                <a:lnTo>
                  <a:pt x="489" y="527"/>
                </a:lnTo>
                <a:lnTo>
                  <a:pt x="489" y="439"/>
                </a:lnTo>
                <a:lnTo>
                  <a:pt x="507" y="429"/>
                </a:lnTo>
                <a:lnTo>
                  <a:pt x="526" y="420"/>
                </a:lnTo>
                <a:lnTo>
                  <a:pt x="544" y="410"/>
                </a:lnTo>
                <a:lnTo>
                  <a:pt x="560" y="398"/>
                </a:lnTo>
                <a:lnTo>
                  <a:pt x="577" y="388"/>
                </a:lnTo>
                <a:lnTo>
                  <a:pt x="592" y="376"/>
                </a:lnTo>
                <a:lnTo>
                  <a:pt x="608" y="364"/>
                </a:lnTo>
                <a:lnTo>
                  <a:pt x="623" y="352"/>
                </a:lnTo>
                <a:lnTo>
                  <a:pt x="636" y="338"/>
                </a:lnTo>
                <a:lnTo>
                  <a:pt x="650" y="326"/>
                </a:lnTo>
                <a:lnTo>
                  <a:pt x="661" y="313"/>
                </a:lnTo>
                <a:lnTo>
                  <a:pt x="671" y="301"/>
                </a:lnTo>
                <a:lnTo>
                  <a:pt x="682" y="289"/>
                </a:lnTo>
                <a:lnTo>
                  <a:pt x="690" y="276"/>
                </a:lnTo>
                <a:lnTo>
                  <a:pt x="697" y="265"/>
                </a:lnTo>
                <a:lnTo>
                  <a:pt x="705" y="252"/>
                </a:lnTo>
                <a:lnTo>
                  <a:pt x="763" y="252"/>
                </a:lnTo>
                <a:lnTo>
                  <a:pt x="763" y="998"/>
                </a:lnTo>
                <a:close/>
                <a:moveTo>
                  <a:pt x="1302" y="2688"/>
                </a:moveTo>
                <a:lnTo>
                  <a:pt x="1328" y="2685"/>
                </a:lnTo>
                <a:lnTo>
                  <a:pt x="1331" y="2695"/>
                </a:lnTo>
                <a:lnTo>
                  <a:pt x="1334" y="2704"/>
                </a:lnTo>
                <a:lnTo>
                  <a:pt x="1338" y="2711"/>
                </a:lnTo>
                <a:lnTo>
                  <a:pt x="1344" y="2717"/>
                </a:lnTo>
                <a:lnTo>
                  <a:pt x="1350" y="2721"/>
                </a:lnTo>
                <a:lnTo>
                  <a:pt x="1356" y="2724"/>
                </a:lnTo>
                <a:lnTo>
                  <a:pt x="1363" y="2726"/>
                </a:lnTo>
                <a:lnTo>
                  <a:pt x="1371" y="2726"/>
                </a:lnTo>
                <a:lnTo>
                  <a:pt x="1380" y="2726"/>
                </a:lnTo>
                <a:lnTo>
                  <a:pt x="1387" y="2723"/>
                </a:lnTo>
                <a:lnTo>
                  <a:pt x="1395" y="2719"/>
                </a:lnTo>
                <a:lnTo>
                  <a:pt x="1402" y="2714"/>
                </a:lnTo>
                <a:lnTo>
                  <a:pt x="1408" y="2707"/>
                </a:lnTo>
                <a:lnTo>
                  <a:pt x="1411" y="2699"/>
                </a:lnTo>
                <a:lnTo>
                  <a:pt x="1414" y="2691"/>
                </a:lnTo>
                <a:lnTo>
                  <a:pt x="1414" y="2682"/>
                </a:lnTo>
                <a:lnTo>
                  <a:pt x="1414" y="2674"/>
                </a:lnTo>
                <a:lnTo>
                  <a:pt x="1412" y="2665"/>
                </a:lnTo>
                <a:lnTo>
                  <a:pt x="1408" y="2659"/>
                </a:lnTo>
                <a:lnTo>
                  <a:pt x="1403" y="2652"/>
                </a:lnTo>
                <a:lnTo>
                  <a:pt x="1397" y="2647"/>
                </a:lnTo>
                <a:lnTo>
                  <a:pt x="1389" y="2644"/>
                </a:lnTo>
                <a:lnTo>
                  <a:pt x="1381" y="2641"/>
                </a:lnTo>
                <a:lnTo>
                  <a:pt x="1373" y="2640"/>
                </a:lnTo>
                <a:lnTo>
                  <a:pt x="1364" y="2641"/>
                </a:lnTo>
                <a:lnTo>
                  <a:pt x="1354" y="2644"/>
                </a:lnTo>
                <a:lnTo>
                  <a:pt x="1357" y="2621"/>
                </a:lnTo>
                <a:lnTo>
                  <a:pt x="1359" y="2621"/>
                </a:lnTo>
                <a:lnTo>
                  <a:pt x="1361" y="2621"/>
                </a:lnTo>
                <a:lnTo>
                  <a:pt x="1370" y="2621"/>
                </a:lnTo>
                <a:lnTo>
                  <a:pt x="1377" y="2619"/>
                </a:lnTo>
                <a:lnTo>
                  <a:pt x="1385" y="2616"/>
                </a:lnTo>
                <a:lnTo>
                  <a:pt x="1391" y="2612"/>
                </a:lnTo>
                <a:lnTo>
                  <a:pt x="1398" y="2607"/>
                </a:lnTo>
                <a:lnTo>
                  <a:pt x="1402" y="2601"/>
                </a:lnTo>
                <a:lnTo>
                  <a:pt x="1404" y="2594"/>
                </a:lnTo>
                <a:lnTo>
                  <a:pt x="1405" y="2586"/>
                </a:lnTo>
                <a:lnTo>
                  <a:pt x="1405" y="2578"/>
                </a:lnTo>
                <a:lnTo>
                  <a:pt x="1403" y="2572"/>
                </a:lnTo>
                <a:lnTo>
                  <a:pt x="1400" y="2566"/>
                </a:lnTo>
                <a:lnTo>
                  <a:pt x="1395" y="2562"/>
                </a:lnTo>
                <a:lnTo>
                  <a:pt x="1390" y="2558"/>
                </a:lnTo>
                <a:lnTo>
                  <a:pt x="1384" y="2555"/>
                </a:lnTo>
                <a:lnTo>
                  <a:pt x="1378" y="2552"/>
                </a:lnTo>
                <a:lnTo>
                  <a:pt x="1370" y="2551"/>
                </a:lnTo>
                <a:lnTo>
                  <a:pt x="1362" y="2552"/>
                </a:lnTo>
                <a:lnTo>
                  <a:pt x="1356" y="2555"/>
                </a:lnTo>
                <a:lnTo>
                  <a:pt x="1350" y="2558"/>
                </a:lnTo>
                <a:lnTo>
                  <a:pt x="1345" y="2562"/>
                </a:lnTo>
                <a:lnTo>
                  <a:pt x="1339" y="2567"/>
                </a:lnTo>
                <a:lnTo>
                  <a:pt x="1336" y="2574"/>
                </a:lnTo>
                <a:lnTo>
                  <a:pt x="1333" y="2581"/>
                </a:lnTo>
                <a:lnTo>
                  <a:pt x="1331" y="2591"/>
                </a:lnTo>
                <a:lnTo>
                  <a:pt x="1305" y="2586"/>
                </a:lnTo>
                <a:lnTo>
                  <a:pt x="1308" y="2573"/>
                </a:lnTo>
                <a:lnTo>
                  <a:pt x="1312" y="2563"/>
                </a:lnTo>
                <a:lnTo>
                  <a:pt x="1316" y="2558"/>
                </a:lnTo>
                <a:lnTo>
                  <a:pt x="1319" y="2552"/>
                </a:lnTo>
                <a:lnTo>
                  <a:pt x="1323" y="2548"/>
                </a:lnTo>
                <a:lnTo>
                  <a:pt x="1327" y="2545"/>
                </a:lnTo>
                <a:lnTo>
                  <a:pt x="1331" y="2541"/>
                </a:lnTo>
                <a:lnTo>
                  <a:pt x="1336" y="2539"/>
                </a:lnTo>
                <a:lnTo>
                  <a:pt x="1341" y="2536"/>
                </a:lnTo>
                <a:lnTo>
                  <a:pt x="1346" y="2534"/>
                </a:lnTo>
                <a:lnTo>
                  <a:pt x="1357" y="2532"/>
                </a:lnTo>
                <a:lnTo>
                  <a:pt x="1370" y="2531"/>
                </a:lnTo>
                <a:lnTo>
                  <a:pt x="1378" y="2531"/>
                </a:lnTo>
                <a:lnTo>
                  <a:pt x="1386" y="2533"/>
                </a:lnTo>
                <a:lnTo>
                  <a:pt x="1394" y="2535"/>
                </a:lnTo>
                <a:lnTo>
                  <a:pt x="1402" y="2538"/>
                </a:lnTo>
                <a:lnTo>
                  <a:pt x="1409" y="2542"/>
                </a:lnTo>
                <a:lnTo>
                  <a:pt x="1414" y="2546"/>
                </a:lnTo>
                <a:lnTo>
                  <a:pt x="1419" y="2552"/>
                </a:lnTo>
                <a:lnTo>
                  <a:pt x="1425" y="2559"/>
                </a:lnTo>
                <a:lnTo>
                  <a:pt x="1428" y="2565"/>
                </a:lnTo>
                <a:lnTo>
                  <a:pt x="1430" y="2572"/>
                </a:lnTo>
                <a:lnTo>
                  <a:pt x="1432" y="2578"/>
                </a:lnTo>
                <a:lnTo>
                  <a:pt x="1432" y="2586"/>
                </a:lnTo>
                <a:lnTo>
                  <a:pt x="1432" y="2593"/>
                </a:lnTo>
                <a:lnTo>
                  <a:pt x="1430" y="2599"/>
                </a:lnTo>
                <a:lnTo>
                  <a:pt x="1428" y="2605"/>
                </a:lnTo>
                <a:lnTo>
                  <a:pt x="1425" y="2610"/>
                </a:lnTo>
                <a:lnTo>
                  <a:pt x="1420" y="2617"/>
                </a:lnTo>
                <a:lnTo>
                  <a:pt x="1415" y="2621"/>
                </a:lnTo>
                <a:lnTo>
                  <a:pt x="1409" y="2625"/>
                </a:lnTo>
                <a:lnTo>
                  <a:pt x="1403" y="2629"/>
                </a:lnTo>
                <a:lnTo>
                  <a:pt x="1411" y="2632"/>
                </a:lnTo>
                <a:lnTo>
                  <a:pt x="1419" y="2635"/>
                </a:lnTo>
                <a:lnTo>
                  <a:pt x="1427" y="2640"/>
                </a:lnTo>
                <a:lnTo>
                  <a:pt x="1432" y="2647"/>
                </a:lnTo>
                <a:lnTo>
                  <a:pt x="1437" y="2655"/>
                </a:lnTo>
                <a:lnTo>
                  <a:pt x="1440" y="2662"/>
                </a:lnTo>
                <a:lnTo>
                  <a:pt x="1442" y="2671"/>
                </a:lnTo>
                <a:lnTo>
                  <a:pt x="1442" y="2682"/>
                </a:lnTo>
                <a:lnTo>
                  <a:pt x="1442" y="2688"/>
                </a:lnTo>
                <a:lnTo>
                  <a:pt x="1441" y="2695"/>
                </a:lnTo>
                <a:lnTo>
                  <a:pt x="1440" y="2702"/>
                </a:lnTo>
                <a:lnTo>
                  <a:pt x="1437" y="2708"/>
                </a:lnTo>
                <a:lnTo>
                  <a:pt x="1435" y="2713"/>
                </a:lnTo>
                <a:lnTo>
                  <a:pt x="1431" y="2719"/>
                </a:lnTo>
                <a:lnTo>
                  <a:pt x="1427" y="2724"/>
                </a:lnTo>
                <a:lnTo>
                  <a:pt x="1422" y="2729"/>
                </a:lnTo>
                <a:lnTo>
                  <a:pt x="1416" y="2734"/>
                </a:lnTo>
                <a:lnTo>
                  <a:pt x="1411" y="2738"/>
                </a:lnTo>
                <a:lnTo>
                  <a:pt x="1405" y="2741"/>
                </a:lnTo>
                <a:lnTo>
                  <a:pt x="1399" y="2744"/>
                </a:lnTo>
                <a:lnTo>
                  <a:pt x="1392" y="2746"/>
                </a:lnTo>
                <a:lnTo>
                  <a:pt x="1385" y="2747"/>
                </a:lnTo>
                <a:lnTo>
                  <a:pt x="1378" y="2748"/>
                </a:lnTo>
                <a:lnTo>
                  <a:pt x="1371" y="2748"/>
                </a:lnTo>
                <a:lnTo>
                  <a:pt x="1363" y="2748"/>
                </a:lnTo>
                <a:lnTo>
                  <a:pt x="1357" y="2747"/>
                </a:lnTo>
                <a:lnTo>
                  <a:pt x="1351" y="2746"/>
                </a:lnTo>
                <a:lnTo>
                  <a:pt x="1345" y="2744"/>
                </a:lnTo>
                <a:lnTo>
                  <a:pt x="1338" y="2742"/>
                </a:lnTo>
                <a:lnTo>
                  <a:pt x="1333" y="2739"/>
                </a:lnTo>
                <a:lnTo>
                  <a:pt x="1328" y="2736"/>
                </a:lnTo>
                <a:lnTo>
                  <a:pt x="1324" y="2732"/>
                </a:lnTo>
                <a:lnTo>
                  <a:pt x="1319" y="2727"/>
                </a:lnTo>
                <a:lnTo>
                  <a:pt x="1316" y="2722"/>
                </a:lnTo>
                <a:lnTo>
                  <a:pt x="1311" y="2718"/>
                </a:lnTo>
                <a:lnTo>
                  <a:pt x="1308" y="2713"/>
                </a:lnTo>
                <a:lnTo>
                  <a:pt x="1306" y="2707"/>
                </a:lnTo>
                <a:lnTo>
                  <a:pt x="1304" y="2700"/>
                </a:lnTo>
                <a:lnTo>
                  <a:pt x="1303" y="2694"/>
                </a:lnTo>
                <a:lnTo>
                  <a:pt x="1302" y="2688"/>
                </a:lnTo>
                <a:close/>
                <a:moveTo>
                  <a:pt x="2898" y="1302"/>
                </a:moveTo>
                <a:lnTo>
                  <a:pt x="2898" y="1352"/>
                </a:lnTo>
                <a:lnTo>
                  <a:pt x="2615" y="1352"/>
                </a:lnTo>
                <a:lnTo>
                  <a:pt x="2615" y="1342"/>
                </a:lnTo>
                <a:lnTo>
                  <a:pt x="2616" y="1333"/>
                </a:lnTo>
                <a:lnTo>
                  <a:pt x="2618" y="1325"/>
                </a:lnTo>
                <a:lnTo>
                  <a:pt x="2621" y="1315"/>
                </a:lnTo>
                <a:lnTo>
                  <a:pt x="2627" y="1301"/>
                </a:lnTo>
                <a:lnTo>
                  <a:pt x="2635" y="1286"/>
                </a:lnTo>
                <a:lnTo>
                  <a:pt x="2645" y="1273"/>
                </a:lnTo>
                <a:lnTo>
                  <a:pt x="2656" y="1259"/>
                </a:lnTo>
                <a:lnTo>
                  <a:pt x="2668" y="1244"/>
                </a:lnTo>
                <a:lnTo>
                  <a:pt x="2685" y="1229"/>
                </a:lnTo>
                <a:lnTo>
                  <a:pt x="2704" y="1212"/>
                </a:lnTo>
                <a:lnTo>
                  <a:pt x="2725" y="1194"/>
                </a:lnTo>
                <a:lnTo>
                  <a:pt x="2757" y="1167"/>
                </a:lnTo>
                <a:lnTo>
                  <a:pt x="2783" y="1143"/>
                </a:lnTo>
                <a:lnTo>
                  <a:pt x="2794" y="1132"/>
                </a:lnTo>
                <a:lnTo>
                  <a:pt x="2803" y="1122"/>
                </a:lnTo>
                <a:lnTo>
                  <a:pt x="2812" y="1113"/>
                </a:lnTo>
                <a:lnTo>
                  <a:pt x="2819" y="1103"/>
                </a:lnTo>
                <a:lnTo>
                  <a:pt x="2824" y="1095"/>
                </a:lnTo>
                <a:lnTo>
                  <a:pt x="2829" y="1088"/>
                </a:lnTo>
                <a:lnTo>
                  <a:pt x="2833" y="1079"/>
                </a:lnTo>
                <a:lnTo>
                  <a:pt x="2838" y="1071"/>
                </a:lnTo>
                <a:lnTo>
                  <a:pt x="2840" y="1063"/>
                </a:lnTo>
                <a:lnTo>
                  <a:pt x="2842" y="1056"/>
                </a:lnTo>
                <a:lnTo>
                  <a:pt x="2843" y="1048"/>
                </a:lnTo>
                <a:lnTo>
                  <a:pt x="2844" y="1040"/>
                </a:lnTo>
                <a:lnTo>
                  <a:pt x="2843" y="1033"/>
                </a:lnTo>
                <a:lnTo>
                  <a:pt x="2842" y="1026"/>
                </a:lnTo>
                <a:lnTo>
                  <a:pt x="2841" y="1018"/>
                </a:lnTo>
                <a:lnTo>
                  <a:pt x="2838" y="1012"/>
                </a:lnTo>
                <a:lnTo>
                  <a:pt x="2834" y="1005"/>
                </a:lnTo>
                <a:lnTo>
                  <a:pt x="2831" y="1000"/>
                </a:lnTo>
                <a:lnTo>
                  <a:pt x="2826" y="994"/>
                </a:lnTo>
                <a:lnTo>
                  <a:pt x="2821" y="988"/>
                </a:lnTo>
                <a:lnTo>
                  <a:pt x="2815" y="983"/>
                </a:lnTo>
                <a:lnTo>
                  <a:pt x="2809" y="979"/>
                </a:lnTo>
                <a:lnTo>
                  <a:pt x="2802" y="975"/>
                </a:lnTo>
                <a:lnTo>
                  <a:pt x="2795" y="972"/>
                </a:lnTo>
                <a:lnTo>
                  <a:pt x="2788" y="970"/>
                </a:lnTo>
                <a:lnTo>
                  <a:pt x="2780" y="968"/>
                </a:lnTo>
                <a:lnTo>
                  <a:pt x="2771" y="967"/>
                </a:lnTo>
                <a:lnTo>
                  <a:pt x="2763" y="967"/>
                </a:lnTo>
                <a:lnTo>
                  <a:pt x="2754" y="967"/>
                </a:lnTo>
                <a:lnTo>
                  <a:pt x="2744" y="968"/>
                </a:lnTo>
                <a:lnTo>
                  <a:pt x="2736" y="970"/>
                </a:lnTo>
                <a:lnTo>
                  <a:pt x="2729" y="972"/>
                </a:lnTo>
                <a:lnTo>
                  <a:pt x="2720" y="975"/>
                </a:lnTo>
                <a:lnTo>
                  <a:pt x="2714" y="979"/>
                </a:lnTo>
                <a:lnTo>
                  <a:pt x="2708" y="984"/>
                </a:lnTo>
                <a:lnTo>
                  <a:pt x="2702" y="989"/>
                </a:lnTo>
                <a:lnTo>
                  <a:pt x="2697" y="996"/>
                </a:lnTo>
                <a:lnTo>
                  <a:pt x="2691" y="1002"/>
                </a:lnTo>
                <a:lnTo>
                  <a:pt x="2687" y="1009"/>
                </a:lnTo>
                <a:lnTo>
                  <a:pt x="2684" y="1016"/>
                </a:lnTo>
                <a:lnTo>
                  <a:pt x="2682" y="1025"/>
                </a:lnTo>
                <a:lnTo>
                  <a:pt x="2680" y="1033"/>
                </a:lnTo>
                <a:lnTo>
                  <a:pt x="2679" y="1042"/>
                </a:lnTo>
                <a:lnTo>
                  <a:pt x="2679" y="1052"/>
                </a:lnTo>
                <a:lnTo>
                  <a:pt x="2625" y="1046"/>
                </a:lnTo>
                <a:lnTo>
                  <a:pt x="2626" y="1032"/>
                </a:lnTo>
                <a:lnTo>
                  <a:pt x="2629" y="1018"/>
                </a:lnTo>
                <a:lnTo>
                  <a:pt x="2633" y="1005"/>
                </a:lnTo>
                <a:lnTo>
                  <a:pt x="2637" y="994"/>
                </a:lnTo>
                <a:lnTo>
                  <a:pt x="2644" y="982"/>
                </a:lnTo>
                <a:lnTo>
                  <a:pt x="2650" y="972"/>
                </a:lnTo>
                <a:lnTo>
                  <a:pt x="2658" y="962"/>
                </a:lnTo>
                <a:lnTo>
                  <a:pt x="2666" y="954"/>
                </a:lnTo>
                <a:lnTo>
                  <a:pt x="2676" y="947"/>
                </a:lnTo>
                <a:lnTo>
                  <a:pt x="2686" y="941"/>
                </a:lnTo>
                <a:lnTo>
                  <a:pt x="2698" y="936"/>
                </a:lnTo>
                <a:lnTo>
                  <a:pt x="2709" y="930"/>
                </a:lnTo>
                <a:lnTo>
                  <a:pt x="2721" y="927"/>
                </a:lnTo>
                <a:lnTo>
                  <a:pt x="2735" y="925"/>
                </a:lnTo>
                <a:lnTo>
                  <a:pt x="2748" y="923"/>
                </a:lnTo>
                <a:lnTo>
                  <a:pt x="2764" y="923"/>
                </a:lnTo>
                <a:lnTo>
                  <a:pt x="2778" y="923"/>
                </a:lnTo>
                <a:lnTo>
                  <a:pt x="2793" y="925"/>
                </a:lnTo>
                <a:lnTo>
                  <a:pt x="2806" y="927"/>
                </a:lnTo>
                <a:lnTo>
                  <a:pt x="2819" y="931"/>
                </a:lnTo>
                <a:lnTo>
                  <a:pt x="2830" y="937"/>
                </a:lnTo>
                <a:lnTo>
                  <a:pt x="2842" y="942"/>
                </a:lnTo>
                <a:lnTo>
                  <a:pt x="2852" y="949"/>
                </a:lnTo>
                <a:lnTo>
                  <a:pt x="2861" y="957"/>
                </a:lnTo>
                <a:lnTo>
                  <a:pt x="2870" y="966"/>
                </a:lnTo>
                <a:lnTo>
                  <a:pt x="2877" y="975"/>
                </a:lnTo>
                <a:lnTo>
                  <a:pt x="2883" y="985"/>
                </a:lnTo>
                <a:lnTo>
                  <a:pt x="2888" y="996"/>
                </a:lnTo>
                <a:lnTo>
                  <a:pt x="2893" y="1006"/>
                </a:lnTo>
                <a:lnTo>
                  <a:pt x="2895" y="1017"/>
                </a:lnTo>
                <a:lnTo>
                  <a:pt x="2897" y="1030"/>
                </a:lnTo>
                <a:lnTo>
                  <a:pt x="2898" y="1042"/>
                </a:lnTo>
                <a:lnTo>
                  <a:pt x="2897" y="1055"/>
                </a:lnTo>
                <a:lnTo>
                  <a:pt x="2895" y="1067"/>
                </a:lnTo>
                <a:lnTo>
                  <a:pt x="2892" y="1079"/>
                </a:lnTo>
                <a:lnTo>
                  <a:pt x="2886" y="1092"/>
                </a:lnTo>
                <a:lnTo>
                  <a:pt x="2880" y="1104"/>
                </a:lnTo>
                <a:lnTo>
                  <a:pt x="2873" y="1118"/>
                </a:lnTo>
                <a:lnTo>
                  <a:pt x="2864" y="1131"/>
                </a:lnTo>
                <a:lnTo>
                  <a:pt x="2852" y="1145"/>
                </a:lnTo>
                <a:lnTo>
                  <a:pt x="2838" y="1159"/>
                </a:lnTo>
                <a:lnTo>
                  <a:pt x="2819" y="1177"/>
                </a:lnTo>
                <a:lnTo>
                  <a:pt x="2797" y="1197"/>
                </a:lnTo>
                <a:lnTo>
                  <a:pt x="2771" y="1219"/>
                </a:lnTo>
                <a:lnTo>
                  <a:pt x="2749" y="1238"/>
                </a:lnTo>
                <a:lnTo>
                  <a:pt x="2732" y="1253"/>
                </a:lnTo>
                <a:lnTo>
                  <a:pt x="2718" y="1265"/>
                </a:lnTo>
                <a:lnTo>
                  <a:pt x="2710" y="1273"/>
                </a:lnTo>
                <a:lnTo>
                  <a:pt x="2698" y="1288"/>
                </a:lnTo>
                <a:lnTo>
                  <a:pt x="2687" y="1302"/>
                </a:lnTo>
                <a:lnTo>
                  <a:pt x="2898" y="1302"/>
                </a:lnTo>
                <a:close/>
                <a:moveTo>
                  <a:pt x="1422" y="2451"/>
                </a:moveTo>
                <a:lnTo>
                  <a:pt x="1421" y="2451"/>
                </a:lnTo>
                <a:lnTo>
                  <a:pt x="1420" y="2451"/>
                </a:lnTo>
                <a:lnTo>
                  <a:pt x="1420" y="2450"/>
                </a:lnTo>
                <a:lnTo>
                  <a:pt x="1419" y="2450"/>
                </a:lnTo>
                <a:lnTo>
                  <a:pt x="1418" y="2450"/>
                </a:lnTo>
                <a:lnTo>
                  <a:pt x="1418" y="2450"/>
                </a:lnTo>
                <a:lnTo>
                  <a:pt x="1417" y="2450"/>
                </a:lnTo>
                <a:lnTo>
                  <a:pt x="1417" y="2449"/>
                </a:lnTo>
                <a:lnTo>
                  <a:pt x="1416" y="2449"/>
                </a:lnTo>
                <a:lnTo>
                  <a:pt x="1416" y="2449"/>
                </a:lnTo>
                <a:lnTo>
                  <a:pt x="1415" y="2449"/>
                </a:lnTo>
                <a:lnTo>
                  <a:pt x="1415" y="2449"/>
                </a:lnTo>
                <a:lnTo>
                  <a:pt x="1414" y="2449"/>
                </a:lnTo>
                <a:lnTo>
                  <a:pt x="1413" y="2448"/>
                </a:lnTo>
                <a:lnTo>
                  <a:pt x="1413" y="2448"/>
                </a:lnTo>
                <a:lnTo>
                  <a:pt x="1412" y="2448"/>
                </a:lnTo>
                <a:lnTo>
                  <a:pt x="1411" y="2448"/>
                </a:lnTo>
                <a:lnTo>
                  <a:pt x="1411" y="2448"/>
                </a:lnTo>
                <a:lnTo>
                  <a:pt x="1411" y="2448"/>
                </a:lnTo>
                <a:lnTo>
                  <a:pt x="1410" y="2448"/>
                </a:lnTo>
                <a:lnTo>
                  <a:pt x="1409" y="2447"/>
                </a:lnTo>
                <a:lnTo>
                  <a:pt x="1409" y="2447"/>
                </a:lnTo>
                <a:lnTo>
                  <a:pt x="1408" y="2447"/>
                </a:lnTo>
                <a:lnTo>
                  <a:pt x="1407" y="2447"/>
                </a:lnTo>
                <a:lnTo>
                  <a:pt x="1407" y="2447"/>
                </a:lnTo>
                <a:lnTo>
                  <a:pt x="1406" y="2447"/>
                </a:lnTo>
                <a:lnTo>
                  <a:pt x="1406" y="2447"/>
                </a:lnTo>
                <a:lnTo>
                  <a:pt x="1405" y="2446"/>
                </a:lnTo>
                <a:lnTo>
                  <a:pt x="1405" y="2446"/>
                </a:lnTo>
                <a:lnTo>
                  <a:pt x="1404" y="2446"/>
                </a:lnTo>
                <a:lnTo>
                  <a:pt x="1403" y="2446"/>
                </a:lnTo>
                <a:lnTo>
                  <a:pt x="1403" y="2446"/>
                </a:lnTo>
                <a:lnTo>
                  <a:pt x="1402" y="2446"/>
                </a:lnTo>
                <a:lnTo>
                  <a:pt x="1399" y="2445"/>
                </a:lnTo>
                <a:lnTo>
                  <a:pt x="1399" y="2445"/>
                </a:lnTo>
                <a:lnTo>
                  <a:pt x="1398" y="2445"/>
                </a:lnTo>
                <a:lnTo>
                  <a:pt x="1397" y="2445"/>
                </a:lnTo>
                <a:lnTo>
                  <a:pt x="1395" y="2445"/>
                </a:lnTo>
                <a:lnTo>
                  <a:pt x="1393" y="2444"/>
                </a:lnTo>
                <a:lnTo>
                  <a:pt x="1392" y="2444"/>
                </a:lnTo>
                <a:lnTo>
                  <a:pt x="1391" y="2444"/>
                </a:lnTo>
                <a:lnTo>
                  <a:pt x="1391" y="2444"/>
                </a:lnTo>
                <a:lnTo>
                  <a:pt x="1390" y="2444"/>
                </a:lnTo>
                <a:lnTo>
                  <a:pt x="1389" y="2443"/>
                </a:lnTo>
                <a:lnTo>
                  <a:pt x="1388" y="2443"/>
                </a:lnTo>
                <a:lnTo>
                  <a:pt x="1387" y="2443"/>
                </a:lnTo>
                <a:lnTo>
                  <a:pt x="1387" y="2443"/>
                </a:lnTo>
                <a:lnTo>
                  <a:pt x="1386" y="2443"/>
                </a:lnTo>
                <a:lnTo>
                  <a:pt x="1385" y="2443"/>
                </a:lnTo>
                <a:lnTo>
                  <a:pt x="1384" y="2443"/>
                </a:lnTo>
                <a:lnTo>
                  <a:pt x="1383" y="2443"/>
                </a:lnTo>
                <a:lnTo>
                  <a:pt x="1382" y="2443"/>
                </a:lnTo>
                <a:lnTo>
                  <a:pt x="1382" y="2443"/>
                </a:lnTo>
                <a:lnTo>
                  <a:pt x="1381" y="2442"/>
                </a:lnTo>
                <a:lnTo>
                  <a:pt x="1380" y="2442"/>
                </a:lnTo>
                <a:lnTo>
                  <a:pt x="1380" y="2442"/>
                </a:lnTo>
                <a:lnTo>
                  <a:pt x="1378" y="2442"/>
                </a:lnTo>
                <a:lnTo>
                  <a:pt x="1367" y="2441"/>
                </a:lnTo>
                <a:lnTo>
                  <a:pt x="1356" y="2441"/>
                </a:lnTo>
                <a:lnTo>
                  <a:pt x="1346" y="2441"/>
                </a:lnTo>
                <a:lnTo>
                  <a:pt x="1334" y="2442"/>
                </a:lnTo>
                <a:lnTo>
                  <a:pt x="1324" y="2444"/>
                </a:lnTo>
                <a:lnTo>
                  <a:pt x="1312" y="2445"/>
                </a:lnTo>
                <a:lnTo>
                  <a:pt x="1302" y="2448"/>
                </a:lnTo>
                <a:lnTo>
                  <a:pt x="1292" y="2451"/>
                </a:lnTo>
                <a:lnTo>
                  <a:pt x="1282" y="2454"/>
                </a:lnTo>
                <a:lnTo>
                  <a:pt x="1272" y="2458"/>
                </a:lnTo>
                <a:lnTo>
                  <a:pt x="1253" y="2467"/>
                </a:lnTo>
                <a:lnTo>
                  <a:pt x="1235" y="2478"/>
                </a:lnTo>
                <a:lnTo>
                  <a:pt x="1218" y="2490"/>
                </a:lnTo>
                <a:lnTo>
                  <a:pt x="1204" y="2504"/>
                </a:lnTo>
                <a:lnTo>
                  <a:pt x="1189" y="2519"/>
                </a:lnTo>
                <a:lnTo>
                  <a:pt x="1177" y="2536"/>
                </a:lnTo>
                <a:lnTo>
                  <a:pt x="1166" y="2555"/>
                </a:lnTo>
                <a:lnTo>
                  <a:pt x="1157" y="2573"/>
                </a:lnTo>
                <a:lnTo>
                  <a:pt x="1153" y="2582"/>
                </a:lnTo>
                <a:lnTo>
                  <a:pt x="1150" y="2593"/>
                </a:lnTo>
                <a:lnTo>
                  <a:pt x="1146" y="2603"/>
                </a:lnTo>
                <a:lnTo>
                  <a:pt x="1144" y="2614"/>
                </a:lnTo>
                <a:lnTo>
                  <a:pt x="1142" y="2624"/>
                </a:lnTo>
                <a:lnTo>
                  <a:pt x="1140" y="2635"/>
                </a:lnTo>
                <a:lnTo>
                  <a:pt x="1140" y="2647"/>
                </a:lnTo>
                <a:lnTo>
                  <a:pt x="1139" y="2657"/>
                </a:lnTo>
                <a:lnTo>
                  <a:pt x="1140" y="2668"/>
                </a:lnTo>
                <a:lnTo>
                  <a:pt x="1140" y="2680"/>
                </a:lnTo>
                <a:lnTo>
                  <a:pt x="1142" y="2690"/>
                </a:lnTo>
                <a:lnTo>
                  <a:pt x="1144" y="2700"/>
                </a:lnTo>
                <a:lnTo>
                  <a:pt x="1146" y="2712"/>
                </a:lnTo>
                <a:lnTo>
                  <a:pt x="1150" y="2721"/>
                </a:lnTo>
                <a:lnTo>
                  <a:pt x="1153" y="2732"/>
                </a:lnTo>
                <a:lnTo>
                  <a:pt x="1157" y="2742"/>
                </a:lnTo>
                <a:lnTo>
                  <a:pt x="1166" y="2761"/>
                </a:lnTo>
                <a:lnTo>
                  <a:pt x="1177" y="2778"/>
                </a:lnTo>
                <a:lnTo>
                  <a:pt x="1189" y="2795"/>
                </a:lnTo>
                <a:lnTo>
                  <a:pt x="1204" y="2810"/>
                </a:lnTo>
                <a:lnTo>
                  <a:pt x="1218" y="2825"/>
                </a:lnTo>
                <a:lnTo>
                  <a:pt x="1235" y="2837"/>
                </a:lnTo>
                <a:lnTo>
                  <a:pt x="1253" y="2847"/>
                </a:lnTo>
                <a:lnTo>
                  <a:pt x="1272" y="2857"/>
                </a:lnTo>
                <a:lnTo>
                  <a:pt x="1282" y="2861"/>
                </a:lnTo>
                <a:lnTo>
                  <a:pt x="1292" y="2864"/>
                </a:lnTo>
                <a:lnTo>
                  <a:pt x="1302" y="2867"/>
                </a:lnTo>
                <a:lnTo>
                  <a:pt x="1312" y="2869"/>
                </a:lnTo>
                <a:lnTo>
                  <a:pt x="1324" y="2871"/>
                </a:lnTo>
                <a:lnTo>
                  <a:pt x="1334" y="2872"/>
                </a:lnTo>
                <a:lnTo>
                  <a:pt x="1346" y="2873"/>
                </a:lnTo>
                <a:lnTo>
                  <a:pt x="1356" y="2873"/>
                </a:lnTo>
                <a:lnTo>
                  <a:pt x="1367" y="2873"/>
                </a:lnTo>
                <a:lnTo>
                  <a:pt x="1379" y="2872"/>
                </a:lnTo>
                <a:lnTo>
                  <a:pt x="1389" y="2871"/>
                </a:lnTo>
                <a:lnTo>
                  <a:pt x="1401" y="2869"/>
                </a:lnTo>
                <a:lnTo>
                  <a:pt x="1411" y="2867"/>
                </a:lnTo>
                <a:lnTo>
                  <a:pt x="1421" y="2864"/>
                </a:lnTo>
                <a:lnTo>
                  <a:pt x="1431" y="2861"/>
                </a:lnTo>
                <a:lnTo>
                  <a:pt x="1441" y="2857"/>
                </a:lnTo>
                <a:lnTo>
                  <a:pt x="1460" y="2847"/>
                </a:lnTo>
                <a:lnTo>
                  <a:pt x="1477" y="2837"/>
                </a:lnTo>
                <a:lnTo>
                  <a:pt x="1494" y="2825"/>
                </a:lnTo>
                <a:lnTo>
                  <a:pt x="1510" y="2810"/>
                </a:lnTo>
                <a:lnTo>
                  <a:pt x="1524" y="2795"/>
                </a:lnTo>
                <a:lnTo>
                  <a:pt x="1537" y="2778"/>
                </a:lnTo>
                <a:lnTo>
                  <a:pt x="1547" y="2761"/>
                </a:lnTo>
                <a:lnTo>
                  <a:pt x="1556" y="2742"/>
                </a:lnTo>
                <a:lnTo>
                  <a:pt x="1560" y="2732"/>
                </a:lnTo>
                <a:lnTo>
                  <a:pt x="1564" y="2721"/>
                </a:lnTo>
                <a:lnTo>
                  <a:pt x="1567" y="2712"/>
                </a:lnTo>
                <a:lnTo>
                  <a:pt x="1569" y="2700"/>
                </a:lnTo>
                <a:lnTo>
                  <a:pt x="1571" y="2690"/>
                </a:lnTo>
                <a:lnTo>
                  <a:pt x="1573" y="2680"/>
                </a:lnTo>
                <a:lnTo>
                  <a:pt x="1573" y="2668"/>
                </a:lnTo>
                <a:lnTo>
                  <a:pt x="1574" y="2657"/>
                </a:lnTo>
                <a:lnTo>
                  <a:pt x="1573" y="2639"/>
                </a:lnTo>
                <a:lnTo>
                  <a:pt x="1571" y="2622"/>
                </a:lnTo>
                <a:lnTo>
                  <a:pt x="1567" y="2604"/>
                </a:lnTo>
                <a:lnTo>
                  <a:pt x="1563" y="2588"/>
                </a:lnTo>
                <a:lnTo>
                  <a:pt x="1556" y="2572"/>
                </a:lnTo>
                <a:lnTo>
                  <a:pt x="1549" y="2557"/>
                </a:lnTo>
                <a:lnTo>
                  <a:pt x="1541" y="2542"/>
                </a:lnTo>
                <a:lnTo>
                  <a:pt x="1530" y="2529"/>
                </a:lnTo>
                <a:lnTo>
                  <a:pt x="1520" y="2515"/>
                </a:lnTo>
                <a:lnTo>
                  <a:pt x="1509" y="2503"/>
                </a:lnTo>
                <a:lnTo>
                  <a:pt x="1496" y="2491"/>
                </a:lnTo>
                <a:lnTo>
                  <a:pt x="1483" y="2481"/>
                </a:lnTo>
                <a:lnTo>
                  <a:pt x="1469" y="2472"/>
                </a:lnTo>
                <a:lnTo>
                  <a:pt x="1454" y="2463"/>
                </a:lnTo>
                <a:lnTo>
                  <a:pt x="1438" y="2457"/>
                </a:lnTo>
                <a:lnTo>
                  <a:pt x="1422" y="2451"/>
                </a:lnTo>
                <a:close/>
                <a:moveTo>
                  <a:pt x="2758" y="749"/>
                </a:moveTo>
                <a:lnTo>
                  <a:pt x="2778" y="749"/>
                </a:lnTo>
                <a:lnTo>
                  <a:pt x="2799" y="751"/>
                </a:lnTo>
                <a:lnTo>
                  <a:pt x="2819" y="753"/>
                </a:lnTo>
                <a:lnTo>
                  <a:pt x="2839" y="757"/>
                </a:lnTo>
                <a:lnTo>
                  <a:pt x="2858" y="762"/>
                </a:lnTo>
                <a:lnTo>
                  <a:pt x="2877" y="767"/>
                </a:lnTo>
                <a:lnTo>
                  <a:pt x="2896" y="773"/>
                </a:lnTo>
                <a:lnTo>
                  <a:pt x="2914" y="780"/>
                </a:lnTo>
                <a:lnTo>
                  <a:pt x="2932" y="789"/>
                </a:lnTo>
                <a:lnTo>
                  <a:pt x="2950" y="797"/>
                </a:lnTo>
                <a:lnTo>
                  <a:pt x="2966" y="807"/>
                </a:lnTo>
                <a:lnTo>
                  <a:pt x="2983" y="818"/>
                </a:lnTo>
                <a:lnTo>
                  <a:pt x="2998" y="828"/>
                </a:lnTo>
                <a:lnTo>
                  <a:pt x="3013" y="840"/>
                </a:lnTo>
                <a:lnTo>
                  <a:pt x="3028" y="853"/>
                </a:lnTo>
                <a:lnTo>
                  <a:pt x="3042" y="866"/>
                </a:lnTo>
                <a:lnTo>
                  <a:pt x="3055" y="880"/>
                </a:lnTo>
                <a:lnTo>
                  <a:pt x="3068" y="894"/>
                </a:lnTo>
                <a:lnTo>
                  <a:pt x="3079" y="910"/>
                </a:lnTo>
                <a:lnTo>
                  <a:pt x="3091" y="925"/>
                </a:lnTo>
                <a:lnTo>
                  <a:pt x="3101" y="942"/>
                </a:lnTo>
                <a:lnTo>
                  <a:pt x="3111" y="958"/>
                </a:lnTo>
                <a:lnTo>
                  <a:pt x="3120" y="976"/>
                </a:lnTo>
                <a:lnTo>
                  <a:pt x="3128" y="994"/>
                </a:lnTo>
                <a:lnTo>
                  <a:pt x="3135" y="1011"/>
                </a:lnTo>
                <a:lnTo>
                  <a:pt x="3142" y="1030"/>
                </a:lnTo>
                <a:lnTo>
                  <a:pt x="3147" y="1049"/>
                </a:lnTo>
                <a:lnTo>
                  <a:pt x="3151" y="1069"/>
                </a:lnTo>
                <a:lnTo>
                  <a:pt x="3155" y="1089"/>
                </a:lnTo>
                <a:lnTo>
                  <a:pt x="3157" y="1108"/>
                </a:lnTo>
                <a:lnTo>
                  <a:pt x="3159" y="1129"/>
                </a:lnTo>
                <a:lnTo>
                  <a:pt x="3159" y="1150"/>
                </a:lnTo>
                <a:lnTo>
                  <a:pt x="3159" y="1170"/>
                </a:lnTo>
                <a:lnTo>
                  <a:pt x="3157" y="1190"/>
                </a:lnTo>
                <a:lnTo>
                  <a:pt x="3155" y="1211"/>
                </a:lnTo>
                <a:lnTo>
                  <a:pt x="3151" y="1231"/>
                </a:lnTo>
                <a:lnTo>
                  <a:pt x="3147" y="1249"/>
                </a:lnTo>
                <a:lnTo>
                  <a:pt x="3142" y="1269"/>
                </a:lnTo>
                <a:lnTo>
                  <a:pt x="3135" y="1288"/>
                </a:lnTo>
                <a:lnTo>
                  <a:pt x="3128" y="1305"/>
                </a:lnTo>
                <a:lnTo>
                  <a:pt x="3120" y="1323"/>
                </a:lnTo>
                <a:lnTo>
                  <a:pt x="3111" y="1340"/>
                </a:lnTo>
                <a:lnTo>
                  <a:pt x="3101" y="1357"/>
                </a:lnTo>
                <a:lnTo>
                  <a:pt x="3091" y="1373"/>
                </a:lnTo>
                <a:lnTo>
                  <a:pt x="3079" y="1389"/>
                </a:lnTo>
                <a:lnTo>
                  <a:pt x="3068" y="1404"/>
                </a:lnTo>
                <a:lnTo>
                  <a:pt x="3055" y="1419"/>
                </a:lnTo>
                <a:lnTo>
                  <a:pt x="3042" y="1432"/>
                </a:lnTo>
                <a:lnTo>
                  <a:pt x="3028" y="1446"/>
                </a:lnTo>
                <a:lnTo>
                  <a:pt x="3013" y="1458"/>
                </a:lnTo>
                <a:lnTo>
                  <a:pt x="2998" y="1471"/>
                </a:lnTo>
                <a:lnTo>
                  <a:pt x="2983" y="1482"/>
                </a:lnTo>
                <a:lnTo>
                  <a:pt x="2966" y="1492"/>
                </a:lnTo>
                <a:lnTo>
                  <a:pt x="2950" y="1502"/>
                </a:lnTo>
                <a:lnTo>
                  <a:pt x="2932" y="1510"/>
                </a:lnTo>
                <a:lnTo>
                  <a:pt x="2914" y="1518"/>
                </a:lnTo>
                <a:lnTo>
                  <a:pt x="2896" y="1526"/>
                </a:lnTo>
                <a:lnTo>
                  <a:pt x="2877" y="1532"/>
                </a:lnTo>
                <a:lnTo>
                  <a:pt x="2858" y="1537"/>
                </a:lnTo>
                <a:lnTo>
                  <a:pt x="2839" y="1542"/>
                </a:lnTo>
                <a:lnTo>
                  <a:pt x="2819" y="1545"/>
                </a:lnTo>
                <a:lnTo>
                  <a:pt x="2799" y="1548"/>
                </a:lnTo>
                <a:lnTo>
                  <a:pt x="2778" y="1549"/>
                </a:lnTo>
                <a:lnTo>
                  <a:pt x="2758" y="1550"/>
                </a:lnTo>
                <a:lnTo>
                  <a:pt x="2739" y="1549"/>
                </a:lnTo>
                <a:lnTo>
                  <a:pt x="2720" y="1548"/>
                </a:lnTo>
                <a:lnTo>
                  <a:pt x="2702" y="1546"/>
                </a:lnTo>
                <a:lnTo>
                  <a:pt x="2684" y="1543"/>
                </a:lnTo>
                <a:lnTo>
                  <a:pt x="2666" y="1539"/>
                </a:lnTo>
                <a:lnTo>
                  <a:pt x="2649" y="1535"/>
                </a:lnTo>
                <a:lnTo>
                  <a:pt x="2631" y="1530"/>
                </a:lnTo>
                <a:lnTo>
                  <a:pt x="2615" y="1524"/>
                </a:lnTo>
                <a:lnTo>
                  <a:pt x="2598" y="1517"/>
                </a:lnTo>
                <a:lnTo>
                  <a:pt x="2581" y="1509"/>
                </a:lnTo>
                <a:lnTo>
                  <a:pt x="2566" y="1501"/>
                </a:lnTo>
                <a:lnTo>
                  <a:pt x="2550" y="1492"/>
                </a:lnTo>
                <a:lnTo>
                  <a:pt x="2536" y="1483"/>
                </a:lnTo>
                <a:lnTo>
                  <a:pt x="2521" y="1473"/>
                </a:lnTo>
                <a:lnTo>
                  <a:pt x="2507" y="1462"/>
                </a:lnTo>
                <a:lnTo>
                  <a:pt x="2493" y="1451"/>
                </a:lnTo>
                <a:lnTo>
                  <a:pt x="2481" y="1439"/>
                </a:lnTo>
                <a:lnTo>
                  <a:pt x="2468" y="1426"/>
                </a:lnTo>
                <a:lnTo>
                  <a:pt x="2456" y="1414"/>
                </a:lnTo>
                <a:lnTo>
                  <a:pt x="2444" y="1400"/>
                </a:lnTo>
                <a:lnTo>
                  <a:pt x="2434" y="1386"/>
                </a:lnTo>
                <a:lnTo>
                  <a:pt x="2424" y="1371"/>
                </a:lnTo>
                <a:lnTo>
                  <a:pt x="2414" y="1357"/>
                </a:lnTo>
                <a:lnTo>
                  <a:pt x="2406" y="1341"/>
                </a:lnTo>
                <a:lnTo>
                  <a:pt x="2398" y="1326"/>
                </a:lnTo>
                <a:lnTo>
                  <a:pt x="2389" y="1309"/>
                </a:lnTo>
                <a:lnTo>
                  <a:pt x="2383" y="1293"/>
                </a:lnTo>
                <a:lnTo>
                  <a:pt x="2377" y="1276"/>
                </a:lnTo>
                <a:lnTo>
                  <a:pt x="2372" y="1259"/>
                </a:lnTo>
                <a:lnTo>
                  <a:pt x="2368" y="1241"/>
                </a:lnTo>
                <a:lnTo>
                  <a:pt x="2363" y="1223"/>
                </a:lnTo>
                <a:lnTo>
                  <a:pt x="2360" y="1206"/>
                </a:lnTo>
                <a:lnTo>
                  <a:pt x="2360" y="1205"/>
                </a:lnTo>
                <a:lnTo>
                  <a:pt x="2360" y="1204"/>
                </a:lnTo>
                <a:lnTo>
                  <a:pt x="2360" y="1204"/>
                </a:lnTo>
                <a:lnTo>
                  <a:pt x="2360" y="1203"/>
                </a:lnTo>
                <a:lnTo>
                  <a:pt x="2359" y="1199"/>
                </a:lnTo>
                <a:lnTo>
                  <a:pt x="2359" y="1199"/>
                </a:lnTo>
                <a:lnTo>
                  <a:pt x="2359" y="1197"/>
                </a:lnTo>
                <a:lnTo>
                  <a:pt x="2359" y="1197"/>
                </a:lnTo>
                <a:lnTo>
                  <a:pt x="2359" y="1196"/>
                </a:lnTo>
                <a:lnTo>
                  <a:pt x="2359" y="1195"/>
                </a:lnTo>
                <a:lnTo>
                  <a:pt x="2359" y="1195"/>
                </a:lnTo>
                <a:lnTo>
                  <a:pt x="2359" y="1194"/>
                </a:lnTo>
                <a:lnTo>
                  <a:pt x="2359" y="1194"/>
                </a:lnTo>
                <a:lnTo>
                  <a:pt x="2359" y="1193"/>
                </a:lnTo>
                <a:lnTo>
                  <a:pt x="2359" y="1192"/>
                </a:lnTo>
                <a:lnTo>
                  <a:pt x="2358" y="1189"/>
                </a:lnTo>
                <a:lnTo>
                  <a:pt x="2358" y="1188"/>
                </a:lnTo>
                <a:lnTo>
                  <a:pt x="2358" y="1187"/>
                </a:lnTo>
                <a:lnTo>
                  <a:pt x="2358" y="1187"/>
                </a:lnTo>
                <a:lnTo>
                  <a:pt x="2358" y="1186"/>
                </a:lnTo>
                <a:lnTo>
                  <a:pt x="2358" y="1185"/>
                </a:lnTo>
                <a:lnTo>
                  <a:pt x="2358" y="1185"/>
                </a:lnTo>
                <a:lnTo>
                  <a:pt x="2358" y="1184"/>
                </a:lnTo>
                <a:lnTo>
                  <a:pt x="2358" y="1184"/>
                </a:lnTo>
                <a:lnTo>
                  <a:pt x="2358" y="1183"/>
                </a:lnTo>
                <a:lnTo>
                  <a:pt x="2357" y="1178"/>
                </a:lnTo>
                <a:lnTo>
                  <a:pt x="2357" y="1177"/>
                </a:lnTo>
                <a:lnTo>
                  <a:pt x="2357" y="1177"/>
                </a:lnTo>
                <a:lnTo>
                  <a:pt x="2357" y="1176"/>
                </a:lnTo>
                <a:lnTo>
                  <a:pt x="2357" y="1175"/>
                </a:lnTo>
                <a:lnTo>
                  <a:pt x="2357" y="1175"/>
                </a:lnTo>
                <a:lnTo>
                  <a:pt x="2357" y="1174"/>
                </a:lnTo>
                <a:lnTo>
                  <a:pt x="2357" y="1174"/>
                </a:lnTo>
                <a:lnTo>
                  <a:pt x="2357" y="1173"/>
                </a:lnTo>
                <a:lnTo>
                  <a:pt x="2357" y="1172"/>
                </a:lnTo>
                <a:lnTo>
                  <a:pt x="2357" y="1172"/>
                </a:lnTo>
                <a:lnTo>
                  <a:pt x="2357" y="1168"/>
                </a:lnTo>
                <a:lnTo>
                  <a:pt x="2357" y="1167"/>
                </a:lnTo>
                <a:lnTo>
                  <a:pt x="2357" y="1166"/>
                </a:lnTo>
                <a:lnTo>
                  <a:pt x="2357" y="1166"/>
                </a:lnTo>
                <a:lnTo>
                  <a:pt x="2357" y="1165"/>
                </a:lnTo>
                <a:lnTo>
                  <a:pt x="2357" y="1164"/>
                </a:lnTo>
                <a:lnTo>
                  <a:pt x="2357" y="1164"/>
                </a:lnTo>
                <a:lnTo>
                  <a:pt x="2356" y="1157"/>
                </a:lnTo>
                <a:lnTo>
                  <a:pt x="2356" y="1150"/>
                </a:lnTo>
                <a:lnTo>
                  <a:pt x="2357" y="1129"/>
                </a:lnTo>
                <a:lnTo>
                  <a:pt x="2358" y="1108"/>
                </a:lnTo>
                <a:lnTo>
                  <a:pt x="2361" y="1089"/>
                </a:lnTo>
                <a:lnTo>
                  <a:pt x="2365" y="1069"/>
                </a:lnTo>
                <a:lnTo>
                  <a:pt x="2369" y="1049"/>
                </a:lnTo>
                <a:lnTo>
                  <a:pt x="2375" y="1030"/>
                </a:lnTo>
                <a:lnTo>
                  <a:pt x="2381" y="1011"/>
                </a:lnTo>
                <a:lnTo>
                  <a:pt x="2388" y="994"/>
                </a:lnTo>
                <a:lnTo>
                  <a:pt x="2396" y="976"/>
                </a:lnTo>
                <a:lnTo>
                  <a:pt x="2405" y="958"/>
                </a:lnTo>
                <a:lnTo>
                  <a:pt x="2414" y="942"/>
                </a:lnTo>
                <a:lnTo>
                  <a:pt x="2425" y="925"/>
                </a:lnTo>
                <a:lnTo>
                  <a:pt x="2436" y="910"/>
                </a:lnTo>
                <a:lnTo>
                  <a:pt x="2449" y="894"/>
                </a:lnTo>
                <a:lnTo>
                  <a:pt x="2461" y="880"/>
                </a:lnTo>
                <a:lnTo>
                  <a:pt x="2474" y="866"/>
                </a:lnTo>
                <a:lnTo>
                  <a:pt x="2488" y="853"/>
                </a:lnTo>
                <a:lnTo>
                  <a:pt x="2502" y="840"/>
                </a:lnTo>
                <a:lnTo>
                  <a:pt x="2518" y="828"/>
                </a:lnTo>
                <a:lnTo>
                  <a:pt x="2534" y="818"/>
                </a:lnTo>
                <a:lnTo>
                  <a:pt x="2550" y="807"/>
                </a:lnTo>
                <a:lnTo>
                  <a:pt x="2567" y="797"/>
                </a:lnTo>
                <a:lnTo>
                  <a:pt x="2584" y="789"/>
                </a:lnTo>
                <a:lnTo>
                  <a:pt x="2602" y="780"/>
                </a:lnTo>
                <a:lnTo>
                  <a:pt x="2620" y="773"/>
                </a:lnTo>
                <a:lnTo>
                  <a:pt x="2638" y="767"/>
                </a:lnTo>
                <a:lnTo>
                  <a:pt x="2658" y="762"/>
                </a:lnTo>
                <a:lnTo>
                  <a:pt x="2677" y="757"/>
                </a:lnTo>
                <a:lnTo>
                  <a:pt x="2697" y="753"/>
                </a:lnTo>
                <a:lnTo>
                  <a:pt x="2717" y="751"/>
                </a:lnTo>
                <a:lnTo>
                  <a:pt x="2737" y="749"/>
                </a:lnTo>
                <a:lnTo>
                  <a:pt x="2758" y="749"/>
                </a:lnTo>
                <a:close/>
                <a:moveTo>
                  <a:pt x="668" y="73"/>
                </a:moveTo>
                <a:lnTo>
                  <a:pt x="699" y="73"/>
                </a:lnTo>
                <a:lnTo>
                  <a:pt x="729" y="76"/>
                </a:lnTo>
                <a:lnTo>
                  <a:pt x="758" y="80"/>
                </a:lnTo>
                <a:lnTo>
                  <a:pt x="789" y="85"/>
                </a:lnTo>
                <a:lnTo>
                  <a:pt x="817" y="92"/>
                </a:lnTo>
                <a:lnTo>
                  <a:pt x="846" y="99"/>
                </a:lnTo>
                <a:lnTo>
                  <a:pt x="873" y="110"/>
                </a:lnTo>
                <a:lnTo>
                  <a:pt x="900" y="120"/>
                </a:lnTo>
                <a:lnTo>
                  <a:pt x="927" y="131"/>
                </a:lnTo>
                <a:lnTo>
                  <a:pt x="951" y="145"/>
                </a:lnTo>
                <a:lnTo>
                  <a:pt x="976" y="159"/>
                </a:lnTo>
                <a:lnTo>
                  <a:pt x="1001" y="175"/>
                </a:lnTo>
                <a:lnTo>
                  <a:pt x="1024" y="191"/>
                </a:lnTo>
                <a:lnTo>
                  <a:pt x="1047" y="209"/>
                </a:lnTo>
                <a:lnTo>
                  <a:pt x="1069" y="228"/>
                </a:lnTo>
                <a:lnTo>
                  <a:pt x="1089" y="247"/>
                </a:lnTo>
                <a:lnTo>
                  <a:pt x="1109" y="268"/>
                </a:lnTo>
                <a:lnTo>
                  <a:pt x="1128" y="289"/>
                </a:lnTo>
                <a:lnTo>
                  <a:pt x="1145" y="311"/>
                </a:lnTo>
                <a:lnTo>
                  <a:pt x="1162" y="335"/>
                </a:lnTo>
                <a:lnTo>
                  <a:pt x="1177" y="359"/>
                </a:lnTo>
                <a:lnTo>
                  <a:pt x="1191" y="384"/>
                </a:lnTo>
                <a:lnTo>
                  <a:pt x="1205" y="410"/>
                </a:lnTo>
                <a:lnTo>
                  <a:pt x="1216" y="436"/>
                </a:lnTo>
                <a:lnTo>
                  <a:pt x="1227" y="463"/>
                </a:lnTo>
                <a:lnTo>
                  <a:pt x="1237" y="490"/>
                </a:lnTo>
                <a:lnTo>
                  <a:pt x="1244" y="518"/>
                </a:lnTo>
                <a:lnTo>
                  <a:pt x="1251" y="547"/>
                </a:lnTo>
                <a:lnTo>
                  <a:pt x="1256" y="576"/>
                </a:lnTo>
                <a:lnTo>
                  <a:pt x="1261" y="606"/>
                </a:lnTo>
                <a:lnTo>
                  <a:pt x="1263" y="636"/>
                </a:lnTo>
                <a:lnTo>
                  <a:pt x="1263" y="666"/>
                </a:lnTo>
                <a:lnTo>
                  <a:pt x="1263" y="695"/>
                </a:lnTo>
                <a:lnTo>
                  <a:pt x="1261" y="723"/>
                </a:lnTo>
                <a:lnTo>
                  <a:pt x="1258" y="751"/>
                </a:lnTo>
                <a:lnTo>
                  <a:pt x="1252" y="778"/>
                </a:lnTo>
                <a:lnTo>
                  <a:pt x="1247" y="805"/>
                </a:lnTo>
                <a:lnTo>
                  <a:pt x="1240" y="832"/>
                </a:lnTo>
                <a:lnTo>
                  <a:pt x="1232" y="858"/>
                </a:lnTo>
                <a:lnTo>
                  <a:pt x="1222" y="883"/>
                </a:lnTo>
                <a:lnTo>
                  <a:pt x="1212" y="908"/>
                </a:lnTo>
                <a:lnTo>
                  <a:pt x="1200" y="932"/>
                </a:lnTo>
                <a:lnTo>
                  <a:pt x="1188" y="955"/>
                </a:lnTo>
                <a:lnTo>
                  <a:pt x="1175" y="979"/>
                </a:lnTo>
                <a:lnTo>
                  <a:pt x="1160" y="1001"/>
                </a:lnTo>
                <a:lnTo>
                  <a:pt x="1144" y="1023"/>
                </a:lnTo>
                <a:lnTo>
                  <a:pt x="1128" y="1043"/>
                </a:lnTo>
                <a:lnTo>
                  <a:pt x="1110" y="1064"/>
                </a:lnTo>
                <a:lnTo>
                  <a:pt x="1110" y="1064"/>
                </a:lnTo>
                <a:lnTo>
                  <a:pt x="1107" y="1067"/>
                </a:lnTo>
                <a:lnTo>
                  <a:pt x="1107" y="1067"/>
                </a:lnTo>
                <a:lnTo>
                  <a:pt x="1106" y="1068"/>
                </a:lnTo>
                <a:lnTo>
                  <a:pt x="1106" y="1068"/>
                </a:lnTo>
                <a:lnTo>
                  <a:pt x="1106" y="1069"/>
                </a:lnTo>
                <a:lnTo>
                  <a:pt x="1105" y="1070"/>
                </a:lnTo>
                <a:lnTo>
                  <a:pt x="1101" y="1074"/>
                </a:lnTo>
                <a:lnTo>
                  <a:pt x="1101" y="1074"/>
                </a:lnTo>
                <a:lnTo>
                  <a:pt x="1100" y="1075"/>
                </a:lnTo>
                <a:lnTo>
                  <a:pt x="1098" y="1077"/>
                </a:lnTo>
                <a:lnTo>
                  <a:pt x="1098" y="1077"/>
                </a:lnTo>
                <a:lnTo>
                  <a:pt x="1097" y="1078"/>
                </a:lnTo>
                <a:lnTo>
                  <a:pt x="1097" y="1078"/>
                </a:lnTo>
                <a:lnTo>
                  <a:pt x="1092" y="1084"/>
                </a:lnTo>
                <a:lnTo>
                  <a:pt x="1090" y="1085"/>
                </a:lnTo>
                <a:lnTo>
                  <a:pt x="1090" y="1086"/>
                </a:lnTo>
                <a:lnTo>
                  <a:pt x="1090" y="1086"/>
                </a:lnTo>
                <a:lnTo>
                  <a:pt x="1088" y="1087"/>
                </a:lnTo>
                <a:lnTo>
                  <a:pt x="1088" y="1088"/>
                </a:lnTo>
                <a:lnTo>
                  <a:pt x="1087" y="1088"/>
                </a:lnTo>
                <a:lnTo>
                  <a:pt x="1087" y="1089"/>
                </a:lnTo>
                <a:lnTo>
                  <a:pt x="1086" y="1089"/>
                </a:lnTo>
                <a:lnTo>
                  <a:pt x="1080" y="1095"/>
                </a:lnTo>
                <a:lnTo>
                  <a:pt x="1080" y="1095"/>
                </a:lnTo>
                <a:lnTo>
                  <a:pt x="1077" y="1098"/>
                </a:lnTo>
                <a:lnTo>
                  <a:pt x="1057" y="1116"/>
                </a:lnTo>
                <a:lnTo>
                  <a:pt x="1035" y="1133"/>
                </a:lnTo>
                <a:lnTo>
                  <a:pt x="1014" y="1150"/>
                </a:lnTo>
                <a:lnTo>
                  <a:pt x="991" y="1165"/>
                </a:lnTo>
                <a:lnTo>
                  <a:pt x="967" y="1180"/>
                </a:lnTo>
                <a:lnTo>
                  <a:pt x="943" y="1193"/>
                </a:lnTo>
                <a:lnTo>
                  <a:pt x="918" y="1206"/>
                </a:lnTo>
                <a:lnTo>
                  <a:pt x="892" y="1217"/>
                </a:lnTo>
                <a:lnTo>
                  <a:pt x="866" y="1226"/>
                </a:lnTo>
                <a:lnTo>
                  <a:pt x="839" y="1236"/>
                </a:lnTo>
                <a:lnTo>
                  <a:pt x="812" y="1243"/>
                </a:lnTo>
                <a:lnTo>
                  <a:pt x="784" y="1249"/>
                </a:lnTo>
                <a:lnTo>
                  <a:pt x="755" y="1254"/>
                </a:lnTo>
                <a:lnTo>
                  <a:pt x="727" y="1258"/>
                </a:lnTo>
                <a:lnTo>
                  <a:pt x="698" y="1260"/>
                </a:lnTo>
                <a:lnTo>
                  <a:pt x="668" y="1261"/>
                </a:lnTo>
                <a:lnTo>
                  <a:pt x="638" y="1260"/>
                </a:lnTo>
                <a:lnTo>
                  <a:pt x="607" y="1258"/>
                </a:lnTo>
                <a:lnTo>
                  <a:pt x="578" y="1253"/>
                </a:lnTo>
                <a:lnTo>
                  <a:pt x="548" y="1248"/>
                </a:lnTo>
                <a:lnTo>
                  <a:pt x="520" y="1242"/>
                </a:lnTo>
                <a:lnTo>
                  <a:pt x="492" y="1234"/>
                </a:lnTo>
                <a:lnTo>
                  <a:pt x="464" y="1224"/>
                </a:lnTo>
                <a:lnTo>
                  <a:pt x="437" y="1214"/>
                </a:lnTo>
                <a:lnTo>
                  <a:pt x="410" y="1202"/>
                </a:lnTo>
                <a:lnTo>
                  <a:pt x="385" y="1188"/>
                </a:lnTo>
                <a:lnTo>
                  <a:pt x="360" y="1175"/>
                </a:lnTo>
                <a:lnTo>
                  <a:pt x="335" y="1159"/>
                </a:lnTo>
                <a:lnTo>
                  <a:pt x="312" y="1143"/>
                </a:lnTo>
                <a:lnTo>
                  <a:pt x="290" y="1125"/>
                </a:lnTo>
                <a:lnTo>
                  <a:pt x="268" y="1106"/>
                </a:lnTo>
                <a:lnTo>
                  <a:pt x="248" y="1087"/>
                </a:lnTo>
                <a:lnTo>
                  <a:pt x="228" y="1066"/>
                </a:lnTo>
                <a:lnTo>
                  <a:pt x="210" y="1044"/>
                </a:lnTo>
                <a:lnTo>
                  <a:pt x="192" y="1021"/>
                </a:lnTo>
                <a:lnTo>
                  <a:pt x="175" y="999"/>
                </a:lnTo>
                <a:lnTo>
                  <a:pt x="160" y="975"/>
                </a:lnTo>
                <a:lnTo>
                  <a:pt x="145" y="950"/>
                </a:lnTo>
                <a:lnTo>
                  <a:pt x="132" y="924"/>
                </a:lnTo>
                <a:lnTo>
                  <a:pt x="120" y="897"/>
                </a:lnTo>
                <a:lnTo>
                  <a:pt x="109" y="870"/>
                </a:lnTo>
                <a:lnTo>
                  <a:pt x="100" y="843"/>
                </a:lnTo>
                <a:lnTo>
                  <a:pt x="92" y="816"/>
                </a:lnTo>
                <a:lnTo>
                  <a:pt x="85" y="787"/>
                </a:lnTo>
                <a:lnTo>
                  <a:pt x="80" y="758"/>
                </a:lnTo>
                <a:lnTo>
                  <a:pt x="77" y="728"/>
                </a:lnTo>
                <a:lnTo>
                  <a:pt x="74" y="698"/>
                </a:lnTo>
                <a:lnTo>
                  <a:pt x="74" y="666"/>
                </a:lnTo>
                <a:lnTo>
                  <a:pt x="74" y="636"/>
                </a:lnTo>
                <a:lnTo>
                  <a:pt x="77" y="606"/>
                </a:lnTo>
                <a:lnTo>
                  <a:pt x="80" y="576"/>
                </a:lnTo>
                <a:lnTo>
                  <a:pt x="85" y="547"/>
                </a:lnTo>
                <a:lnTo>
                  <a:pt x="92" y="518"/>
                </a:lnTo>
                <a:lnTo>
                  <a:pt x="100" y="490"/>
                </a:lnTo>
                <a:lnTo>
                  <a:pt x="109" y="463"/>
                </a:lnTo>
                <a:lnTo>
                  <a:pt x="120" y="436"/>
                </a:lnTo>
                <a:lnTo>
                  <a:pt x="132" y="410"/>
                </a:lnTo>
                <a:lnTo>
                  <a:pt x="145" y="384"/>
                </a:lnTo>
                <a:lnTo>
                  <a:pt x="160" y="359"/>
                </a:lnTo>
                <a:lnTo>
                  <a:pt x="175" y="335"/>
                </a:lnTo>
                <a:lnTo>
                  <a:pt x="191" y="311"/>
                </a:lnTo>
                <a:lnTo>
                  <a:pt x="210" y="289"/>
                </a:lnTo>
                <a:lnTo>
                  <a:pt x="228" y="268"/>
                </a:lnTo>
                <a:lnTo>
                  <a:pt x="248" y="247"/>
                </a:lnTo>
                <a:lnTo>
                  <a:pt x="268" y="228"/>
                </a:lnTo>
                <a:lnTo>
                  <a:pt x="290" y="209"/>
                </a:lnTo>
                <a:lnTo>
                  <a:pt x="312" y="191"/>
                </a:lnTo>
                <a:lnTo>
                  <a:pt x="335" y="175"/>
                </a:lnTo>
                <a:lnTo>
                  <a:pt x="360" y="159"/>
                </a:lnTo>
                <a:lnTo>
                  <a:pt x="385" y="145"/>
                </a:lnTo>
                <a:lnTo>
                  <a:pt x="410" y="131"/>
                </a:lnTo>
                <a:lnTo>
                  <a:pt x="437" y="120"/>
                </a:lnTo>
                <a:lnTo>
                  <a:pt x="464" y="110"/>
                </a:lnTo>
                <a:lnTo>
                  <a:pt x="492" y="99"/>
                </a:lnTo>
                <a:lnTo>
                  <a:pt x="520" y="92"/>
                </a:lnTo>
                <a:lnTo>
                  <a:pt x="548" y="85"/>
                </a:lnTo>
                <a:lnTo>
                  <a:pt x="578" y="80"/>
                </a:lnTo>
                <a:lnTo>
                  <a:pt x="607" y="76"/>
                </a:lnTo>
                <a:lnTo>
                  <a:pt x="638" y="73"/>
                </a:lnTo>
                <a:lnTo>
                  <a:pt x="668" y="73"/>
                </a:lnTo>
                <a:close/>
              </a:path>
            </a:pathLst>
          </a:custGeom>
          <a:solidFill>
            <a:srgbClr val="22BDDC"/>
          </a:solidFill>
          <a:ln w="9525">
            <a:noFill/>
            <a:round/>
          </a:ln>
        </p:spPr>
        <p:txBody>
          <a:bodyPr vert="horz" wrap="square" lIns="121610" tIns="60805" rIns="121610" bIns="608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395" dirty="0">
              <a:latin typeface="+mn-ea"/>
            </a:endParaRPr>
          </a:p>
        </p:txBody>
      </p:sp>
      <p:grpSp>
        <p:nvGrpSpPr>
          <p:cNvPr id="42" name="Group 71"/>
          <p:cNvGrpSpPr/>
          <p:nvPr/>
        </p:nvGrpSpPr>
        <p:grpSpPr>
          <a:xfrm>
            <a:off x="4314718" y="2386717"/>
            <a:ext cx="776979" cy="775632"/>
            <a:chOff x="3810000" y="2265363"/>
            <a:chExt cx="915988" cy="914400"/>
          </a:xfrm>
          <a:solidFill>
            <a:srgbClr val="22BDDC"/>
          </a:solidFill>
        </p:grpSpPr>
        <p:sp>
          <p:nvSpPr>
            <p:cNvPr id="43" name="Rectangle 118"/>
            <p:cNvSpPr>
              <a:spLocks noChangeArrowheads="1"/>
            </p:cNvSpPr>
            <p:nvPr/>
          </p:nvSpPr>
          <p:spPr bwMode="auto">
            <a:xfrm>
              <a:off x="4724400" y="266223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610" tIns="60805" rIns="121610" bIns="608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395">
                <a:latin typeface="+mn-ea"/>
              </a:endParaRPr>
            </a:p>
          </p:txBody>
        </p:sp>
        <p:sp>
          <p:nvSpPr>
            <p:cNvPr id="44" name="Freeform 119"/>
            <p:cNvSpPr/>
            <p:nvPr/>
          </p:nvSpPr>
          <p:spPr bwMode="auto">
            <a:xfrm>
              <a:off x="3844925" y="2951163"/>
              <a:ext cx="841375" cy="228600"/>
            </a:xfrm>
            <a:custGeom>
              <a:avLst/>
              <a:gdLst>
                <a:gd name="T0" fmla="*/ 334 w 530"/>
                <a:gd name="T1" fmla="*/ 0 h 144"/>
                <a:gd name="T2" fmla="*/ 196 w 530"/>
                <a:gd name="T3" fmla="*/ 0 h 144"/>
                <a:gd name="T4" fmla="*/ 184 w 530"/>
                <a:gd name="T5" fmla="*/ 10 h 144"/>
                <a:gd name="T6" fmla="*/ 0 w 530"/>
                <a:gd name="T7" fmla="*/ 144 h 144"/>
                <a:gd name="T8" fmla="*/ 530 w 530"/>
                <a:gd name="T9" fmla="*/ 144 h 144"/>
                <a:gd name="T10" fmla="*/ 348 w 530"/>
                <a:gd name="T11" fmla="*/ 10 h 144"/>
                <a:gd name="T12" fmla="*/ 334 w 530"/>
                <a:gd name="T13" fmla="*/ 0 h 144"/>
              </a:gdLst>
              <a:ahLst/>
              <a:cxnLst>
                <a:cxn ang="0">
                  <a:pos x="T0" y="T1"/>
                </a:cxn>
                <a:cxn ang="0">
                  <a:pos x="T2" y="T3"/>
                </a:cxn>
                <a:cxn ang="0">
                  <a:pos x="T4" y="T5"/>
                </a:cxn>
                <a:cxn ang="0">
                  <a:pos x="T6" y="T7"/>
                </a:cxn>
                <a:cxn ang="0">
                  <a:pos x="T8" y="T9"/>
                </a:cxn>
                <a:cxn ang="0">
                  <a:pos x="T10" y="T11"/>
                </a:cxn>
                <a:cxn ang="0">
                  <a:pos x="T12" y="T13"/>
                </a:cxn>
              </a:cxnLst>
              <a:rect l="0" t="0" r="r" b="b"/>
              <a:pathLst>
                <a:path w="530" h="144">
                  <a:moveTo>
                    <a:pt x="334" y="0"/>
                  </a:moveTo>
                  <a:lnTo>
                    <a:pt x="196" y="0"/>
                  </a:lnTo>
                  <a:lnTo>
                    <a:pt x="184" y="10"/>
                  </a:lnTo>
                  <a:lnTo>
                    <a:pt x="0" y="144"/>
                  </a:lnTo>
                  <a:lnTo>
                    <a:pt x="530" y="144"/>
                  </a:lnTo>
                  <a:lnTo>
                    <a:pt x="348" y="10"/>
                  </a:lnTo>
                  <a:lnTo>
                    <a:pt x="3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610" tIns="60805" rIns="121610" bIns="608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395">
                <a:latin typeface="+mn-ea"/>
              </a:endParaRPr>
            </a:p>
          </p:txBody>
        </p:sp>
        <p:sp>
          <p:nvSpPr>
            <p:cNvPr id="45" name="Freeform 120"/>
            <p:cNvSpPr/>
            <p:nvPr/>
          </p:nvSpPr>
          <p:spPr bwMode="auto">
            <a:xfrm>
              <a:off x="4438650" y="2725738"/>
              <a:ext cx="285750" cy="419100"/>
            </a:xfrm>
            <a:custGeom>
              <a:avLst/>
              <a:gdLst>
                <a:gd name="T0" fmla="*/ 2 w 180"/>
                <a:gd name="T1" fmla="*/ 132 h 264"/>
                <a:gd name="T2" fmla="*/ 0 w 180"/>
                <a:gd name="T3" fmla="*/ 132 h 264"/>
                <a:gd name="T4" fmla="*/ 180 w 180"/>
                <a:gd name="T5" fmla="*/ 264 h 264"/>
                <a:gd name="T6" fmla="*/ 180 w 180"/>
                <a:gd name="T7" fmla="*/ 0 h 264"/>
                <a:gd name="T8" fmla="*/ 104 w 180"/>
                <a:gd name="T9" fmla="*/ 56 h 264"/>
                <a:gd name="T10" fmla="*/ 2 w 180"/>
                <a:gd name="T11" fmla="*/ 132 h 264"/>
              </a:gdLst>
              <a:ahLst/>
              <a:cxnLst>
                <a:cxn ang="0">
                  <a:pos x="T0" y="T1"/>
                </a:cxn>
                <a:cxn ang="0">
                  <a:pos x="T2" y="T3"/>
                </a:cxn>
                <a:cxn ang="0">
                  <a:pos x="T4" y="T5"/>
                </a:cxn>
                <a:cxn ang="0">
                  <a:pos x="T6" y="T7"/>
                </a:cxn>
                <a:cxn ang="0">
                  <a:pos x="T8" y="T9"/>
                </a:cxn>
                <a:cxn ang="0">
                  <a:pos x="T10" y="T11"/>
                </a:cxn>
              </a:cxnLst>
              <a:rect l="0" t="0" r="r" b="b"/>
              <a:pathLst>
                <a:path w="180" h="264">
                  <a:moveTo>
                    <a:pt x="2" y="132"/>
                  </a:moveTo>
                  <a:lnTo>
                    <a:pt x="0" y="132"/>
                  </a:lnTo>
                  <a:lnTo>
                    <a:pt x="180" y="264"/>
                  </a:lnTo>
                  <a:lnTo>
                    <a:pt x="180" y="0"/>
                  </a:lnTo>
                  <a:lnTo>
                    <a:pt x="104" y="56"/>
                  </a:lnTo>
                  <a:lnTo>
                    <a:pt x="2"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610" tIns="60805" rIns="121610" bIns="608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395">
                <a:latin typeface="+mn-ea"/>
              </a:endParaRPr>
            </a:p>
          </p:txBody>
        </p:sp>
        <p:sp>
          <p:nvSpPr>
            <p:cNvPr id="46" name="Freeform 121"/>
            <p:cNvSpPr/>
            <p:nvPr/>
          </p:nvSpPr>
          <p:spPr bwMode="auto">
            <a:xfrm>
              <a:off x="4603750" y="2576513"/>
              <a:ext cx="120650" cy="174625"/>
            </a:xfrm>
            <a:custGeom>
              <a:avLst/>
              <a:gdLst>
                <a:gd name="T0" fmla="*/ 76 w 76"/>
                <a:gd name="T1" fmla="*/ 54 h 110"/>
                <a:gd name="T2" fmla="*/ 76 w 76"/>
                <a:gd name="T3" fmla="*/ 54 h 110"/>
                <a:gd name="T4" fmla="*/ 76 w 76"/>
                <a:gd name="T5" fmla="*/ 54 h 110"/>
                <a:gd name="T6" fmla="*/ 0 w 76"/>
                <a:gd name="T7" fmla="*/ 0 h 110"/>
                <a:gd name="T8" fmla="*/ 0 w 76"/>
                <a:gd name="T9" fmla="*/ 110 h 110"/>
                <a:gd name="T10" fmla="*/ 76 w 76"/>
                <a:gd name="T11" fmla="*/ 56 h 110"/>
                <a:gd name="T12" fmla="*/ 76 w 76"/>
                <a:gd name="T13" fmla="*/ 56 h 110"/>
                <a:gd name="T14" fmla="*/ 76 w 76"/>
                <a:gd name="T15" fmla="*/ 56 h 110"/>
                <a:gd name="T16" fmla="*/ 76 w 76"/>
                <a:gd name="T17" fmla="*/ 56 h 110"/>
                <a:gd name="T18" fmla="*/ 76 w 76"/>
                <a:gd name="T19" fmla="*/ 5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110">
                  <a:moveTo>
                    <a:pt x="76" y="54"/>
                  </a:moveTo>
                  <a:lnTo>
                    <a:pt x="76" y="54"/>
                  </a:lnTo>
                  <a:lnTo>
                    <a:pt x="76" y="54"/>
                  </a:lnTo>
                  <a:lnTo>
                    <a:pt x="0" y="0"/>
                  </a:lnTo>
                  <a:lnTo>
                    <a:pt x="0" y="110"/>
                  </a:lnTo>
                  <a:lnTo>
                    <a:pt x="76" y="56"/>
                  </a:lnTo>
                  <a:lnTo>
                    <a:pt x="76" y="56"/>
                  </a:lnTo>
                  <a:lnTo>
                    <a:pt x="76" y="56"/>
                  </a:lnTo>
                  <a:lnTo>
                    <a:pt x="76" y="56"/>
                  </a:lnTo>
                  <a:lnTo>
                    <a:pt x="76"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610" tIns="60805" rIns="121610" bIns="608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395">
                <a:latin typeface="+mn-ea"/>
              </a:endParaRPr>
            </a:p>
          </p:txBody>
        </p:sp>
        <p:sp>
          <p:nvSpPr>
            <p:cNvPr id="47" name="Freeform 122"/>
            <p:cNvSpPr/>
            <p:nvPr/>
          </p:nvSpPr>
          <p:spPr bwMode="auto">
            <a:xfrm>
              <a:off x="3810000" y="2725738"/>
              <a:ext cx="282575" cy="419100"/>
            </a:xfrm>
            <a:custGeom>
              <a:avLst/>
              <a:gdLst>
                <a:gd name="T0" fmla="*/ 178 w 178"/>
                <a:gd name="T1" fmla="*/ 132 h 264"/>
                <a:gd name="T2" fmla="*/ 76 w 178"/>
                <a:gd name="T3" fmla="*/ 56 h 264"/>
                <a:gd name="T4" fmla="*/ 0 w 178"/>
                <a:gd name="T5" fmla="*/ 0 h 264"/>
                <a:gd name="T6" fmla="*/ 0 w 178"/>
                <a:gd name="T7" fmla="*/ 0 h 264"/>
                <a:gd name="T8" fmla="*/ 0 w 178"/>
                <a:gd name="T9" fmla="*/ 264 h 264"/>
                <a:gd name="T10" fmla="*/ 178 w 178"/>
                <a:gd name="T11" fmla="*/ 132 h 264"/>
                <a:gd name="T12" fmla="*/ 178 w 178"/>
                <a:gd name="T13" fmla="*/ 132 h 264"/>
              </a:gdLst>
              <a:ahLst/>
              <a:cxnLst>
                <a:cxn ang="0">
                  <a:pos x="T0" y="T1"/>
                </a:cxn>
                <a:cxn ang="0">
                  <a:pos x="T2" y="T3"/>
                </a:cxn>
                <a:cxn ang="0">
                  <a:pos x="T4" y="T5"/>
                </a:cxn>
                <a:cxn ang="0">
                  <a:pos x="T6" y="T7"/>
                </a:cxn>
                <a:cxn ang="0">
                  <a:pos x="T8" y="T9"/>
                </a:cxn>
                <a:cxn ang="0">
                  <a:pos x="T10" y="T11"/>
                </a:cxn>
                <a:cxn ang="0">
                  <a:pos x="T12" y="T13"/>
                </a:cxn>
              </a:cxnLst>
              <a:rect l="0" t="0" r="r" b="b"/>
              <a:pathLst>
                <a:path w="178" h="264">
                  <a:moveTo>
                    <a:pt x="178" y="132"/>
                  </a:moveTo>
                  <a:lnTo>
                    <a:pt x="76" y="56"/>
                  </a:lnTo>
                  <a:lnTo>
                    <a:pt x="0" y="0"/>
                  </a:lnTo>
                  <a:lnTo>
                    <a:pt x="0" y="0"/>
                  </a:lnTo>
                  <a:lnTo>
                    <a:pt x="0" y="264"/>
                  </a:lnTo>
                  <a:lnTo>
                    <a:pt x="178" y="132"/>
                  </a:lnTo>
                  <a:lnTo>
                    <a:pt x="178"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610" tIns="60805" rIns="121610" bIns="608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395">
                <a:latin typeface="+mn-ea"/>
              </a:endParaRPr>
            </a:p>
          </p:txBody>
        </p:sp>
        <p:sp>
          <p:nvSpPr>
            <p:cNvPr id="48" name="Freeform 123"/>
            <p:cNvSpPr/>
            <p:nvPr/>
          </p:nvSpPr>
          <p:spPr bwMode="auto">
            <a:xfrm>
              <a:off x="3810000" y="2576513"/>
              <a:ext cx="120650" cy="174625"/>
            </a:xfrm>
            <a:custGeom>
              <a:avLst/>
              <a:gdLst>
                <a:gd name="T0" fmla="*/ 76 w 76"/>
                <a:gd name="T1" fmla="*/ 0 h 110"/>
                <a:gd name="T2" fmla="*/ 0 w 76"/>
                <a:gd name="T3" fmla="*/ 54 h 110"/>
                <a:gd name="T4" fmla="*/ 76 w 76"/>
                <a:gd name="T5" fmla="*/ 110 h 110"/>
                <a:gd name="T6" fmla="*/ 76 w 76"/>
                <a:gd name="T7" fmla="*/ 0 h 110"/>
              </a:gdLst>
              <a:ahLst/>
              <a:cxnLst>
                <a:cxn ang="0">
                  <a:pos x="T0" y="T1"/>
                </a:cxn>
                <a:cxn ang="0">
                  <a:pos x="T2" y="T3"/>
                </a:cxn>
                <a:cxn ang="0">
                  <a:pos x="T4" y="T5"/>
                </a:cxn>
                <a:cxn ang="0">
                  <a:pos x="T6" y="T7"/>
                </a:cxn>
              </a:cxnLst>
              <a:rect l="0" t="0" r="r" b="b"/>
              <a:pathLst>
                <a:path w="76" h="110">
                  <a:moveTo>
                    <a:pt x="76" y="0"/>
                  </a:moveTo>
                  <a:lnTo>
                    <a:pt x="0" y="54"/>
                  </a:lnTo>
                  <a:lnTo>
                    <a:pt x="76" y="110"/>
                  </a:ln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610" tIns="60805" rIns="121610" bIns="608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395">
                <a:latin typeface="+mn-ea"/>
              </a:endParaRPr>
            </a:p>
          </p:txBody>
        </p:sp>
        <p:sp>
          <p:nvSpPr>
            <p:cNvPr id="49" name="Freeform 124"/>
            <p:cNvSpPr/>
            <p:nvPr/>
          </p:nvSpPr>
          <p:spPr bwMode="auto">
            <a:xfrm>
              <a:off x="3981450" y="2265363"/>
              <a:ext cx="571500" cy="638175"/>
            </a:xfrm>
            <a:custGeom>
              <a:avLst/>
              <a:gdLst>
                <a:gd name="T0" fmla="*/ 104 w 360"/>
                <a:gd name="T1" fmla="*/ 72 h 402"/>
                <a:gd name="T2" fmla="*/ 104 w 360"/>
                <a:gd name="T3" fmla="*/ 104 h 402"/>
                <a:gd name="T4" fmla="*/ 72 w 360"/>
                <a:gd name="T5" fmla="*/ 104 h 402"/>
                <a:gd name="T6" fmla="*/ 0 w 360"/>
                <a:gd name="T7" fmla="*/ 104 h 402"/>
                <a:gd name="T8" fmla="*/ 0 w 360"/>
                <a:gd name="T9" fmla="*/ 330 h 402"/>
                <a:gd name="T10" fmla="*/ 98 w 360"/>
                <a:gd name="T11" fmla="*/ 402 h 402"/>
                <a:gd name="T12" fmla="*/ 262 w 360"/>
                <a:gd name="T13" fmla="*/ 402 h 402"/>
                <a:gd name="T14" fmla="*/ 360 w 360"/>
                <a:gd name="T15" fmla="*/ 330 h 402"/>
                <a:gd name="T16" fmla="*/ 360 w 360"/>
                <a:gd name="T17" fmla="*/ 0 h 402"/>
                <a:gd name="T18" fmla="*/ 104 w 360"/>
                <a:gd name="T19" fmla="*/ 0 h 402"/>
                <a:gd name="T20" fmla="*/ 104 w 360"/>
                <a:gd name="T21" fmla="*/ 0 h 402"/>
                <a:gd name="T22" fmla="*/ 104 w 360"/>
                <a:gd name="T23" fmla="*/ 72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0" h="402">
                  <a:moveTo>
                    <a:pt x="104" y="72"/>
                  </a:moveTo>
                  <a:lnTo>
                    <a:pt x="104" y="104"/>
                  </a:lnTo>
                  <a:lnTo>
                    <a:pt x="72" y="104"/>
                  </a:lnTo>
                  <a:lnTo>
                    <a:pt x="0" y="104"/>
                  </a:lnTo>
                  <a:lnTo>
                    <a:pt x="0" y="330"/>
                  </a:lnTo>
                  <a:lnTo>
                    <a:pt x="98" y="402"/>
                  </a:lnTo>
                  <a:lnTo>
                    <a:pt x="262" y="402"/>
                  </a:lnTo>
                  <a:lnTo>
                    <a:pt x="360" y="330"/>
                  </a:lnTo>
                  <a:lnTo>
                    <a:pt x="360" y="0"/>
                  </a:lnTo>
                  <a:lnTo>
                    <a:pt x="104" y="0"/>
                  </a:lnTo>
                  <a:lnTo>
                    <a:pt x="104" y="0"/>
                  </a:lnTo>
                  <a:lnTo>
                    <a:pt x="104"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610" tIns="60805" rIns="121610" bIns="608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395">
                <a:latin typeface="+mn-ea"/>
              </a:endParaRPr>
            </a:p>
          </p:txBody>
        </p:sp>
        <p:sp>
          <p:nvSpPr>
            <p:cNvPr id="50" name="Freeform 125"/>
            <p:cNvSpPr/>
            <p:nvPr/>
          </p:nvSpPr>
          <p:spPr bwMode="auto">
            <a:xfrm>
              <a:off x="3981450" y="2265363"/>
              <a:ext cx="114300" cy="114300"/>
            </a:xfrm>
            <a:custGeom>
              <a:avLst/>
              <a:gdLst>
                <a:gd name="T0" fmla="*/ 0 w 72"/>
                <a:gd name="T1" fmla="*/ 72 h 72"/>
                <a:gd name="T2" fmla="*/ 72 w 72"/>
                <a:gd name="T3" fmla="*/ 72 h 72"/>
                <a:gd name="T4" fmla="*/ 72 w 72"/>
                <a:gd name="T5" fmla="*/ 0 h 72"/>
                <a:gd name="T6" fmla="*/ 0 w 72"/>
                <a:gd name="T7" fmla="*/ 72 h 72"/>
              </a:gdLst>
              <a:ahLst/>
              <a:cxnLst>
                <a:cxn ang="0">
                  <a:pos x="T0" y="T1"/>
                </a:cxn>
                <a:cxn ang="0">
                  <a:pos x="T2" y="T3"/>
                </a:cxn>
                <a:cxn ang="0">
                  <a:pos x="T4" y="T5"/>
                </a:cxn>
                <a:cxn ang="0">
                  <a:pos x="T6" y="T7"/>
                </a:cxn>
              </a:cxnLst>
              <a:rect l="0" t="0" r="r" b="b"/>
              <a:pathLst>
                <a:path w="72" h="72">
                  <a:moveTo>
                    <a:pt x="0" y="72"/>
                  </a:moveTo>
                  <a:lnTo>
                    <a:pt x="72" y="72"/>
                  </a:lnTo>
                  <a:lnTo>
                    <a:pt x="72" y="0"/>
                  </a:lnTo>
                  <a:lnTo>
                    <a:pt x="0"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610" tIns="60805" rIns="121610" bIns="608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395">
                <a:latin typeface="+mn-ea"/>
              </a:endParaRPr>
            </a:p>
          </p:txBody>
        </p:sp>
      </p:grpSp>
      <p:grpSp>
        <p:nvGrpSpPr>
          <p:cNvPr id="51" name="Group 173"/>
          <p:cNvGrpSpPr/>
          <p:nvPr/>
        </p:nvGrpSpPr>
        <p:grpSpPr>
          <a:xfrm>
            <a:off x="9935890" y="2339116"/>
            <a:ext cx="861896" cy="855618"/>
            <a:chOff x="6400800" y="1195388"/>
            <a:chExt cx="654050" cy="649287"/>
          </a:xfrm>
          <a:solidFill>
            <a:srgbClr val="22BDDC"/>
          </a:solidFill>
        </p:grpSpPr>
        <p:sp>
          <p:nvSpPr>
            <p:cNvPr id="52" name="Freeform 289"/>
            <p:cNvSpPr>
              <a:spLocks noEditPoints="1"/>
            </p:cNvSpPr>
            <p:nvPr/>
          </p:nvSpPr>
          <p:spPr bwMode="auto">
            <a:xfrm>
              <a:off x="6400800" y="1195388"/>
              <a:ext cx="654050" cy="649287"/>
            </a:xfrm>
            <a:custGeom>
              <a:avLst/>
              <a:gdLst>
                <a:gd name="T0" fmla="*/ 361 w 412"/>
                <a:gd name="T1" fmla="*/ 47 h 409"/>
                <a:gd name="T2" fmla="*/ 359 w 412"/>
                <a:gd name="T3" fmla="*/ 39 h 409"/>
                <a:gd name="T4" fmla="*/ 355 w 412"/>
                <a:gd name="T5" fmla="*/ 23 h 409"/>
                <a:gd name="T6" fmla="*/ 343 w 412"/>
                <a:gd name="T7" fmla="*/ 10 h 409"/>
                <a:gd name="T8" fmla="*/ 328 w 412"/>
                <a:gd name="T9" fmla="*/ 1 h 409"/>
                <a:gd name="T10" fmla="*/ 66 w 412"/>
                <a:gd name="T11" fmla="*/ 0 h 409"/>
                <a:gd name="T12" fmla="*/ 60 w 412"/>
                <a:gd name="T13" fmla="*/ 0 h 409"/>
                <a:gd name="T14" fmla="*/ 40 w 412"/>
                <a:gd name="T15" fmla="*/ 4 h 409"/>
                <a:gd name="T16" fmla="*/ 29 w 412"/>
                <a:gd name="T17" fmla="*/ 13 h 409"/>
                <a:gd name="T18" fmla="*/ 21 w 412"/>
                <a:gd name="T19" fmla="*/ 20 h 409"/>
                <a:gd name="T20" fmla="*/ 11 w 412"/>
                <a:gd name="T21" fmla="*/ 37 h 409"/>
                <a:gd name="T22" fmla="*/ 4 w 412"/>
                <a:gd name="T23" fmla="*/ 59 h 409"/>
                <a:gd name="T24" fmla="*/ 1 w 412"/>
                <a:gd name="T25" fmla="*/ 86 h 409"/>
                <a:gd name="T26" fmla="*/ 0 w 412"/>
                <a:gd name="T27" fmla="*/ 113 h 409"/>
                <a:gd name="T28" fmla="*/ 52 w 412"/>
                <a:gd name="T29" fmla="*/ 366 h 409"/>
                <a:gd name="T30" fmla="*/ 52 w 412"/>
                <a:gd name="T31" fmla="*/ 378 h 409"/>
                <a:gd name="T32" fmla="*/ 59 w 412"/>
                <a:gd name="T33" fmla="*/ 395 h 409"/>
                <a:gd name="T34" fmla="*/ 63 w 412"/>
                <a:gd name="T35" fmla="*/ 400 h 409"/>
                <a:gd name="T36" fmla="*/ 73 w 412"/>
                <a:gd name="T37" fmla="*/ 408 h 409"/>
                <a:gd name="T38" fmla="*/ 82 w 412"/>
                <a:gd name="T39" fmla="*/ 409 h 409"/>
                <a:gd name="T40" fmla="*/ 348 w 412"/>
                <a:gd name="T41" fmla="*/ 409 h 409"/>
                <a:gd name="T42" fmla="*/ 365 w 412"/>
                <a:gd name="T43" fmla="*/ 408 h 409"/>
                <a:gd name="T44" fmla="*/ 379 w 412"/>
                <a:gd name="T45" fmla="*/ 400 h 409"/>
                <a:gd name="T46" fmla="*/ 391 w 412"/>
                <a:gd name="T47" fmla="*/ 392 h 409"/>
                <a:gd name="T48" fmla="*/ 405 w 412"/>
                <a:gd name="T49" fmla="*/ 368 h 409"/>
                <a:gd name="T50" fmla="*/ 411 w 412"/>
                <a:gd name="T51" fmla="*/ 342 h 409"/>
                <a:gd name="T52" fmla="*/ 412 w 412"/>
                <a:gd name="T53" fmla="*/ 317 h 409"/>
                <a:gd name="T54" fmla="*/ 26 w 412"/>
                <a:gd name="T55" fmla="*/ 87 h 409"/>
                <a:gd name="T56" fmla="*/ 29 w 412"/>
                <a:gd name="T57" fmla="*/ 67 h 409"/>
                <a:gd name="T58" fmla="*/ 39 w 412"/>
                <a:gd name="T59" fmla="*/ 41 h 409"/>
                <a:gd name="T60" fmla="*/ 44 w 412"/>
                <a:gd name="T61" fmla="*/ 33 h 409"/>
                <a:gd name="T62" fmla="*/ 49 w 412"/>
                <a:gd name="T63" fmla="*/ 41 h 409"/>
                <a:gd name="T64" fmla="*/ 52 w 412"/>
                <a:gd name="T65" fmla="*/ 60 h 409"/>
                <a:gd name="T66" fmla="*/ 26 w 412"/>
                <a:gd name="T67" fmla="*/ 87 h 409"/>
                <a:gd name="T68" fmla="*/ 103 w 412"/>
                <a:gd name="T69" fmla="*/ 330 h 409"/>
                <a:gd name="T70" fmla="*/ 102 w 412"/>
                <a:gd name="T71" fmla="*/ 356 h 409"/>
                <a:gd name="T72" fmla="*/ 96 w 412"/>
                <a:gd name="T73" fmla="*/ 372 h 409"/>
                <a:gd name="T74" fmla="*/ 90 w 412"/>
                <a:gd name="T75" fmla="*/ 380 h 409"/>
                <a:gd name="T76" fmla="*/ 83 w 412"/>
                <a:gd name="T77" fmla="*/ 385 h 409"/>
                <a:gd name="T78" fmla="*/ 82 w 412"/>
                <a:gd name="T79" fmla="*/ 383 h 409"/>
                <a:gd name="T80" fmla="*/ 77 w 412"/>
                <a:gd name="T81" fmla="*/ 375 h 409"/>
                <a:gd name="T82" fmla="*/ 77 w 412"/>
                <a:gd name="T83" fmla="*/ 60 h 409"/>
                <a:gd name="T84" fmla="*/ 76 w 412"/>
                <a:gd name="T85" fmla="*/ 49 h 409"/>
                <a:gd name="T86" fmla="*/ 72 w 412"/>
                <a:gd name="T87" fmla="*/ 31 h 409"/>
                <a:gd name="T88" fmla="*/ 316 w 412"/>
                <a:gd name="T89" fmla="*/ 26 h 409"/>
                <a:gd name="T90" fmla="*/ 322 w 412"/>
                <a:gd name="T91" fmla="*/ 26 h 409"/>
                <a:gd name="T92" fmla="*/ 329 w 412"/>
                <a:gd name="T93" fmla="*/ 30 h 409"/>
                <a:gd name="T94" fmla="*/ 333 w 412"/>
                <a:gd name="T95" fmla="*/ 41 h 409"/>
                <a:gd name="T96" fmla="*/ 335 w 412"/>
                <a:gd name="T97" fmla="*/ 317 h 409"/>
                <a:gd name="T98" fmla="*/ 103 w 412"/>
                <a:gd name="T99" fmla="*/ 330 h 409"/>
                <a:gd name="T100" fmla="*/ 119 w 412"/>
                <a:gd name="T101" fmla="*/ 385 h 409"/>
                <a:gd name="T102" fmla="*/ 122 w 412"/>
                <a:gd name="T103" fmla="*/ 376 h 409"/>
                <a:gd name="T104" fmla="*/ 127 w 412"/>
                <a:gd name="T105" fmla="*/ 356 h 409"/>
                <a:gd name="T106" fmla="*/ 385 w 412"/>
                <a:gd name="T107" fmla="*/ 343 h 409"/>
                <a:gd name="T108" fmla="*/ 382 w 412"/>
                <a:gd name="T109" fmla="*/ 356 h 409"/>
                <a:gd name="T110" fmla="*/ 376 w 412"/>
                <a:gd name="T111" fmla="*/ 369 h 409"/>
                <a:gd name="T112" fmla="*/ 365 w 412"/>
                <a:gd name="T113" fmla="*/ 380 h 409"/>
                <a:gd name="T114" fmla="*/ 348 w 412"/>
                <a:gd name="T115" fmla="*/ 385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12" h="409">
                  <a:moveTo>
                    <a:pt x="361" y="317"/>
                  </a:moveTo>
                  <a:lnTo>
                    <a:pt x="361" y="47"/>
                  </a:lnTo>
                  <a:lnTo>
                    <a:pt x="361" y="47"/>
                  </a:lnTo>
                  <a:lnTo>
                    <a:pt x="359" y="39"/>
                  </a:lnTo>
                  <a:lnTo>
                    <a:pt x="358" y="31"/>
                  </a:lnTo>
                  <a:lnTo>
                    <a:pt x="355" y="23"/>
                  </a:lnTo>
                  <a:lnTo>
                    <a:pt x="350" y="16"/>
                  </a:lnTo>
                  <a:lnTo>
                    <a:pt x="343" y="10"/>
                  </a:lnTo>
                  <a:lnTo>
                    <a:pt x="336" y="4"/>
                  </a:lnTo>
                  <a:lnTo>
                    <a:pt x="328" y="1"/>
                  </a:lnTo>
                  <a:lnTo>
                    <a:pt x="316" y="0"/>
                  </a:lnTo>
                  <a:lnTo>
                    <a:pt x="66" y="0"/>
                  </a:lnTo>
                  <a:lnTo>
                    <a:pt x="66" y="0"/>
                  </a:lnTo>
                  <a:lnTo>
                    <a:pt x="60" y="0"/>
                  </a:lnTo>
                  <a:lnTo>
                    <a:pt x="52" y="1"/>
                  </a:lnTo>
                  <a:lnTo>
                    <a:pt x="40" y="4"/>
                  </a:lnTo>
                  <a:lnTo>
                    <a:pt x="34" y="9"/>
                  </a:lnTo>
                  <a:lnTo>
                    <a:pt x="29" y="13"/>
                  </a:lnTo>
                  <a:lnTo>
                    <a:pt x="29" y="13"/>
                  </a:lnTo>
                  <a:lnTo>
                    <a:pt x="21" y="20"/>
                  </a:lnTo>
                  <a:lnTo>
                    <a:pt x="16" y="27"/>
                  </a:lnTo>
                  <a:lnTo>
                    <a:pt x="11" y="37"/>
                  </a:lnTo>
                  <a:lnTo>
                    <a:pt x="7" y="47"/>
                  </a:lnTo>
                  <a:lnTo>
                    <a:pt x="4" y="59"/>
                  </a:lnTo>
                  <a:lnTo>
                    <a:pt x="1" y="72"/>
                  </a:lnTo>
                  <a:lnTo>
                    <a:pt x="1" y="86"/>
                  </a:lnTo>
                  <a:lnTo>
                    <a:pt x="0" y="100"/>
                  </a:lnTo>
                  <a:lnTo>
                    <a:pt x="0" y="113"/>
                  </a:lnTo>
                  <a:lnTo>
                    <a:pt x="52" y="113"/>
                  </a:lnTo>
                  <a:lnTo>
                    <a:pt x="52" y="366"/>
                  </a:lnTo>
                  <a:lnTo>
                    <a:pt x="52" y="366"/>
                  </a:lnTo>
                  <a:lnTo>
                    <a:pt x="52" y="378"/>
                  </a:lnTo>
                  <a:lnTo>
                    <a:pt x="54" y="386"/>
                  </a:lnTo>
                  <a:lnTo>
                    <a:pt x="59" y="395"/>
                  </a:lnTo>
                  <a:lnTo>
                    <a:pt x="63" y="400"/>
                  </a:lnTo>
                  <a:lnTo>
                    <a:pt x="63" y="400"/>
                  </a:lnTo>
                  <a:lnTo>
                    <a:pt x="69" y="405"/>
                  </a:lnTo>
                  <a:lnTo>
                    <a:pt x="73" y="408"/>
                  </a:lnTo>
                  <a:lnTo>
                    <a:pt x="82" y="409"/>
                  </a:lnTo>
                  <a:lnTo>
                    <a:pt x="82" y="409"/>
                  </a:lnTo>
                  <a:lnTo>
                    <a:pt x="348" y="409"/>
                  </a:lnTo>
                  <a:lnTo>
                    <a:pt x="348" y="409"/>
                  </a:lnTo>
                  <a:lnTo>
                    <a:pt x="358" y="409"/>
                  </a:lnTo>
                  <a:lnTo>
                    <a:pt x="365" y="408"/>
                  </a:lnTo>
                  <a:lnTo>
                    <a:pt x="373" y="405"/>
                  </a:lnTo>
                  <a:lnTo>
                    <a:pt x="379" y="400"/>
                  </a:lnTo>
                  <a:lnTo>
                    <a:pt x="385" y="396"/>
                  </a:lnTo>
                  <a:lnTo>
                    <a:pt x="391" y="392"/>
                  </a:lnTo>
                  <a:lnTo>
                    <a:pt x="399" y="380"/>
                  </a:lnTo>
                  <a:lnTo>
                    <a:pt x="405" y="368"/>
                  </a:lnTo>
                  <a:lnTo>
                    <a:pt x="409" y="355"/>
                  </a:lnTo>
                  <a:lnTo>
                    <a:pt x="411" y="342"/>
                  </a:lnTo>
                  <a:lnTo>
                    <a:pt x="412" y="330"/>
                  </a:lnTo>
                  <a:lnTo>
                    <a:pt x="412" y="317"/>
                  </a:lnTo>
                  <a:lnTo>
                    <a:pt x="361" y="317"/>
                  </a:lnTo>
                  <a:close/>
                  <a:moveTo>
                    <a:pt x="26" y="87"/>
                  </a:moveTo>
                  <a:lnTo>
                    <a:pt x="26" y="87"/>
                  </a:lnTo>
                  <a:lnTo>
                    <a:pt x="29" y="67"/>
                  </a:lnTo>
                  <a:lnTo>
                    <a:pt x="33" y="51"/>
                  </a:lnTo>
                  <a:lnTo>
                    <a:pt x="39" y="41"/>
                  </a:lnTo>
                  <a:lnTo>
                    <a:pt x="44" y="33"/>
                  </a:lnTo>
                  <a:lnTo>
                    <a:pt x="44" y="33"/>
                  </a:lnTo>
                  <a:lnTo>
                    <a:pt x="47" y="37"/>
                  </a:lnTo>
                  <a:lnTo>
                    <a:pt x="49" y="41"/>
                  </a:lnTo>
                  <a:lnTo>
                    <a:pt x="50" y="49"/>
                  </a:lnTo>
                  <a:lnTo>
                    <a:pt x="52" y="60"/>
                  </a:lnTo>
                  <a:lnTo>
                    <a:pt x="52" y="87"/>
                  </a:lnTo>
                  <a:lnTo>
                    <a:pt x="26" y="87"/>
                  </a:lnTo>
                  <a:close/>
                  <a:moveTo>
                    <a:pt x="103" y="330"/>
                  </a:moveTo>
                  <a:lnTo>
                    <a:pt x="103" y="330"/>
                  </a:lnTo>
                  <a:lnTo>
                    <a:pt x="103" y="345"/>
                  </a:lnTo>
                  <a:lnTo>
                    <a:pt x="102" y="356"/>
                  </a:lnTo>
                  <a:lnTo>
                    <a:pt x="99" y="365"/>
                  </a:lnTo>
                  <a:lnTo>
                    <a:pt x="96" y="372"/>
                  </a:lnTo>
                  <a:lnTo>
                    <a:pt x="93" y="378"/>
                  </a:lnTo>
                  <a:lnTo>
                    <a:pt x="90" y="380"/>
                  </a:lnTo>
                  <a:lnTo>
                    <a:pt x="87" y="383"/>
                  </a:lnTo>
                  <a:lnTo>
                    <a:pt x="83" y="385"/>
                  </a:lnTo>
                  <a:lnTo>
                    <a:pt x="83" y="385"/>
                  </a:lnTo>
                  <a:lnTo>
                    <a:pt x="82" y="383"/>
                  </a:lnTo>
                  <a:lnTo>
                    <a:pt x="79" y="379"/>
                  </a:lnTo>
                  <a:lnTo>
                    <a:pt x="77" y="375"/>
                  </a:lnTo>
                  <a:lnTo>
                    <a:pt x="77" y="366"/>
                  </a:lnTo>
                  <a:lnTo>
                    <a:pt x="77" y="60"/>
                  </a:lnTo>
                  <a:lnTo>
                    <a:pt x="77" y="60"/>
                  </a:lnTo>
                  <a:lnTo>
                    <a:pt x="76" y="49"/>
                  </a:lnTo>
                  <a:lnTo>
                    <a:pt x="74" y="40"/>
                  </a:lnTo>
                  <a:lnTo>
                    <a:pt x="72" y="31"/>
                  </a:lnTo>
                  <a:lnTo>
                    <a:pt x="69" y="24"/>
                  </a:lnTo>
                  <a:lnTo>
                    <a:pt x="316" y="26"/>
                  </a:lnTo>
                  <a:lnTo>
                    <a:pt x="316" y="26"/>
                  </a:lnTo>
                  <a:lnTo>
                    <a:pt x="322" y="26"/>
                  </a:lnTo>
                  <a:lnTo>
                    <a:pt x="326" y="27"/>
                  </a:lnTo>
                  <a:lnTo>
                    <a:pt x="329" y="30"/>
                  </a:lnTo>
                  <a:lnTo>
                    <a:pt x="332" y="34"/>
                  </a:lnTo>
                  <a:lnTo>
                    <a:pt x="333" y="41"/>
                  </a:lnTo>
                  <a:lnTo>
                    <a:pt x="335" y="47"/>
                  </a:lnTo>
                  <a:lnTo>
                    <a:pt x="335" y="317"/>
                  </a:lnTo>
                  <a:lnTo>
                    <a:pt x="103" y="319"/>
                  </a:lnTo>
                  <a:lnTo>
                    <a:pt x="103" y="330"/>
                  </a:lnTo>
                  <a:close/>
                  <a:moveTo>
                    <a:pt x="348" y="385"/>
                  </a:moveTo>
                  <a:lnTo>
                    <a:pt x="119" y="385"/>
                  </a:lnTo>
                  <a:lnTo>
                    <a:pt x="119" y="385"/>
                  </a:lnTo>
                  <a:lnTo>
                    <a:pt x="122" y="376"/>
                  </a:lnTo>
                  <a:lnTo>
                    <a:pt x="124" y="368"/>
                  </a:lnTo>
                  <a:lnTo>
                    <a:pt x="127" y="356"/>
                  </a:lnTo>
                  <a:lnTo>
                    <a:pt x="129" y="343"/>
                  </a:lnTo>
                  <a:lnTo>
                    <a:pt x="385" y="343"/>
                  </a:lnTo>
                  <a:lnTo>
                    <a:pt x="385" y="343"/>
                  </a:lnTo>
                  <a:lnTo>
                    <a:pt x="382" y="356"/>
                  </a:lnTo>
                  <a:lnTo>
                    <a:pt x="379" y="363"/>
                  </a:lnTo>
                  <a:lnTo>
                    <a:pt x="376" y="369"/>
                  </a:lnTo>
                  <a:lnTo>
                    <a:pt x="371" y="375"/>
                  </a:lnTo>
                  <a:lnTo>
                    <a:pt x="365" y="380"/>
                  </a:lnTo>
                  <a:lnTo>
                    <a:pt x="358" y="383"/>
                  </a:lnTo>
                  <a:lnTo>
                    <a:pt x="348" y="385"/>
                  </a:lnTo>
                  <a:lnTo>
                    <a:pt x="348" y="3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610" tIns="60805" rIns="121610" bIns="608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395">
                <a:latin typeface="+mn-ea"/>
              </a:endParaRPr>
            </a:p>
          </p:txBody>
        </p:sp>
        <p:sp>
          <p:nvSpPr>
            <p:cNvPr id="53" name="Rectangle 290"/>
            <p:cNvSpPr>
              <a:spLocks noChangeArrowheads="1"/>
            </p:cNvSpPr>
            <p:nvPr/>
          </p:nvSpPr>
          <p:spPr bwMode="auto">
            <a:xfrm>
              <a:off x="6597650" y="1320800"/>
              <a:ext cx="268288"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610" tIns="60805" rIns="121610" bIns="608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395">
                <a:latin typeface="+mn-ea"/>
              </a:endParaRPr>
            </a:p>
          </p:txBody>
        </p:sp>
        <p:sp>
          <p:nvSpPr>
            <p:cNvPr id="54" name="Rectangle 291"/>
            <p:cNvSpPr>
              <a:spLocks noChangeArrowheads="1"/>
            </p:cNvSpPr>
            <p:nvPr/>
          </p:nvSpPr>
          <p:spPr bwMode="auto">
            <a:xfrm>
              <a:off x="6597650" y="1408113"/>
              <a:ext cx="268288"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610" tIns="60805" rIns="121610" bIns="608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395">
                <a:latin typeface="+mn-ea"/>
              </a:endParaRPr>
            </a:p>
          </p:txBody>
        </p:sp>
        <p:sp>
          <p:nvSpPr>
            <p:cNvPr id="55" name="Rectangle 292"/>
            <p:cNvSpPr>
              <a:spLocks noChangeArrowheads="1"/>
            </p:cNvSpPr>
            <p:nvPr/>
          </p:nvSpPr>
          <p:spPr bwMode="auto">
            <a:xfrm>
              <a:off x="6597650" y="1500188"/>
              <a:ext cx="268288" cy="396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610" tIns="60805" rIns="121610" bIns="608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395">
                <a:latin typeface="+mn-ea"/>
              </a:endParaRPr>
            </a:p>
          </p:txBody>
        </p:sp>
        <p:sp>
          <p:nvSpPr>
            <p:cNvPr id="56" name="Rectangle 293"/>
            <p:cNvSpPr>
              <a:spLocks noChangeArrowheads="1"/>
            </p:cNvSpPr>
            <p:nvPr/>
          </p:nvSpPr>
          <p:spPr bwMode="auto">
            <a:xfrm>
              <a:off x="6597650" y="1587500"/>
              <a:ext cx="268288"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610" tIns="60805" rIns="121610" bIns="608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395">
                <a:latin typeface="+mn-ea"/>
              </a:endParaRPr>
            </a:p>
          </p:txBody>
        </p:sp>
      </p:grpSp>
      <p:grpSp>
        <p:nvGrpSpPr>
          <p:cNvPr id="57" name="Group 162"/>
          <p:cNvGrpSpPr/>
          <p:nvPr/>
        </p:nvGrpSpPr>
        <p:grpSpPr>
          <a:xfrm>
            <a:off x="1499264" y="2302808"/>
            <a:ext cx="803667" cy="859542"/>
            <a:chOff x="4267200" y="1196975"/>
            <a:chExt cx="593725" cy="635001"/>
          </a:xfrm>
          <a:solidFill>
            <a:srgbClr val="22BDDC"/>
          </a:solidFill>
        </p:grpSpPr>
        <p:sp>
          <p:nvSpPr>
            <p:cNvPr id="58" name="Freeform 272"/>
            <p:cNvSpPr/>
            <p:nvPr/>
          </p:nvSpPr>
          <p:spPr bwMode="auto">
            <a:xfrm>
              <a:off x="4267200" y="1566863"/>
              <a:ext cx="593725" cy="265113"/>
            </a:xfrm>
            <a:custGeom>
              <a:avLst/>
              <a:gdLst>
                <a:gd name="T0" fmla="*/ 364 w 374"/>
                <a:gd name="T1" fmla="*/ 47 h 167"/>
                <a:gd name="T2" fmla="*/ 350 w 374"/>
                <a:gd name="T3" fmla="*/ 33 h 167"/>
                <a:gd name="T4" fmla="*/ 332 w 374"/>
                <a:gd name="T5" fmla="*/ 22 h 167"/>
                <a:gd name="T6" fmla="*/ 295 w 374"/>
                <a:gd name="T7" fmla="*/ 8 h 167"/>
                <a:gd name="T8" fmla="*/ 265 w 374"/>
                <a:gd name="T9" fmla="*/ 1 h 167"/>
                <a:gd name="T10" fmla="*/ 253 w 374"/>
                <a:gd name="T11" fmla="*/ 26 h 167"/>
                <a:gd name="T12" fmla="*/ 269 w 374"/>
                <a:gd name="T13" fmla="*/ 30 h 167"/>
                <a:gd name="T14" fmla="*/ 284 w 374"/>
                <a:gd name="T15" fmla="*/ 37 h 167"/>
                <a:gd name="T16" fmla="*/ 305 w 374"/>
                <a:gd name="T17" fmla="*/ 49 h 167"/>
                <a:gd name="T18" fmla="*/ 310 w 374"/>
                <a:gd name="T19" fmla="*/ 56 h 167"/>
                <a:gd name="T20" fmla="*/ 316 w 374"/>
                <a:gd name="T21" fmla="*/ 66 h 167"/>
                <a:gd name="T22" fmla="*/ 316 w 374"/>
                <a:gd name="T23" fmla="*/ 70 h 167"/>
                <a:gd name="T24" fmla="*/ 303 w 374"/>
                <a:gd name="T25" fmla="*/ 83 h 167"/>
                <a:gd name="T26" fmla="*/ 295 w 374"/>
                <a:gd name="T27" fmla="*/ 88 h 167"/>
                <a:gd name="T28" fmla="*/ 266 w 374"/>
                <a:gd name="T29" fmla="*/ 101 h 167"/>
                <a:gd name="T30" fmla="*/ 224 w 374"/>
                <a:gd name="T31" fmla="*/ 107 h 167"/>
                <a:gd name="T32" fmla="*/ 202 w 374"/>
                <a:gd name="T33" fmla="*/ 109 h 167"/>
                <a:gd name="T34" fmla="*/ 158 w 374"/>
                <a:gd name="T35" fmla="*/ 109 h 167"/>
                <a:gd name="T36" fmla="*/ 136 w 374"/>
                <a:gd name="T37" fmla="*/ 105 h 167"/>
                <a:gd name="T38" fmla="*/ 94 w 374"/>
                <a:gd name="T39" fmla="*/ 94 h 167"/>
                <a:gd name="T40" fmla="*/ 84 w 374"/>
                <a:gd name="T41" fmla="*/ 91 h 167"/>
                <a:gd name="T42" fmla="*/ 68 w 374"/>
                <a:gd name="T43" fmla="*/ 80 h 167"/>
                <a:gd name="T44" fmla="*/ 62 w 374"/>
                <a:gd name="T45" fmla="*/ 73 h 167"/>
                <a:gd name="T46" fmla="*/ 58 w 374"/>
                <a:gd name="T47" fmla="*/ 66 h 167"/>
                <a:gd name="T48" fmla="*/ 58 w 374"/>
                <a:gd name="T49" fmla="*/ 65 h 167"/>
                <a:gd name="T50" fmla="*/ 60 w 374"/>
                <a:gd name="T51" fmla="*/ 59 h 167"/>
                <a:gd name="T52" fmla="*/ 72 w 374"/>
                <a:gd name="T53" fmla="*/ 47 h 167"/>
                <a:gd name="T54" fmla="*/ 83 w 374"/>
                <a:gd name="T55" fmla="*/ 38 h 167"/>
                <a:gd name="T56" fmla="*/ 108 w 374"/>
                <a:gd name="T57" fmla="*/ 29 h 167"/>
                <a:gd name="T58" fmla="*/ 121 w 374"/>
                <a:gd name="T59" fmla="*/ 26 h 167"/>
                <a:gd name="T60" fmla="*/ 109 w 374"/>
                <a:gd name="T61" fmla="*/ 0 h 167"/>
                <a:gd name="T62" fmla="*/ 68 w 374"/>
                <a:gd name="T63" fmla="*/ 11 h 167"/>
                <a:gd name="T64" fmla="*/ 29 w 374"/>
                <a:gd name="T65" fmla="*/ 27 h 167"/>
                <a:gd name="T66" fmla="*/ 22 w 374"/>
                <a:gd name="T67" fmla="*/ 33 h 167"/>
                <a:gd name="T68" fmla="*/ 8 w 374"/>
                <a:gd name="T69" fmla="*/ 47 h 167"/>
                <a:gd name="T70" fmla="*/ 3 w 374"/>
                <a:gd name="T71" fmla="*/ 55 h 167"/>
                <a:gd name="T72" fmla="*/ 0 w 374"/>
                <a:gd name="T73" fmla="*/ 71 h 167"/>
                <a:gd name="T74" fmla="*/ 1 w 374"/>
                <a:gd name="T75" fmla="*/ 83 h 167"/>
                <a:gd name="T76" fmla="*/ 4 w 374"/>
                <a:gd name="T77" fmla="*/ 94 h 167"/>
                <a:gd name="T78" fmla="*/ 12 w 374"/>
                <a:gd name="T79" fmla="*/ 109 h 167"/>
                <a:gd name="T80" fmla="*/ 25 w 374"/>
                <a:gd name="T81" fmla="*/ 123 h 167"/>
                <a:gd name="T82" fmla="*/ 55 w 374"/>
                <a:gd name="T83" fmla="*/ 143 h 167"/>
                <a:gd name="T84" fmla="*/ 73 w 374"/>
                <a:gd name="T85" fmla="*/ 150 h 167"/>
                <a:gd name="T86" fmla="*/ 111 w 374"/>
                <a:gd name="T87" fmla="*/ 160 h 167"/>
                <a:gd name="T88" fmla="*/ 150 w 374"/>
                <a:gd name="T89" fmla="*/ 166 h 167"/>
                <a:gd name="T90" fmla="*/ 206 w 374"/>
                <a:gd name="T91" fmla="*/ 167 h 167"/>
                <a:gd name="T92" fmla="*/ 241 w 374"/>
                <a:gd name="T93" fmla="*/ 164 h 167"/>
                <a:gd name="T94" fmla="*/ 276 w 374"/>
                <a:gd name="T95" fmla="*/ 159 h 167"/>
                <a:gd name="T96" fmla="*/ 310 w 374"/>
                <a:gd name="T97" fmla="*/ 148 h 167"/>
                <a:gd name="T98" fmla="*/ 341 w 374"/>
                <a:gd name="T99" fmla="*/ 132 h 167"/>
                <a:gd name="T100" fmla="*/ 352 w 374"/>
                <a:gd name="T101" fmla="*/ 124 h 167"/>
                <a:gd name="T102" fmla="*/ 367 w 374"/>
                <a:gd name="T103" fmla="*/ 102 h 167"/>
                <a:gd name="T104" fmla="*/ 371 w 374"/>
                <a:gd name="T105" fmla="*/ 89 h 167"/>
                <a:gd name="T106" fmla="*/ 374 w 374"/>
                <a:gd name="T107" fmla="*/ 74 h 167"/>
                <a:gd name="T108" fmla="*/ 374 w 374"/>
                <a:gd name="T109" fmla="*/ 67 h 167"/>
                <a:gd name="T110" fmla="*/ 368 w 374"/>
                <a:gd name="T111" fmla="*/ 54 h 167"/>
                <a:gd name="T112" fmla="*/ 364 w 374"/>
                <a:gd name="T113" fmla="*/ 4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4" h="167">
                  <a:moveTo>
                    <a:pt x="364" y="47"/>
                  </a:moveTo>
                  <a:lnTo>
                    <a:pt x="364" y="47"/>
                  </a:lnTo>
                  <a:lnTo>
                    <a:pt x="357" y="40"/>
                  </a:lnTo>
                  <a:lnTo>
                    <a:pt x="350" y="33"/>
                  </a:lnTo>
                  <a:lnTo>
                    <a:pt x="342" y="27"/>
                  </a:lnTo>
                  <a:lnTo>
                    <a:pt x="332" y="22"/>
                  </a:lnTo>
                  <a:lnTo>
                    <a:pt x="314" y="15"/>
                  </a:lnTo>
                  <a:lnTo>
                    <a:pt x="295" y="8"/>
                  </a:lnTo>
                  <a:lnTo>
                    <a:pt x="295" y="8"/>
                  </a:lnTo>
                  <a:lnTo>
                    <a:pt x="265" y="1"/>
                  </a:lnTo>
                  <a:lnTo>
                    <a:pt x="265" y="1"/>
                  </a:lnTo>
                  <a:lnTo>
                    <a:pt x="253" y="26"/>
                  </a:lnTo>
                  <a:lnTo>
                    <a:pt x="253" y="26"/>
                  </a:lnTo>
                  <a:lnTo>
                    <a:pt x="269" y="30"/>
                  </a:lnTo>
                  <a:lnTo>
                    <a:pt x="284" y="37"/>
                  </a:lnTo>
                  <a:lnTo>
                    <a:pt x="284" y="37"/>
                  </a:lnTo>
                  <a:lnTo>
                    <a:pt x="299" y="45"/>
                  </a:lnTo>
                  <a:lnTo>
                    <a:pt x="305" y="49"/>
                  </a:lnTo>
                  <a:lnTo>
                    <a:pt x="310" y="56"/>
                  </a:lnTo>
                  <a:lnTo>
                    <a:pt x="310" y="56"/>
                  </a:lnTo>
                  <a:lnTo>
                    <a:pt x="316" y="63"/>
                  </a:lnTo>
                  <a:lnTo>
                    <a:pt x="316" y="66"/>
                  </a:lnTo>
                  <a:lnTo>
                    <a:pt x="316" y="70"/>
                  </a:lnTo>
                  <a:lnTo>
                    <a:pt x="316" y="70"/>
                  </a:lnTo>
                  <a:lnTo>
                    <a:pt x="310" y="77"/>
                  </a:lnTo>
                  <a:lnTo>
                    <a:pt x="303" y="83"/>
                  </a:lnTo>
                  <a:lnTo>
                    <a:pt x="303" y="83"/>
                  </a:lnTo>
                  <a:lnTo>
                    <a:pt x="295" y="88"/>
                  </a:lnTo>
                  <a:lnTo>
                    <a:pt x="285" y="94"/>
                  </a:lnTo>
                  <a:lnTo>
                    <a:pt x="266" y="101"/>
                  </a:lnTo>
                  <a:lnTo>
                    <a:pt x="245" y="105"/>
                  </a:lnTo>
                  <a:lnTo>
                    <a:pt x="224" y="107"/>
                  </a:lnTo>
                  <a:lnTo>
                    <a:pt x="224" y="107"/>
                  </a:lnTo>
                  <a:lnTo>
                    <a:pt x="202" y="109"/>
                  </a:lnTo>
                  <a:lnTo>
                    <a:pt x="180" y="110"/>
                  </a:lnTo>
                  <a:lnTo>
                    <a:pt x="158" y="109"/>
                  </a:lnTo>
                  <a:lnTo>
                    <a:pt x="136" y="105"/>
                  </a:lnTo>
                  <a:lnTo>
                    <a:pt x="136" y="105"/>
                  </a:lnTo>
                  <a:lnTo>
                    <a:pt x="115" y="101"/>
                  </a:lnTo>
                  <a:lnTo>
                    <a:pt x="94" y="94"/>
                  </a:lnTo>
                  <a:lnTo>
                    <a:pt x="94" y="94"/>
                  </a:lnTo>
                  <a:lnTo>
                    <a:pt x="84" y="91"/>
                  </a:lnTo>
                  <a:lnTo>
                    <a:pt x="76" y="85"/>
                  </a:lnTo>
                  <a:lnTo>
                    <a:pt x="68" y="80"/>
                  </a:lnTo>
                  <a:lnTo>
                    <a:pt x="62" y="73"/>
                  </a:lnTo>
                  <a:lnTo>
                    <a:pt x="62" y="73"/>
                  </a:lnTo>
                  <a:lnTo>
                    <a:pt x="58" y="69"/>
                  </a:lnTo>
                  <a:lnTo>
                    <a:pt x="58" y="66"/>
                  </a:lnTo>
                  <a:lnTo>
                    <a:pt x="58" y="65"/>
                  </a:lnTo>
                  <a:lnTo>
                    <a:pt x="58" y="65"/>
                  </a:lnTo>
                  <a:lnTo>
                    <a:pt x="60" y="59"/>
                  </a:lnTo>
                  <a:lnTo>
                    <a:pt x="60" y="59"/>
                  </a:lnTo>
                  <a:lnTo>
                    <a:pt x="65" y="52"/>
                  </a:lnTo>
                  <a:lnTo>
                    <a:pt x="72" y="47"/>
                  </a:lnTo>
                  <a:lnTo>
                    <a:pt x="72" y="47"/>
                  </a:lnTo>
                  <a:lnTo>
                    <a:pt x="83" y="38"/>
                  </a:lnTo>
                  <a:lnTo>
                    <a:pt x="96" y="33"/>
                  </a:lnTo>
                  <a:lnTo>
                    <a:pt x="108" y="29"/>
                  </a:lnTo>
                  <a:lnTo>
                    <a:pt x="121" y="26"/>
                  </a:lnTo>
                  <a:lnTo>
                    <a:pt x="121" y="26"/>
                  </a:lnTo>
                  <a:lnTo>
                    <a:pt x="109" y="0"/>
                  </a:lnTo>
                  <a:lnTo>
                    <a:pt x="109" y="0"/>
                  </a:lnTo>
                  <a:lnTo>
                    <a:pt x="89" y="4"/>
                  </a:lnTo>
                  <a:lnTo>
                    <a:pt x="68" y="11"/>
                  </a:lnTo>
                  <a:lnTo>
                    <a:pt x="48" y="18"/>
                  </a:lnTo>
                  <a:lnTo>
                    <a:pt x="29" y="27"/>
                  </a:lnTo>
                  <a:lnTo>
                    <a:pt x="29" y="27"/>
                  </a:lnTo>
                  <a:lnTo>
                    <a:pt x="22" y="33"/>
                  </a:lnTo>
                  <a:lnTo>
                    <a:pt x="14" y="40"/>
                  </a:lnTo>
                  <a:lnTo>
                    <a:pt x="8" y="47"/>
                  </a:lnTo>
                  <a:lnTo>
                    <a:pt x="3" y="55"/>
                  </a:lnTo>
                  <a:lnTo>
                    <a:pt x="3" y="55"/>
                  </a:lnTo>
                  <a:lnTo>
                    <a:pt x="0" y="63"/>
                  </a:lnTo>
                  <a:lnTo>
                    <a:pt x="0" y="71"/>
                  </a:lnTo>
                  <a:lnTo>
                    <a:pt x="0" y="71"/>
                  </a:lnTo>
                  <a:lnTo>
                    <a:pt x="1" y="83"/>
                  </a:lnTo>
                  <a:lnTo>
                    <a:pt x="4" y="94"/>
                  </a:lnTo>
                  <a:lnTo>
                    <a:pt x="4" y="94"/>
                  </a:lnTo>
                  <a:lnTo>
                    <a:pt x="7" y="102"/>
                  </a:lnTo>
                  <a:lnTo>
                    <a:pt x="12" y="109"/>
                  </a:lnTo>
                  <a:lnTo>
                    <a:pt x="18" y="117"/>
                  </a:lnTo>
                  <a:lnTo>
                    <a:pt x="25" y="123"/>
                  </a:lnTo>
                  <a:lnTo>
                    <a:pt x="40" y="135"/>
                  </a:lnTo>
                  <a:lnTo>
                    <a:pt x="55" y="143"/>
                  </a:lnTo>
                  <a:lnTo>
                    <a:pt x="55" y="143"/>
                  </a:lnTo>
                  <a:lnTo>
                    <a:pt x="73" y="150"/>
                  </a:lnTo>
                  <a:lnTo>
                    <a:pt x="91" y="156"/>
                  </a:lnTo>
                  <a:lnTo>
                    <a:pt x="111" y="160"/>
                  </a:lnTo>
                  <a:lnTo>
                    <a:pt x="130" y="163"/>
                  </a:lnTo>
                  <a:lnTo>
                    <a:pt x="150" y="166"/>
                  </a:lnTo>
                  <a:lnTo>
                    <a:pt x="168" y="167"/>
                  </a:lnTo>
                  <a:lnTo>
                    <a:pt x="206" y="167"/>
                  </a:lnTo>
                  <a:lnTo>
                    <a:pt x="206" y="167"/>
                  </a:lnTo>
                  <a:lnTo>
                    <a:pt x="241" y="164"/>
                  </a:lnTo>
                  <a:lnTo>
                    <a:pt x="259" y="161"/>
                  </a:lnTo>
                  <a:lnTo>
                    <a:pt x="276" y="159"/>
                  </a:lnTo>
                  <a:lnTo>
                    <a:pt x="294" y="153"/>
                  </a:lnTo>
                  <a:lnTo>
                    <a:pt x="310" y="148"/>
                  </a:lnTo>
                  <a:lnTo>
                    <a:pt x="326" y="141"/>
                  </a:lnTo>
                  <a:lnTo>
                    <a:pt x="341" y="132"/>
                  </a:lnTo>
                  <a:lnTo>
                    <a:pt x="341" y="132"/>
                  </a:lnTo>
                  <a:lnTo>
                    <a:pt x="352" y="124"/>
                  </a:lnTo>
                  <a:lnTo>
                    <a:pt x="360" y="114"/>
                  </a:lnTo>
                  <a:lnTo>
                    <a:pt x="367" y="102"/>
                  </a:lnTo>
                  <a:lnTo>
                    <a:pt x="370" y="95"/>
                  </a:lnTo>
                  <a:lnTo>
                    <a:pt x="371" y="89"/>
                  </a:lnTo>
                  <a:lnTo>
                    <a:pt x="371" y="89"/>
                  </a:lnTo>
                  <a:lnTo>
                    <a:pt x="374" y="74"/>
                  </a:lnTo>
                  <a:lnTo>
                    <a:pt x="374" y="74"/>
                  </a:lnTo>
                  <a:lnTo>
                    <a:pt x="374" y="67"/>
                  </a:lnTo>
                  <a:lnTo>
                    <a:pt x="373" y="60"/>
                  </a:lnTo>
                  <a:lnTo>
                    <a:pt x="368" y="54"/>
                  </a:lnTo>
                  <a:lnTo>
                    <a:pt x="364" y="47"/>
                  </a:lnTo>
                  <a:lnTo>
                    <a:pt x="364"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610" tIns="60805" rIns="121610" bIns="608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395">
                <a:latin typeface="+mn-ea"/>
              </a:endParaRPr>
            </a:p>
          </p:txBody>
        </p:sp>
        <p:sp>
          <p:nvSpPr>
            <p:cNvPr id="59" name="Rectangle 273"/>
            <p:cNvSpPr>
              <a:spLocks noChangeArrowheads="1"/>
            </p:cNvSpPr>
            <p:nvPr/>
          </p:nvSpPr>
          <p:spPr bwMode="auto">
            <a:xfrm>
              <a:off x="4845050" y="1641475"/>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610" tIns="60805" rIns="121610" bIns="608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395">
                <a:latin typeface="+mn-ea"/>
              </a:endParaRPr>
            </a:p>
          </p:txBody>
        </p:sp>
        <p:sp>
          <p:nvSpPr>
            <p:cNvPr id="60" name="Freeform 274"/>
            <p:cNvSpPr>
              <a:spLocks noEditPoints="1"/>
            </p:cNvSpPr>
            <p:nvPr/>
          </p:nvSpPr>
          <p:spPr bwMode="auto">
            <a:xfrm>
              <a:off x="4422775" y="1196975"/>
              <a:ext cx="282575" cy="508000"/>
            </a:xfrm>
            <a:custGeom>
              <a:avLst/>
              <a:gdLst>
                <a:gd name="T0" fmla="*/ 89 w 178"/>
                <a:gd name="T1" fmla="*/ 320 h 320"/>
                <a:gd name="T2" fmla="*/ 133 w 178"/>
                <a:gd name="T3" fmla="*/ 221 h 320"/>
                <a:gd name="T4" fmla="*/ 164 w 178"/>
                <a:gd name="T5" fmla="*/ 144 h 320"/>
                <a:gd name="T6" fmla="*/ 176 w 178"/>
                <a:gd name="T7" fmla="*/ 98 h 320"/>
                <a:gd name="T8" fmla="*/ 178 w 178"/>
                <a:gd name="T9" fmla="*/ 87 h 320"/>
                <a:gd name="T10" fmla="*/ 176 w 178"/>
                <a:gd name="T11" fmla="*/ 71 h 320"/>
                <a:gd name="T12" fmla="*/ 171 w 178"/>
                <a:gd name="T13" fmla="*/ 54 h 320"/>
                <a:gd name="T14" fmla="*/ 153 w 178"/>
                <a:gd name="T15" fmla="*/ 26 h 320"/>
                <a:gd name="T16" fmla="*/ 125 w 178"/>
                <a:gd name="T17" fmla="*/ 7 h 320"/>
                <a:gd name="T18" fmla="*/ 108 w 178"/>
                <a:gd name="T19" fmla="*/ 3 h 320"/>
                <a:gd name="T20" fmla="*/ 90 w 178"/>
                <a:gd name="T21" fmla="*/ 0 h 320"/>
                <a:gd name="T22" fmla="*/ 89 w 178"/>
                <a:gd name="T23" fmla="*/ 0 h 320"/>
                <a:gd name="T24" fmla="*/ 89 w 178"/>
                <a:gd name="T25" fmla="*/ 0 h 320"/>
                <a:gd name="T26" fmla="*/ 89 w 178"/>
                <a:gd name="T27" fmla="*/ 0 h 320"/>
                <a:gd name="T28" fmla="*/ 88 w 178"/>
                <a:gd name="T29" fmla="*/ 0 h 320"/>
                <a:gd name="T30" fmla="*/ 78 w 178"/>
                <a:gd name="T31" fmla="*/ 1 h 320"/>
                <a:gd name="T32" fmla="*/ 61 w 178"/>
                <a:gd name="T33" fmla="*/ 4 h 320"/>
                <a:gd name="T34" fmla="*/ 39 w 178"/>
                <a:gd name="T35" fmla="*/ 15 h 320"/>
                <a:gd name="T36" fmla="*/ 16 w 178"/>
                <a:gd name="T37" fmla="*/ 39 h 320"/>
                <a:gd name="T38" fmla="*/ 5 w 178"/>
                <a:gd name="T39" fmla="*/ 62 h 320"/>
                <a:gd name="T40" fmla="*/ 0 w 178"/>
                <a:gd name="T41" fmla="*/ 79 h 320"/>
                <a:gd name="T42" fmla="*/ 0 w 178"/>
                <a:gd name="T43" fmla="*/ 87 h 320"/>
                <a:gd name="T44" fmla="*/ 5 w 178"/>
                <a:gd name="T45" fmla="*/ 111 h 320"/>
                <a:gd name="T46" fmla="*/ 28 w 178"/>
                <a:gd name="T47" fmla="*/ 181 h 320"/>
                <a:gd name="T48" fmla="*/ 75 w 178"/>
                <a:gd name="T49" fmla="*/ 291 h 320"/>
                <a:gd name="T50" fmla="*/ 89 w 178"/>
                <a:gd name="T51" fmla="*/ 320 h 320"/>
                <a:gd name="T52" fmla="*/ 89 w 178"/>
                <a:gd name="T53" fmla="*/ 40 h 320"/>
                <a:gd name="T54" fmla="*/ 104 w 178"/>
                <a:gd name="T55" fmla="*/ 43 h 320"/>
                <a:gd name="T56" fmla="*/ 117 w 178"/>
                <a:gd name="T57" fmla="*/ 51 h 320"/>
                <a:gd name="T58" fmla="*/ 125 w 178"/>
                <a:gd name="T59" fmla="*/ 64 h 320"/>
                <a:gd name="T60" fmla="*/ 129 w 178"/>
                <a:gd name="T61" fmla="*/ 80 h 320"/>
                <a:gd name="T62" fmla="*/ 128 w 178"/>
                <a:gd name="T63" fmla="*/ 87 h 320"/>
                <a:gd name="T64" fmla="*/ 122 w 178"/>
                <a:gd name="T65" fmla="*/ 102 h 320"/>
                <a:gd name="T66" fmla="*/ 111 w 178"/>
                <a:gd name="T67" fmla="*/ 113 h 320"/>
                <a:gd name="T68" fmla="*/ 97 w 178"/>
                <a:gd name="T69" fmla="*/ 119 h 320"/>
                <a:gd name="T70" fmla="*/ 89 w 178"/>
                <a:gd name="T71" fmla="*/ 119 h 320"/>
                <a:gd name="T72" fmla="*/ 74 w 178"/>
                <a:gd name="T73" fmla="*/ 116 h 320"/>
                <a:gd name="T74" fmla="*/ 60 w 178"/>
                <a:gd name="T75" fmla="*/ 108 h 320"/>
                <a:gd name="T76" fmla="*/ 52 w 178"/>
                <a:gd name="T77" fmla="*/ 96 h 320"/>
                <a:gd name="T78" fmla="*/ 49 w 178"/>
                <a:gd name="T79" fmla="*/ 80 h 320"/>
                <a:gd name="T80" fmla="*/ 50 w 178"/>
                <a:gd name="T81" fmla="*/ 72 h 320"/>
                <a:gd name="T82" fmla="*/ 56 w 178"/>
                <a:gd name="T83" fmla="*/ 58 h 320"/>
                <a:gd name="T84" fmla="*/ 67 w 178"/>
                <a:gd name="T85" fmla="*/ 47 h 320"/>
                <a:gd name="T86" fmla="*/ 81 w 178"/>
                <a:gd name="T87" fmla="*/ 40 h 320"/>
                <a:gd name="T88" fmla="*/ 89 w 178"/>
                <a:gd name="T89" fmla="*/ 4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8" h="320">
                  <a:moveTo>
                    <a:pt x="89" y="320"/>
                  </a:moveTo>
                  <a:lnTo>
                    <a:pt x="89" y="320"/>
                  </a:lnTo>
                  <a:lnTo>
                    <a:pt x="103" y="291"/>
                  </a:lnTo>
                  <a:lnTo>
                    <a:pt x="133" y="221"/>
                  </a:lnTo>
                  <a:lnTo>
                    <a:pt x="150" y="181"/>
                  </a:lnTo>
                  <a:lnTo>
                    <a:pt x="164" y="144"/>
                  </a:lnTo>
                  <a:lnTo>
                    <a:pt x="173" y="111"/>
                  </a:lnTo>
                  <a:lnTo>
                    <a:pt x="176" y="98"/>
                  </a:lnTo>
                  <a:lnTo>
                    <a:pt x="178" y="87"/>
                  </a:lnTo>
                  <a:lnTo>
                    <a:pt x="178" y="87"/>
                  </a:lnTo>
                  <a:lnTo>
                    <a:pt x="178" y="79"/>
                  </a:lnTo>
                  <a:lnTo>
                    <a:pt x="176" y="71"/>
                  </a:lnTo>
                  <a:lnTo>
                    <a:pt x="173" y="62"/>
                  </a:lnTo>
                  <a:lnTo>
                    <a:pt x="171" y="54"/>
                  </a:lnTo>
                  <a:lnTo>
                    <a:pt x="162" y="39"/>
                  </a:lnTo>
                  <a:lnTo>
                    <a:pt x="153" y="26"/>
                  </a:lnTo>
                  <a:lnTo>
                    <a:pt x="139" y="15"/>
                  </a:lnTo>
                  <a:lnTo>
                    <a:pt x="125" y="7"/>
                  </a:lnTo>
                  <a:lnTo>
                    <a:pt x="117" y="4"/>
                  </a:lnTo>
                  <a:lnTo>
                    <a:pt x="108" y="3"/>
                  </a:lnTo>
                  <a:lnTo>
                    <a:pt x="100" y="1"/>
                  </a:lnTo>
                  <a:lnTo>
                    <a:pt x="90" y="0"/>
                  </a:lnTo>
                  <a:lnTo>
                    <a:pt x="90" y="0"/>
                  </a:lnTo>
                  <a:lnTo>
                    <a:pt x="89" y="0"/>
                  </a:lnTo>
                  <a:lnTo>
                    <a:pt x="89" y="0"/>
                  </a:lnTo>
                  <a:lnTo>
                    <a:pt x="89" y="0"/>
                  </a:lnTo>
                  <a:lnTo>
                    <a:pt x="89" y="0"/>
                  </a:lnTo>
                  <a:lnTo>
                    <a:pt x="89" y="0"/>
                  </a:lnTo>
                  <a:lnTo>
                    <a:pt x="89" y="0"/>
                  </a:lnTo>
                  <a:lnTo>
                    <a:pt x="88" y="0"/>
                  </a:lnTo>
                  <a:lnTo>
                    <a:pt x="88" y="0"/>
                  </a:lnTo>
                  <a:lnTo>
                    <a:pt x="78" y="1"/>
                  </a:lnTo>
                  <a:lnTo>
                    <a:pt x="70" y="3"/>
                  </a:lnTo>
                  <a:lnTo>
                    <a:pt x="61" y="4"/>
                  </a:lnTo>
                  <a:lnTo>
                    <a:pt x="53" y="7"/>
                  </a:lnTo>
                  <a:lnTo>
                    <a:pt x="39" y="15"/>
                  </a:lnTo>
                  <a:lnTo>
                    <a:pt x="25" y="26"/>
                  </a:lnTo>
                  <a:lnTo>
                    <a:pt x="16" y="39"/>
                  </a:lnTo>
                  <a:lnTo>
                    <a:pt x="7" y="54"/>
                  </a:lnTo>
                  <a:lnTo>
                    <a:pt x="5" y="62"/>
                  </a:lnTo>
                  <a:lnTo>
                    <a:pt x="2" y="71"/>
                  </a:lnTo>
                  <a:lnTo>
                    <a:pt x="0" y="79"/>
                  </a:lnTo>
                  <a:lnTo>
                    <a:pt x="0" y="87"/>
                  </a:lnTo>
                  <a:lnTo>
                    <a:pt x="0" y="87"/>
                  </a:lnTo>
                  <a:lnTo>
                    <a:pt x="2" y="98"/>
                  </a:lnTo>
                  <a:lnTo>
                    <a:pt x="5" y="111"/>
                  </a:lnTo>
                  <a:lnTo>
                    <a:pt x="14" y="144"/>
                  </a:lnTo>
                  <a:lnTo>
                    <a:pt x="28" y="181"/>
                  </a:lnTo>
                  <a:lnTo>
                    <a:pt x="45" y="221"/>
                  </a:lnTo>
                  <a:lnTo>
                    <a:pt x="75" y="291"/>
                  </a:lnTo>
                  <a:lnTo>
                    <a:pt x="89" y="320"/>
                  </a:lnTo>
                  <a:lnTo>
                    <a:pt x="89" y="320"/>
                  </a:lnTo>
                  <a:close/>
                  <a:moveTo>
                    <a:pt x="89" y="40"/>
                  </a:moveTo>
                  <a:lnTo>
                    <a:pt x="89" y="40"/>
                  </a:lnTo>
                  <a:lnTo>
                    <a:pt x="97" y="40"/>
                  </a:lnTo>
                  <a:lnTo>
                    <a:pt x="104" y="43"/>
                  </a:lnTo>
                  <a:lnTo>
                    <a:pt x="111" y="47"/>
                  </a:lnTo>
                  <a:lnTo>
                    <a:pt x="117" y="51"/>
                  </a:lnTo>
                  <a:lnTo>
                    <a:pt x="122" y="58"/>
                  </a:lnTo>
                  <a:lnTo>
                    <a:pt x="125" y="64"/>
                  </a:lnTo>
                  <a:lnTo>
                    <a:pt x="128" y="72"/>
                  </a:lnTo>
                  <a:lnTo>
                    <a:pt x="129" y="80"/>
                  </a:lnTo>
                  <a:lnTo>
                    <a:pt x="129" y="80"/>
                  </a:lnTo>
                  <a:lnTo>
                    <a:pt x="128" y="87"/>
                  </a:lnTo>
                  <a:lnTo>
                    <a:pt x="125" y="96"/>
                  </a:lnTo>
                  <a:lnTo>
                    <a:pt x="122" y="102"/>
                  </a:lnTo>
                  <a:lnTo>
                    <a:pt x="117" y="108"/>
                  </a:lnTo>
                  <a:lnTo>
                    <a:pt x="111" y="113"/>
                  </a:lnTo>
                  <a:lnTo>
                    <a:pt x="104" y="116"/>
                  </a:lnTo>
                  <a:lnTo>
                    <a:pt x="97" y="119"/>
                  </a:lnTo>
                  <a:lnTo>
                    <a:pt x="89" y="119"/>
                  </a:lnTo>
                  <a:lnTo>
                    <a:pt x="89" y="119"/>
                  </a:lnTo>
                  <a:lnTo>
                    <a:pt x="81" y="119"/>
                  </a:lnTo>
                  <a:lnTo>
                    <a:pt x="74" y="116"/>
                  </a:lnTo>
                  <a:lnTo>
                    <a:pt x="67" y="113"/>
                  </a:lnTo>
                  <a:lnTo>
                    <a:pt x="60" y="108"/>
                  </a:lnTo>
                  <a:lnTo>
                    <a:pt x="56" y="102"/>
                  </a:lnTo>
                  <a:lnTo>
                    <a:pt x="52" y="96"/>
                  </a:lnTo>
                  <a:lnTo>
                    <a:pt x="50" y="87"/>
                  </a:lnTo>
                  <a:lnTo>
                    <a:pt x="49" y="80"/>
                  </a:lnTo>
                  <a:lnTo>
                    <a:pt x="49" y="80"/>
                  </a:lnTo>
                  <a:lnTo>
                    <a:pt x="50" y="72"/>
                  </a:lnTo>
                  <a:lnTo>
                    <a:pt x="52" y="64"/>
                  </a:lnTo>
                  <a:lnTo>
                    <a:pt x="56" y="58"/>
                  </a:lnTo>
                  <a:lnTo>
                    <a:pt x="60" y="51"/>
                  </a:lnTo>
                  <a:lnTo>
                    <a:pt x="67" y="47"/>
                  </a:lnTo>
                  <a:lnTo>
                    <a:pt x="74" y="43"/>
                  </a:lnTo>
                  <a:lnTo>
                    <a:pt x="81" y="40"/>
                  </a:lnTo>
                  <a:lnTo>
                    <a:pt x="89" y="40"/>
                  </a:lnTo>
                  <a:lnTo>
                    <a:pt x="89"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610" tIns="60805" rIns="121610" bIns="6080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395">
                <a:latin typeface="+mn-ea"/>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pageCurlDoub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500"/>
                                        <p:tgtEl>
                                          <p:spTgt spid="10"/>
                                        </p:tgtEl>
                                      </p:cBhvr>
                                    </p:animEffect>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down)">
                                      <p:cBhvr>
                                        <p:cTn id="25" dur="500"/>
                                        <p:tgtEl>
                                          <p:spTgt spid="12"/>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down)">
                                      <p:cBhvr>
                                        <p:cTn id="28" dur="500"/>
                                        <p:tgtEl>
                                          <p:spTgt spid="13"/>
                                        </p:tgtEl>
                                      </p:cBhvr>
                                    </p:animEffect>
                                  </p:childTnLst>
                                </p:cTn>
                              </p:par>
                            </p:childTnLst>
                          </p:cTn>
                        </p:par>
                        <p:par>
                          <p:cTn id="29" fill="hold">
                            <p:stCondLst>
                              <p:cond delay="2000"/>
                            </p:stCondLst>
                            <p:childTnLst>
                              <p:par>
                                <p:cTn id="30" presetID="53" presetClass="entr" presetSubtype="16"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p:cTn id="32" dur="500" fill="hold"/>
                                        <p:tgtEl>
                                          <p:spTgt spid="26"/>
                                        </p:tgtEl>
                                        <p:attrNameLst>
                                          <p:attrName>ppt_w</p:attrName>
                                        </p:attrNameLst>
                                      </p:cBhvr>
                                      <p:tavLst>
                                        <p:tav tm="0">
                                          <p:val>
                                            <p:fltVal val="0"/>
                                          </p:val>
                                        </p:tav>
                                        <p:tav tm="100000">
                                          <p:val>
                                            <p:strVal val="#ppt_w"/>
                                          </p:val>
                                        </p:tav>
                                      </p:tavLst>
                                    </p:anim>
                                    <p:anim calcmode="lin" valueType="num">
                                      <p:cBhvr>
                                        <p:cTn id="33" dur="500" fill="hold"/>
                                        <p:tgtEl>
                                          <p:spTgt spid="26"/>
                                        </p:tgtEl>
                                        <p:attrNameLst>
                                          <p:attrName>ppt_h</p:attrName>
                                        </p:attrNameLst>
                                      </p:cBhvr>
                                      <p:tavLst>
                                        <p:tav tm="0">
                                          <p:val>
                                            <p:fltVal val="0"/>
                                          </p:val>
                                        </p:tav>
                                        <p:tav tm="100000">
                                          <p:val>
                                            <p:strVal val="#ppt_h"/>
                                          </p:val>
                                        </p:tav>
                                      </p:tavLst>
                                    </p:anim>
                                    <p:animEffect transition="in" filter="fade">
                                      <p:cBhvr>
                                        <p:cTn id="34" dur="500"/>
                                        <p:tgtEl>
                                          <p:spTgt spid="26"/>
                                        </p:tgtEl>
                                      </p:cBhvr>
                                    </p:animEffect>
                                  </p:childTnLst>
                                </p:cTn>
                              </p:par>
                            </p:childTnLst>
                          </p:cTn>
                        </p:par>
                        <p:par>
                          <p:cTn id="35" fill="hold">
                            <p:stCondLst>
                              <p:cond delay="2500"/>
                            </p:stCondLst>
                            <p:childTnLst>
                              <p:par>
                                <p:cTn id="36" presetID="10" presetClass="entr" presetSubtype="0" fill="hold" nodeType="afterEffect">
                                  <p:stCondLst>
                                    <p:cond delay="0"/>
                                  </p:stCondLst>
                                  <p:childTnLst>
                                    <p:set>
                                      <p:cBhvr>
                                        <p:cTn id="37" dur="1" fill="hold">
                                          <p:stCondLst>
                                            <p:cond delay="0"/>
                                          </p:stCondLst>
                                        </p:cTn>
                                        <p:tgtEl>
                                          <p:spTgt spid="57"/>
                                        </p:tgtEl>
                                        <p:attrNameLst>
                                          <p:attrName>style.visibility</p:attrName>
                                        </p:attrNameLst>
                                      </p:cBhvr>
                                      <p:to>
                                        <p:strVal val="visible"/>
                                      </p:to>
                                    </p:set>
                                    <p:animEffect transition="in" filter="fade">
                                      <p:cBhvr>
                                        <p:cTn id="38" dur="500"/>
                                        <p:tgtEl>
                                          <p:spTgt spid="57"/>
                                        </p:tgtEl>
                                      </p:cBhvr>
                                    </p:animEffect>
                                  </p:childTnLst>
                                </p:cTn>
                              </p:par>
                            </p:childTnLst>
                          </p:cTn>
                        </p:par>
                        <p:par>
                          <p:cTn id="39" fill="hold">
                            <p:stCondLst>
                              <p:cond delay="3000"/>
                            </p:stCondLst>
                            <p:childTnLst>
                              <p:par>
                                <p:cTn id="40" presetID="10" presetClass="entr" presetSubtype="0" fill="hold" grpId="0" nodeType="after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fade">
                                      <p:cBhvr>
                                        <p:cTn id="42" dur="500"/>
                                        <p:tgtEl>
                                          <p:spTgt spid="33"/>
                                        </p:tgtEl>
                                      </p:cBhvr>
                                    </p:animEffect>
                                  </p:childTnLst>
                                </p:cTn>
                              </p:par>
                            </p:childTnLst>
                          </p:cTn>
                        </p:par>
                        <p:par>
                          <p:cTn id="43" fill="hold">
                            <p:stCondLst>
                              <p:cond delay="3500"/>
                            </p:stCondLst>
                            <p:childTnLst>
                              <p:par>
                                <p:cTn id="44" presetID="10" presetClass="entr" presetSubtype="0" fill="hold" grpId="0" nodeType="after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fade">
                                      <p:cBhvr>
                                        <p:cTn id="46" dur="500"/>
                                        <p:tgtEl>
                                          <p:spTgt spid="34"/>
                                        </p:tgtEl>
                                      </p:cBhvr>
                                    </p:animEffect>
                                  </p:childTnLst>
                                </p:cTn>
                              </p:par>
                            </p:childTnLst>
                          </p:cTn>
                        </p:par>
                        <p:par>
                          <p:cTn id="47" fill="hold">
                            <p:stCondLst>
                              <p:cond delay="4000"/>
                            </p:stCondLst>
                            <p:childTnLst>
                              <p:par>
                                <p:cTn id="48" presetID="53" presetClass="entr" presetSubtype="16" fill="hold" grpId="0" nodeType="afterEffect">
                                  <p:stCondLst>
                                    <p:cond delay="0"/>
                                  </p:stCondLst>
                                  <p:childTnLst>
                                    <p:set>
                                      <p:cBhvr>
                                        <p:cTn id="49" dur="1" fill="hold">
                                          <p:stCondLst>
                                            <p:cond delay="0"/>
                                          </p:stCondLst>
                                        </p:cTn>
                                        <p:tgtEl>
                                          <p:spTgt spid="30"/>
                                        </p:tgtEl>
                                        <p:attrNameLst>
                                          <p:attrName>style.visibility</p:attrName>
                                        </p:attrNameLst>
                                      </p:cBhvr>
                                      <p:to>
                                        <p:strVal val="visible"/>
                                      </p:to>
                                    </p:set>
                                    <p:anim calcmode="lin" valueType="num">
                                      <p:cBhvr>
                                        <p:cTn id="50" dur="500" fill="hold"/>
                                        <p:tgtEl>
                                          <p:spTgt spid="30"/>
                                        </p:tgtEl>
                                        <p:attrNameLst>
                                          <p:attrName>ppt_w</p:attrName>
                                        </p:attrNameLst>
                                      </p:cBhvr>
                                      <p:tavLst>
                                        <p:tav tm="0">
                                          <p:val>
                                            <p:fltVal val="0"/>
                                          </p:val>
                                        </p:tav>
                                        <p:tav tm="100000">
                                          <p:val>
                                            <p:strVal val="#ppt_w"/>
                                          </p:val>
                                        </p:tav>
                                      </p:tavLst>
                                    </p:anim>
                                    <p:anim calcmode="lin" valueType="num">
                                      <p:cBhvr>
                                        <p:cTn id="51" dur="500" fill="hold"/>
                                        <p:tgtEl>
                                          <p:spTgt spid="30"/>
                                        </p:tgtEl>
                                        <p:attrNameLst>
                                          <p:attrName>ppt_h</p:attrName>
                                        </p:attrNameLst>
                                      </p:cBhvr>
                                      <p:tavLst>
                                        <p:tav tm="0">
                                          <p:val>
                                            <p:fltVal val="0"/>
                                          </p:val>
                                        </p:tav>
                                        <p:tav tm="100000">
                                          <p:val>
                                            <p:strVal val="#ppt_h"/>
                                          </p:val>
                                        </p:tav>
                                      </p:tavLst>
                                    </p:anim>
                                    <p:animEffect transition="in" filter="fade">
                                      <p:cBhvr>
                                        <p:cTn id="52" dur="500"/>
                                        <p:tgtEl>
                                          <p:spTgt spid="30"/>
                                        </p:tgtEl>
                                      </p:cBhvr>
                                    </p:animEffect>
                                  </p:childTnLst>
                                </p:cTn>
                              </p:par>
                            </p:childTnLst>
                          </p:cTn>
                        </p:par>
                        <p:par>
                          <p:cTn id="53" fill="hold">
                            <p:stCondLst>
                              <p:cond delay="4500"/>
                            </p:stCondLst>
                            <p:childTnLst>
                              <p:par>
                                <p:cTn id="54" presetID="53" presetClass="entr" presetSubtype="16" fill="hold" grpId="0" nodeType="afterEffect">
                                  <p:stCondLst>
                                    <p:cond delay="0"/>
                                  </p:stCondLst>
                                  <p:childTnLst>
                                    <p:set>
                                      <p:cBhvr>
                                        <p:cTn id="55" dur="1" fill="hold">
                                          <p:stCondLst>
                                            <p:cond delay="0"/>
                                          </p:stCondLst>
                                        </p:cTn>
                                        <p:tgtEl>
                                          <p:spTgt spid="27"/>
                                        </p:tgtEl>
                                        <p:attrNameLst>
                                          <p:attrName>style.visibility</p:attrName>
                                        </p:attrNameLst>
                                      </p:cBhvr>
                                      <p:to>
                                        <p:strVal val="visible"/>
                                      </p:to>
                                    </p:set>
                                    <p:anim calcmode="lin" valueType="num">
                                      <p:cBhvr>
                                        <p:cTn id="56" dur="500" fill="hold"/>
                                        <p:tgtEl>
                                          <p:spTgt spid="27"/>
                                        </p:tgtEl>
                                        <p:attrNameLst>
                                          <p:attrName>ppt_w</p:attrName>
                                        </p:attrNameLst>
                                      </p:cBhvr>
                                      <p:tavLst>
                                        <p:tav tm="0">
                                          <p:val>
                                            <p:fltVal val="0"/>
                                          </p:val>
                                        </p:tav>
                                        <p:tav tm="100000">
                                          <p:val>
                                            <p:strVal val="#ppt_w"/>
                                          </p:val>
                                        </p:tav>
                                      </p:tavLst>
                                    </p:anim>
                                    <p:anim calcmode="lin" valueType="num">
                                      <p:cBhvr>
                                        <p:cTn id="57" dur="500" fill="hold"/>
                                        <p:tgtEl>
                                          <p:spTgt spid="27"/>
                                        </p:tgtEl>
                                        <p:attrNameLst>
                                          <p:attrName>ppt_h</p:attrName>
                                        </p:attrNameLst>
                                      </p:cBhvr>
                                      <p:tavLst>
                                        <p:tav tm="0">
                                          <p:val>
                                            <p:fltVal val="0"/>
                                          </p:val>
                                        </p:tav>
                                        <p:tav tm="100000">
                                          <p:val>
                                            <p:strVal val="#ppt_h"/>
                                          </p:val>
                                        </p:tav>
                                      </p:tavLst>
                                    </p:anim>
                                    <p:animEffect transition="in" filter="fade">
                                      <p:cBhvr>
                                        <p:cTn id="58" dur="500"/>
                                        <p:tgtEl>
                                          <p:spTgt spid="27"/>
                                        </p:tgtEl>
                                      </p:cBhvr>
                                    </p:animEffect>
                                  </p:childTnLst>
                                </p:cTn>
                              </p:par>
                            </p:childTnLst>
                          </p:cTn>
                        </p:par>
                        <p:par>
                          <p:cTn id="59" fill="hold">
                            <p:stCondLst>
                              <p:cond delay="5000"/>
                            </p:stCondLst>
                            <p:childTnLst>
                              <p:par>
                                <p:cTn id="60" presetID="10" presetClass="entr" presetSubtype="0" fill="hold" nodeType="afterEffect">
                                  <p:stCondLst>
                                    <p:cond delay="0"/>
                                  </p:stCondLst>
                                  <p:childTnLst>
                                    <p:set>
                                      <p:cBhvr>
                                        <p:cTn id="61" dur="1" fill="hold">
                                          <p:stCondLst>
                                            <p:cond delay="0"/>
                                          </p:stCondLst>
                                        </p:cTn>
                                        <p:tgtEl>
                                          <p:spTgt spid="42"/>
                                        </p:tgtEl>
                                        <p:attrNameLst>
                                          <p:attrName>style.visibility</p:attrName>
                                        </p:attrNameLst>
                                      </p:cBhvr>
                                      <p:to>
                                        <p:strVal val="visible"/>
                                      </p:to>
                                    </p:set>
                                    <p:animEffect transition="in" filter="fade">
                                      <p:cBhvr>
                                        <p:cTn id="62" dur="500"/>
                                        <p:tgtEl>
                                          <p:spTgt spid="42"/>
                                        </p:tgtEl>
                                      </p:cBhvr>
                                    </p:animEffect>
                                  </p:childTnLst>
                                </p:cTn>
                              </p:par>
                            </p:childTnLst>
                          </p:cTn>
                        </p:par>
                        <p:par>
                          <p:cTn id="63" fill="hold">
                            <p:stCondLst>
                              <p:cond delay="5500"/>
                            </p:stCondLst>
                            <p:childTnLst>
                              <p:par>
                                <p:cTn id="64" presetID="10" presetClass="entr" presetSubtype="0" fill="hold" grpId="0" nodeType="afterEffect">
                                  <p:stCondLst>
                                    <p:cond delay="0"/>
                                  </p:stCondLst>
                                  <p:childTnLst>
                                    <p:set>
                                      <p:cBhvr>
                                        <p:cTn id="65" dur="1" fill="hold">
                                          <p:stCondLst>
                                            <p:cond delay="0"/>
                                          </p:stCondLst>
                                        </p:cTn>
                                        <p:tgtEl>
                                          <p:spTgt spid="35"/>
                                        </p:tgtEl>
                                        <p:attrNameLst>
                                          <p:attrName>style.visibility</p:attrName>
                                        </p:attrNameLst>
                                      </p:cBhvr>
                                      <p:to>
                                        <p:strVal val="visible"/>
                                      </p:to>
                                    </p:set>
                                    <p:animEffect transition="in" filter="fade">
                                      <p:cBhvr>
                                        <p:cTn id="66" dur="500"/>
                                        <p:tgtEl>
                                          <p:spTgt spid="35"/>
                                        </p:tgtEl>
                                      </p:cBhvr>
                                    </p:animEffect>
                                  </p:childTnLst>
                                </p:cTn>
                              </p:par>
                            </p:childTnLst>
                          </p:cTn>
                        </p:par>
                        <p:par>
                          <p:cTn id="67" fill="hold">
                            <p:stCondLst>
                              <p:cond delay="6000"/>
                            </p:stCondLst>
                            <p:childTnLst>
                              <p:par>
                                <p:cTn id="68" presetID="10" presetClass="entr" presetSubtype="0" fill="hold" grpId="0" nodeType="afterEffect">
                                  <p:stCondLst>
                                    <p:cond delay="0"/>
                                  </p:stCondLst>
                                  <p:childTnLst>
                                    <p:set>
                                      <p:cBhvr>
                                        <p:cTn id="69" dur="1" fill="hold">
                                          <p:stCondLst>
                                            <p:cond delay="0"/>
                                          </p:stCondLst>
                                        </p:cTn>
                                        <p:tgtEl>
                                          <p:spTgt spid="36"/>
                                        </p:tgtEl>
                                        <p:attrNameLst>
                                          <p:attrName>style.visibility</p:attrName>
                                        </p:attrNameLst>
                                      </p:cBhvr>
                                      <p:to>
                                        <p:strVal val="visible"/>
                                      </p:to>
                                    </p:set>
                                    <p:animEffect transition="in" filter="fade">
                                      <p:cBhvr>
                                        <p:cTn id="70" dur="500"/>
                                        <p:tgtEl>
                                          <p:spTgt spid="36"/>
                                        </p:tgtEl>
                                      </p:cBhvr>
                                    </p:animEffect>
                                  </p:childTnLst>
                                </p:cTn>
                              </p:par>
                            </p:childTnLst>
                          </p:cTn>
                        </p:par>
                        <p:par>
                          <p:cTn id="71" fill="hold">
                            <p:stCondLst>
                              <p:cond delay="6500"/>
                            </p:stCondLst>
                            <p:childTnLst>
                              <p:par>
                                <p:cTn id="72" presetID="53" presetClass="entr" presetSubtype="16" fill="hold" grpId="0" nodeType="afterEffect">
                                  <p:stCondLst>
                                    <p:cond delay="0"/>
                                  </p:stCondLst>
                                  <p:childTnLst>
                                    <p:set>
                                      <p:cBhvr>
                                        <p:cTn id="73" dur="1" fill="hold">
                                          <p:stCondLst>
                                            <p:cond delay="0"/>
                                          </p:stCondLst>
                                        </p:cTn>
                                        <p:tgtEl>
                                          <p:spTgt spid="31"/>
                                        </p:tgtEl>
                                        <p:attrNameLst>
                                          <p:attrName>style.visibility</p:attrName>
                                        </p:attrNameLst>
                                      </p:cBhvr>
                                      <p:to>
                                        <p:strVal val="visible"/>
                                      </p:to>
                                    </p:set>
                                    <p:anim calcmode="lin" valueType="num">
                                      <p:cBhvr>
                                        <p:cTn id="74" dur="500" fill="hold"/>
                                        <p:tgtEl>
                                          <p:spTgt spid="31"/>
                                        </p:tgtEl>
                                        <p:attrNameLst>
                                          <p:attrName>ppt_w</p:attrName>
                                        </p:attrNameLst>
                                      </p:cBhvr>
                                      <p:tavLst>
                                        <p:tav tm="0">
                                          <p:val>
                                            <p:fltVal val="0"/>
                                          </p:val>
                                        </p:tav>
                                        <p:tav tm="100000">
                                          <p:val>
                                            <p:strVal val="#ppt_w"/>
                                          </p:val>
                                        </p:tav>
                                      </p:tavLst>
                                    </p:anim>
                                    <p:anim calcmode="lin" valueType="num">
                                      <p:cBhvr>
                                        <p:cTn id="75" dur="500" fill="hold"/>
                                        <p:tgtEl>
                                          <p:spTgt spid="31"/>
                                        </p:tgtEl>
                                        <p:attrNameLst>
                                          <p:attrName>ppt_h</p:attrName>
                                        </p:attrNameLst>
                                      </p:cBhvr>
                                      <p:tavLst>
                                        <p:tav tm="0">
                                          <p:val>
                                            <p:fltVal val="0"/>
                                          </p:val>
                                        </p:tav>
                                        <p:tav tm="100000">
                                          <p:val>
                                            <p:strVal val="#ppt_h"/>
                                          </p:val>
                                        </p:tav>
                                      </p:tavLst>
                                    </p:anim>
                                    <p:animEffect transition="in" filter="fade">
                                      <p:cBhvr>
                                        <p:cTn id="76" dur="500"/>
                                        <p:tgtEl>
                                          <p:spTgt spid="31"/>
                                        </p:tgtEl>
                                      </p:cBhvr>
                                    </p:animEffect>
                                  </p:childTnLst>
                                </p:cTn>
                              </p:par>
                            </p:childTnLst>
                          </p:cTn>
                        </p:par>
                        <p:par>
                          <p:cTn id="77" fill="hold">
                            <p:stCondLst>
                              <p:cond delay="7000"/>
                            </p:stCondLst>
                            <p:childTnLst>
                              <p:par>
                                <p:cTn id="78" presetID="53" presetClass="entr" presetSubtype="16" fill="hold" grpId="0" nodeType="afterEffect">
                                  <p:stCondLst>
                                    <p:cond delay="0"/>
                                  </p:stCondLst>
                                  <p:childTnLst>
                                    <p:set>
                                      <p:cBhvr>
                                        <p:cTn id="79" dur="1" fill="hold">
                                          <p:stCondLst>
                                            <p:cond delay="0"/>
                                          </p:stCondLst>
                                        </p:cTn>
                                        <p:tgtEl>
                                          <p:spTgt spid="28"/>
                                        </p:tgtEl>
                                        <p:attrNameLst>
                                          <p:attrName>style.visibility</p:attrName>
                                        </p:attrNameLst>
                                      </p:cBhvr>
                                      <p:to>
                                        <p:strVal val="visible"/>
                                      </p:to>
                                    </p:set>
                                    <p:anim calcmode="lin" valueType="num">
                                      <p:cBhvr>
                                        <p:cTn id="80" dur="500" fill="hold"/>
                                        <p:tgtEl>
                                          <p:spTgt spid="28"/>
                                        </p:tgtEl>
                                        <p:attrNameLst>
                                          <p:attrName>ppt_w</p:attrName>
                                        </p:attrNameLst>
                                      </p:cBhvr>
                                      <p:tavLst>
                                        <p:tav tm="0">
                                          <p:val>
                                            <p:fltVal val="0"/>
                                          </p:val>
                                        </p:tav>
                                        <p:tav tm="100000">
                                          <p:val>
                                            <p:strVal val="#ppt_w"/>
                                          </p:val>
                                        </p:tav>
                                      </p:tavLst>
                                    </p:anim>
                                    <p:anim calcmode="lin" valueType="num">
                                      <p:cBhvr>
                                        <p:cTn id="81" dur="500" fill="hold"/>
                                        <p:tgtEl>
                                          <p:spTgt spid="28"/>
                                        </p:tgtEl>
                                        <p:attrNameLst>
                                          <p:attrName>ppt_h</p:attrName>
                                        </p:attrNameLst>
                                      </p:cBhvr>
                                      <p:tavLst>
                                        <p:tav tm="0">
                                          <p:val>
                                            <p:fltVal val="0"/>
                                          </p:val>
                                        </p:tav>
                                        <p:tav tm="100000">
                                          <p:val>
                                            <p:strVal val="#ppt_h"/>
                                          </p:val>
                                        </p:tav>
                                      </p:tavLst>
                                    </p:anim>
                                    <p:animEffect transition="in" filter="fade">
                                      <p:cBhvr>
                                        <p:cTn id="82" dur="500"/>
                                        <p:tgtEl>
                                          <p:spTgt spid="28"/>
                                        </p:tgtEl>
                                      </p:cBhvr>
                                    </p:animEffect>
                                  </p:childTnLst>
                                </p:cTn>
                              </p:par>
                            </p:childTnLst>
                          </p:cTn>
                        </p:par>
                        <p:par>
                          <p:cTn id="83" fill="hold">
                            <p:stCondLst>
                              <p:cond delay="7500"/>
                            </p:stCondLst>
                            <p:childTnLst>
                              <p:par>
                                <p:cTn id="84" presetID="10" presetClass="entr" presetSubtype="0" fill="hold" grpId="0" nodeType="afterEffect">
                                  <p:stCondLst>
                                    <p:cond delay="0"/>
                                  </p:stCondLst>
                                  <p:childTnLst>
                                    <p:set>
                                      <p:cBhvr>
                                        <p:cTn id="85" dur="1" fill="hold">
                                          <p:stCondLst>
                                            <p:cond delay="0"/>
                                          </p:stCondLst>
                                        </p:cTn>
                                        <p:tgtEl>
                                          <p:spTgt spid="41"/>
                                        </p:tgtEl>
                                        <p:attrNameLst>
                                          <p:attrName>style.visibility</p:attrName>
                                        </p:attrNameLst>
                                      </p:cBhvr>
                                      <p:to>
                                        <p:strVal val="visible"/>
                                      </p:to>
                                    </p:set>
                                    <p:animEffect transition="in" filter="fade">
                                      <p:cBhvr>
                                        <p:cTn id="86" dur="500"/>
                                        <p:tgtEl>
                                          <p:spTgt spid="41"/>
                                        </p:tgtEl>
                                      </p:cBhvr>
                                    </p:animEffect>
                                  </p:childTnLst>
                                </p:cTn>
                              </p:par>
                            </p:childTnLst>
                          </p:cTn>
                        </p:par>
                        <p:par>
                          <p:cTn id="87" fill="hold">
                            <p:stCondLst>
                              <p:cond delay="8000"/>
                            </p:stCondLst>
                            <p:childTnLst>
                              <p:par>
                                <p:cTn id="88" presetID="10" presetClass="entr" presetSubtype="0" fill="hold" grpId="0" nodeType="afterEffect">
                                  <p:stCondLst>
                                    <p:cond delay="0"/>
                                  </p:stCondLst>
                                  <p:childTnLst>
                                    <p:set>
                                      <p:cBhvr>
                                        <p:cTn id="89" dur="1" fill="hold">
                                          <p:stCondLst>
                                            <p:cond delay="0"/>
                                          </p:stCondLst>
                                        </p:cTn>
                                        <p:tgtEl>
                                          <p:spTgt spid="37"/>
                                        </p:tgtEl>
                                        <p:attrNameLst>
                                          <p:attrName>style.visibility</p:attrName>
                                        </p:attrNameLst>
                                      </p:cBhvr>
                                      <p:to>
                                        <p:strVal val="visible"/>
                                      </p:to>
                                    </p:set>
                                    <p:animEffect transition="in" filter="fade">
                                      <p:cBhvr>
                                        <p:cTn id="90" dur="500"/>
                                        <p:tgtEl>
                                          <p:spTgt spid="37"/>
                                        </p:tgtEl>
                                      </p:cBhvr>
                                    </p:animEffect>
                                  </p:childTnLst>
                                </p:cTn>
                              </p:par>
                            </p:childTnLst>
                          </p:cTn>
                        </p:par>
                        <p:par>
                          <p:cTn id="91" fill="hold">
                            <p:stCondLst>
                              <p:cond delay="8500"/>
                            </p:stCondLst>
                            <p:childTnLst>
                              <p:par>
                                <p:cTn id="92" presetID="10" presetClass="entr" presetSubtype="0" fill="hold" grpId="0" nodeType="afterEffect">
                                  <p:stCondLst>
                                    <p:cond delay="0"/>
                                  </p:stCondLst>
                                  <p:childTnLst>
                                    <p:set>
                                      <p:cBhvr>
                                        <p:cTn id="93" dur="1" fill="hold">
                                          <p:stCondLst>
                                            <p:cond delay="0"/>
                                          </p:stCondLst>
                                        </p:cTn>
                                        <p:tgtEl>
                                          <p:spTgt spid="38"/>
                                        </p:tgtEl>
                                        <p:attrNameLst>
                                          <p:attrName>style.visibility</p:attrName>
                                        </p:attrNameLst>
                                      </p:cBhvr>
                                      <p:to>
                                        <p:strVal val="visible"/>
                                      </p:to>
                                    </p:set>
                                    <p:animEffect transition="in" filter="fade">
                                      <p:cBhvr>
                                        <p:cTn id="94" dur="500"/>
                                        <p:tgtEl>
                                          <p:spTgt spid="38"/>
                                        </p:tgtEl>
                                      </p:cBhvr>
                                    </p:animEffect>
                                  </p:childTnLst>
                                </p:cTn>
                              </p:par>
                            </p:childTnLst>
                          </p:cTn>
                        </p:par>
                        <p:par>
                          <p:cTn id="95" fill="hold">
                            <p:stCondLst>
                              <p:cond delay="9000"/>
                            </p:stCondLst>
                            <p:childTnLst>
                              <p:par>
                                <p:cTn id="96" presetID="53" presetClass="entr" presetSubtype="16" fill="hold" grpId="0" nodeType="afterEffect">
                                  <p:stCondLst>
                                    <p:cond delay="0"/>
                                  </p:stCondLst>
                                  <p:childTnLst>
                                    <p:set>
                                      <p:cBhvr>
                                        <p:cTn id="97" dur="1" fill="hold">
                                          <p:stCondLst>
                                            <p:cond delay="0"/>
                                          </p:stCondLst>
                                        </p:cTn>
                                        <p:tgtEl>
                                          <p:spTgt spid="32"/>
                                        </p:tgtEl>
                                        <p:attrNameLst>
                                          <p:attrName>style.visibility</p:attrName>
                                        </p:attrNameLst>
                                      </p:cBhvr>
                                      <p:to>
                                        <p:strVal val="visible"/>
                                      </p:to>
                                    </p:set>
                                    <p:anim calcmode="lin" valueType="num">
                                      <p:cBhvr>
                                        <p:cTn id="98" dur="500" fill="hold"/>
                                        <p:tgtEl>
                                          <p:spTgt spid="32"/>
                                        </p:tgtEl>
                                        <p:attrNameLst>
                                          <p:attrName>ppt_w</p:attrName>
                                        </p:attrNameLst>
                                      </p:cBhvr>
                                      <p:tavLst>
                                        <p:tav tm="0">
                                          <p:val>
                                            <p:fltVal val="0"/>
                                          </p:val>
                                        </p:tav>
                                        <p:tav tm="100000">
                                          <p:val>
                                            <p:strVal val="#ppt_w"/>
                                          </p:val>
                                        </p:tav>
                                      </p:tavLst>
                                    </p:anim>
                                    <p:anim calcmode="lin" valueType="num">
                                      <p:cBhvr>
                                        <p:cTn id="99" dur="500" fill="hold"/>
                                        <p:tgtEl>
                                          <p:spTgt spid="32"/>
                                        </p:tgtEl>
                                        <p:attrNameLst>
                                          <p:attrName>ppt_h</p:attrName>
                                        </p:attrNameLst>
                                      </p:cBhvr>
                                      <p:tavLst>
                                        <p:tav tm="0">
                                          <p:val>
                                            <p:fltVal val="0"/>
                                          </p:val>
                                        </p:tav>
                                        <p:tav tm="100000">
                                          <p:val>
                                            <p:strVal val="#ppt_h"/>
                                          </p:val>
                                        </p:tav>
                                      </p:tavLst>
                                    </p:anim>
                                    <p:animEffect transition="in" filter="fade">
                                      <p:cBhvr>
                                        <p:cTn id="100" dur="500"/>
                                        <p:tgtEl>
                                          <p:spTgt spid="32"/>
                                        </p:tgtEl>
                                      </p:cBhvr>
                                    </p:animEffect>
                                  </p:childTnLst>
                                </p:cTn>
                              </p:par>
                            </p:childTnLst>
                          </p:cTn>
                        </p:par>
                        <p:par>
                          <p:cTn id="101" fill="hold">
                            <p:stCondLst>
                              <p:cond delay="9500"/>
                            </p:stCondLst>
                            <p:childTnLst>
                              <p:par>
                                <p:cTn id="102" presetID="53" presetClass="entr" presetSubtype="16" fill="hold" grpId="0" nodeType="afterEffect">
                                  <p:stCondLst>
                                    <p:cond delay="0"/>
                                  </p:stCondLst>
                                  <p:childTnLst>
                                    <p:set>
                                      <p:cBhvr>
                                        <p:cTn id="103" dur="1" fill="hold">
                                          <p:stCondLst>
                                            <p:cond delay="0"/>
                                          </p:stCondLst>
                                        </p:cTn>
                                        <p:tgtEl>
                                          <p:spTgt spid="29"/>
                                        </p:tgtEl>
                                        <p:attrNameLst>
                                          <p:attrName>style.visibility</p:attrName>
                                        </p:attrNameLst>
                                      </p:cBhvr>
                                      <p:to>
                                        <p:strVal val="visible"/>
                                      </p:to>
                                    </p:set>
                                    <p:anim calcmode="lin" valueType="num">
                                      <p:cBhvr>
                                        <p:cTn id="104" dur="500" fill="hold"/>
                                        <p:tgtEl>
                                          <p:spTgt spid="29"/>
                                        </p:tgtEl>
                                        <p:attrNameLst>
                                          <p:attrName>ppt_w</p:attrName>
                                        </p:attrNameLst>
                                      </p:cBhvr>
                                      <p:tavLst>
                                        <p:tav tm="0">
                                          <p:val>
                                            <p:fltVal val="0"/>
                                          </p:val>
                                        </p:tav>
                                        <p:tav tm="100000">
                                          <p:val>
                                            <p:strVal val="#ppt_w"/>
                                          </p:val>
                                        </p:tav>
                                      </p:tavLst>
                                    </p:anim>
                                    <p:anim calcmode="lin" valueType="num">
                                      <p:cBhvr>
                                        <p:cTn id="105" dur="500" fill="hold"/>
                                        <p:tgtEl>
                                          <p:spTgt spid="29"/>
                                        </p:tgtEl>
                                        <p:attrNameLst>
                                          <p:attrName>ppt_h</p:attrName>
                                        </p:attrNameLst>
                                      </p:cBhvr>
                                      <p:tavLst>
                                        <p:tav tm="0">
                                          <p:val>
                                            <p:fltVal val="0"/>
                                          </p:val>
                                        </p:tav>
                                        <p:tav tm="100000">
                                          <p:val>
                                            <p:strVal val="#ppt_h"/>
                                          </p:val>
                                        </p:tav>
                                      </p:tavLst>
                                    </p:anim>
                                    <p:animEffect transition="in" filter="fade">
                                      <p:cBhvr>
                                        <p:cTn id="106" dur="500"/>
                                        <p:tgtEl>
                                          <p:spTgt spid="29"/>
                                        </p:tgtEl>
                                      </p:cBhvr>
                                    </p:animEffect>
                                  </p:childTnLst>
                                </p:cTn>
                              </p:par>
                            </p:childTnLst>
                          </p:cTn>
                        </p:par>
                        <p:par>
                          <p:cTn id="107" fill="hold">
                            <p:stCondLst>
                              <p:cond delay="10000"/>
                            </p:stCondLst>
                            <p:childTnLst>
                              <p:par>
                                <p:cTn id="108" presetID="10" presetClass="entr" presetSubtype="0" fill="hold" nodeType="afterEffect">
                                  <p:stCondLst>
                                    <p:cond delay="0"/>
                                  </p:stCondLst>
                                  <p:childTnLst>
                                    <p:set>
                                      <p:cBhvr>
                                        <p:cTn id="109" dur="1" fill="hold">
                                          <p:stCondLst>
                                            <p:cond delay="0"/>
                                          </p:stCondLst>
                                        </p:cTn>
                                        <p:tgtEl>
                                          <p:spTgt spid="51"/>
                                        </p:tgtEl>
                                        <p:attrNameLst>
                                          <p:attrName>style.visibility</p:attrName>
                                        </p:attrNameLst>
                                      </p:cBhvr>
                                      <p:to>
                                        <p:strVal val="visible"/>
                                      </p:to>
                                    </p:set>
                                    <p:animEffect transition="in" filter="fade">
                                      <p:cBhvr>
                                        <p:cTn id="110" dur="500"/>
                                        <p:tgtEl>
                                          <p:spTgt spid="51"/>
                                        </p:tgtEl>
                                      </p:cBhvr>
                                    </p:animEffect>
                                  </p:childTnLst>
                                </p:cTn>
                              </p:par>
                            </p:childTnLst>
                          </p:cTn>
                        </p:par>
                        <p:par>
                          <p:cTn id="111" fill="hold">
                            <p:stCondLst>
                              <p:cond delay="10500"/>
                            </p:stCondLst>
                            <p:childTnLst>
                              <p:par>
                                <p:cTn id="112" presetID="10" presetClass="entr" presetSubtype="0" fill="hold" grpId="0" nodeType="afterEffect">
                                  <p:stCondLst>
                                    <p:cond delay="0"/>
                                  </p:stCondLst>
                                  <p:childTnLst>
                                    <p:set>
                                      <p:cBhvr>
                                        <p:cTn id="113" dur="1" fill="hold">
                                          <p:stCondLst>
                                            <p:cond delay="0"/>
                                          </p:stCondLst>
                                        </p:cTn>
                                        <p:tgtEl>
                                          <p:spTgt spid="39"/>
                                        </p:tgtEl>
                                        <p:attrNameLst>
                                          <p:attrName>style.visibility</p:attrName>
                                        </p:attrNameLst>
                                      </p:cBhvr>
                                      <p:to>
                                        <p:strVal val="visible"/>
                                      </p:to>
                                    </p:set>
                                    <p:animEffect transition="in" filter="fade">
                                      <p:cBhvr>
                                        <p:cTn id="114" dur="500"/>
                                        <p:tgtEl>
                                          <p:spTgt spid="39"/>
                                        </p:tgtEl>
                                      </p:cBhvr>
                                    </p:animEffect>
                                  </p:childTnLst>
                                </p:cTn>
                              </p:par>
                            </p:childTnLst>
                          </p:cTn>
                        </p:par>
                        <p:par>
                          <p:cTn id="115" fill="hold">
                            <p:stCondLst>
                              <p:cond delay="11000"/>
                            </p:stCondLst>
                            <p:childTnLst>
                              <p:par>
                                <p:cTn id="116" presetID="10" presetClass="entr" presetSubtype="0" fill="hold" grpId="0" nodeType="afterEffect">
                                  <p:stCondLst>
                                    <p:cond delay="0"/>
                                  </p:stCondLst>
                                  <p:childTnLst>
                                    <p:set>
                                      <p:cBhvr>
                                        <p:cTn id="117" dur="1" fill="hold">
                                          <p:stCondLst>
                                            <p:cond delay="0"/>
                                          </p:stCondLst>
                                        </p:cTn>
                                        <p:tgtEl>
                                          <p:spTgt spid="40"/>
                                        </p:tgtEl>
                                        <p:attrNameLst>
                                          <p:attrName>style.visibility</p:attrName>
                                        </p:attrNameLst>
                                      </p:cBhvr>
                                      <p:to>
                                        <p:strVal val="visible"/>
                                      </p:to>
                                    </p:set>
                                    <p:animEffect transition="in" filter="fade">
                                      <p:cBhvr>
                                        <p:cTn id="11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26" grpId="0" animBg="1"/>
      <p:bldP spid="27" grpId="0" animBg="1"/>
      <p:bldP spid="28" grpId="0" animBg="1"/>
      <p:bldP spid="29" grpId="0" animBg="1"/>
      <p:bldP spid="30" grpId="0"/>
      <p:bldP spid="31" grpId="0"/>
      <p:bldP spid="32" grpId="0"/>
      <p:bldP spid="33" grpId="0"/>
      <p:bldP spid="34" grpId="0"/>
      <p:bldP spid="35" grpId="0"/>
      <p:bldP spid="36" grpId="0"/>
      <p:bldP spid="37" grpId="0"/>
      <p:bldP spid="38" grpId="0"/>
      <p:bldP spid="39" grpId="0"/>
      <p:bldP spid="40" grpId="0"/>
      <p:bldP spid="4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9000" b="-9000"/>
          </a:stretch>
        </a:blipFill>
        <a:effectLst/>
      </p:bgPr>
    </p:bg>
    <p:spTree>
      <p:nvGrpSpPr>
        <p:cNvPr id="1" name=""/>
        <p:cNvGrpSpPr/>
        <p:nvPr/>
      </p:nvGrpSpPr>
      <p:grpSpPr>
        <a:xfrm>
          <a:off x="0" y="0"/>
          <a:ext cx="0" cy="0"/>
          <a:chOff x="0" y="0"/>
          <a:chExt cx="0" cy="0"/>
        </a:xfrm>
      </p:grpSpPr>
      <p:sp>
        <p:nvSpPr>
          <p:cNvPr id="7" name="任意多边形 6"/>
          <p:cNvSpPr/>
          <p:nvPr/>
        </p:nvSpPr>
        <p:spPr>
          <a:xfrm>
            <a:off x="1476400" y="0"/>
            <a:ext cx="3252551" cy="3677057"/>
          </a:xfrm>
          <a:custGeom>
            <a:avLst/>
            <a:gdLst>
              <a:gd name="connsiteX0" fmla="*/ 0 w 3252551"/>
              <a:gd name="connsiteY0" fmla="*/ 0 h 3677057"/>
              <a:gd name="connsiteX1" fmla="*/ 3252551 w 3252551"/>
              <a:gd name="connsiteY1" fmla="*/ 0 h 3677057"/>
              <a:gd name="connsiteX2" fmla="*/ 3252551 w 3252551"/>
              <a:gd name="connsiteY2" fmla="*/ 2142517 h 3677057"/>
              <a:gd name="connsiteX3" fmla="*/ 3244497 w 3252551"/>
              <a:gd name="connsiteY3" fmla="*/ 2142517 h 3677057"/>
              <a:gd name="connsiteX4" fmla="*/ 3240653 w 3252551"/>
              <a:gd name="connsiteY4" fmla="*/ 2218635 h 3677057"/>
              <a:gd name="connsiteX5" fmla="*/ 1624520 w 3252551"/>
              <a:gd name="connsiteY5" fmla="*/ 3677057 h 3677057"/>
              <a:gd name="connsiteX6" fmla="*/ 8387 w 3252551"/>
              <a:gd name="connsiteY6" fmla="*/ 2218635 h 3677057"/>
              <a:gd name="connsiteX7" fmla="*/ 4544 w 3252551"/>
              <a:gd name="connsiteY7" fmla="*/ 2142517 h 3677057"/>
              <a:gd name="connsiteX8" fmla="*/ 0 w 3252551"/>
              <a:gd name="connsiteY8" fmla="*/ 2142517 h 3677057"/>
              <a:gd name="connsiteX9" fmla="*/ 0 w 3252551"/>
              <a:gd name="connsiteY9" fmla="*/ 2052537 h 3677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52551" h="3677057">
                <a:moveTo>
                  <a:pt x="0" y="0"/>
                </a:moveTo>
                <a:lnTo>
                  <a:pt x="3252551" y="0"/>
                </a:lnTo>
                <a:lnTo>
                  <a:pt x="3252551" y="2142517"/>
                </a:lnTo>
                <a:lnTo>
                  <a:pt x="3244497" y="2142517"/>
                </a:lnTo>
                <a:lnTo>
                  <a:pt x="3240653" y="2218635"/>
                </a:lnTo>
                <a:cubicBezTo>
                  <a:pt x="3157461" y="3037809"/>
                  <a:pt x="2465643" y="3677057"/>
                  <a:pt x="1624520" y="3677057"/>
                </a:cubicBezTo>
                <a:cubicBezTo>
                  <a:pt x="783397" y="3677057"/>
                  <a:pt x="91579" y="3037809"/>
                  <a:pt x="8387" y="2218635"/>
                </a:cubicBezTo>
                <a:lnTo>
                  <a:pt x="4544" y="2142517"/>
                </a:lnTo>
                <a:lnTo>
                  <a:pt x="0" y="2142517"/>
                </a:lnTo>
                <a:lnTo>
                  <a:pt x="0" y="2052537"/>
                </a:lnTo>
                <a:close/>
              </a:path>
            </a:pathLst>
          </a:custGeom>
          <a:solidFill>
            <a:srgbClr val="00B0F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 name="任意多边形 7"/>
          <p:cNvSpPr/>
          <p:nvPr/>
        </p:nvSpPr>
        <p:spPr>
          <a:xfrm>
            <a:off x="6169595" y="2204864"/>
            <a:ext cx="4392488" cy="4680520"/>
          </a:xfrm>
          <a:custGeom>
            <a:avLst/>
            <a:gdLst>
              <a:gd name="connsiteX0" fmla="*/ 2097932 w 4195864"/>
              <a:gd name="connsiteY0" fmla="*/ 0 h 4878927"/>
              <a:gd name="connsiteX1" fmla="*/ 4185033 w 4195864"/>
              <a:gd name="connsiteY1" fmla="*/ 1883431 h 4878927"/>
              <a:gd name="connsiteX2" fmla="*/ 4195316 w 4195864"/>
              <a:gd name="connsiteY2" fmla="*/ 2087089 h 4878927"/>
              <a:gd name="connsiteX3" fmla="*/ 4195864 w 4195864"/>
              <a:gd name="connsiteY3" fmla="*/ 2087089 h 4878927"/>
              <a:gd name="connsiteX4" fmla="*/ 4195864 w 4195864"/>
              <a:gd name="connsiteY4" fmla="*/ 2097932 h 4878927"/>
              <a:gd name="connsiteX5" fmla="*/ 4195864 w 4195864"/>
              <a:gd name="connsiteY5" fmla="*/ 4878927 h 4878927"/>
              <a:gd name="connsiteX6" fmla="*/ 0 w 4195864"/>
              <a:gd name="connsiteY6" fmla="*/ 4878927 h 4878927"/>
              <a:gd name="connsiteX7" fmla="*/ 0 w 4195864"/>
              <a:gd name="connsiteY7" fmla="*/ 2097932 h 4878927"/>
              <a:gd name="connsiteX8" fmla="*/ 0 w 4195864"/>
              <a:gd name="connsiteY8" fmla="*/ 2087089 h 4878927"/>
              <a:gd name="connsiteX9" fmla="*/ 548 w 4195864"/>
              <a:gd name="connsiteY9" fmla="*/ 2087089 h 4878927"/>
              <a:gd name="connsiteX10" fmla="*/ 10832 w 4195864"/>
              <a:gd name="connsiteY10" fmla="*/ 1883431 h 4878927"/>
              <a:gd name="connsiteX11" fmla="*/ 2097932 w 4195864"/>
              <a:gd name="connsiteY11" fmla="*/ 0 h 4878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95864" h="4878927">
                <a:moveTo>
                  <a:pt x="2097932" y="0"/>
                </a:moveTo>
                <a:cubicBezTo>
                  <a:pt x="3184172" y="0"/>
                  <a:pt x="4077598" y="825536"/>
                  <a:pt x="4185033" y="1883431"/>
                </a:cubicBezTo>
                <a:lnTo>
                  <a:pt x="4195316" y="2087089"/>
                </a:lnTo>
                <a:lnTo>
                  <a:pt x="4195864" y="2087089"/>
                </a:lnTo>
                <a:lnTo>
                  <a:pt x="4195864" y="2097932"/>
                </a:lnTo>
                <a:lnTo>
                  <a:pt x="4195864" y="4878927"/>
                </a:lnTo>
                <a:lnTo>
                  <a:pt x="0" y="4878927"/>
                </a:lnTo>
                <a:lnTo>
                  <a:pt x="0" y="2097932"/>
                </a:lnTo>
                <a:lnTo>
                  <a:pt x="0" y="2087089"/>
                </a:lnTo>
                <a:lnTo>
                  <a:pt x="548" y="2087089"/>
                </a:lnTo>
                <a:lnTo>
                  <a:pt x="10832" y="1883431"/>
                </a:lnTo>
                <a:cubicBezTo>
                  <a:pt x="118267" y="825536"/>
                  <a:pt x="1011692" y="0"/>
                  <a:pt x="2097932"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4C874"/>
              </a:solidFill>
            </a:endParaRPr>
          </a:p>
        </p:txBody>
      </p:sp>
      <p:sp>
        <p:nvSpPr>
          <p:cNvPr id="9" name="文本框 18"/>
          <p:cNvSpPr txBox="1"/>
          <p:nvPr/>
        </p:nvSpPr>
        <p:spPr>
          <a:xfrm>
            <a:off x="2112863" y="1579439"/>
            <a:ext cx="1968500" cy="769441"/>
          </a:xfrm>
          <a:prstGeom prst="rect">
            <a:avLst/>
          </a:prstGeom>
          <a:noFill/>
        </p:spPr>
        <p:txBody>
          <a:bodyPr wrap="square" rtlCol="0">
            <a:spAutoFit/>
          </a:bodyPr>
          <a:lstStyle/>
          <a:p>
            <a:pPr algn="ctr"/>
            <a:r>
              <a:rPr lang="zh-CN" altLang="en-US" sz="4400" dirty="0" smtClean="0">
                <a:solidFill>
                  <a:schemeClr val="bg1"/>
                </a:solidFill>
                <a:latin typeface="微软雅黑" panose="020B0503020204020204" pitchFamily="34" charset="-122"/>
                <a:ea typeface="微软雅黑" panose="020B0503020204020204" pitchFamily="34" charset="-122"/>
              </a:rPr>
              <a:t>第二章</a:t>
            </a:r>
            <a:endParaRPr lang="zh-CN" altLang="en-US" sz="4400" dirty="0">
              <a:solidFill>
                <a:schemeClr val="bg1"/>
              </a:solidFill>
              <a:latin typeface="微软雅黑" panose="020B0503020204020204" pitchFamily="34" charset="-122"/>
              <a:ea typeface="微软雅黑" panose="020B0503020204020204" pitchFamily="34" charset="-122"/>
            </a:endParaRPr>
          </a:p>
        </p:txBody>
      </p:sp>
      <p:sp>
        <p:nvSpPr>
          <p:cNvPr id="48" name="弧形 47"/>
          <p:cNvSpPr/>
          <p:nvPr/>
        </p:nvSpPr>
        <p:spPr>
          <a:xfrm rot="8155962">
            <a:off x="1963074" y="722753"/>
            <a:ext cx="2232248" cy="2232248"/>
          </a:xfrm>
          <a:prstGeom prst="arc">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1" name="任意多边形 60"/>
          <p:cNvSpPr/>
          <p:nvPr/>
        </p:nvSpPr>
        <p:spPr>
          <a:xfrm>
            <a:off x="6455246" y="2504068"/>
            <a:ext cx="3816424" cy="4598134"/>
          </a:xfrm>
          <a:custGeom>
            <a:avLst/>
            <a:gdLst>
              <a:gd name="connsiteX0" fmla="*/ 2097932 w 4195864"/>
              <a:gd name="connsiteY0" fmla="*/ 0 h 4878927"/>
              <a:gd name="connsiteX1" fmla="*/ 4185033 w 4195864"/>
              <a:gd name="connsiteY1" fmla="*/ 1883431 h 4878927"/>
              <a:gd name="connsiteX2" fmla="*/ 4195316 w 4195864"/>
              <a:gd name="connsiteY2" fmla="*/ 2087089 h 4878927"/>
              <a:gd name="connsiteX3" fmla="*/ 4195864 w 4195864"/>
              <a:gd name="connsiteY3" fmla="*/ 2087089 h 4878927"/>
              <a:gd name="connsiteX4" fmla="*/ 4195864 w 4195864"/>
              <a:gd name="connsiteY4" fmla="*/ 2097932 h 4878927"/>
              <a:gd name="connsiteX5" fmla="*/ 4195864 w 4195864"/>
              <a:gd name="connsiteY5" fmla="*/ 4878927 h 4878927"/>
              <a:gd name="connsiteX6" fmla="*/ 0 w 4195864"/>
              <a:gd name="connsiteY6" fmla="*/ 4878927 h 4878927"/>
              <a:gd name="connsiteX7" fmla="*/ 0 w 4195864"/>
              <a:gd name="connsiteY7" fmla="*/ 2097932 h 4878927"/>
              <a:gd name="connsiteX8" fmla="*/ 0 w 4195864"/>
              <a:gd name="connsiteY8" fmla="*/ 2087089 h 4878927"/>
              <a:gd name="connsiteX9" fmla="*/ 548 w 4195864"/>
              <a:gd name="connsiteY9" fmla="*/ 2087089 h 4878927"/>
              <a:gd name="connsiteX10" fmla="*/ 10832 w 4195864"/>
              <a:gd name="connsiteY10" fmla="*/ 1883431 h 4878927"/>
              <a:gd name="connsiteX11" fmla="*/ 2097932 w 4195864"/>
              <a:gd name="connsiteY11" fmla="*/ 0 h 4878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95864" h="4878927">
                <a:moveTo>
                  <a:pt x="2097932" y="0"/>
                </a:moveTo>
                <a:cubicBezTo>
                  <a:pt x="3184172" y="0"/>
                  <a:pt x="4077598" y="825536"/>
                  <a:pt x="4185033" y="1883431"/>
                </a:cubicBezTo>
                <a:lnTo>
                  <a:pt x="4195316" y="2087089"/>
                </a:lnTo>
                <a:lnTo>
                  <a:pt x="4195864" y="2087089"/>
                </a:lnTo>
                <a:lnTo>
                  <a:pt x="4195864" y="2097932"/>
                </a:lnTo>
                <a:lnTo>
                  <a:pt x="4195864" y="4878927"/>
                </a:lnTo>
                <a:lnTo>
                  <a:pt x="0" y="4878927"/>
                </a:lnTo>
                <a:lnTo>
                  <a:pt x="0" y="2097932"/>
                </a:lnTo>
                <a:lnTo>
                  <a:pt x="0" y="2087089"/>
                </a:lnTo>
                <a:lnTo>
                  <a:pt x="548" y="2087089"/>
                </a:lnTo>
                <a:lnTo>
                  <a:pt x="10832" y="1883431"/>
                </a:lnTo>
                <a:cubicBezTo>
                  <a:pt x="118267" y="825536"/>
                  <a:pt x="1011692" y="0"/>
                  <a:pt x="2097932" y="0"/>
                </a:cubicBezTo>
                <a:close/>
              </a:path>
            </a:pathLst>
          </a:custGeom>
          <a:noFill/>
          <a:ln>
            <a:solidFill>
              <a:srgbClr val="159D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4C874"/>
              </a:solidFill>
            </a:endParaRPr>
          </a:p>
        </p:txBody>
      </p:sp>
      <p:sp>
        <p:nvSpPr>
          <p:cNvPr id="10" name="标题 4"/>
          <p:cNvSpPr txBox="1"/>
          <p:nvPr/>
        </p:nvSpPr>
        <p:spPr>
          <a:xfrm>
            <a:off x="7247334" y="3691101"/>
            <a:ext cx="288032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4000" b="1" dirty="0" smtClean="0">
                <a:solidFill>
                  <a:schemeClr val="tx1">
                    <a:lumMod val="65000"/>
                    <a:lumOff val="35000"/>
                  </a:schemeClr>
                </a:solidFill>
                <a:latin typeface="微软雅黑" panose="020B0503020204020204" pitchFamily="34" charset="-122"/>
                <a:ea typeface="微软雅黑" panose="020B0503020204020204" pitchFamily="34" charset="-122"/>
              </a:rPr>
              <a:t>准侧规范</a:t>
            </a:r>
            <a:endParaRPr lang="zh-CN" altLang="en-US" sz="4000" b="1"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7178811" y="4653716"/>
            <a:ext cx="1436675" cy="215444"/>
            <a:chOff x="4369395" y="3284984"/>
            <a:chExt cx="1436675" cy="215444"/>
          </a:xfrm>
        </p:grpSpPr>
        <p:sp>
          <p:nvSpPr>
            <p:cNvPr id="1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4369395" y="3316401"/>
              <a:ext cx="168551" cy="168551"/>
              <a:chOff x="5005199" y="3717032"/>
              <a:chExt cx="168551" cy="168551"/>
            </a:xfrm>
          </p:grpSpPr>
          <p:sp>
            <p:nvSpPr>
              <p:cNvPr id="15" name="椭圆 14"/>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6" name="等腰三角形 1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17" name="组合 16"/>
          <p:cNvGrpSpPr/>
          <p:nvPr/>
        </p:nvGrpSpPr>
        <p:grpSpPr>
          <a:xfrm>
            <a:off x="8618971" y="4653716"/>
            <a:ext cx="1436675" cy="215444"/>
            <a:chOff x="4369395" y="3284984"/>
            <a:chExt cx="1436675" cy="215444"/>
          </a:xfrm>
        </p:grpSpPr>
        <p:sp>
          <p:nvSpPr>
            <p:cNvPr id="1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4369395" y="3316401"/>
              <a:ext cx="168551" cy="168551"/>
              <a:chOff x="5005199" y="3717032"/>
              <a:chExt cx="168551" cy="168551"/>
            </a:xfrm>
          </p:grpSpPr>
          <p:sp>
            <p:nvSpPr>
              <p:cNvPr id="20" name="椭圆 19"/>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1" name="等腰三角形 2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22" name="组合 21"/>
          <p:cNvGrpSpPr/>
          <p:nvPr/>
        </p:nvGrpSpPr>
        <p:grpSpPr>
          <a:xfrm>
            <a:off x="7178811" y="4942328"/>
            <a:ext cx="1436675" cy="215444"/>
            <a:chOff x="4369395" y="3284984"/>
            <a:chExt cx="1436675" cy="215444"/>
          </a:xfrm>
        </p:grpSpPr>
        <p:sp>
          <p:nvSpPr>
            <p:cNvPr id="2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4369395" y="3316401"/>
              <a:ext cx="168551" cy="168551"/>
              <a:chOff x="5005199" y="3717032"/>
              <a:chExt cx="168551" cy="168551"/>
            </a:xfrm>
          </p:grpSpPr>
          <p:sp>
            <p:nvSpPr>
              <p:cNvPr id="25" name="椭圆 24"/>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6" name="等腰三角形 2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27" name="组合 26"/>
          <p:cNvGrpSpPr/>
          <p:nvPr/>
        </p:nvGrpSpPr>
        <p:grpSpPr>
          <a:xfrm>
            <a:off x="8618971" y="4942328"/>
            <a:ext cx="1436675" cy="215444"/>
            <a:chOff x="4369395" y="3284984"/>
            <a:chExt cx="1436675" cy="215444"/>
          </a:xfrm>
        </p:grpSpPr>
        <p:sp>
          <p:nvSpPr>
            <p:cNvPr id="2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4369395" y="3316401"/>
              <a:ext cx="168551" cy="168551"/>
              <a:chOff x="5005199" y="3717032"/>
              <a:chExt cx="168551" cy="168551"/>
            </a:xfrm>
          </p:grpSpPr>
          <p:sp>
            <p:nvSpPr>
              <p:cNvPr id="30" name="椭圆 29"/>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1" name="等腰三角形 3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32" name="组合 31"/>
          <p:cNvGrpSpPr/>
          <p:nvPr/>
        </p:nvGrpSpPr>
        <p:grpSpPr>
          <a:xfrm>
            <a:off x="7178811" y="5229780"/>
            <a:ext cx="1436675" cy="215444"/>
            <a:chOff x="4369395" y="3284984"/>
            <a:chExt cx="1436675" cy="215444"/>
          </a:xfrm>
        </p:grpSpPr>
        <p:sp>
          <p:nvSpPr>
            <p:cNvPr id="3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4369395" y="3316401"/>
              <a:ext cx="168551" cy="168551"/>
              <a:chOff x="5005199" y="3717032"/>
              <a:chExt cx="168551" cy="168551"/>
            </a:xfrm>
          </p:grpSpPr>
          <p:sp>
            <p:nvSpPr>
              <p:cNvPr id="35" name="椭圆 34"/>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6" name="等腰三角形 3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37" name="组合 36"/>
          <p:cNvGrpSpPr/>
          <p:nvPr/>
        </p:nvGrpSpPr>
        <p:grpSpPr>
          <a:xfrm>
            <a:off x="8618971" y="5229780"/>
            <a:ext cx="1436675" cy="215444"/>
            <a:chOff x="4369395" y="3284984"/>
            <a:chExt cx="1436675" cy="215444"/>
          </a:xfrm>
        </p:grpSpPr>
        <p:sp>
          <p:nvSpPr>
            <p:cNvPr id="3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39" name="组合 38"/>
            <p:cNvGrpSpPr/>
            <p:nvPr/>
          </p:nvGrpSpPr>
          <p:grpSpPr>
            <a:xfrm>
              <a:off x="4369395" y="3316401"/>
              <a:ext cx="168551" cy="168551"/>
              <a:chOff x="5005199" y="3717032"/>
              <a:chExt cx="168551" cy="168551"/>
            </a:xfrm>
          </p:grpSpPr>
          <p:sp>
            <p:nvSpPr>
              <p:cNvPr id="40" name="椭圆 39"/>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41" name="等腰三角形 4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cxnSp>
        <p:nvCxnSpPr>
          <p:cNvPr id="47" name="直接连接符 46"/>
          <p:cNvCxnSpPr/>
          <p:nvPr/>
        </p:nvCxnSpPr>
        <p:spPr>
          <a:xfrm>
            <a:off x="7175326" y="4365104"/>
            <a:ext cx="2472556" cy="0"/>
          </a:xfrm>
          <a:prstGeom prst="line">
            <a:avLst/>
          </a:prstGeom>
          <a:ln>
            <a:solidFill>
              <a:schemeClr val="tx1">
                <a:lumMod val="50000"/>
                <a:lumOff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pageCurlDoub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8"/>
                                        </p:tgtEl>
                                        <p:attrNameLst>
                                          <p:attrName>style.visibility</p:attrName>
                                        </p:attrNameLst>
                                      </p:cBhvr>
                                      <p:to>
                                        <p:strVal val="visible"/>
                                      </p:to>
                                    </p:set>
                                    <p:anim calcmode="lin" valueType="num">
                                      <p:cBhvr>
                                        <p:cTn id="17" dur="500" fill="hold"/>
                                        <p:tgtEl>
                                          <p:spTgt spid="48"/>
                                        </p:tgtEl>
                                        <p:attrNameLst>
                                          <p:attrName>ppt_w</p:attrName>
                                        </p:attrNameLst>
                                      </p:cBhvr>
                                      <p:tavLst>
                                        <p:tav tm="0">
                                          <p:val>
                                            <p:fltVal val="0"/>
                                          </p:val>
                                        </p:tav>
                                        <p:tav tm="100000">
                                          <p:val>
                                            <p:strVal val="#ppt_w"/>
                                          </p:val>
                                        </p:tav>
                                      </p:tavLst>
                                    </p:anim>
                                    <p:anim calcmode="lin" valueType="num">
                                      <p:cBhvr>
                                        <p:cTn id="18" dur="500" fill="hold"/>
                                        <p:tgtEl>
                                          <p:spTgt spid="48"/>
                                        </p:tgtEl>
                                        <p:attrNameLst>
                                          <p:attrName>ppt_h</p:attrName>
                                        </p:attrNameLst>
                                      </p:cBhvr>
                                      <p:tavLst>
                                        <p:tav tm="0">
                                          <p:val>
                                            <p:fltVal val="0"/>
                                          </p:val>
                                        </p:tav>
                                        <p:tav tm="100000">
                                          <p:val>
                                            <p:strVal val="#ppt_h"/>
                                          </p:val>
                                        </p:tav>
                                      </p:tavLst>
                                    </p:anim>
                                    <p:animEffect transition="in" filter="fade">
                                      <p:cBhvr>
                                        <p:cTn id="19" dur="500"/>
                                        <p:tgtEl>
                                          <p:spTgt spid="48"/>
                                        </p:tgtEl>
                                      </p:cBhvr>
                                    </p:animEffect>
                                  </p:childTnLst>
                                </p:cTn>
                              </p:par>
                            </p:childTnLst>
                          </p:cTn>
                        </p:par>
                        <p:par>
                          <p:cTn id="20" fill="hold">
                            <p:stCondLst>
                              <p:cond delay="1000"/>
                            </p:stCondLst>
                            <p:childTnLst>
                              <p:par>
                                <p:cTn id="21" presetID="2" presetClass="entr" presetSubtype="4"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53" presetClass="entr" presetSubtype="16" fill="hold" grpId="0" nodeType="withEffect">
                                  <p:stCondLst>
                                    <p:cond delay="50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nodeType="withEffect">
                                  <p:stCondLst>
                                    <p:cond delay="50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par>
                                <p:cTn id="35" presetID="53" presetClass="entr" presetSubtype="16" fill="hold" nodeType="withEffect">
                                  <p:stCondLst>
                                    <p:cond delay="50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fltVal val="0"/>
                                          </p:val>
                                        </p:tav>
                                        <p:tav tm="100000">
                                          <p:val>
                                            <p:strVal val="#ppt_h"/>
                                          </p:val>
                                        </p:tav>
                                      </p:tavLst>
                                    </p:anim>
                                    <p:animEffect transition="in" filter="fade">
                                      <p:cBhvr>
                                        <p:cTn id="39" dur="500"/>
                                        <p:tgtEl>
                                          <p:spTgt spid="17"/>
                                        </p:tgtEl>
                                      </p:cBhvr>
                                    </p:animEffect>
                                  </p:childTnLst>
                                </p:cTn>
                              </p:par>
                              <p:par>
                                <p:cTn id="40" presetID="53" presetClass="entr" presetSubtype="16" fill="hold" nodeType="withEffect">
                                  <p:stCondLst>
                                    <p:cond delay="500"/>
                                  </p:stCondLst>
                                  <p:childTnLst>
                                    <p:set>
                                      <p:cBhvr>
                                        <p:cTn id="41" dur="1" fill="hold">
                                          <p:stCondLst>
                                            <p:cond delay="0"/>
                                          </p:stCondLst>
                                        </p:cTn>
                                        <p:tgtEl>
                                          <p:spTgt spid="22"/>
                                        </p:tgtEl>
                                        <p:attrNameLst>
                                          <p:attrName>style.visibility</p:attrName>
                                        </p:attrNameLst>
                                      </p:cBhvr>
                                      <p:to>
                                        <p:strVal val="visible"/>
                                      </p:to>
                                    </p:set>
                                    <p:anim calcmode="lin" valueType="num">
                                      <p:cBhvr>
                                        <p:cTn id="42" dur="500" fill="hold"/>
                                        <p:tgtEl>
                                          <p:spTgt spid="22"/>
                                        </p:tgtEl>
                                        <p:attrNameLst>
                                          <p:attrName>ppt_w</p:attrName>
                                        </p:attrNameLst>
                                      </p:cBhvr>
                                      <p:tavLst>
                                        <p:tav tm="0">
                                          <p:val>
                                            <p:fltVal val="0"/>
                                          </p:val>
                                        </p:tav>
                                        <p:tav tm="100000">
                                          <p:val>
                                            <p:strVal val="#ppt_w"/>
                                          </p:val>
                                        </p:tav>
                                      </p:tavLst>
                                    </p:anim>
                                    <p:anim calcmode="lin" valueType="num">
                                      <p:cBhvr>
                                        <p:cTn id="43" dur="500" fill="hold"/>
                                        <p:tgtEl>
                                          <p:spTgt spid="22"/>
                                        </p:tgtEl>
                                        <p:attrNameLst>
                                          <p:attrName>ppt_h</p:attrName>
                                        </p:attrNameLst>
                                      </p:cBhvr>
                                      <p:tavLst>
                                        <p:tav tm="0">
                                          <p:val>
                                            <p:fltVal val="0"/>
                                          </p:val>
                                        </p:tav>
                                        <p:tav tm="100000">
                                          <p:val>
                                            <p:strVal val="#ppt_h"/>
                                          </p:val>
                                        </p:tav>
                                      </p:tavLst>
                                    </p:anim>
                                    <p:animEffect transition="in" filter="fade">
                                      <p:cBhvr>
                                        <p:cTn id="44" dur="500"/>
                                        <p:tgtEl>
                                          <p:spTgt spid="22"/>
                                        </p:tgtEl>
                                      </p:cBhvr>
                                    </p:animEffect>
                                  </p:childTnLst>
                                </p:cTn>
                              </p:par>
                              <p:par>
                                <p:cTn id="45" presetID="53" presetClass="entr" presetSubtype="16" fill="hold" nodeType="withEffect">
                                  <p:stCondLst>
                                    <p:cond delay="500"/>
                                  </p:stCondLst>
                                  <p:childTnLst>
                                    <p:set>
                                      <p:cBhvr>
                                        <p:cTn id="46" dur="1" fill="hold">
                                          <p:stCondLst>
                                            <p:cond delay="0"/>
                                          </p:stCondLst>
                                        </p:cTn>
                                        <p:tgtEl>
                                          <p:spTgt spid="27"/>
                                        </p:tgtEl>
                                        <p:attrNameLst>
                                          <p:attrName>style.visibility</p:attrName>
                                        </p:attrNameLst>
                                      </p:cBhvr>
                                      <p:to>
                                        <p:strVal val="visible"/>
                                      </p:to>
                                    </p:set>
                                    <p:anim calcmode="lin" valueType="num">
                                      <p:cBhvr>
                                        <p:cTn id="47" dur="500" fill="hold"/>
                                        <p:tgtEl>
                                          <p:spTgt spid="27"/>
                                        </p:tgtEl>
                                        <p:attrNameLst>
                                          <p:attrName>ppt_w</p:attrName>
                                        </p:attrNameLst>
                                      </p:cBhvr>
                                      <p:tavLst>
                                        <p:tav tm="0">
                                          <p:val>
                                            <p:fltVal val="0"/>
                                          </p:val>
                                        </p:tav>
                                        <p:tav tm="100000">
                                          <p:val>
                                            <p:strVal val="#ppt_w"/>
                                          </p:val>
                                        </p:tav>
                                      </p:tavLst>
                                    </p:anim>
                                    <p:anim calcmode="lin" valueType="num">
                                      <p:cBhvr>
                                        <p:cTn id="48" dur="500" fill="hold"/>
                                        <p:tgtEl>
                                          <p:spTgt spid="27"/>
                                        </p:tgtEl>
                                        <p:attrNameLst>
                                          <p:attrName>ppt_h</p:attrName>
                                        </p:attrNameLst>
                                      </p:cBhvr>
                                      <p:tavLst>
                                        <p:tav tm="0">
                                          <p:val>
                                            <p:fltVal val="0"/>
                                          </p:val>
                                        </p:tav>
                                        <p:tav tm="100000">
                                          <p:val>
                                            <p:strVal val="#ppt_h"/>
                                          </p:val>
                                        </p:tav>
                                      </p:tavLst>
                                    </p:anim>
                                    <p:animEffect transition="in" filter="fade">
                                      <p:cBhvr>
                                        <p:cTn id="49" dur="500"/>
                                        <p:tgtEl>
                                          <p:spTgt spid="27"/>
                                        </p:tgtEl>
                                      </p:cBhvr>
                                    </p:animEffect>
                                  </p:childTnLst>
                                </p:cTn>
                              </p:par>
                              <p:par>
                                <p:cTn id="50" presetID="53" presetClass="entr" presetSubtype="16" fill="hold" nodeType="withEffect">
                                  <p:stCondLst>
                                    <p:cond delay="500"/>
                                  </p:stCondLst>
                                  <p:childTnLst>
                                    <p:set>
                                      <p:cBhvr>
                                        <p:cTn id="51" dur="1" fill="hold">
                                          <p:stCondLst>
                                            <p:cond delay="0"/>
                                          </p:stCondLst>
                                        </p:cTn>
                                        <p:tgtEl>
                                          <p:spTgt spid="32"/>
                                        </p:tgtEl>
                                        <p:attrNameLst>
                                          <p:attrName>style.visibility</p:attrName>
                                        </p:attrNameLst>
                                      </p:cBhvr>
                                      <p:to>
                                        <p:strVal val="visible"/>
                                      </p:to>
                                    </p:set>
                                    <p:anim calcmode="lin" valueType="num">
                                      <p:cBhvr>
                                        <p:cTn id="52" dur="500" fill="hold"/>
                                        <p:tgtEl>
                                          <p:spTgt spid="32"/>
                                        </p:tgtEl>
                                        <p:attrNameLst>
                                          <p:attrName>ppt_w</p:attrName>
                                        </p:attrNameLst>
                                      </p:cBhvr>
                                      <p:tavLst>
                                        <p:tav tm="0">
                                          <p:val>
                                            <p:fltVal val="0"/>
                                          </p:val>
                                        </p:tav>
                                        <p:tav tm="100000">
                                          <p:val>
                                            <p:strVal val="#ppt_w"/>
                                          </p:val>
                                        </p:tav>
                                      </p:tavLst>
                                    </p:anim>
                                    <p:anim calcmode="lin" valueType="num">
                                      <p:cBhvr>
                                        <p:cTn id="53" dur="500" fill="hold"/>
                                        <p:tgtEl>
                                          <p:spTgt spid="32"/>
                                        </p:tgtEl>
                                        <p:attrNameLst>
                                          <p:attrName>ppt_h</p:attrName>
                                        </p:attrNameLst>
                                      </p:cBhvr>
                                      <p:tavLst>
                                        <p:tav tm="0">
                                          <p:val>
                                            <p:fltVal val="0"/>
                                          </p:val>
                                        </p:tav>
                                        <p:tav tm="100000">
                                          <p:val>
                                            <p:strVal val="#ppt_h"/>
                                          </p:val>
                                        </p:tav>
                                      </p:tavLst>
                                    </p:anim>
                                    <p:animEffect transition="in" filter="fade">
                                      <p:cBhvr>
                                        <p:cTn id="54" dur="500"/>
                                        <p:tgtEl>
                                          <p:spTgt spid="32"/>
                                        </p:tgtEl>
                                      </p:cBhvr>
                                    </p:animEffect>
                                  </p:childTnLst>
                                </p:cTn>
                              </p:par>
                              <p:par>
                                <p:cTn id="55" presetID="53" presetClass="entr" presetSubtype="16" fill="hold" nodeType="withEffect">
                                  <p:stCondLst>
                                    <p:cond delay="500"/>
                                  </p:stCondLst>
                                  <p:childTnLst>
                                    <p:set>
                                      <p:cBhvr>
                                        <p:cTn id="56" dur="1" fill="hold">
                                          <p:stCondLst>
                                            <p:cond delay="0"/>
                                          </p:stCondLst>
                                        </p:cTn>
                                        <p:tgtEl>
                                          <p:spTgt spid="37"/>
                                        </p:tgtEl>
                                        <p:attrNameLst>
                                          <p:attrName>style.visibility</p:attrName>
                                        </p:attrNameLst>
                                      </p:cBhvr>
                                      <p:to>
                                        <p:strVal val="visible"/>
                                      </p:to>
                                    </p:set>
                                    <p:anim calcmode="lin" valueType="num">
                                      <p:cBhvr>
                                        <p:cTn id="57" dur="500" fill="hold"/>
                                        <p:tgtEl>
                                          <p:spTgt spid="37"/>
                                        </p:tgtEl>
                                        <p:attrNameLst>
                                          <p:attrName>ppt_w</p:attrName>
                                        </p:attrNameLst>
                                      </p:cBhvr>
                                      <p:tavLst>
                                        <p:tav tm="0">
                                          <p:val>
                                            <p:fltVal val="0"/>
                                          </p:val>
                                        </p:tav>
                                        <p:tav tm="100000">
                                          <p:val>
                                            <p:strVal val="#ppt_w"/>
                                          </p:val>
                                        </p:tav>
                                      </p:tavLst>
                                    </p:anim>
                                    <p:anim calcmode="lin" valueType="num">
                                      <p:cBhvr>
                                        <p:cTn id="58" dur="500" fill="hold"/>
                                        <p:tgtEl>
                                          <p:spTgt spid="37"/>
                                        </p:tgtEl>
                                        <p:attrNameLst>
                                          <p:attrName>ppt_h</p:attrName>
                                        </p:attrNameLst>
                                      </p:cBhvr>
                                      <p:tavLst>
                                        <p:tav tm="0">
                                          <p:val>
                                            <p:fltVal val="0"/>
                                          </p:val>
                                        </p:tav>
                                        <p:tav tm="100000">
                                          <p:val>
                                            <p:strVal val="#ppt_h"/>
                                          </p:val>
                                        </p:tav>
                                      </p:tavLst>
                                    </p:anim>
                                    <p:animEffect transition="in" filter="fade">
                                      <p:cBhvr>
                                        <p:cTn id="59" dur="500"/>
                                        <p:tgtEl>
                                          <p:spTgt spid="37"/>
                                        </p:tgtEl>
                                      </p:cBhvr>
                                    </p:animEffect>
                                  </p:childTnLst>
                                </p:cTn>
                              </p:par>
                              <p:par>
                                <p:cTn id="60" presetID="53" presetClass="entr" presetSubtype="16" fill="hold" nodeType="withEffect">
                                  <p:stCondLst>
                                    <p:cond delay="500"/>
                                  </p:stCondLst>
                                  <p:childTnLst>
                                    <p:set>
                                      <p:cBhvr>
                                        <p:cTn id="61" dur="1" fill="hold">
                                          <p:stCondLst>
                                            <p:cond delay="0"/>
                                          </p:stCondLst>
                                        </p:cTn>
                                        <p:tgtEl>
                                          <p:spTgt spid="47"/>
                                        </p:tgtEl>
                                        <p:attrNameLst>
                                          <p:attrName>style.visibility</p:attrName>
                                        </p:attrNameLst>
                                      </p:cBhvr>
                                      <p:to>
                                        <p:strVal val="visible"/>
                                      </p:to>
                                    </p:set>
                                    <p:anim calcmode="lin" valueType="num">
                                      <p:cBhvr>
                                        <p:cTn id="62" dur="500" fill="hold"/>
                                        <p:tgtEl>
                                          <p:spTgt spid="47"/>
                                        </p:tgtEl>
                                        <p:attrNameLst>
                                          <p:attrName>ppt_w</p:attrName>
                                        </p:attrNameLst>
                                      </p:cBhvr>
                                      <p:tavLst>
                                        <p:tav tm="0">
                                          <p:val>
                                            <p:fltVal val="0"/>
                                          </p:val>
                                        </p:tav>
                                        <p:tav tm="100000">
                                          <p:val>
                                            <p:strVal val="#ppt_w"/>
                                          </p:val>
                                        </p:tav>
                                      </p:tavLst>
                                    </p:anim>
                                    <p:anim calcmode="lin" valueType="num">
                                      <p:cBhvr>
                                        <p:cTn id="63" dur="500" fill="hold"/>
                                        <p:tgtEl>
                                          <p:spTgt spid="47"/>
                                        </p:tgtEl>
                                        <p:attrNameLst>
                                          <p:attrName>ppt_h</p:attrName>
                                        </p:attrNameLst>
                                      </p:cBhvr>
                                      <p:tavLst>
                                        <p:tav tm="0">
                                          <p:val>
                                            <p:fltVal val="0"/>
                                          </p:val>
                                        </p:tav>
                                        <p:tav tm="100000">
                                          <p:val>
                                            <p:strVal val="#ppt_h"/>
                                          </p:val>
                                        </p:tav>
                                      </p:tavLst>
                                    </p:anim>
                                    <p:animEffect transition="in" filter="fade">
                                      <p:cBhvr>
                                        <p:cTn id="64" dur="500"/>
                                        <p:tgtEl>
                                          <p:spTgt spid="47"/>
                                        </p:tgtEl>
                                      </p:cBhvr>
                                    </p:animEffect>
                                  </p:childTnLst>
                                </p:cTn>
                              </p:par>
                            </p:childTnLst>
                          </p:cTn>
                        </p:par>
                        <p:par>
                          <p:cTn id="65" fill="hold">
                            <p:stCondLst>
                              <p:cond delay="1500"/>
                            </p:stCondLst>
                            <p:childTnLst>
                              <p:par>
                                <p:cTn id="66" presetID="2" presetClass="entr" presetSubtype="4" fill="hold" grpId="0" nodeType="afterEffect">
                                  <p:stCondLst>
                                    <p:cond delay="0"/>
                                  </p:stCondLst>
                                  <p:childTnLst>
                                    <p:set>
                                      <p:cBhvr>
                                        <p:cTn id="67" dur="1" fill="hold">
                                          <p:stCondLst>
                                            <p:cond delay="0"/>
                                          </p:stCondLst>
                                        </p:cTn>
                                        <p:tgtEl>
                                          <p:spTgt spid="61"/>
                                        </p:tgtEl>
                                        <p:attrNameLst>
                                          <p:attrName>style.visibility</p:attrName>
                                        </p:attrNameLst>
                                      </p:cBhvr>
                                      <p:to>
                                        <p:strVal val="visible"/>
                                      </p:to>
                                    </p:set>
                                    <p:anim calcmode="lin" valueType="num">
                                      <p:cBhvr additive="base">
                                        <p:cTn id="68" dur="500" fill="hold"/>
                                        <p:tgtEl>
                                          <p:spTgt spid="61"/>
                                        </p:tgtEl>
                                        <p:attrNameLst>
                                          <p:attrName>ppt_x</p:attrName>
                                        </p:attrNameLst>
                                      </p:cBhvr>
                                      <p:tavLst>
                                        <p:tav tm="0">
                                          <p:val>
                                            <p:strVal val="#ppt_x"/>
                                          </p:val>
                                        </p:tav>
                                        <p:tav tm="100000">
                                          <p:val>
                                            <p:strVal val="#ppt_x"/>
                                          </p:val>
                                        </p:tav>
                                      </p:tavLst>
                                    </p:anim>
                                    <p:anim calcmode="lin" valueType="num">
                                      <p:cBhvr additive="base">
                                        <p:cTn id="69"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48" grpId="0" animBg="1"/>
      <p:bldP spid="61" grpId="0" animBg="1"/>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smtClean="0">
                <a:solidFill>
                  <a:schemeClr val="tx1">
                    <a:lumMod val="50000"/>
                    <a:lumOff val="50000"/>
                  </a:schemeClr>
                </a:solidFill>
                <a:latin typeface="微软雅黑" panose="020B0503020204020204" pitchFamily="34" charset="-122"/>
                <a:ea typeface="微软雅黑" panose="020B0503020204020204" pitchFamily="34" charset="-122"/>
              </a:rPr>
              <a:t>准则规范</a:t>
            </a:r>
            <a:endParaRPr lang="zh-CN" altLang="en-US" sz="28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0" y="699716"/>
            <a:ext cx="12192000" cy="0"/>
          </a:xfrm>
          <a:prstGeom prst="line">
            <a:avLst/>
          </a:prstGeom>
          <a:ln>
            <a:solidFill>
              <a:srgbClr val="159DCD"/>
            </a:solidFill>
            <a:prstDash val="solid"/>
          </a:ln>
        </p:spPr>
        <p:style>
          <a:lnRef idx="1">
            <a:schemeClr val="accent1"/>
          </a:lnRef>
          <a:fillRef idx="0">
            <a:schemeClr val="accent1"/>
          </a:fillRef>
          <a:effectRef idx="0">
            <a:schemeClr val="accent1"/>
          </a:effectRef>
          <a:fontRef idx="minor">
            <a:schemeClr val="tx1"/>
          </a:fontRef>
        </p:style>
      </p:cxnSp>
      <p:grpSp>
        <p:nvGrpSpPr>
          <p:cNvPr id="6" name="组合 11"/>
          <p:cNvGrpSpPr/>
          <p:nvPr/>
        </p:nvGrpSpPr>
        <p:grpSpPr bwMode="auto">
          <a:xfrm>
            <a:off x="1854716" y="302394"/>
            <a:ext cx="492125" cy="319088"/>
            <a:chOff x="3017520" y="601990"/>
            <a:chExt cx="491490" cy="414010"/>
          </a:xfrm>
        </p:grpSpPr>
        <p:sp>
          <p:nvSpPr>
            <p:cNvPr id="7" name="燕尾形 6"/>
            <p:cNvSpPr/>
            <p:nvPr/>
          </p:nvSpPr>
          <p:spPr>
            <a:xfrm>
              <a:off x="3017520" y="601990"/>
              <a:ext cx="198181" cy="414010"/>
            </a:xfrm>
            <a:prstGeom prst="chevron">
              <a:avLst/>
            </a:prstGeom>
            <a:solidFill>
              <a:srgbClr val="82D6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8" name="燕尾形 7"/>
            <p:cNvSpPr/>
            <p:nvPr/>
          </p:nvSpPr>
          <p:spPr>
            <a:xfrm>
              <a:off x="3164967" y="601990"/>
              <a:ext cx="196596" cy="414010"/>
            </a:xfrm>
            <a:prstGeom prst="chevron">
              <a:avLst/>
            </a:prstGeom>
            <a:solidFill>
              <a:srgbClr val="22BDD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9" name="燕尾形 8"/>
            <p:cNvSpPr/>
            <p:nvPr/>
          </p:nvSpPr>
          <p:spPr>
            <a:xfrm>
              <a:off x="3310828" y="601990"/>
              <a:ext cx="198182" cy="414010"/>
            </a:xfrm>
            <a:prstGeom prst="chevron">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
        <p:nvSpPr>
          <p:cNvPr id="10" name="矩形 9"/>
          <p:cNvSpPr/>
          <p:nvPr/>
        </p:nvSpPr>
        <p:spPr>
          <a:xfrm>
            <a:off x="7818438" y="593354"/>
            <a:ext cx="944562"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6" name="Freeform 5"/>
          <p:cNvSpPr/>
          <p:nvPr/>
        </p:nvSpPr>
        <p:spPr bwMode="auto">
          <a:xfrm rot="5400000">
            <a:off x="1655881" y="1542261"/>
            <a:ext cx="2263538" cy="200615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159DCD"/>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sym typeface="Arial" panose="020B0604020202020204" pitchFamily="34" charset="0"/>
            </a:endParaRPr>
          </a:p>
        </p:txBody>
      </p:sp>
      <p:sp>
        <p:nvSpPr>
          <p:cNvPr id="27" name="Freeform 5"/>
          <p:cNvSpPr/>
          <p:nvPr/>
        </p:nvSpPr>
        <p:spPr bwMode="auto">
          <a:xfrm rot="5400000">
            <a:off x="4964231" y="1542261"/>
            <a:ext cx="2263538" cy="200615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159DCD"/>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sym typeface="Arial" panose="020B0604020202020204" pitchFamily="34" charset="0"/>
            </a:endParaRPr>
          </a:p>
        </p:txBody>
      </p:sp>
      <p:sp>
        <p:nvSpPr>
          <p:cNvPr id="28" name="Freeform 5"/>
          <p:cNvSpPr/>
          <p:nvPr/>
        </p:nvSpPr>
        <p:spPr bwMode="auto">
          <a:xfrm rot="5400000">
            <a:off x="8272581" y="1542261"/>
            <a:ext cx="2263538" cy="200615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159DCD"/>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sym typeface="Arial" panose="020B0604020202020204" pitchFamily="34" charset="0"/>
            </a:endParaRPr>
          </a:p>
        </p:txBody>
      </p:sp>
      <p:grpSp>
        <p:nvGrpSpPr>
          <p:cNvPr id="29" name="组合 28"/>
          <p:cNvGrpSpPr/>
          <p:nvPr/>
        </p:nvGrpSpPr>
        <p:grpSpPr>
          <a:xfrm>
            <a:off x="3728840" y="2317639"/>
            <a:ext cx="1415916" cy="455399"/>
            <a:chOff x="3728840" y="2934600"/>
            <a:chExt cx="1415916" cy="455399"/>
          </a:xfrm>
        </p:grpSpPr>
        <p:cxnSp>
          <p:nvCxnSpPr>
            <p:cNvPr id="30" name="直接连接符 29"/>
            <p:cNvCxnSpPr/>
            <p:nvPr/>
          </p:nvCxnSpPr>
          <p:spPr>
            <a:xfrm flipV="1">
              <a:off x="4663948" y="3162299"/>
              <a:ext cx="370411" cy="1"/>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V="1">
              <a:off x="3842225" y="3162299"/>
              <a:ext cx="370411" cy="1"/>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32" name="组合 31"/>
            <p:cNvGrpSpPr/>
            <p:nvPr/>
          </p:nvGrpSpPr>
          <p:grpSpPr>
            <a:xfrm>
              <a:off x="4214126" y="2934600"/>
              <a:ext cx="455399" cy="455399"/>
              <a:chOff x="4108450" y="2661285"/>
              <a:chExt cx="666750" cy="666750"/>
            </a:xfrm>
          </p:grpSpPr>
          <p:sp>
            <p:nvSpPr>
              <p:cNvPr id="35" name="椭圆 34"/>
              <p:cNvSpPr/>
              <p:nvPr/>
            </p:nvSpPr>
            <p:spPr>
              <a:xfrm>
                <a:off x="4108450" y="2661285"/>
                <a:ext cx="666750" cy="666750"/>
              </a:xfrm>
              <a:prstGeom prst="ellipse">
                <a:avLst/>
              </a:prstGeom>
              <a:noFill/>
              <a:ln w="9525">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rot="5400000">
                <a:off x="4219323" y="2803673"/>
                <a:ext cx="433864" cy="381974"/>
              </a:xfrm>
              <a:custGeom>
                <a:avLst/>
                <a:gdLst>
                  <a:gd name="connsiteX0" fmla="*/ 760416 w 1727431"/>
                  <a:gd name="connsiteY0" fmla="*/ 1520832 h 1520832"/>
                  <a:gd name="connsiteX1" fmla="*/ 621863 w 1727431"/>
                  <a:gd name="connsiteY1" fmla="*/ 1463441 h 1520832"/>
                  <a:gd name="connsiteX2" fmla="*/ 57390 w 1727431"/>
                  <a:gd name="connsiteY2" fmla="*/ 898969 h 1520832"/>
                  <a:gd name="connsiteX3" fmla="*/ 0 w 1727431"/>
                  <a:gd name="connsiteY3" fmla="*/ 760416 h 1520832"/>
                  <a:gd name="connsiteX4" fmla="*/ 0 w 1727431"/>
                  <a:gd name="connsiteY4" fmla="*/ 760416 h 1520832"/>
                  <a:gd name="connsiteX5" fmla="*/ 0 w 1727431"/>
                  <a:gd name="connsiteY5" fmla="*/ 760415 h 1520832"/>
                  <a:gd name="connsiteX6" fmla="*/ 57390 w 1727431"/>
                  <a:gd name="connsiteY6" fmla="*/ 621863 h 1520832"/>
                  <a:gd name="connsiteX7" fmla="*/ 621863 w 1727431"/>
                  <a:gd name="connsiteY7" fmla="*/ 57390 h 1520832"/>
                  <a:gd name="connsiteX8" fmla="*/ 898969 w 1727431"/>
                  <a:gd name="connsiteY8" fmla="*/ 57390 h 1520832"/>
                  <a:gd name="connsiteX9" fmla="*/ 898969 w 1727431"/>
                  <a:gd name="connsiteY9" fmla="*/ 334495 h 1520832"/>
                  <a:gd name="connsiteX10" fmla="*/ 668991 w 1727431"/>
                  <a:gd name="connsiteY10" fmla="*/ 564473 h 1520832"/>
                  <a:gd name="connsiteX11" fmla="*/ 1531488 w 1727431"/>
                  <a:gd name="connsiteY11" fmla="*/ 564473 h 1520832"/>
                  <a:gd name="connsiteX12" fmla="*/ 1727431 w 1727431"/>
                  <a:gd name="connsiteY12" fmla="*/ 760416 h 1520832"/>
                  <a:gd name="connsiteX13" fmla="*/ 1531488 w 1727431"/>
                  <a:gd name="connsiteY13" fmla="*/ 956359 h 1520832"/>
                  <a:gd name="connsiteX14" fmla="*/ 668992 w 1727431"/>
                  <a:gd name="connsiteY14" fmla="*/ 956359 h 1520832"/>
                  <a:gd name="connsiteX15" fmla="*/ 898969 w 1727431"/>
                  <a:gd name="connsiteY15" fmla="*/ 1186336 h 1520832"/>
                  <a:gd name="connsiteX16" fmla="*/ 898969 w 1727431"/>
                  <a:gd name="connsiteY16" fmla="*/ 1463441 h 1520832"/>
                  <a:gd name="connsiteX17" fmla="*/ 760416 w 1727431"/>
                  <a:gd name="connsiteY17" fmla="*/ 1520832 h 1520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27431" h="1520832">
                    <a:moveTo>
                      <a:pt x="760416" y="1520832"/>
                    </a:moveTo>
                    <a:cubicBezTo>
                      <a:pt x="710270" y="1520832"/>
                      <a:pt x="660124" y="1501701"/>
                      <a:pt x="621863" y="1463441"/>
                    </a:cubicBezTo>
                    <a:lnTo>
                      <a:pt x="57390" y="898969"/>
                    </a:lnTo>
                    <a:cubicBezTo>
                      <a:pt x="19130" y="860708"/>
                      <a:pt x="0" y="810562"/>
                      <a:pt x="0" y="760416"/>
                    </a:cubicBezTo>
                    <a:lnTo>
                      <a:pt x="0" y="760416"/>
                    </a:lnTo>
                    <a:lnTo>
                      <a:pt x="0" y="760415"/>
                    </a:lnTo>
                    <a:cubicBezTo>
                      <a:pt x="0" y="710269"/>
                      <a:pt x="19130" y="660123"/>
                      <a:pt x="57390" y="621863"/>
                    </a:cubicBezTo>
                    <a:lnTo>
                      <a:pt x="621863" y="57390"/>
                    </a:lnTo>
                    <a:cubicBezTo>
                      <a:pt x="698384" y="-19131"/>
                      <a:pt x="822448" y="-19131"/>
                      <a:pt x="898969" y="57390"/>
                    </a:cubicBezTo>
                    <a:cubicBezTo>
                      <a:pt x="975489" y="133910"/>
                      <a:pt x="975489" y="257975"/>
                      <a:pt x="898969" y="334495"/>
                    </a:cubicBezTo>
                    <a:lnTo>
                      <a:pt x="668991" y="564473"/>
                    </a:lnTo>
                    <a:lnTo>
                      <a:pt x="1531488" y="564473"/>
                    </a:lnTo>
                    <a:cubicBezTo>
                      <a:pt x="1639704" y="564473"/>
                      <a:pt x="1727431" y="652200"/>
                      <a:pt x="1727431" y="760416"/>
                    </a:cubicBezTo>
                    <a:cubicBezTo>
                      <a:pt x="1727431" y="868632"/>
                      <a:pt x="1639704" y="956359"/>
                      <a:pt x="1531488" y="956359"/>
                    </a:cubicBezTo>
                    <a:lnTo>
                      <a:pt x="668992" y="956359"/>
                    </a:lnTo>
                    <a:lnTo>
                      <a:pt x="898969" y="1186336"/>
                    </a:lnTo>
                    <a:cubicBezTo>
                      <a:pt x="975489" y="1262856"/>
                      <a:pt x="975489" y="1386921"/>
                      <a:pt x="898969" y="1463441"/>
                    </a:cubicBezTo>
                    <a:cubicBezTo>
                      <a:pt x="860708" y="1501701"/>
                      <a:pt x="810562" y="1520832"/>
                      <a:pt x="760416" y="1520832"/>
                    </a:cubicBezTo>
                    <a:close/>
                  </a:path>
                </a:pathLst>
              </a:custGeom>
              <a:no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椭圆 32"/>
            <p:cNvSpPr/>
            <p:nvPr/>
          </p:nvSpPr>
          <p:spPr>
            <a:xfrm>
              <a:off x="3728840" y="3105175"/>
              <a:ext cx="114250" cy="114250"/>
            </a:xfrm>
            <a:prstGeom prst="ellipse">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5030506" y="3105175"/>
              <a:ext cx="114250" cy="114250"/>
            </a:xfrm>
            <a:prstGeom prst="ellipse">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 name="组合 36"/>
          <p:cNvGrpSpPr/>
          <p:nvPr/>
        </p:nvGrpSpPr>
        <p:grpSpPr>
          <a:xfrm>
            <a:off x="7043109" y="2317639"/>
            <a:ext cx="1414131" cy="455399"/>
            <a:chOff x="7043109" y="2934600"/>
            <a:chExt cx="1414131" cy="455399"/>
          </a:xfrm>
        </p:grpSpPr>
        <p:cxnSp>
          <p:nvCxnSpPr>
            <p:cNvPr id="38" name="直接连接符 37"/>
            <p:cNvCxnSpPr/>
            <p:nvPr/>
          </p:nvCxnSpPr>
          <p:spPr>
            <a:xfrm flipV="1">
              <a:off x="7975493" y="3162299"/>
              <a:ext cx="370411" cy="1"/>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V="1">
              <a:off x="7153770" y="3162299"/>
              <a:ext cx="370411" cy="1"/>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40" name="组合 39"/>
            <p:cNvGrpSpPr/>
            <p:nvPr/>
          </p:nvGrpSpPr>
          <p:grpSpPr>
            <a:xfrm>
              <a:off x="7522475" y="2934600"/>
              <a:ext cx="455399" cy="455399"/>
              <a:chOff x="4108450" y="2661285"/>
              <a:chExt cx="666750" cy="666750"/>
            </a:xfrm>
          </p:grpSpPr>
          <p:sp>
            <p:nvSpPr>
              <p:cNvPr id="43" name="椭圆 42"/>
              <p:cNvSpPr/>
              <p:nvPr/>
            </p:nvSpPr>
            <p:spPr>
              <a:xfrm>
                <a:off x="4108450" y="2661285"/>
                <a:ext cx="666750" cy="666750"/>
              </a:xfrm>
              <a:prstGeom prst="ellipse">
                <a:avLst/>
              </a:prstGeom>
              <a:noFill/>
              <a:ln w="9525">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43"/>
              <p:cNvSpPr/>
              <p:nvPr/>
            </p:nvSpPr>
            <p:spPr>
              <a:xfrm rot="5400000">
                <a:off x="4219323" y="2803673"/>
                <a:ext cx="433864" cy="381974"/>
              </a:xfrm>
              <a:custGeom>
                <a:avLst/>
                <a:gdLst>
                  <a:gd name="connsiteX0" fmla="*/ 760416 w 1727431"/>
                  <a:gd name="connsiteY0" fmla="*/ 1520832 h 1520832"/>
                  <a:gd name="connsiteX1" fmla="*/ 621863 w 1727431"/>
                  <a:gd name="connsiteY1" fmla="*/ 1463441 h 1520832"/>
                  <a:gd name="connsiteX2" fmla="*/ 57390 w 1727431"/>
                  <a:gd name="connsiteY2" fmla="*/ 898969 h 1520832"/>
                  <a:gd name="connsiteX3" fmla="*/ 0 w 1727431"/>
                  <a:gd name="connsiteY3" fmla="*/ 760416 h 1520832"/>
                  <a:gd name="connsiteX4" fmla="*/ 0 w 1727431"/>
                  <a:gd name="connsiteY4" fmla="*/ 760416 h 1520832"/>
                  <a:gd name="connsiteX5" fmla="*/ 0 w 1727431"/>
                  <a:gd name="connsiteY5" fmla="*/ 760415 h 1520832"/>
                  <a:gd name="connsiteX6" fmla="*/ 57390 w 1727431"/>
                  <a:gd name="connsiteY6" fmla="*/ 621863 h 1520832"/>
                  <a:gd name="connsiteX7" fmla="*/ 621863 w 1727431"/>
                  <a:gd name="connsiteY7" fmla="*/ 57390 h 1520832"/>
                  <a:gd name="connsiteX8" fmla="*/ 898969 w 1727431"/>
                  <a:gd name="connsiteY8" fmla="*/ 57390 h 1520832"/>
                  <a:gd name="connsiteX9" fmla="*/ 898969 w 1727431"/>
                  <a:gd name="connsiteY9" fmla="*/ 334495 h 1520832"/>
                  <a:gd name="connsiteX10" fmla="*/ 668991 w 1727431"/>
                  <a:gd name="connsiteY10" fmla="*/ 564473 h 1520832"/>
                  <a:gd name="connsiteX11" fmla="*/ 1531488 w 1727431"/>
                  <a:gd name="connsiteY11" fmla="*/ 564473 h 1520832"/>
                  <a:gd name="connsiteX12" fmla="*/ 1727431 w 1727431"/>
                  <a:gd name="connsiteY12" fmla="*/ 760416 h 1520832"/>
                  <a:gd name="connsiteX13" fmla="*/ 1531488 w 1727431"/>
                  <a:gd name="connsiteY13" fmla="*/ 956359 h 1520832"/>
                  <a:gd name="connsiteX14" fmla="*/ 668992 w 1727431"/>
                  <a:gd name="connsiteY14" fmla="*/ 956359 h 1520832"/>
                  <a:gd name="connsiteX15" fmla="*/ 898969 w 1727431"/>
                  <a:gd name="connsiteY15" fmla="*/ 1186336 h 1520832"/>
                  <a:gd name="connsiteX16" fmla="*/ 898969 w 1727431"/>
                  <a:gd name="connsiteY16" fmla="*/ 1463441 h 1520832"/>
                  <a:gd name="connsiteX17" fmla="*/ 760416 w 1727431"/>
                  <a:gd name="connsiteY17" fmla="*/ 1520832 h 1520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27431" h="1520832">
                    <a:moveTo>
                      <a:pt x="760416" y="1520832"/>
                    </a:moveTo>
                    <a:cubicBezTo>
                      <a:pt x="710270" y="1520832"/>
                      <a:pt x="660124" y="1501701"/>
                      <a:pt x="621863" y="1463441"/>
                    </a:cubicBezTo>
                    <a:lnTo>
                      <a:pt x="57390" y="898969"/>
                    </a:lnTo>
                    <a:cubicBezTo>
                      <a:pt x="19130" y="860708"/>
                      <a:pt x="0" y="810562"/>
                      <a:pt x="0" y="760416"/>
                    </a:cubicBezTo>
                    <a:lnTo>
                      <a:pt x="0" y="760416"/>
                    </a:lnTo>
                    <a:lnTo>
                      <a:pt x="0" y="760415"/>
                    </a:lnTo>
                    <a:cubicBezTo>
                      <a:pt x="0" y="710269"/>
                      <a:pt x="19130" y="660123"/>
                      <a:pt x="57390" y="621863"/>
                    </a:cubicBezTo>
                    <a:lnTo>
                      <a:pt x="621863" y="57390"/>
                    </a:lnTo>
                    <a:cubicBezTo>
                      <a:pt x="698384" y="-19131"/>
                      <a:pt x="822448" y="-19131"/>
                      <a:pt x="898969" y="57390"/>
                    </a:cubicBezTo>
                    <a:cubicBezTo>
                      <a:pt x="975489" y="133910"/>
                      <a:pt x="975489" y="257975"/>
                      <a:pt x="898969" y="334495"/>
                    </a:cubicBezTo>
                    <a:lnTo>
                      <a:pt x="668991" y="564473"/>
                    </a:lnTo>
                    <a:lnTo>
                      <a:pt x="1531488" y="564473"/>
                    </a:lnTo>
                    <a:cubicBezTo>
                      <a:pt x="1639704" y="564473"/>
                      <a:pt x="1727431" y="652200"/>
                      <a:pt x="1727431" y="760416"/>
                    </a:cubicBezTo>
                    <a:cubicBezTo>
                      <a:pt x="1727431" y="868632"/>
                      <a:pt x="1639704" y="956359"/>
                      <a:pt x="1531488" y="956359"/>
                    </a:cubicBezTo>
                    <a:lnTo>
                      <a:pt x="668992" y="956359"/>
                    </a:lnTo>
                    <a:lnTo>
                      <a:pt x="898969" y="1186336"/>
                    </a:lnTo>
                    <a:cubicBezTo>
                      <a:pt x="975489" y="1262856"/>
                      <a:pt x="975489" y="1386921"/>
                      <a:pt x="898969" y="1463441"/>
                    </a:cubicBezTo>
                    <a:cubicBezTo>
                      <a:pt x="860708" y="1501701"/>
                      <a:pt x="810562" y="1520832"/>
                      <a:pt x="760416" y="1520832"/>
                    </a:cubicBezTo>
                    <a:close/>
                  </a:path>
                </a:pathLst>
              </a:custGeom>
              <a:no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 name="椭圆 40"/>
            <p:cNvSpPr/>
            <p:nvPr/>
          </p:nvSpPr>
          <p:spPr>
            <a:xfrm>
              <a:off x="7043109" y="3105175"/>
              <a:ext cx="114250" cy="114250"/>
            </a:xfrm>
            <a:prstGeom prst="ellipse">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8342990" y="3105175"/>
              <a:ext cx="114250" cy="114250"/>
            </a:xfrm>
            <a:prstGeom prst="ellipse">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5" name="文本框 29"/>
          <p:cNvSpPr txBox="1"/>
          <p:nvPr/>
        </p:nvSpPr>
        <p:spPr>
          <a:xfrm>
            <a:off x="2002354" y="1822064"/>
            <a:ext cx="1478435" cy="1446550"/>
          </a:xfrm>
          <a:prstGeom prst="rect">
            <a:avLst/>
          </a:prstGeom>
          <a:noFill/>
        </p:spPr>
        <p:txBody>
          <a:bodyPr wrap="square" rtlCol="0">
            <a:spAutoFit/>
          </a:bodyPr>
          <a:lstStyle/>
          <a:p>
            <a:pPr algn="ctr"/>
            <a:r>
              <a:rPr lang="zh-CN" altLang="en-US" sz="4400" dirty="0" smtClean="0">
                <a:solidFill>
                  <a:schemeClr val="bg1"/>
                </a:solidFill>
                <a:latin typeface="微软雅黑" panose="020B0503020204020204" pitchFamily="34" charset="-122"/>
                <a:ea typeface="微软雅黑" panose="020B0503020204020204" pitchFamily="34" charset="-122"/>
              </a:rPr>
              <a:t>基本准则</a:t>
            </a:r>
            <a:endParaRPr lang="zh-CN" altLang="en-US" sz="4400" dirty="0">
              <a:solidFill>
                <a:schemeClr val="bg1"/>
              </a:solidFill>
              <a:latin typeface="微软雅黑" panose="020B0503020204020204" pitchFamily="34" charset="-122"/>
              <a:ea typeface="微软雅黑" panose="020B0503020204020204" pitchFamily="34" charset="-122"/>
            </a:endParaRPr>
          </a:p>
        </p:txBody>
      </p:sp>
      <p:sp>
        <p:nvSpPr>
          <p:cNvPr id="46" name="文本框 30"/>
          <p:cNvSpPr txBox="1"/>
          <p:nvPr/>
        </p:nvSpPr>
        <p:spPr>
          <a:xfrm>
            <a:off x="5354715" y="1804721"/>
            <a:ext cx="1478435" cy="1446550"/>
          </a:xfrm>
          <a:prstGeom prst="rect">
            <a:avLst/>
          </a:prstGeom>
          <a:noFill/>
        </p:spPr>
        <p:txBody>
          <a:bodyPr wrap="square" rtlCol="0">
            <a:spAutoFit/>
          </a:bodyPr>
          <a:lstStyle/>
          <a:p>
            <a:pPr algn="ctr"/>
            <a:r>
              <a:rPr lang="zh-CN" altLang="en-US" sz="4400" dirty="0" smtClean="0">
                <a:solidFill>
                  <a:schemeClr val="bg1"/>
                </a:solidFill>
                <a:latin typeface="微软雅黑" panose="020B0503020204020204" pitchFamily="34" charset="-122"/>
                <a:ea typeface="微软雅黑" panose="020B0503020204020204" pitchFamily="34" charset="-122"/>
              </a:rPr>
              <a:t>职责权限</a:t>
            </a:r>
            <a:endParaRPr lang="zh-CN" altLang="en-US" sz="4400" dirty="0">
              <a:solidFill>
                <a:schemeClr val="bg1"/>
              </a:solidFill>
              <a:latin typeface="微软雅黑" panose="020B0503020204020204" pitchFamily="34" charset="-122"/>
              <a:ea typeface="微软雅黑" panose="020B0503020204020204" pitchFamily="34" charset="-122"/>
            </a:endParaRPr>
          </a:p>
        </p:txBody>
      </p:sp>
      <p:sp>
        <p:nvSpPr>
          <p:cNvPr id="47" name="文本框 31"/>
          <p:cNvSpPr txBox="1"/>
          <p:nvPr/>
        </p:nvSpPr>
        <p:spPr>
          <a:xfrm>
            <a:off x="8647078" y="1822064"/>
            <a:ext cx="1478435" cy="1446550"/>
          </a:xfrm>
          <a:prstGeom prst="rect">
            <a:avLst/>
          </a:prstGeom>
          <a:noFill/>
        </p:spPr>
        <p:txBody>
          <a:bodyPr wrap="square" rtlCol="0">
            <a:spAutoFit/>
          </a:bodyPr>
          <a:lstStyle/>
          <a:p>
            <a:pPr algn="ctr"/>
            <a:r>
              <a:rPr lang="zh-CN" altLang="en-US" sz="4400" dirty="0" smtClean="0">
                <a:solidFill>
                  <a:schemeClr val="bg1"/>
                </a:solidFill>
                <a:latin typeface="微软雅黑" panose="020B0503020204020204" pitchFamily="34" charset="-122"/>
                <a:ea typeface="微软雅黑" panose="020B0503020204020204" pitchFamily="34" charset="-122"/>
              </a:rPr>
              <a:t>业务交往</a:t>
            </a:r>
            <a:endParaRPr lang="zh-CN" altLang="en-US" sz="4400" dirty="0">
              <a:solidFill>
                <a:schemeClr val="bg1"/>
              </a:solidFill>
              <a:latin typeface="微软雅黑" panose="020B0503020204020204" pitchFamily="34" charset="-122"/>
              <a:ea typeface="微软雅黑" panose="020B0503020204020204" pitchFamily="34" charset="-122"/>
            </a:endParaRPr>
          </a:p>
        </p:txBody>
      </p:sp>
      <p:grpSp>
        <p:nvGrpSpPr>
          <p:cNvPr id="48" name="组合 47"/>
          <p:cNvGrpSpPr/>
          <p:nvPr/>
        </p:nvGrpSpPr>
        <p:grpSpPr>
          <a:xfrm>
            <a:off x="1342678" y="3676929"/>
            <a:ext cx="2869958" cy="2008017"/>
            <a:chOff x="818915" y="4132192"/>
            <a:chExt cx="2705831" cy="2008017"/>
          </a:xfrm>
        </p:grpSpPr>
        <p:sp>
          <p:nvSpPr>
            <p:cNvPr id="49" name="文本框 33"/>
            <p:cNvSpPr txBox="1"/>
            <p:nvPr/>
          </p:nvSpPr>
          <p:spPr bwMode="auto">
            <a:xfrm>
              <a:off x="818915" y="4436986"/>
              <a:ext cx="2705831" cy="1703223"/>
            </a:xfrm>
            <a:prstGeom prst="rect">
              <a:avLst/>
            </a:prstGeom>
            <a:noFill/>
          </p:spPr>
          <p:txBody>
            <a:bodyPr wrap="square">
              <a:spAutoFit/>
            </a:bodyPr>
            <a:lstStyle/>
            <a:p>
              <a:pPr>
                <a:lnSpc>
                  <a:spcPct val="110000"/>
                </a:lnSpc>
                <a:defRPr/>
              </a:pP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1</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、公司倡导“</a:t>
              </a: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XX”</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的企业理念。</a:t>
              </a:r>
              <a:endParaRPr lang="zh-CN" altLang="en-US" sz="1200" spc="100" dirty="0">
                <a:solidFill>
                  <a:schemeClr val="bg1">
                    <a:lumMod val="50000"/>
                  </a:schemeClr>
                </a:solidFill>
                <a:latin typeface="微软雅黑" panose="020B0503020204020204" pitchFamily="34" charset="-122"/>
                <a:ea typeface="微软雅黑" panose="020B0503020204020204" pitchFamily="34" charset="-122"/>
              </a:endParaRPr>
            </a:p>
            <a:p>
              <a:pPr>
                <a:lnSpc>
                  <a:spcPct val="110000"/>
                </a:lnSpc>
                <a:defRPr/>
              </a:pP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2</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、全体员工的一切工作行为，都须以“</a:t>
              </a: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XX”</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为准则。</a:t>
              </a:r>
              <a:endParaRPr lang="zh-CN" altLang="en-US" sz="1200" spc="100" dirty="0">
                <a:solidFill>
                  <a:schemeClr val="bg1">
                    <a:lumMod val="50000"/>
                  </a:schemeClr>
                </a:solidFill>
                <a:latin typeface="微软雅黑" panose="020B0503020204020204" pitchFamily="34" charset="-122"/>
                <a:ea typeface="微软雅黑" panose="020B0503020204020204" pitchFamily="34" charset="-122"/>
              </a:endParaRPr>
            </a:p>
            <a:p>
              <a:pPr>
                <a:lnSpc>
                  <a:spcPct val="110000"/>
                </a:lnSpc>
                <a:defRPr/>
              </a:pP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3</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、做每一件事、说每一句话之前，都应该先考虑一下是否符合我们企业的目标、宗旨和精神。</a:t>
              </a:r>
              <a:endParaRPr lang="zh-CN" altLang="en-US" sz="1200" spc="100" dirty="0">
                <a:solidFill>
                  <a:schemeClr val="bg1">
                    <a:lumMod val="50000"/>
                  </a:schemeClr>
                </a:solidFill>
                <a:latin typeface="微软雅黑" panose="020B0503020204020204" pitchFamily="34" charset="-122"/>
                <a:ea typeface="微软雅黑" panose="020B0503020204020204" pitchFamily="34" charset="-122"/>
              </a:endParaRPr>
            </a:p>
            <a:p>
              <a:pPr>
                <a:lnSpc>
                  <a:spcPct val="110000"/>
                </a:lnSpc>
                <a:defRPr/>
              </a:pP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4</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、每位公司员工都应该为公司的整体利益而进取和自律。</a:t>
              </a:r>
              <a:endParaRPr lang="zh-CN" altLang="en-US" sz="1200" spc="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0" name="文本框 34"/>
            <p:cNvSpPr txBox="1"/>
            <p:nvPr/>
          </p:nvSpPr>
          <p:spPr bwMode="auto">
            <a:xfrm>
              <a:off x="904378" y="4132192"/>
              <a:ext cx="2406358" cy="400110"/>
            </a:xfrm>
            <a:prstGeom prst="rect">
              <a:avLst/>
            </a:prstGeom>
            <a:noFill/>
          </p:spPr>
          <p:txBody>
            <a:bodyPr wrap="square">
              <a:spAutoFit/>
            </a:bodyPr>
            <a:lstStyle/>
            <a:p>
              <a:pPr algn="ctr">
                <a:defRPr/>
              </a:pPr>
              <a:r>
                <a:rPr lang="zh-CN" altLang="en-US" sz="2000" spc="100" dirty="0">
                  <a:solidFill>
                    <a:srgbClr val="159DCD"/>
                  </a:solidFill>
                  <a:latin typeface="造字工房悦黑（非商用）常规体" pitchFamily="50" charset="-122"/>
                  <a:ea typeface="造字工房悦黑（非商用）常规体" pitchFamily="50" charset="-122"/>
                </a:rPr>
                <a:t>在此添加标题</a:t>
              </a:r>
              <a:endParaRPr lang="zh-CN" altLang="en-US" sz="2000" spc="100" dirty="0">
                <a:solidFill>
                  <a:srgbClr val="159DCD"/>
                </a:solidFill>
                <a:latin typeface="造字工房悦黑（非商用）常规体" pitchFamily="50" charset="-122"/>
                <a:ea typeface="造字工房悦黑（非商用）常规体" pitchFamily="50" charset="-122"/>
              </a:endParaRPr>
            </a:p>
          </p:txBody>
        </p:sp>
      </p:grpSp>
      <p:grpSp>
        <p:nvGrpSpPr>
          <p:cNvPr id="51" name="组合 50"/>
          <p:cNvGrpSpPr/>
          <p:nvPr/>
        </p:nvGrpSpPr>
        <p:grpSpPr>
          <a:xfrm>
            <a:off x="4336892" y="3676929"/>
            <a:ext cx="3279032" cy="2617415"/>
            <a:chOff x="818915" y="4132192"/>
            <a:chExt cx="2577284" cy="2617415"/>
          </a:xfrm>
        </p:grpSpPr>
        <p:sp>
          <p:nvSpPr>
            <p:cNvPr id="52" name="文本框 36"/>
            <p:cNvSpPr txBox="1"/>
            <p:nvPr/>
          </p:nvSpPr>
          <p:spPr bwMode="auto">
            <a:xfrm>
              <a:off x="818915" y="4436986"/>
              <a:ext cx="2577284" cy="2312621"/>
            </a:xfrm>
            <a:prstGeom prst="rect">
              <a:avLst/>
            </a:prstGeom>
            <a:noFill/>
          </p:spPr>
          <p:txBody>
            <a:bodyPr wrap="square">
              <a:spAutoFit/>
            </a:bodyPr>
            <a:lstStyle/>
            <a:p>
              <a:pPr>
                <a:lnSpc>
                  <a:spcPct val="110000"/>
                </a:lnSpc>
                <a:defRPr/>
              </a:pP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1</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、员工除本职日常工作外，未经公司法人代表授权或批准，不得从事下列活动：</a:t>
              </a:r>
              <a:endParaRPr lang="zh-CN" altLang="en-US" sz="1200" spc="100" dirty="0">
                <a:solidFill>
                  <a:schemeClr val="bg1">
                    <a:lumMod val="50000"/>
                  </a:schemeClr>
                </a:solidFill>
                <a:latin typeface="微软雅黑" panose="020B0503020204020204" pitchFamily="34" charset="-122"/>
                <a:ea typeface="微软雅黑" panose="020B0503020204020204" pitchFamily="34" charset="-122"/>
              </a:endParaRPr>
            </a:p>
            <a:p>
              <a:pPr>
                <a:lnSpc>
                  <a:spcPct val="110000"/>
                </a:lnSpc>
                <a:defRPr/>
              </a:pP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a:t>
              </a: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1</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）以公司名义考察、谈判、签约；</a:t>
              </a:r>
              <a:endParaRPr lang="zh-CN" altLang="en-US" sz="1200" spc="100" dirty="0">
                <a:solidFill>
                  <a:schemeClr val="bg1">
                    <a:lumMod val="50000"/>
                  </a:schemeClr>
                </a:solidFill>
                <a:latin typeface="微软雅黑" panose="020B0503020204020204" pitchFamily="34" charset="-122"/>
                <a:ea typeface="微软雅黑" panose="020B0503020204020204" pitchFamily="34" charset="-122"/>
              </a:endParaRPr>
            </a:p>
            <a:p>
              <a:pPr>
                <a:lnSpc>
                  <a:spcPct val="110000"/>
                </a:lnSpc>
                <a:defRPr/>
              </a:pP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a:t>
              </a: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2</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）以公司名义提供担保、证明；</a:t>
              </a:r>
              <a:endParaRPr lang="zh-CN" altLang="en-US" sz="1200" spc="100" dirty="0">
                <a:solidFill>
                  <a:schemeClr val="bg1">
                    <a:lumMod val="50000"/>
                  </a:schemeClr>
                </a:solidFill>
                <a:latin typeface="微软雅黑" panose="020B0503020204020204" pitchFamily="34" charset="-122"/>
                <a:ea typeface="微软雅黑" panose="020B0503020204020204" pitchFamily="34" charset="-122"/>
              </a:endParaRPr>
            </a:p>
            <a:p>
              <a:pPr>
                <a:lnSpc>
                  <a:spcPct val="110000"/>
                </a:lnSpc>
                <a:defRPr/>
              </a:pP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a:t>
              </a: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3</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）以公司名义对新闻媒介发表意见、消息；</a:t>
              </a:r>
              <a:endParaRPr lang="zh-CN" altLang="en-US" sz="1200" spc="100" dirty="0">
                <a:solidFill>
                  <a:schemeClr val="bg1">
                    <a:lumMod val="50000"/>
                  </a:schemeClr>
                </a:solidFill>
                <a:latin typeface="微软雅黑" panose="020B0503020204020204" pitchFamily="34" charset="-122"/>
                <a:ea typeface="微软雅黑" panose="020B0503020204020204" pitchFamily="34" charset="-122"/>
              </a:endParaRPr>
            </a:p>
            <a:p>
              <a:pPr>
                <a:lnSpc>
                  <a:spcPct val="110000"/>
                </a:lnSpc>
                <a:defRPr/>
              </a:pP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a:t>
              </a: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4</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）代表公司出席公众活动。</a:t>
              </a:r>
              <a:endParaRPr lang="zh-CN" altLang="en-US" sz="1200" spc="100" dirty="0">
                <a:solidFill>
                  <a:schemeClr val="bg1">
                    <a:lumMod val="50000"/>
                  </a:schemeClr>
                </a:solidFill>
                <a:latin typeface="微软雅黑" panose="020B0503020204020204" pitchFamily="34" charset="-122"/>
                <a:ea typeface="微软雅黑" panose="020B0503020204020204" pitchFamily="34" charset="-122"/>
              </a:endParaRPr>
            </a:p>
            <a:p>
              <a:pPr>
                <a:lnSpc>
                  <a:spcPct val="110000"/>
                </a:lnSpc>
                <a:defRPr/>
              </a:pP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2</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、员工未获公司书面批准，不得在外兼任任何获取薪金的工作。</a:t>
              </a:r>
              <a:endParaRPr lang="zh-CN" altLang="en-US" sz="1200" spc="100" dirty="0">
                <a:solidFill>
                  <a:schemeClr val="bg1">
                    <a:lumMod val="50000"/>
                  </a:schemeClr>
                </a:solidFill>
                <a:latin typeface="微软雅黑" panose="020B0503020204020204" pitchFamily="34" charset="-122"/>
                <a:ea typeface="微软雅黑" panose="020B0503020204020204" pitchFamily="34" charset="-122"/>
              </a:endParaRPr>
            </a:p>
            <a:p>
              <a:pPr>
                <a:lnSpc>
                  <a:spcPct val="110000"/>
                </a:lnSpc>
                <a:defRPr/>
              </a:pP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3</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、每位员工的工作必须对上级和下级负责，无下级的员工对手中的产品或服务负责。</a:t>
              </a:r>
              <a:endParaRPr lang="zh-CN" altLang="en-US" sz="1200" spc="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3" name="文本框 37"/>
            <p:cNvSpPr txBox="1"/>
            <p:nvPr/>
          </p:nvSpPr>
          <p:spPr bwMode="auto">
            <a:xfrm>
              <a:off x="904378" y="4132192"/>
              <a:ext cx="2406358" cy="400110"/>
            </a:xfrm>
            <a:prstGeom prst="rect">
              <a:avLst/>
            </a:prstGeom>
            <a:noFill/>
          </p:spPr>
          <p:txBody>
            <a:bodyPr wrap="square">
              <a:spAutoFit/>
            </a:bodyPr>
            <a:lstStyle/>
            <a:p>
              <a:pPr algn="ctr">
                <a:defRPr/>
              </a:pPr>
              <a:r>
                <a:rPr lang="zh-CN" altLang="en-US" sz="2000" spc="100" dirty="0">
                  <a:solidFill>
                    <a:srgbClr val="159DCD"/>
                  </a:solidFill>
                  <a:latin typeface="造字工房悦黑（非商用）常规体" pitchFamily="50" charset="-122"/>
                  <a:ea typeface="造字工房悦黑（非商用）常规体" pitchFamily="50" charset="-122"/>
                </a:rPr>
                <a:t>在此添加标题</a:t>
              </a:r>
              <a:endParaRPr lang="zh-CN" altLang="en-US" sz="2000" spc="100" dirty="0">
                <a:solidFill>
                  <a:srgbClr val="159DCD"/>
                </a:solidFill>
                <a:latin typeface="造字工房悦黑（非商用）常规体" pitchFamily="50" charset="-122"/>
                <a:ea typeface="造字工房悦黑（非商用）常规体" pitchFamily="50" charset="-122"/>
              </a:endParaRPr>
            </a:p>
          </p:txBody>
        </p:sp>
      </p:grpSp>
      <p:grpSp>
        <p:nvGrpSpPr>
          <p:cNvPr id="54" name="组合 53"/>
          <p:cNvGrpSpPr/>
          <p:nvPr/>
        </p:nvGrpSpPr>
        <p:grpSpPr>
          <a:xfrm>
            <a:off x="7818439" y="3676929"/>
            <a:ext cx="3201986" cy="2022187"/>
            <a:chOff x="521646" y="4132192"/>
            <a:chExt cx="3201986" cy="2022187"/>
          </a:xfrm>
        </p:grpSpPr>
        <p:sp>
          <p:nvSpPr>
            <p:cNvPr id="55" name="文本框 39"/>
            <p:cNvSpPr txBox="1"/>
            <p:nvPr/>
          </p:nvSpPr>
          <p:spPr bwMode="auto">
            <a:xfrm>
              <a:off x="521646" y="4436986"/>
              <a:ext cx="3201986" cy="1717393"/>
            </a:xfrm>
            <a:prstGeom prst="rect">
              <a:avLst/>
            </a:prstGeom>
            <a:noFill/>
          </p:spPr>
          <p:txBody>
            <a:bodyPr wrap="square">
              <a:spAutoFit/>
            </a:bodyPr>
            <a:lstStyle/>
            <a:p>
              <a:pPr>
                <a:lnSpc>
                  <a:spcPct val="110000"/>
                </a:lnSpc>
                <a:defRPr/>
              </a:pP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1</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、员工在经营管理活动中，不准索取或者收受业务关联单位的酬金或回扣，否则将构成受贿。</a:t>
              </a:r>
              <a:endParaRPr lang="zh-CN" altLang="en-US" sz="1200" spc="100" dirty="0">
                <a:solidFill>
                  <a:schemeClr val="bg1">
                    <a:lumMod val="50000"/>
                  </a:schemeClr>
                </a:solidFill>
                <a:latin typeface="微软雅黑" panose="020B0503020204020204" pitchFamily="34" charset="-122"/>
                <a:ea typeface="微软雅黑" panose="020B0503020204020204" pitchFamily="34" charset="-122"/>
              </a:endParaRPr>
            </a:p>
            <a:p>
              <a:pPr>
                <a:lnSpc>
                  <a:spcPct val="110000"/>
                </a:lnSpc>
                <a:defRPr/>
              </a:pP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2</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、员工在与业务关联单位的交往中，应坚持合法、正当的职业道德准则，反对以贿赂及其他不道德的手段取得不正当利益。</a:t>
              </a:r>
              <a:endParaRPr lang="zh-CN" altLang="en-US" sz="1200" spc="100" dirty="0">
                <a:solidFill>
                  <a:schemeClr val="bg1">
                    <a:lumMod val="50000"/>
                  </a:schemeClr>
                </a:solidFill>
                <a:latin typeface="微软雅黑" panose="020B0503020204020204" pitchFamily="34" charset="-122"/>
                <a:ea typeface="微软雅黑" panose="020B0503020204020204" pitchFamily="34" charset="-122"/>
              </a:endParaRPr>
            </a:p>
            <a:p>
              <a:pPr>
                <a:lnSpc>
                  <a:spcPct val="110000"/>
                </a:lnSpc>
                <a:defRPr/>
              </a:pP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3</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、员工不得挪用公款谋取个人利益或为他人谋取利益。</a:t>
              </a:r>
              <a:endParaRPr lang="zh-CN" altLang="en-US" sz="1200" spc="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6" name="文本框 40"/>
            <p:cNvSpPr txBox="1"/>
            <p:nvPr/>
          </p:nvSpPr>
          <p:spPr bwMode="auto">
            <a:xfrm>
              <a:off x="904378" y="4132192"/>
              <a:ext cx="2406358" cy="400110"/>
            </a:xfrm>
            <a:prstGeom prst="rect">
              <a:avLst/>
            </a:prstGeom>
            <a:noFill/>
          </p:spPr>
          <p:txBody>
            <a:bodyPr wrap="square">
              <a:spAutoFit/>
            </a:bodyPr>
            <a:lstStyle/>
            <a:p>
              <a:pPr algn="ctr">
                <a:defRPr/>
              </a:pPr>
              <a:r>
                <a:rPr lang="zh-CN" altLang="en-US" sz="2000" spc="100" dirty="0">
                  <a:solidFill>
                    <a:srgbClr val="159DCD"/>
                  </a:solidFill>
                  <a:latin typeface="造字工房悦黑（非商用）常规体" pitchFamily="50" charset="-122"/>
                  <a:ea typeface="造字工房悦黑（非商用）常规体" pitchFamily="50" charset="-122"/>
                </a:rPr>
                <a:t>在此添加标题</a:t>
              </a:r>
              <a:endParaRPr lang="zh-CN" altLang="en-US" sz="2000" spc="100" dirty="0">
                <a:solidFill>
                  <a:srgbClr val="159DCD"/>
                </a:solidFill>
                <a:latin typeface="造字工房悦黑（非商用）常规体" pitchFamily="50" charset="-122"/>
                <a:ea typeface="造字工房悦黑（非商用）常规体" pitchFamily="50"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pageCurlDoub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500"/>
                                        <p:tgtEl>
                                          <p:spTgt spid="10"/>
                                        </p:tgtEl>
                                      </p:cBhvr>
                                    </p:animEffect>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down)">
                                      <p:cBhvr>
                                        <p:cTn id="25" dur="500"/>
                                        <p:tgtEl>
                                          <p:spTgt spid="12"/>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down)">
                                      <p:cBhvr>
                                        <p:cTn id="28" dur="500"/>
                                        <p:tgtEl>
                                          <p:spTgt spid="13"/>
                                        </p:tgtEl>
                                      </p:cBhvr>
                                    </p:animEffect>
                                  </p:childTnLst>
                                </p:cTn>
                              </p:par>
                            </p:childTnLst>
                          </p:cTn>
                        </p:par>
                        <p:par>
                          <p:cTn id="29" fill="hold">
                            <p:stCondLst>
                              <p:cond delay="2000"/>
                            </p:stCondLst>
                            <p:childTnLst>
                              <p:par>
                                <p:cTn id="30" presetID="45" presetClass="entr" presetSubtype="0"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anim calcmode="lin" valueType="num">
                                      <p:cBhvr>
                                        <p:cTn id="33" dur="500" fill="hold"/>
                                        <p:tgtEl>
                                          <p:spTgt spid="26"/>
                                        </p:tgtEl>
                                        <p:attrNameLst>
                                          <p:attrName>ppt_w</p:attrName>
                                        </p:attrNameLst>
                                      </p:cBhvr>
                                      <p:tavLst>
                                        <p:tav tm="0" fmla="#ppt_w*sin(2.5*pi*$)">
                                          <p:val>
                                            <p:fltVal val="0"/>
                                          </p:val>
                                        </p:tav>
                                        <p:tav tm="100000">
                                          <p:val>
                                            <p:fltVal val="1"/>
                                          </p:val>
                                        </p:tav>
                                      </p:tavLst>
                                    </p:anim>
                                    <p:anim calcmode="lin" valueType="num">
                                      <p:cBhvr>
                                        <p:cTn id="34" dur="500" fill="hold"/>
                                        <p:tgtEl>
                                          <p:spTgt spid="26"/>
                                        </p:tgtEl>
                                        <p:attrNameLst>
                                          <p:attrName>ppt_h</p:attrName>
                                        </p:attrNameLst>
                                      </p:cBhvr>
                                      <p:tavLst>
                                        <p:tav tm="0">
                                          <p:val>
                                            <p:strVal val="#ppt_h"/>
                                          </p:val>
                                        </p:tav>
                                        <p:tav tm="100000">
                                          <p:val>
                                            <p:strVal val="#ppt_h"/>
                                          </p:val>
                                        </p:tav>
                                      </p:tavLst>
                                    </p:anim>
                                  </p:childTnLst>
                                </p:cTn>
                              </p:par>
                              <p:par>
                                <p:cTn id="35" presetID="53" presetClass="entr" presetSubtype="16" fill="hold" grpId="0" nodeType="withEffect">
                                  <p:stCondLst>
                                    <p:cond delay="0"/>
                                  </p:stCondLst>
                                  <p:iterate type="lt">
                                    <p:tmPct val="20000"/>
                                  </p:iterate>
                                  <p:childTnLst>
                                    <p:set>
                                      <p:cBhvr>
                                        <p:cTn id="36" dur="1" fill="hold">
                                          <p:stCondLst>
                                            <p:cond delay="0"/>
                                          </p:stCondLst>
                                        </p:cTn>
                                        <p:tgtEl>
                                          <p:spTgt spid="45"/>
                                        </p:tgtEl>
                                        <p:attrNameLst>
                                          <p:attrName>style.visibility</p:attrName>
                                        </p:attrNameLst>
                                      </p:cBhvr>
                                      <p:to>
                                        <p:strVal val="visible"/>
                                      </p:to>
                                    </p:set>
                                    <p:anim calcmode="lin" valueType="num">
                                      <p:cBhvr>
                                        <p:cTn id="37" dur="500" fill="hold"/>
                                        <p:tgtEl>
                                          <p:spTgt spid="45"/>
                                        </p:tgtEl>
                                        <p:attrNameLst>
                                          <p:attrName>ppt_w</p:attrName>
                                        </p:attrNameLst>
                                      </p:cBhvr>
                                      <p:tavLst>
                                        <p:tav tm="0">
                                          <p:val>
                                            <p:fltVal val="0"/>
                                          </p:val>
                                        </p:tav>
                                        <p:tav tm="100000">
                                          <p:val>
                                            <p:strVal val="#ppt_w"/>
                                          </p:val>
                                        </p:tav>
                                      </p:tavLst>
                                    </p:anim>
                                    <p:anim calcmode="lin" valueType="num">
                                      <p:cBhvr>
                                        <p:cTn id="38" dur="500" fill="hold"/>
                                        <p:tgtEl>
                                          <p:spTgt spid="45"/>
                                        </p:tgtEl>
                                        <p:attrNameLst>
                                          <p:attrName>ppt_h</p:attrName>
                                        </p:attrNameLst>
                                      </p:cBhvr>
                                      <p:tavLst>
                                        <p:tav tm="0">
                                          <p:val>
                                            <p:fltVal val="0"/>
                                          </p:val>
                                        </p:tav>
                                        <p:tav tm="100000">
                                          <p:val>
                                            <p:strVal val="#ppt_h"/>
                                          </p:val>
                                        </p:tav>
                                      </p:tavLst>
                                    </p:anim>
                                    <p:animEffect transition="in" filter="fade">
                                      <p:cBhvr>
                                        <p:cTn id="39" dur="500"/>
                                        <p:tgtEl>
                                          <p:spTgt spid="45"/>
                                        </p:tgtEl>
                                      </p:cBhvr>
                                    </p:animEffect>
                                  </p:childTnLst>
                                </p:cTn>
                              </p:par>
                            </p:childTnLst>
                          </p:cTn>
                        </p:par>
                        <p:par>
                          <p:cTn id="40" fill="hold">
                            <p:stCondLst>
                              <p:cond delay="2799"/>
                            </p:stCondLst>
                            <p:childTnLst>
                              <p:par>
                                <p:cTn id="41" presetID="16" presetClass="entr" presetSubtype="37" fill="hold" nodeType="afterEffect">
                                  <p:stCondLst>
                                    <p:cond delay="0"/>
                                  </p:stCondLst>
                                  <p:childTnLst>
                                    <p:set>
                                      <p:cBhvr>
                                        <p:cTn id="42" dur="1" fill="hold">
                                          <p:stCondLst>
                                            <p:cond delay="0"/>
                                          </p:stCondLst>
                                        </p:cTn>
                                        <p:tgtEl>
                                          <p:spTgt spid="48"/>
                                        </p:tgtEl>
                                        <p:attrNameLst>
                                          <p:attrName>style.visibility</p:attrName>
                                        </p:attrNameLst>
                                      </p:cBhvr>
                                      <p:to>
                                        <p:strVal val="visible"/>
                                      </p:to>
                                    </p:set>
                                    <p:animEffect transition="in" filter="barn(outVertical)">
                                      <p:cBhvr>
                                        <p:cTn id="43" dur="500"/>
                                        <p:tgtEl>
                                          <p:spTgt spid="48"/>
                                        </p:tgtEl>
                                      </p:cBhvr>
                                    </p:animEffect>
                                  </p:childTnLst>
                                </p:cTn>
                              </p:par>
                            </p:childTnLst>
                          </p:cTn>
                        </p:par>
                        <p:par>
                          <p:cTn id="44" fill="hold">
                            <p:stCondLst>
                              <p:cond delay="3299"/>
                            </p:stCondLst>
                            <p:childTnLst>
                              <p:par>
                                <p:cTn id="45" presetID="22" presetClass="entr" presetSubtype="8" fill="hold"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wipe(left)">
                                      <p:cBhvr>
                                        <p:cTn id="47" dur="500"/>
                                        <p:tgtEl>
                                          <p:spTgt spid="29"/>
                                        </p:tgtEl>
                                      </p:cBhvr>
                                    </p:animEffect>
                                  </p:childTnLst>
                                </p:cTn>
                              </p:par>
                            </p:childTnLst>
                          </p:cTn>
                        </p:par>
                        <p:par>
                          <p:cTn id="48" fill="hold">
                            <p:stCondLst>
                              <p:cond delay="3799"/>
                            </p:stCondLst>
                            <p:childTnLst>
                              <p:par>
                                <p:cTn id="49" presetID="45" presetClass="entr" presetSubtype="0"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fade">
                                      <p:cBhvr>
                                        <p:cTn id="51" dur="500"/>
                                        <p:tgtEl>
                                          <p:spTgt spid="27"/>
                                        </p:tgtEl>
                                      </p:cBhvr>
                                    </p:animEffect>
                                    <p:anim calcmode="lin" valueType="num">
                                      <p:cBhvr>
                                        <p:cTn id="52" dur="500" fill="hold"/>
                                        <p:tgtEl>
                                          <p:spTgt spid="27"/>
                                        </p:tgtEl>
                                        <p:attrNameLst>
                                          <p:attrName>ppt_w</p:attrName>
                                        </p:attrNameLst>
                                      </p:cBhvr>
                                      <p:tavLst>
                                        <p:tav tm="0" fmla="#ppt_w*sin(2.5*pi*$)">
                                          <p:val>
                                            <p:fltVal val="0"/>
                                          </p:val>
                                        </p:tav>
                                        <p:tav tm="100000">
                                          <p:val>
                                            <p:fltVal val="1"/>
                                          </p:val>
                                        </p:tav>
                                      </p:tavLst>
                                    </p:anim>
                                    <p:anim calcmode="lin" valueType="num">
                                      <p:cBhvr>
                                        <p:cTn id="53" dur="500" fill="hold"/>
                                        <p:tgtEl>
                                          <p:spTgt spid="27"/>
                                        </p:tgtEl>
                                        <p:attrNameLst>
                                          <p:attrName>ppt_h</p:attrName>
                                        </p:attrNameLst>
                                      </p:cBhvr>
                                      <p:tavLst>
                                        <p:tav tm="0">
                                          <p:val>
                                            <p:strVal val="#ppt_h"/>
                                          </p:val>
                                        </p:tav>
                                        <p:tav tm="100000">
                                          <p:val>
                                            <p:strVal val="#ppt_h"/>
                                          </p:val>
                                        </p:tav>
                                      </p:tavLst>
                                    </p:anim>
                                  </p:childTnLst>
                                </p:cTn>
                              </p:par>
                              <p:par>
                                <p:cTn id="54" presetID="53" presetClass="entr" presetSubtype="16" fill="hold" grpId="0" nodeType="withEffect">
                                  <p:stCondLst>
                                    <p:cond delay="0"/>
                                  </p:stCondLst>
                                  <p:iterate type="lt">
                                    <p:tmPct val="20000"/>
                                  </p:iterate>
                                  <p:childTnLst>
                                    <p:set>
                                      <p:cBhvr>
                                        <p:cTn id="55" dur="1" fill="hold">
                                          <p:stCondLst>
                                            <p:cond delay="0"/>
                                          </p:stCondLst>
                                        </p:cTn>
                                        <p:tgtEl>
                                          <p:spTgt spid="46"/>
                                        </p:tgtEl>
                                        <p:attrNameLst>
                                          <p:attrName>style.visibility</p:attrName>
                                        </p:attrNameLst>
                                      </p:cBhvr>
                                      <p:to>
                                        <p:strVal val="visible"/>
                                      </p:to>
                                    </p:set>
                                    <p:anim calcmode="lin" valueType="num">
                                      <p:cBhvr>
                                        <p:cTn id="56" dur="500" fill="hold"/>
                                        <p:tgtEl>
                                          <p:spTgt spid="46"/>
                                        </p:tgtEl>
                                        <p:attrNameLst>
                                          <p:attrName>ppt_w</p:attrName>
                                        </p:attrNameLst>
                                      </p:cBhvr>
                                      <p:tavLst>
                                        <p:tav tm="0">
                                          <p:val>
                                            <p:fltVal val="0"/>
                                          </p:val>
                                        </p:tav>
                                        <p:tav tm="100000">
                                          <p:val>
                                            <p:strVal val="#ppt_w"/>
                                          </p:val>
                                        </p:tav>
                                      </p:tavLst>
                                    </p:anim>
                                    <p:anim calcmode="lin" valueType="num">
                                      <p:cBhvr>
                                        <p:cTn id="57" dur="500" fill="hold"/>
                                        <p:tgtEl>
                                          <p:spTgt spid="46"/>
                                        </p:tgtEl>
                                        <p:attrNameLst>
                                          <p:attrName>ppt_h</p:attrName>
                                        </p:attrNameLst>
                                      </p:cBhvr>
                                      <p:tavLst>
                                        <p:tav tm="0">
                                          <p:val>
                                            <p:fltVal val="0"/>
                                          </p:val>
                                        </p:tav>
                                        <p:tav tm="100000">
                                          <p:val>
                                            <p:strVal val="#ppt_h"/>
                                          </p:val>
                                        </p:tav>
                                      </p:tavLst>
                                    </p:anim>
                                    <p:animEffect transition="in" filter="fade">
                                      <p:cBhvr>
                                        <p:cTn id="58" dur="500"/>
                                        <p:tgtEl>
                                          <p:spTgt spid="46"/>
                                        </p:tgtEl>
                                      </p:cBhvr>
                                    </p:animEffect>
                                  </p:childTnLst>
                                </p:cTn>
                              </p:par>
                            </p:childTnLst>
                          </p:cTn>
                        </p:par>
                        <p:par>
                          <p:cTn id="59" fill="hold">
                            <p:stCondLst>
                              <p:cond delay="4599"/>
                            </p:stCondLst>
                            <p:childTnLst>
                              <p:par>
                                <p:cTn id="60" presetID="16" presetClass="entr" presetSubtype="37" fill="hold" nodeType="afterEffect">
                                  <p:stCondLst>
                                    <p:cond delay="0"/>
                                  </p:stCondLst>
                                  <p:childTnLst>
                                    <p:set>
                                      <p:cBhvr>
                                        <p:cTn id="61" dur="1" fill="hold">
                                          <p:stCondLst>
                                            <p:cond delay="0"/>
                                          </p:stCondLst>
                                        </p:cTn>
                                        <p:tgtEl>
                                          <p:spTgt spid="51"/>
                                        </p:tgtEl>
                                        <p:attrNameLst>
                                          <p:attrName>style.visibility</p:attrName>
                                        </p:attrNameLst>
                                      </p:cBhvr>
                                      <p:to>
                                        <p:strVal val="visible"/>
                                      </p:to>
                                    </p:set>
                                    <p:animEffect transition="in" filter="barn(outVertical)">
                                      <p:cBhvr>
                                        <p:cTn id="62" dur="500"/>
                                        <p:tgtEl>
                                          <p:spTgt spid="51"/>
                                        </p:tgtEl>
                                      </p:cBhvr>
                                    </p:animEffect>
                                  </p:childTnLst>
                                </p:cTn>
                              </p:par>
                            </p:childTnLst>
                          </p:cTn>
                        </p:par>
                        <p:par>
                          <p:cTn id="63" fill="hold">
                            <p:stCondLst>
                              <p:cond delay="5099"/>
                            </p:stCondLst>
                            <p:childTnLst>
                              <p:par>
                                <p:cTn id="64" presetID="22" presetClass="entr" presetSubtype="8" fill="hold" nodeType="afterEffect">
                                  <p:stCondLst>
                                    <p:cond delay="0"/>
                                  </p:stCondLst>
                                  <p:childTnLst>
                                    <p:set>
                                      <p:cBhvr>
                                        <p:cTn id="65" dur="1" fill="hold">
                                          <p:stCondLst>
                                            <p:cond delay="0"/>
                                          </p:stCondLst>
                                        </p:cTn>
                                        <p:tgtEl>
                                          <p:spTgt spid="37"/>
                                        </p:tgtEl>
                                        <p:attrNameLst>
                                          <p:attrName>style.visibility</p:attrName>
                                        </p:attrNameLst>
                                      </p:cBhvr>
                                      <p:to>
                                        <p:strVal val="visible"/>
                                      </p:to>
                                    </p:set>
                                    <p:animEffect transition="in" filter="wipe(left)">
                                      <p:cBhvr>
                                        <p:cTn id="66" dur="500"/>
                                        <p:tgtEl>
                                          <p:spTgt spid="37"/>
                                        </p:tgtEl>
                                      </p:cBhvr>
                                    </p:animEffect>
                                  </p:childTnLst>
                                </p:cTn>
                              </p:par>
                            </p:childTnLst>
                          </p:cTn>
                        </p:par>
                        <p:par>
                          <p:cTn id="67" fill="hold">
                            <p:stCondLst>
                              <p:cond delay="5599"/>
                            </p:stCondLst>
                            <p:childTnLst>
                              <p:par>
                                <p:cTn id="68" presetID="45" presetClass="entr" presetSubtype="0" fill="hold" grpId="0" nodeType="afterEffect">
                                  <p:stCondLst>
                                    <p:cond delay="0"/>
                                  </p:stCondLst>
                                  <p:childTnLst>
                                    <p:set>
                                      <p:cBhvr>
                                        <p:cTn id="69" dur="1" fill="hold">
                                          <p:stCondLst>
                                            <p:cond delay="0"/>
                                          </p:stCondLst>
                                        </p:cTn>
                                        <p:tgtEl>
                                          <p:spTgt spid="28"/>
                                        </p:tgtEl>
                                        <p:attrNameLst>
                                          <p:attrName>style.visibility</p:attrName>
                                        </p:attrNameLst>
                                      </p:cBhvr>
                                      <p:to>
                                        <p:strVal val="visible"/>
                                      </p:to>
                                    </p:set>
                                    <p:animEffect transition="in" filter="fade">
                                      <p:cBhvr>
                                        <p:cTn id="70" dur="500"/>
                                        <p:tgtEl>
                                          <p:spTgt spid="28"/>
                                        </p:tgtEl>
                                      </p:cBhvr>
                                    </p:animEffect>
                                    <p:anim calcmode="lin" valueType="num">
                                      <p:cBhvr>
                                        <p:cTn id="71" dur="500" fill="hold"/>
                                        <p:tgtEl>
                                          <p:spTgt spid="28"/>
                                        </p:tgtEl>
                                        <p:attrNameLst>
                                          <p:attrName>ppt_w</p:attrName>
                                        </p:attrNameLst>
                                      </p:cBhvr>
                                      <p:tavLst>
                                        <p:tav tm="0" fmla="#ppt_w*sin(2.5*pi*$)">
                                          <p:val>
                                            <p:fltVal val="0"/>
                                          </p:val>
                                        </p:tav>
                                        <p:tav tm="100000">
                                          <p:val>
                                            <p:fltVal val="1"/>
                                          </p:val>
                                        </p:tav>
                                      </p:tavLst>
                                    </p:anim>
                                    <p:anim calcmode="lin" valueType="num">
                                      <p:cBhvr>
                                        <p:cTn id="72" dur="500" fill="hold"/>
                                        <p:tgtEl>
                                          <p:spTgt spid="28"/>
                                        </p:tgtEl>
                                        <p:attrNameLst>
                                          <p:attrName>ppt_h</p:attrName>
                                        </p:attrNameLst>
                                      </p:cBhvr>
                                      <p:tavLst>
                                        <p:tav tm="0">
                                          <p:val>
                                            <p:strVal val="#ppt_h"/>
                                          </p:val>
                                        </p:tav>
                                        <p:tav tm="100000">
                                          <p:val>
                                            <p:strVal val="#ppt_h"/>
                                          </p:val>
                                        </p:tav>
                                      </p:tavLst>
                                    </p:anim>
                                  </p:childTnLst>
                                </p:cTn>
                              </p:par>
                              <p:par>
                                <p:cTn id="73" presetID="53" presetClass="entr" presetSubtype="16" fill="hold" grpId="0" nodeType="withEffect">
                                  <p:stCondLst>
                                    <p:cond delay="300"/>
                                  </p:stCondLst>
                                  <p:iterate type="lt">
                                    <p:tmPct val="20000"/>
                                  </p:iterate>
                                  <p:childTnLst>
                                    <p:set>
                                      <p:cBhvr>
                                        <p:cTn id="74" dur="1" fill="hold">
                                          <p:stCondLst>
                                            <p:cond delay="0"/>
                                          </p:stCondLst>
                                        </p:cTn>
                                        <p:tgtEl>
                                          <p:spTgt spid="47"/>
                                        </p:tgtEl>
                                        <p:attrNameLst>
                                          <p:attrName>style.visibility</p:attrName>
                                        </p:attrNameLst>
                                      </p:cBhvr>
                                      <p:to>
                                        <p:strVal val="visible"/>
                                      </p:to>
                                    </p:set>
                                    <p:anim calcmode="lin" valueType="num">
                                      <p:cBhvr>
                                        <p:cTn id="75" dur="500" fill="hold"/>
                                        <p:tgtEl>
                                          <p:spTgt spid="47"/>
                                        </p:tgtEl>
                                        <p:attrNameLst>
                                          <p:attrName>ppt_w</p:attrName>
                                        </p:attrNameLst>
                                      </p:cBhvr>
                                      <p:tavLst>
                                        <p:tav tm="0">
                                          <p:val>
                                            <p:fltVal val="0"/>
                                          </p:val>
                                        </p:tav>
                                        <p:tav tm="100000">
                                          <p:val>
                                            <p:strVal val="#ppt_w"/>
                                          </p:val>
                                        </p:tav>
                                      </p:tavLst>
                                    </p:anim>
                                    <p:anim calcmode="lin" valueType="num">
                                      <p:cBhvr>
                                        <p:cTn id="76" dur="500" fill="hold"/>
                                        <p:tgtEl>
                                          <p:spTgt spid="47"/>
                                        </p:tgtEl>
                                        <p:attrNameLst>
                                          <p:attrName>ppt_h</p:attrName>
                                        </p:attrNameLst>
                                      </p:cBhvr>
                                      <p:tavLst>
                                        <p:tav tm="0">
                                          <p:val>
                                            <p:fltVal val="0"/>
                                          </p:val>
                                        </p:tav>
                                        <p:tav tm="100000">
                                          <p:val>
                                            <p:strVal val="#ppt_h"/>
                                          </p:val>
                                        </p:tav>
                                      </p:tavLst>
                                    </p:anim>
                                    <p:animEffect transition="in" filter="fade">
                                      <p:cBhvr>
                                        <p:cTn id="77" dur="500"/>
                                        <p:tgtEl>
                                          <p:spTgt spid="47"/>
                                        </p:tgtEl>
                                      </p:cBhvr>
                                    </p:animEffect>
                                  </p:childTnLst>
                                </p:cTn>
                              </p:par>
                            </p:childTnLst>
                          </p:cTn>
                        </p:par>
                        <p:par>
                          <p:cTn id="78" fill="hold">
                            <p:stCondLst>
                              <p:cond delay="6699"/>
                            </p:stCondLst>
                            <p:childTnLst>
                              <p:par>
                                <p:cTn id="79" presetID="16" presetClass="entr" presetSubtype="37" fill="hold" nodeType="afterEffect">
                                  <p:stCondLst>
                                    <p:cond delay="0"/>
                                  </p:stCondLst>
                                  <p:childTnLst>
                                    <p:set>
                                      <p:cBhvr>
                                        <p:cTn id="80" dur="1" fill="hold">
                                          <p:stCondLst>
                                            <p:cond delay="0"/>
                                          </p:stCondLst>
                                        </p:cTn>
                                        <p:tgtEl>
                                          <p:spTgt spid="54"/>
                                        </p:tgtEl>
                                        <p:attrNameLst>
                                          <p:attrName>style.visibility</p:attrName>
                                        </p:attrNameLst>
                                      </p:cBhvr>
                                      <p:to>
                                        <p:strVal val="visible"/>
                                      </p:to>
                                    </p:set>
                                    <p:animEffect transition="in" filter="barn(outVertical)">
                                      <p:cBhvr>
                                        <p:cTn id="81"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26" grpId="0" animBg="1"/>
      <p:bldP spid="27" grpId="0" animBg="1"/>
      <p:bldP spid="28" grpId="0" animBg="1"/>
      <p:bldP spid="45" grpId="0"/>
      <p:bldP spid="46" grpId="0"/>
      <p:bldP spid="4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smtClean="0">
                <a:solidFill>
                  <a:schemeClr val="tx1">
                    <a:lumMod val="50000"/>
                    <a:lumOff val="50000"/>
                  </a:schemeClr>
                </a:solidFill>
                <a:latin typeface="微软雅黑" panose="020B0503020204020204" pitchFamily="34" charset="-122"/>
                <a:ea typeface="微软雅黑" panose="020B0503020204020204" pitchFamily="34" charset="-122"/>
              </a:rPr>
              <a:t>行为规范</a:t>
            </a:r>
            <a:endParaRPr lang="zh-CN" altLang="en-US" sz="28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0" y="699716"/>
            <a:ext cx="12192000" cy="0"/>
          </a:xfrm>
          <a:prstGeom prst="line">
            <a:avLst/>
          </a:prstGeom>
          <a:ln>
            <a:solidFill>
              <a:srgbClr val="159DCD"/>
            </a:solidFill>
            <a:prstDash val="solid"/>
          </a:ln>
        </p:spPr>
        <p:style>
          <a:lnRef idx="1">
            <a:schemeClr val="accent1"/>
          </a:lnRef>
          <a:fillRef idx="0">
            <a:schemeClr val="accent1"/>
          </a:fillRef>
          <a:effectRef idx="0">
            <a:schemeClr val="accent1"/>
          </a:effectRef>
          <a:fontRef idx="minor">
            <a:schemeClr val="tx1"/>
          </a:fontRef>
        </p:style>
      </p:cxnSp>
      <p:grpSp>
        <p:nvGrpSpPr>
          <p:cNvPr id="6" name="组合 11"/>
          <p:cNvGrpSpPr/>
          <p:nvPr/>
        </p:nvGrpSpPr>
        <p:grpSpPr bwMode="auto">
          <a:xfrm>
            <a:off x="1854716" y="302394"/>
            <a:ext cx="492125" cy="319088"/>
            <a:chOff x="3017520" y="601990"/>
            <a:chExt cx="491490" cy="414010"/>
          </a:xfrm>
        </p:grpSpPr>
        <p:sp>
          <p:nvSpPr>
            <p:cNvPr id="7" name="燕尾形 6"/>
            <p:cNvSpPr/>
            <p:nvPr/>
          </p:nvSpPr>
          <p:spPr>
            <a:xfrm>
              <a:off x="3017520" y="601990"/>
              <a:ext cx="198181" cy="414010"/>
            </a:xfrm>
            <a:prstGeom prst="chevron">
              <a:avLst/>
            </a:prstGeom>
            <a:solidFill>
              <a:srgbClr val="82D6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8" name="燕尾形 7"/>
            <p:cNvSpPr/>
            <p:nvPr/>
          </p:nvSpPr>
          <p:spPr>
            <a:xfrm>
              <a:off x="3164967" y="601990"/>
              <a:ext cx="196596" cy="414010"/>
            </a:xfrm>
            <a:prstGeom prst="chevron">
              <a:avLst/>
            </a:prstGeom>
            <a:solidFill>
              <a:srgbClr val="22BDD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9" name="燕尾形 8"/>
            <p:cNvSpPr/>
            <p:nvPr/>
          </p:nvSpPr>
          <p:spPr>
            <a:xfrm>
              <a:off x="3310828" y="601990"/>
              <a:ext cx="198182" cy="414010"/>
            </a:xfrm>
            <a:prstGeom prst="chevron">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
        <p:nvSpPr>
          <p:cNvPr id="10" name="矩形 9"/>
          <p:cNvSpPr/>
          <p:nvPr/>
        </p:nvSpPr>
        <p:spPr>
          <a:xfrm>
            <a:off x="7818438" y="593354"/>
            <a:ext cx="944562"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58" name="矩形 57"/>
          <p:cNvSpPr/>
          <p:nvPr/>
        </p:nvSpPr>
        <p:spPr>
          <a:xfrm>
            <a:off x="0" y="4730558"/>
            <a:ext cx="12192000" cy="2127806"/>
          </a:xfrm>
          <a:prstGeom prst="rect">
            <a:avLst/>
          </a:prstGeom>
          <a:solidFill>
            <a:srgbClr val="159DCD">
              <a:alpha val="6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5" name="组合 64"/>
          <p:cNvGrpSpPr/>
          <p:nvPr/>
        </p:nvGrpSpPr>
        <p:grpSpPr>
          <a:xfrm>
            <a:off x="478582" y="1039312"/>
            <a:ext cx="6120680" cy="3682533"/>
            <a:chOff x="3022028" y="1587732"/>
            <a:chExt cx="6120680" cy="3682533"/>
          </a:xfrm>
        </p:grpSpPr>
        <p:pic>
          <p:nvPicPr>
            <p:cNvPr id="66" name="Picture 2" descr="C:\Users\Administrator\Desktop\ppt展示模板-8.png"/>
            <p:cNvPicPr>
              <a:picLocks noChangeAspect="1" noChangeArrowheads="1"/>
            </p:cNvPicPr>
            <p:nvPr/>
          </p:nvPicPr>
          <p:blipFill>
            <a:blip r:embed="rId1"/>
            <a:srcRect/>
            <a:stretch>
              <a:fillRect/>
            </a:stretch>
          </p:blipFill>
          <p:spPr bwMode="auto">
            <a:xfrm>
              <a:off x="3022028" y="1587732"/>
              <a:ext cx="6120680" cy="3682533"/>
            </a:xfrm>
            <a:prstGeom prst="rect">
              <a:avLst/>
            </a:prstGeom>
            <a:noFill/>
            <a:extLst>
              <a:ext uri="{909E8E84-426E-40DD-AFC4-6F175D3DCCD1}">
                <a14:hiddenFill xmlns:a14="http://schemas.microsoft.com/office/drawing/2010/main">
                  <a:solidFill>
                    <a:srgbClr val="FFFFFF"/>
                  </a:solidFill>
                </a14:hiddenFill>
              </a:ext>
            </a:extLst>
          </p:spPr>
        </p:pic>
        <p:sp>
          <p:nvSpPr>
            <p:cNvPr id="67" name="矩形 66"/>
            <p:cNvSpPr/>
            <p:nvPr/>
          </p:nvSpPr>
          <p:spPr>
            <a:xfrm>
              <a:off x="3937348" y="2060861"/>
              <a:ext cx="4320480" cy="2421409"/>
            </a:xfrm>
            <a:prstGeom prst="rect">
              <a:avLst/>
            </a:prstGeom>
            <a:blipFill dpi="0" rotWithShape="1">
              <a:blip r:embed="rId2" cstate="screen"/>
              <a:srcRect/>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8" name="Oval 4"/>
          <p:cNvSpPr/>
          <p:nvPr/>
        </p:nvSpPr>
        <p:spPr>
          <a:xfrm>
            <a:off x="7274616" y="1723947"/>
            <a:ext cx="802484" cy="806035"/>
          </a:xfrm>
          <a:prstGeom prst="ellipse">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grpSp>
        <p:nvGrpSpPr>
          <p:cNvPr id="69" name="Group 20"/>
          <p:cNvGrpSpPr/>
          <p:nvPr/>
        </p:nvGrpSpPr>
        <p:grpSpPr>
          <a:xfrm>
            <a:off x="7451166" y="1900877"/>
            <a:ext cx="449384" cy="452174"/>
            <a:chOff x="7971783" y="2080670"/>
            <a:chExt cx="401822" cy="404317"/>
          </a:xfrm>
          <a:solidFill>
            <a:schemeClr val="bg1"/>
          </a:solidFill>
        </p:grpSpPr>
        <p:sp>
          <p:nvSpPr>
            <p:cNvPr id="70"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71" name="Freeform 43"/>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sp>
        <p:nvSpPr>
          <p:cNvPr id="72" name="矩形 71"/>
          <p:cNvSpPr/>
          <p:nvPr/>
        </p:nvSpPr>
        <p:spPr>
          <a:xfrm>
            <a:off x="6918759" y="2732059"/>
            <a:ext cx="1551767" cy="430879"/>
          </a:xfrm>
          <a:prstGeom prst="rect">
            <a:avLst/>
          </a:prstGeom>
        </p:spPr>
        <p:txBody>
          <a:bodyPr wrap="square" lIns="91431" tIns="45716" rIns="91431" bIns="45716">
            <a:spAutoFit/>
          </a:bodyPr>
          <a:lstStyle/>
          <a:p>
            <a:pPr algn="ctr"/>
            <a:r>
              <a:rPr lang="zh-CN" altLang="en-US" sz="2200" b="1" dirty="0" smtClean="0">
                <a:solidFill>
                  <a:srgbClr val="159DCD"/>
                </a:solidFill>
                <a:latin typeface="微软雅黑" panose="020B0503020204020204" pitchFamily="34" charset="-122"/>
                <a:ea typeface="微软雅黑" panose="020B0503020204020204" pitchFamily="34" charset="-122"/>
              </a:rPr>
              <a:t>共同行为</a:t>
            </a:r>
            <a:endParaRPr lang="en-US" altLang="zh-CN" sz="2200" b="1" dirty="0">
              <a:solidFill>
                <a:srgbClr val="159DCD"/>
              </a:solidFill>
              <a:latin typeface="微软雅黑" panose="020B0503020204020204" pitchFamily="34" charset="-122"/>
              <a:ea typeface="微软雅黑" panose="020B0503020204020204" pitchFamily="34" charset="-122"/>
            </a:endParaRPr>
          </a:p>
        </p:txBody>
      </p:sp>
      <p:sp>
        <p:nvSpPr>
          <p:cNvPr id="73" name="矩形 47"/>
          <p:cNvSpPr>
            <a:spLocks noChangeArrowheads="1"/>
          </p:cNvSpPr>
          <p:nvPr/>
        </p:nvSpPr>
        <p:spPr bwMode="auto">
          <a:xfrm>
            <a:off x="6708948" y="3152443"/>
            <a:ext cx="2015952" cy="1369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en-US" altLang="zh-CN" sz="1000" dirty="0">
                <a:solidFill>
                  <a:schemeClr val="tx1">
                    <a:lumMod val="50000"/>
                    <a:lumOff val="50000"/>
                  </a:schemeClr>
                </a:solidFill>
                <a:sym typeface="微软雅黑" panose="020B0503020204020204" pitchFamily="34" charset="-122"/>
              </a:rPr>
              <a:t>1</a:t>
            </a:r>
            <a:r>
              <a:rPr lang="zh-CN" altLang="en-US" sz="1000" dirty="0">
                <a:solidFill>
                  <a:schemeClr val="tx1">
                    <a:lumMod val="50000"/>
                    <a:lumOff val="50000"/>
                  </a:schemeClr>
                </a:solidFill>
                <a:sym typeface="微软雅黑" panose="020B0503020204020204" pitchFamily="34" charset="-122"/>
              </a:rPr>
              <a:t>、每位公司员工都有义务、有责任遵守此行为规范。</a:t>
            </a:r>
            <a:endParaRPr lang="zh-CN" altLang="en-US" sz="1000" dirty="0">
              <a:solidFill>
                <a:schemeClr val="tx1">
                  <a:lumMod val="50000"/>
                  <a:lumOff val="50000"/>
                </a:schemeClr>
              </a:solidFill>
              <a:sym typeface="微软雅黑" panose="020B0503020204020204" pitchFamily="34" charset="-122"/>
            </a:endParaRPr>
          </a:p>
          <a:p>
            <a:pPr>
              <a:lnSpc>
                <a:spcPct val="120000"/>
              </a:lnSpc>
              <a:spcBef>
                <a:spcPct val="0"/>
              </a:spcBef>
              <a:buNone/>
            </a:pPr>
            <a:r>
              <a:rPr lang="zh-CN" altLang="en-US" sz="1000" dirty="0">
                <a:solidFill>
                  <a:schemeClr val="tx1">
                    <a:lumMod val="50000"/>
                    <a:lumOff val="50000"/>
                  </a:schemeClr>
                </a:solidFill>
                <a:sym typeface="微软雅黑" panose="020B0503020204020204" pitchFamily="34" charset="-122"/>
              </a:rPr>
              <a:t>上班时间：由人力资源部和生产部根据生产经营需要制定的上班时间执行。</a:t>
            </a:r>
            <a:endParaRPr lang="zh-CN" altLang="en-US" sz="1000" dirty="0">
              <a:solidFill>
                <a:schemeClr val="tx1">
                  <a:lumMod val="50000"/>
                  <a:lumOff val="50000"/>
                </a:schemeClr>
              </a:solidFill>
              <a:sym typeface="微软雅黑" panose="020B0503020204020204" pitchFamily="34" charset="-122"/>
            </a:endParaRPr>
          </a:p>
          <a:p>
            <a:pPr>
              <a:lnSpc>
                <a:spcPct val="120000"/>
              </a:lnSpc>
              <a:spcBef>
                <a:spcPct val="0"/>
              </a:spcBef>
              <a:buNone/>
            </a:pPr>
            <a:r>
              <a:rPr lang="en-US" altLang="zh-CN" sz="1000" dirty="0">
                <a:solidFill>
                  <a:schemeClr val="tx1">
                    <a:lumMod val="50000"/>
                    <a:lumOff val="50000"/>
                  </a:schemeClr>
                </a:solidFill>
                <a:sym typeface="微软雅黑" panose="020B0503020204020204" pitchFamily="34" charset="-122"/>
              </a:rPr>
              <a:t>2</a:t>
            </a:r>
            <a:r>
              <a:rPr lang="zh-CN" altLang="en-US" sz="1000" dirty="0">
                <a:solidFill>
                  <a:schemeClr val="tx1">
                    <a:lumMod val="50000"/>
                    <a:lumOff val="50000"/>
                  </a:schemeClr>
                </a:solidFill>
                <a:sym typeface="微软雅黑" panose="020B0503020204020204" pitchFamily="34" charset="-122"/>
              </a:rPr>
              <a:t>、上班时，仪表以及衣着服饰应保持庄重、整洁、大方、得体。</a:t>
            </a:r>
            <a:endParaRPr lang="zh-CN" altLang="en-US" sz="1000" dirty="0">
              <a:solidFill>
                <a:schemeClr val="tx1">
                  <a:lumMod val="50000"/>
                  <a:lumOff val="50000"/>
                </a:schemeClr>
              </a:solidFill>
              <a:sym typeface="微软雅黑" panose="020B0503020204020204" pitchFamily="34" charset="-122"/>
            </a:endParaRPr>
          </a:p>
        </p:txBody>
      </p:sp>
      <p:sp>
        <p:nvSpPr>
          <p:cNvPr id="74" name="Oval 14"/>
          <p:cNvSpPr/>
          <p:nvPr/>
        </p:nvSpPr>
        <p:spPr>
          <a:xfrm>
            <a:off x="9898077" y="1667913"/>
            <a:ext cx="813873" cy="819287"/>
          </a:xfrm>
          <a:prstGeom prst="ellipse">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grpSp>
        <p:nvGrpSpPr>
          <p:cNvPr id="75" name="Group 54"/>
          <p:cNvGrpSpPr/>
          <p:nvPr/>
        </p:nvGrpSpPr>
        <p:grpSpPr>
          <a:xfrm>
            <a:off x="10134788" y="1856263"/>
            <a:ext cx="340451" cy="442587"/>
            <a:chOff x="6421904" y="4798576"/>
            <a:chExt cx="299494" cy="389342"/>
          </a:xfrm>
          <a:solidFill>
            <a:schemeClr val="bg1"/>
          </a:solidFill>
        </p:grpSpPr>
        <p:sp>
          <p:nvSpPr>
            <p:cNvPr id="76" name="Freeform 170"/>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77" name="Freeform 171"/>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sp>
        <p:nvSpPr>
          <p:cNvPr id="78" name="矩形 77"/>
          <p:cNvSpPr/>
          <p:nvPr/>
        </p:nvSpPr>
        <p:spPr>
          <a:xfrm>
            <a:off x="9526436" y="2689277"/>
            <a:ext cx="1551767" cy="430879"/>
          </a:xfrm>
          <a:prstGeom prst="rect">
            <a:avLst/>
          </a:prstGeom>
        </p:spPr>
        <p:txBody>
          <a:bodyPr wrap="square" lIns="91431" tIns="45716" rIns="91431" bIns="45716">
            <a:spAutoFit/>
          </a:bodyPr>
          <a:lstStyle/>
          <a:p>
            <a:pPr algn="ctr"/>
            <a:r>
              <a:rPr lang="zh-CN" altLang="en-US" sz="2200" b="1" dirty="0" smtClean="0">
                <a:solidFill>
                  <a:srgbClr val="159DCD"/>
                </a:solidFill>
                <a:latin typeface="微软雅黑" panose="020B0503020204020204" pitchFamily="34" charset="-122"/>
                <a:ea typeface="微软雅黑" panose="020B0503020204020204" pitchFamily="34" charset="-122"/>
              </a:rPr>
              <a:t>礼貌待人</a:t>
            </a:r>
            <a:endParaRPr lang="en-US" altLang="zh-CN" sz="2200" b="1" dirty="0">
              <a:solidFill>
                <a:srgbClr val="159DCD"/>
              </a:solidFill>
              <a:latin typeface="微软雅黑" panose="020B0503020204020204" pitchFamily="34" charset="-122"/>
              <a:ea typeface="微软雅黑" panose="020B0503020204020204" pitchFamily="34" charset="-122"/>
            </a:endParaRPr>
          </a:p>
        </p:txBody>
      </p:sp>
      <p:sp>
        <p:nvSpPr>
          <p:cNvPr id="79" name="矩形 47"/>
          <p:cNvSpPr>
            <a:spLocks noChangeArrowheads="1"/>
          </p:cNvSpPr>
          <p:nvPr/>
        </p:nvSpPr>
        <p:spPr bwMode="auto">
          <a:xfrm>
            <a:off x="9316625" y="3109661"/>
            <a:ext cx="1971389" cy="11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en-US" altLang="zh-CN" sz="1000" dirty="0">
                <a:solidFill>
                  <a:schemeClr val="tx1">
                    <a:lumMod val="50000"/>
                    <a:lumOff val="50000"/>
                  </a:schemeClr>
                </a:solidFill>
                <a:sym typeface="微软雅黑" panose="020B0503020204020204" pitchFamily="34" charset="-122"/>
              </a:rPr>
              <a:t>1</a:t>
            </a:r>
            <a:r>
              <a:rPr lang="zh-CN" altLang="en-US" sz="1000" dirty="0">
                <a:solidFill>
                  <a:schemeClr val="tx1">
                    <a:lumMod val="50000"/>
                    <a:lumOff val="50000"/>
                  </a:schemeClr>
                </a:solidFill>
                <a:sym typeface="微软雅黑" panose="020B0503020204020204" pitchFamily="34" charset="-122"/>
              </a:rPr>
              <a:t>、礼貌待人是对企业职工的基本要求。</a:t>
            </a:r>
            <a:endParaRPr lang="zh-CN" altLang="en-US" sz="1000" dirty="0">
              <a:solidFill>
                <a:schemeClr val="tx1">
                  <a:lumMod val="50000"/>
                  <a:lumOff val="50000"/>
                </a:schemeClr>
              </a:solidFill>
              <a:sym typeface="微软雅黑" panose="020B0503020204020204" pitchFamily="34" charset="-122"/>
            </a:endParaRPr>
          </a:p>
          <a:p>
            <a:pPr>
              <a:lnSpc>
                <a:spcPct val="120000"/>
              </a:lnSpc>
              <a:spcBef>
                <a:spcPct val="0"/>
              </a:spcBef>
              <a:buNone/>
            </a:pPr>
            <a:r>
              <a:rPr lang="en-US" altLang="zh-CN" sz="1000" dirty="0">
                <a:solidFill>
                  <a:schemeClr val="tx1">
                    <a:lumMod val="50000"/>
                    <a:lumOff val="50000"/>
                  </a:schemeClr>
                </a:solidFill>
                <a:sym typeface="微软雅黑" panose="020B0503020204020204" pitchFamily="34" charset="-122"/>
              </a:rPr>
              <a:t>2</a:t>
            </a:r>
            <a:r>
              <a:rPr lang="zh-CN" altLang="en-US" sz="1000" dirty="0">
                <a:solidFill>
                  <a:schemeClr val="tx1">
                    <a:lumMod val="50000"/>
                    <a:lumOff val="50000"/>
                  </a:schemeClr>
                </a:solidFill>
                <a:sym typeface="微软雅黑" panose="020B0503020204020204" pitchFamily="34" charset="-122"/>
              </a:rPr>
              <a:t>、尊重自己，尊重他人，团结互助，忠诚诚实，热情友好，说话亲切和蔼，举止稳重大方，处事礼貌谨慎</a:t>
            </a:r>
            <a:r>
              <a:rPr lang="zh-CN" altLang="en-US" sz="1000" dirty="0" smtClean="0">
                <a:solidFill>
                  <a:schemeClr val="tx1">
                    <a:lumMod val="50000"/>
                    <a:lumOff val="50000"/>
                  </a:schemeClr>
                </a:solidFill>
                <a:sym typeface="微软雅黑" panose="020B0503020204020204" pitchFamily="34" charset="-122"/>
              </a:rPr>
              <a:t>。</a:t>
            </a:r>
            <a:endParaRPr lang="zh-CN" altLang="en-US" sz="1000" dirty="0">
              <a:solidFill>
                <a:schemeClr val="tx1">
                  <a:lumMod val="50000"/>
                  <a:lumOff val="50000"/>
                </a:schemeClr>
              </a:solidFill>
              <a:sym typeface="微软雅黑" panose="020B0503020204020204" pitchFamily="34" charset="-122"/>
            </a:endParaRPr>
          </a:p>
        </p:txBody>
      </p:sp>
      <p:sp>
        <p:nvSpPr>
          <p:cNvPr id="80" name="标题 11"/>
          <p:cNvSpPr txBox="1"/>
          <p:nvPr/>
        </p:nvSpPr>
        <p:spPr>
          <a:xfrm>
            <a:off x="478582" y="4941962"/>
            <a:ext cx="11233248" cy="123574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zh-CN" altLang="en-US" sz="1400" dirty="0">
              <a:solidFill>
                <a:schemeClr val="bg1"/>
              </a:solidFill>
              <a:latin typeface="微软雅黑" panose="020B0503020204020204" pitchFamily="34" charset="-122"/>
              <a:ea typeface="微软雅黑" panose="020B0503020204020204" pitchFamily="34" charset="-122"/>
            </a:endParaRPr>
          </a:p>
          <a:p>
            <a:pPr algn="l"/>
            <a:r>
              <a:rPr lang="en-US" altLang="zh-CN" sz="1400" dirty="0">
                <a:solidFill>
                  <a:schemeClr val="bg1"/>
                </a:solidFill>
                <a:latin typeface="微软雅黑" panose="020B0503020204020204" pitchFamily="34" charset="-122"/>
                <a:ea typeface="微软雅黑" panose="020B0503020204020204" pitchFamily="34" charset="-122"/>
              </a:rPr>
              <a:t>1</a:t>
            </a:r>
            <a:r>
              <a:rPr lang="zh-CN" altLang="en-US" sz="1400" dirty="0">
                <a:solidFill>
                  <a:schemeClr val="bg1"/>
                </a:solidFill>
                <a:latin typeface="微软雅黑" panose="020B0503020204020204" pitchFamily="34" charset="-122"/>
                <a:ea typeface="微软雅黑" panose="020B0503020204020204" pitchFamily="34" charset="-122"/>
              </a:rPr>
              <a:t>、每位公司员工都有义务、有责任遵守此行为规范</a:t>
            </a:r>
            <a:r>
              <a:rPr lang="zh-CN" altLang="en-US" sz="1400" dirty="0" smtClean="0">
                <a:solidFill>
                  <a:schemeClr val="bg1"/>
                </a:solidFill>
                <a:latin typeface="微软雅黑" panose="020B0503020204020204" pitchFamily="34" charset="-122"/>
                <a:ea typeface="微软雅黑" panose="020B0503020204020204" pitchFamily="34" charset="-122"/>
              </a:rPr>
              <a:t>。上班</a:t>
            </a:r>
            <a:r>
              <a:rPr lang="zh-CN" altLang="en-US" sz="1400" dirty="0">
                <a:solidFill>
                  <a:schemeClr val="bg1"/>
                </a:solidFill>
                <a:latin typeface="微软雅黑" panose="020B0503020204020204" pitchFamily="34" charset="-122"/>
                <a:ea typeface="微软雅黑" panose="020B0503020204020204" pitchFamily="34" charset="-122"/>
              </a:rPr>
              <a:t>时间：由人力资源部和生产部根据生产经营需要制定的上班时间执行。</a:t>
            </a:r>
            <a:endParaRPr lang="zh-CN" altLang="en-US" sz="1400" dirty="0">
              <a:solidFill>
                <a:schemeClr val="bg1"/>
              </a:solidFill>
              <a:latin typeface="微软雅黑" panose="020B0503020204020204" pitchFamily="34" charset="-122"/>
              <a:ea typeface="微软雅黑" panose="020B0503020204020204" pitchFamily="34" charset="-122"/>
            </a:endParaRPr>
          </a:p>
          <a:p>
            <a:pPr algn="l"/>
            <a:r>
              <a:rPr lang="en-US" altLang="zh-CN" sz="1400" dirty="0">
                <a:solidFill>
                  <a:schemeClr val="bg1"/>
                </a:solidFill>
                <a:latin typeface="微软雅黑" panose="020B0503020204020204" pitchFamily="34" charset="-122"/>
                <a:ea typeface="微软雅黑" panose="020B0503020204020204" pitchFamily="34" charset="-122"/>
              </a:rPr>
              <a:t>2</a:t>
            </a:r>
            <a:r>
              <a:rPr lang="zh-CN" altLang="en-US" sz="1400" dirty="0">
                <a:solidFill>
                  <a:schemeClr val="bg1"/>
                </a:solidFill>
                <a:latin typeface="微软雅黑" panose="020B0503020204020204" pitchFamily="34" charset="-122"/>
                <a:ea typeface="微软雅黑" panose="020B0503020204020204" pitchFamily="34" charset="-122"/>
              </a:rPr>
              <a:t>、上班时，仪表以及衣着服饰应保持庄重、整洁、大方、得体。</a:t>
            </a:r>
            <a:endParaRPr lang="zh-CN" altLang="en-US" sz="1400" dirty="0">
              <a:solidFill>
                <a:schemeClr val="bg1"/>
              </a:solidFill>
              <a:latin typeface="微软雅黑" panose="020B0503020204020204" pitchFamily="34" charset="-122"/>
              <a:ea typeface="微软雅黑" panose="020B0503020204020204" pitchFamily="34" charset="-122"/>
            </a:endParaRPr>
          </a:p>
          <a:p>
            <a:pPr algn="l"/>
            <a:r>
              <a:rPr lang="en-US" altLang="zh-CN" sz="1400" dirty="0">
                <a:solidFill>
                  <a:schemeClr val="bg1"/>
                </a:solidFill>
                <a:latin typeface="微软雅黑" panose="020B0503020204020204" pitchFamily="34" charset="-122"/>
                <a:ea typeface="微软雅黑" panose="020B0503020204020204" pitchFamily="34" charset="-122"/>
              </a:rPr>
              <a:t>3</a:t>
            </a:r>
            <a:r>
              <a:rPr lang="zh-CN" altLang="en-US" sz="1400" dirty="0">
                <a:solidFill>
                  <a:schemeClr val="bg1"/>
                </a:solidFill>
                <a:latin typeface="微软雅黑" panose="020B0503020204020204" pitchFamily="34" charset="-122"/>
                <a:ea typeface="微软雅黑" panose="020B0503020204020204" pitchFamily="34" charset="-122"/>
              </a:rPr>
              <a:t>、根据员工提供的个人资料统一制作工卡。员工在上班时间应佩戴工卡。</a:t>
            </a:r>
            <a:endParaRPr lang="zh-CN" altLang="en-US" sz="1400" dirty="0">
              <a:solidFill>
                <a:schemeClr val="bg1"/>
              </a:solidFill>
              <a:latin typeface="微软雅黑" panose="020B0503020204020204" pitchFamily="34" charset="-122"/>
              <a:ea typeface="微软雅黑" panose="020B0503020204020204" pitchFamily="34" charset="-122"/>
            </a:endParaRPr>
          </a:p>
          <a:p>
            <a:pPr algn="l"/>
            <a:r>
              <a:rPr lang="en-US" altLang="zh-CN" sz="1400" dirty="0">
                <a:solidFill>
                  <a:schemeClr val="bg1"/>
                </a:solidFill>
                <a:latin typeface="微软雅黑" panose="020B0503020204020204" pitchFamily="34" charset="-122"/>
                <a:ea typeface="微软雅黑" panose="020B0503020204020204" pitchFamily="34" charset="-122"/>
              </a:rPr>
              <a:t>4</a:t>
            </a:r>
            <a:r>
              <a:rPr lang="zh-CN" altLang="en-US" sz="1400" dirty="0">
                <a:solidFill>
                  <a:schemeClr val="bg1"/>
                </a:solidFill>
                <a:latin typeface="微软雅黑" panose="020B0503020204020204" pitchFamily="34" charset="-122"/>
                <a:ea typeface="微软雅黑" panose="020B0503020204020204" pitchFamily="34" charset="-122"/>
              </a:rPr>
              <a:t>、上班时间应坚守工作岗位，需暂时离开时应与同事交代；离开公司外出，应向主管说明。</a:t>
            </a:r>
            <a:endParaRPr lang="zh-CN" altLang="en-US" sz="1400" dirty="0">
              <a:solidFill>
                <a:schemeClr val="bg1"/>
              </a:solidFill>
              <a:latin typeface="微软雅黑" panose="020B0503020204020204" pitchFamily="34" charset="-122"/>
              <a:ea typeface="微软雅黑" panose="020B0503020204020204" pitchFamily="34" charset="-122"/>
            </a:endParaRPr>
          </a:p>
          <a:p>
            <a:pPr algn="l"/>
            <a:r>
              <a:rPr lang="en-US" altLang="zh-CN" sz="1400" dirty="0">
                <a:solidFill>
                  <a:schemeClr val="bg1"/>
                </a:solidFill>
                <a:latin typeface="微软雅黑" panose="020B0503020204020204" pitchFamily="34" charset="-122"/>
                <a:ea typeface="微软雅黑" panose="020B0503020204020204" pitchFamily="34" charset="-122"/>
              </a:rPr>
              <a:t>5</a:t>
            </a:r>
            <a:r>
              <a:rPr lang="zh-CN" altLang="en-US" sz="1400" dirty="0">
                <a:solidFill>
                  <a:schemeClr val="bg1"/>
                </a:solidFill>
                <a:latin typeface="微软雅黑" panose="020B0503020204020204" pitchFamily="34" charset="-122"/>
                <a:ea typeface="微软雅黑" panose="020B0503020204020204" pitchFamily="34" charset="-122"/>
              </a:rPr>
              <a:t>、请注意保持清洁、良好的工作环境，提高工作效率。不在工作区域进食或在非吸烟区吸烟，不高声喧哗。</a:t>
            </a:r>
            <a:endParaRPr lang="zh-CN" altLang="en-US" sz="1400" dirty="0">
              <a:solidFill>
                <a:schemeClr val="bg1"/>
              </a:solidFill>
              <a:latin typeface="微软雅黑" panose="020B0503020204020204" pitchFamily="34" charset="-122"/>
              <a:ea typeface="微软雅黑" panose="020B0503020204020204" pitchFamily="34" charset="-122"/>
            </a:endParaRPr>
          </a:p>
          <a:p>
            <a:pPr algn="l"/>
            <a:r>
              <a:rPr lang="en-US" altLang="zh-CN" sz="1400" dirty="0">
                <a:solidFill>
                  <a:schemeClr val="bg1"/>
                </a:solidFill>
                <a:latin typeface="微软雅黑" panose="020B0503020204020204" pitchFamily="34" charset="-122"/>
                <a:ea typeface="微软雅黑" panose="020B0503020204020204" pitchFamily="34" charset="-122"/>
              </a:rPr>
              <a:t>6</a:t>
            </a:r>
            <a:r>
              <a:rPr lang="zh-CN" altLang="en-US" sz="1400" dirty="0">
                <a:solidFill>
                  <a:schemeClr val="bg1"/>
                </a:solidFill>
                <a:latin typeface="微软雅黑" panose="020B0503020204020204" pitchFamily="34" charset="-122"/>
                <a:ea typeface="微软雅黑" panose="020B0503020204020204" pitchFamily="34" charset="-122"/>
              </a:rPr>
              <a:t>、使用电话应注意礼貌，语言要简明扼要。</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pageCurlDoub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500"/>
                                        <p:tgtEl>
                                          <p:spTgt spid="10"/>
                                        </p:tgtEl>
                                      </p:cBhvr>
                                    </p:animEffect>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down)">
                                      <p:cBhvr>
                                        <p:cTn id="25" dur="500"/>
                                        <p:tgtEl>
                                          <p:spTgt spid="12"/>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down)">
                                      <p:cBhvr>
                                        <p:cTn id="28" dur="500"/>
                                        <p:tgtEl>
                                          <p:spTgt spid="13"/>
                                        </p:tgtEl>
                                      </p:cBhvr>
                                    </p:animEffect>
                                  </p:childTnLst>
                                </p:cTn>
                              </p:par>
                            </p:childTnLst>
                          </p:cTn>
                        </p:par>
                        <p:par>
                          <p:cTn id="29" fill="hold">
                            <p:stCondLst>
                              <p:cond delay="2000"/>
                            </p:stCondLst>
                            <p:childTnLst>
                              <p:par>
                                <p:cTn id="30" presetID="42" presetClass="entr" presetSubtype="0" fill="hold" nodeType="afterEffect">
                                  <p:stCondLst>
                                    <p:cond delay="0"/>
                                  </p:stCondLst>
                                  <p:childTnLst>
                                    <p:set>
                                      <p:cBhvr>
                                        <p:cTn id="31" dur="1" fill="hold">
                                          <p:stCondLst>
                                            <p:cond delay="0"/>
                                          </p:stCondLst>
                                        </p:cTn>
                                        <p:tgtEl>
                                          <p:spTgt spid="65"/>
                                        </p:tgtEl>
                                        <p:attrNameLst>
                                          <p:attrName>style.visibility</p:attrName>
                                        </p:attrNameLst>
                                      </p:cBhvr>
                                      <p:to>
                                        <p:strVal val="visible"/>
                                      </p:to>
                                    </p:set>
                                    <p:animEffect transition="in" filter="fade">
                                      <p:cBhvr>
                                        <p:cTn id="32" dur="1000"/>
                                        <p:tgtEl>
                                          <p:spTgt spid="65"/>
                                        </p:tgtEl>
                                      </p:cBhvr>
                                    </p:animEffect>
                                    <p:anim calcmode="lin" valueType="num">
                                      <p:cBhvr>
                                        <p:cTn id="33" dur="1000" fill="hold"/>
                                        <p:tgtEl>
                                          <p:spTgt spid="65"/>
                                        </p:tgtEl>
                                        <p:attrNameLst>
                                          <p:attrName>ppt_x</p:attrName>
                                        </p:attrNameLst>
                                      </p:cBhvr>
                                      <p:tavLst>
                                        <p:tav tm="0">
                                          <p:val>
                                            <p:strVal val="#ppt_x"/>
                                          </p:val>
                                        </p:tav>
                                        <p:tav tm="100000">
                                          <p:val>
                                            <p:strVal val="#ppt_x"/>
                                          </p:val>
                                        </p:tav>
                                      </p:tavLst>
                                    </p:anim>
                                    <p:anim calcmode="lin" valueType="num">
                                      <p:cBhvr>
                                        <p:cTn id="34" dur="1000" fill="hold"/>
                                        <p:tgtEl>
                                          <p:spTgt spid="65"/>
                                        </p:tgtEl>
                                        <p:attrNameLst>
                                          <p:attrName>ppt_y</p:attrName>
                                        </p:attrNameLst>
                                      </p:cBhvr>
                                      <p:tavLst>
                                        <p:tav tm="0">
                                          <p:val>
                                            <p:strVal val="#ppt_y+.1"/>
                                          </p:val>
                                        </p:tav>
                                        <p:tav tm="100000">
                                          <p:val>
                                            <p:strVal val="#ppt_y"/>
                                          </p:val>
                                        </p:tav>
                                      </p:tavLst>
                                    </p:anim>
                                  </p:childTnLst>
                                </p:cTn>
                              </p:par>
                            </p:childTnLst>
                          </p:cTn>
                        </p:par>
                        <p:par>
                          <p:cTn id="35" fill="hold">
                            <p:stCondLst>
                              <p:cond delay="3000"/>
                            </p:stCondLst>
                            <p:childTnLst>
                              <p:par>
                                <p:cTn id="36" presetID="21" presetClass="entr" presetSubtype="1" fill="hold" grpId="0" nodeType="afterEffect">
                                  <p:stCondLst>
                                    <p:cond delay="0"/>
                                  </p:stCondLst>
                                  <p:childTnLst>
                                    <p:set>
                                      <p:cBhvr>
                                        <p:cTn id="37" dur="1" fill="hold">
                                          <p:stCondLst>
                                            <p:cond delay="0"/>
                                          </p:stCondLst>
                                        </p:cTn>
                                        <p:tgtEl>
                                          <p:spTgt spid="68"/>
                                        </p:tgtEl>
                                        <p:attrNameLst>
                                          <p:attrName>style.visibility</p:attrName>
                                        </p:attrNameLst>
                                      </p:cBhvr>
                                      <p:to>
                                        <p:strVal val="visible"/>
                                      </p:to>
                                    </p:set>
                                    <p:animEffect transition="in" filter="wheel(1)">
                                      <p:cBhvr>
                                        <p:cTn id="38" dur="400"/>
                                        <p:tgtEl>
                                          <p:spTgt spid="68"/>
                                        </p:tgtEl>
                                      </p:cBhvr>
                                    </p:animEffect>
                                  </p:childTnLst>
                                </p:cTn>
                              </p:par>
                            </p:childTnLst>
                          </p:cTn>
                        </p:par>
                        <p:par>
                          <p:cTn id="39" fill="hold">
                            <p:stCondLst>
                              <p:cond delay="3500"/>
                            </p:stCondLst>
                            <p:childTnLst>
                              <p:par>
                                <p:cTn id="40" presetID="10" presetClass="entr" presetSubtype="0" fill="hold" nodeType="afterEffect">
                                  <p:stCondLst>
                                    <p:cond delay="0"/>
                                  </p:stCondLst>
                                  <p:childTnLst>
                                    <p:set>
                                      <p:cBhvr>
                                        <p:cTn id="41" dur="1" fill="hold">
                                          <p:stCondLst>
                                            <p:cond delay="0"/>
                                          </p:stCondLst>
                                        </p:cTn>
                                        <p:tgtEl>
                                          <p:spTgt spid="69"/>
                                        </p:tgtEl>
                                        <p:attrNameLst>
                                          <p:attrName>style.visibility</p:attrName>
                                        </p:attrNameLst>
                                      </p:cBhvr>
                                      <p:to>
                                        <p:strVal val="visible"/>
                                      </p:to>
                                    </p:set>
                                    <p:animEffect transition="in" filter="fade">
                                      <p:cBhvr>
                                        <p:cTn id="42" dur="250"/>
                                        <p:tgtEl>
                                          <p:spTgt spid="69"/>
                                        </p:tgtEl>
                                      </p:cBhvr>
                                    </p:animEffect>
                                  </p:childTnLst>
                                </p:cTn>
                              </p:par>
                              <p:par>
                                <p:cTn id="43" presetID="14" presetClass="entr" presetSubtype="10" fill="hold" grpId="0" nodeType="withEffect">
                                  <p:stCondLst>
                                    <p:cond delay="250"/>
                                  </p:stCondLst>
                                  <p:childTnLst>
                                    <p:set>
                                      <p:cBhvr>
                                        <p:cTn id="44" dur="1" fill="hold">
                                          <p:stCondLst>
                                            <p:cond delay="0"/>
                                          </p:stCondLst>
                                        </p:cTn>
                                        <p:tgtEl>
                                          <p:spTgt spid="72"/>
                                        </p:tgtEl>
                                        <p:attrNameLst>
                                          <p:attrName>style.visibility</p:attrName>
                                        </p:attrNameLst>
                                      </p:cBhvr>
                                      <p:to>
                                        <p:strVal val="visible"/>
                                      </p:to>
                                    </p:set>
                                    <p:animEffect transition="in" filter="randombar(horizontal)">
                                      <p:cBhvr>
                                        <p:cTn id="45" dur="400"/>
                                        <p:tgtEl>
                                          <p:spTgt spid="72"/>
                                        </p:tgtEl>
                                      </p:cBhvr>
                                    </p:animEffect>
                                  </p:childTnLst>
                                </p:cTn>
                              </p:par>
                              <p:par>
                                <p:cTn id="46" presetID="14" presetClass="entr" presetSubtype="10" fill="hold" grpId="0" nodeType="withEffect">
                                  <p:stCondLst>
                                    <p:cond delay="250"/>
                                  </p:stCondLst>
                                  <p:childTnLst>
                                    <p:set>
                                      <p:cBhvr>
                                        <p:cTn id="47" dur="1" fill="hold">
                                          <p:stCondLst>
                                            <p:cond delay="0"/>
                                          </p:stCondLst>
                                        </p:cTn>
                                        <p:tgtEl>
                                          <p:spTgt spid="73"/>
                                        </p:tgtEl>
                                        <p:attrNameLst>
                                          <p:attrName>style.visibility</p:attrName>
                                        </p:attrNameLst>
                                      </p:cBhvr>
                                      <p:to>
                                        <p:strVal val="visible"/>
                                      </p:to>
                                    </p:set>
                                    <p:animEffect transition="in" filter="randombar(horizontal)">
                                      <p:cBhvr>
                                        <p:cTn id="48" dur="400"/>
                                        <p:tgtEl>
                                          <p:spTgt spid="73"/>
                                        </p:tgtEl>
                                      </p:cBhvr>
                                    </p:animEffect>
                                  </p:childTnLst>
                                </p:cTn>
                              </p:par>
                            </p:childTnLst>
                          </p:cTn>
                        </p:par>
                        <p:par>
                          <p:cTn id="49" fill="hold">
                            <p:stCondLst>
                              <p:cond delay="4000"/>
                            </p:stCondLst>
                            <p:childTnLst>
                              <p:par>
                                <p:cTn id="50" presetID="21" presetClass="entr" presetSubtype="1" fill="hold" grpId="0" nodeType="afterEffect">
                                  <p:stCondLst>
                                    <p:cond delay="0"/>
                                  </p:stCondLst>
                                  <p:childTnLst>
                                    <p:set>
                                      <p:cBhvr>
                                        <p:cTn id="51" dur="1" fill="hold">
                                          <p:stCondLst>
                                            <p:cond delay="0"/>
                                          </p:stCondLst>
                                        </p:cTn>
                                        <p:tgtEl>
                                          <p:spTgt spid="74"/>
                                        </p:tgtEl>
                                        <p:attrNameLst>
                                          <p:attrName>style.visibility</p:attrName>
                                        </p:attrNameLst>
                                      </p:cBhvr>
                                      <p:to>
                                        <p:strVal val="visible"/>
                                      </p:to>
                                    </p:set>
                                    <p:animEffect transition="in" filter="wheel(1)">
                                      <p:cBhvr>
                                        <p:cTn id="52" dur="400"/>
                                        <p:tgtEl>
                                          <p:spTgt spid="74"/>
                                        </p:tgtEl>
                                      </p:cBhvr>
                                    </p:animEffect>
                                  </p:childTnLst>
                                </p:cTn>
                              </p:par>
                              <p:par>
                                <p:cTn id="53" presetID="10" presetClass="entr" presetSubtype="0" fill="hold" nodeType="withEffect">
                                  <p:stCondLst>
                                    <p:cond delay="0"/>
                                  </p:stCondLst>
                                  <p:childTnLst>
                                    <p:set>
                                      <p:cBhvr>
                                        <p:cTn id="54" dur="1" fill="hold">
                                          <p:stCondLst>
                                            <p:cond delay="0"/>
                                          </p:stCondLst>
                                        </p:cTn>
                                        <p:tgtEl>
                                          <p:spTgt spid="75"/>
                                        </p:tgtEl>
                                        <p:attrNameLst>
                                          <p:attrName>style.visibility</p:attrName>
                                        </p:attrNameLst>
                                      </p:cBhvr>
                                      <p:to>
                                        <p:strVal val="visible"/>
                                      </p:to>
                                    </p:set>
                                    <p:animEffect transition="in" filter="fade">
                                      <p:cBhvr>
                                        <p:cTn id="55" dur="250"/>
                                        <p:tgtEl>
                                          <p:spTgt spid="75"/>
                                        </p:tgtEl>
                                      </p:cBhvr>
                                    </p:animEffect>
                                  </p:childTnLst>
                                </p:cTn>
                              </p:par>
                              <p:par>
                                <p:cTn id="56" presetID="14" presetClass="entr" presetSubtype="10" fill="hold" grpId="0" nodeType="withEffect">
                                  <p:stCondLst>
                                    <p:cond delay="250"/>
                                  </p:stCondLst>
                                  <p:childTnLst>
                                    <p:set>
                                      <p:cBhvr>
                                        <p:cTn id="57" dur="1" fill="hold">
                                          <p:stCondLst>
                                            <p:cond delay="0"/>
                                          </p:stCondLst>
                                        </p:cTn>
                                        <p:tgtEl>
                                          <p:spTgt spid="78"/>
                                        </p:tgtEl>
                                        <p:attrNameLst>
                                          <p:attrName>style.visibility</p:attrName>
                                        </p:attrNameLst>
                                      </p:cBhvr>
                                      <p:to>
                                        <p:strVal val="visible"/>
                                      </p:to>
                                    </p:set>
                                    <p:animEffect transition="in" filter="randombar(horizontal)">
                                      <p:cBhvr>
                                        <p:cTn id="58" dur="400"/>
                                        <p:tgtEl>
                                          <p:spTgt spid="78"/>
                                        </p:tgtEl>
                                      </p:cBhvr>
                                    </p:animEffect>
                                  </p:childTnLst>
                                </p:cTn>
                              </p:par>
                              <p:par>
                                <p:cTn id="59" presetID="14" presetClass="entr" presetSubtype="10" fill="hold" grpId="0" nodeType="withEffect">
                                  <p:stCondLst>
                                    <p:cond delay="250"/>
                                  </p:stCondLst>
                                  <p:childTnLst>
                                    <p:set>
                                      <p:cBhvr>
                                        <p:cTn id="60" dur="1" fill="hold">
                                          <p:stCondLst>
                                            <p:cond delay="0"/>
                                          </p:stCondLst>
                                        </p:cTn>
                                        <p:tgtEl>
                                          <p:spTgt spid="79"/>
                                        </p:tgtEl>
                                        <p:attrNameLst>
                                          <p:attrName>style.visibility</p:attrName>
                                        </p:attrNameLst>
                                      </p:cBhvr>
                                      <p:to>
                                        <p:strVal val="visible"/>
                                      </p:to>
                                    </p:set>
                                    <p:animEffect transition="in" filter="randombar(horizontal)">
                                      <p:cBhvr>
                                        <p:cTn id="61" dur="400"/>
                                        <p:tgtEl>
                                          <p:spTgt spid="79"/>
                                        </p:tgtEl>
                                      </p:cBhvr>
                                    </p:animEffect>
                                  </p:childTnLst>
                                </p:cTn>
                              </p:par>
                            </p:childTnLst>
                          </p:cTn>
                        </p:par>
                        <p:par>
                          <p:cTn id="62" fill="hold">
                            <p:stCondLst>
                              <p:cond delay="4500"/>
                            </p:stCondLst>
                            <p:childTnLst>
                              <p:par>
                                <p:cTn id="63" presetID="16" presetClass="entr" presetSubtype="21" fill="hold" grpId="0" nodeType="afterEffect">
                                  <p:stCondLst>
                                    <p:cond delay="0"/>
                                  </p:stCondLst>
                                  <p:childTnLst>
                                    <p:set>
                                      <p:cBhvr>
                                        <p:cTn id="64" dur="1" fill="hold">
                                          <p:stCondLst>
                                            <p:cond delay="0"/>
                                          </p:stCondLst>
                                        </p:cTn>
                                        <p:tgtEl>
                                          <p:spTgt spid="58"/>
                                        </p:tgtEl>
                                        <p:attrNameLst>
                                          <p:attrName>style.visibility</p:attrName>
                                        </p:attrNameLst>
                                      </p:cBhvr>
                                      <p:to>
                                        <p:strVal val="visible"/>
                                      </p:to>
                                    </p:set>
                                    <p:animEffect transition="in" filter="barn(inVertical)">
                                      <p:cBhvr>
                                        <p:cTn id="65" dur="500"/>
                                        <p:tgtEl>
                                          <p:spTgt spid="58"/>
                                        </p:tgtEl>
                                      </p:cBhvr>
                                    </p:animEffect>
                                  </p:childTnLst>
                                </p:cTn>
                              </p:par>
                              <p:par>
                                <p:cTn id="66" presetID="53" presetClass="entr" presetSubtype="16" fill="hold" grpId="0" nodeType="withEffect">
                                  <p:stCondLst>
                                    <p:cond delay="500"/>
                                  </p:stCondLst>
                                  <p:childTnLst>
                                    <p:set>
                                      <p:cBhvr>
                                        <p:cTn id="67" dur="1" fill="hold">
                                          <p:stCondLst>
                                            <p:cond delay="0"/>
                                          </p:stCondLst>
                                        </p:cTn>
                                        <p:tgtEl>
                                          <p:spTgt spid="80"/>
                                        </p:tgtEl>
                                        <p:attrNameLst>
                                          <p:attrName>style.visibility</p:attrName>
                                        </p:attrNameLst>
                                      </p:cBhvr>
                                      <p:to>
                                        <p:strVal val="visible"/>
                                      </p:to>
                                    </p:set>
                                    <p:anim calcmode="lin" valueType="num">
                                      <p:cBhvr>
                                        <p:cTn id="68" dur="500" fill="hold"/>
                                        <p:tgtEl>
                                          <p:spTgt spid="80"/>
                                        </p:tgtEl>
                                        <p:attrNameLst>
                                          <p:attrName>ppt_w</p:attrName>
                                        </p:attrNameLst>
                                      </p:cBhvr>
                                      <p:tavLst>
                                        <p:tav tm="0">
                                          <p:val>
                                            <p:fltVal val="0"/>
                                          </p:val>
                                        </p:tav>
                                        <p:tav tm="100000">
                                          <p:val>
                                            <p:strVal val="#ppt_w"/>
                                          </p:val>
                                        </p:tav>
                                      </p:tavLst>
                                    </p:anim>
                                    <p:anim calcmode="lin" valueType="num">
                                      <p:cBhvr>
                                        <p:cTn id="69" dur="500" fill="hold"/>
                                        <p:tgtEl>
                                          <p:spTgt spid="80"/>
                                        </p:tgtEl>
                                        <p:attrNameLst>
                                          <p:attrName>ppt_h</p:attrName>
                                        </p:attrNameLst>
                                      </p:cBhvr>
                                      <p:tavLst>
                                        <p:tav tm="0">
                                          <p:val>
                                            <p:fltVal val="0"/>
                                          </p:val>
                                        </p:tav>
                                        <p:tav tm="100000">
                                          <p:val>
                                            <p:strVal val="#ppt_h"/>
                                          </p:val>
                                        </p:tav>
                                      </p:tavLst>
                                    </p:anim>
                                    <p:animEffect transition="in" filter="fade">
                                      <p:cBhvr>
                                        <p:cTn id="70"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58" grpId="0" animBg="1"/>
      <p:bldP spid="68" grpId="0" animBg="1"/>
      <p:bldP spid="72" grpId="0"/>
      <p:bldP spid="73" grpId="0"/>
      <p:bldP spid="74" grpId="0" animBg="1"/>
      <p:bldP spid="78" grpId="0"/>
      <p:bldP spid="79" grpId="0"/>
      <p:bldP spid="8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smtClean="0">
                <a:solidFill>
                  <a:schemeClr val="tx1">
                    <a:lumMod val="50000"/>
                    <a:lumOff val="50000"/>
                  </a:schemeClr>
                </a:solidFill>
                <a:latin typeface="微软雅黑" panose="020B0503020204020204" pitchFamily="34" charset="-122"/>
                <a:ea typeface="微软雅黑" panose="020B0503020204020204" pitchFamily="34" charset="-122"/>
              </a:rPr>
              <a:t>行为规范</a:t>
            </a:r>
            <a:endParaRPr lang="zh-CN" altLang="en-US" sz="28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0" y="699716"/>
            <a:ext cx="12192000" cy="0"/>
          </a:xfrm>
          <a:prstGeom prst="line">
            <a:avLst/>
          </a:prstGeom>
          <a:ln>
            <a:solidFill>
              <a:srgbClr val="159DCD"/>
            </a:solidFill>
            <a:prstDash val="solid"/>
          </a:ln>
        </p:spPr>
        <p:style>
          <a:lnRef idx="1">
            <a:schemeClr val="accent1"/>
          </a:lnRef>
          <a:fillRef idx="0">
            <a:schemeClr val="accent1"/>
          </a:fillRef>
          <a:effectRef idx="0">
            <a:schemeClr val="accent1"/>
          </a:effectRef>
          <a:fontRef idx="minor">
            <a:schemeClr val="tx1"/>
          </a:fontRef>
        </p:style>
      </p:cxnSp>
      <p:grpSp>
        <p:nvGrpSpPr>
          <p:cNvPr id="6" name="组合 11"/>
          <p:cNvGrpSpPr/>
          <p:nvPr/>
        </p:nvGrpSpPr>
        <p:grpSpPr bwMode="auto">
          <a:xfrm>
            <a:off x="1854716" y="302394"/>
            <a:ext cx="492125" cy="319088"/>
            <a:chOff x="3017520" y="601990"/>
            <a:chExt cx="491490" cy="414010"/>
          </a:xfrm>
        </p:grpSpPr>
        <p:sp>
          <p:nvSpPr>
            <p:cNvPr id="7" name="燕尾形 6"/>
            <p:cNvSpPr/>
            <p:nvPr/>
          </p:nvSpPr>
          <p:spPr>
            <a:xfrm>
              <a:off x="3017520" y="601990"/>
              <a:ext cx="198181" cy="414010"/>
            </a:xfrm>
            <a:prstGeom prst="chevron">
              <a:avLst/>
            </a:prstGeom>
            <a:solidFill>
              <a:srgbClr val="82D6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8" name="燕尾形 7"/>
            <p:cNvSpPr/>
            <p:nvPr/>
          </p:nvSpPr>
          <p:spPr>
            <a:xfrm>
              <a:off x="3164967" y="601990"/>
              <a:ext cx="196596" cy="414010"/>
            </a:xfrm>
            <a:prstGeom prst="chevron">
              <a:avLst/>
            </a:prstGeom>
            <a:solidFill>
              <a:srgbClr val="22BDD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9" name="燕尾形 8"/>
            <p:cNvSpPr/>
            <p:nvPr/>
          </p:nvSpPr>
          <p:spPr>
            <a:xfrm>
              <a:off x="3310828" y="601990"/>
              <a:ext cx="198182" cy="414010"/>
            </a:xfrm>
            <a:prstGeom prst="chevron">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
        <p:nvSpPr>
          <p:cNvPr id="10" name="矩形 9"/>
          <p:cNvSpPr/>
          <p:nvPr/>
        </p:nvSpPr>
        <p:spPr>
          <a:xfrm>
            <a:off x="7818438" y="593354"/>
            <a:ext cx="944562"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42" name="矩形 41"/>
          <p:cNvSpPr/>
          <p:nvPr/>
        </p:nvSpPr>
        <p:spPr>
          <a:xfrm>
            <a:off x="565089" y="1874061"/>
            <a:ext cx="2005460" cy="1815022"/>
          </a:xfrm>
          <a:prstGeom prst="rect">
            <a:avLst/>
          </a:prstGeom>
          <a:blipFill dpi="0" rotWithShape="1">
            <a:blip r:embed="rId1"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43" name="矩形 42"/>
          <p:cNvSpPr/>
          <p:nvPr/>
        </p:nvSpPr>
        <p:spPr>
          <a:xfrm>
            <a:off x="2776295" y="1874061"/>
            <a:ext cx="2005460" cy="1815022"/>
          </a:xfrm>
          <a:prstGeom prst="rect">
            <a:avLst/>
          </a:prstGeom>
          <a:blipFill dpi="0" rotWithShape="1">
            <a:blip r:embed="rId2"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44" name="矩形 43"/>
          <p:cNvSpPr/>
          <p:nvPr/>
        </p:nvSpPr>
        <p:spPr>
          <a:xfrm>
            <a:off x="5012977" y="1874061"/>
            <a:ext cx="2005460" cy="1815022"/>
          </a:xfrm>
          <a:prstGeom prst="rect">
            <a:avLst/>
          </a:prstGeom>
          <a:blipFill dpi="0" rotWithShape="1">
            <a:blip r:embed="rId3"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45" name="矩形 44"/>
          <p:cNvSpPr/>
          <p:nvPr/>
        </p:nvSpPr>
        <p:spPr>
          <a:xfrm>
            <a:off x="565089" y="3887185"/>
            <a:ext cx="2005460" cy="1815022"/>
          </a:xfrm>
          <a:prstGeom prst="rect">
            <a:avLst/>
          </a:prstGeom>
          <a:blipFill dpi="0" rotWithShape="1">
            <a:blip r:embed="rId4"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46" name="矩形 45"/>
          <p:cNvSpPr/>
          <p:nvPr/>
        </p:nvSpPr>
        <p:spPr>
          <a:xfrm>
            <a:off x="2776295" y="3887185"/>
            <a:ext cx="2005460" cy="1815022"/>
          </a:xfrm>
          <a:prstGeom prst="rect">
            <a:avLst/>
          </a:prstGeom>
          <a:blipFill dpi="0" rotWithShape="1">
            <a:blip r:embed="rId5"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47" name="矩形 46"/>
          <p:cNvSpPr/>
          <p:nvPr/>
        </p:nvSpPr>
        <p:spPr>
          <a:xfrm>
            <a:off x="5012977" y="3887185"/>
            <a:ext cx="2005460" cy="1815022"/>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48" name="TextBox 47"/>
          <p:cNvSpPr txBox="1"/>
          <p:nvPr/>
        </p:nvSpPr>
        <p:spPr>
          <a:xfrm>
            <a:off x="5454553" y="3861842"/>
            <a:ext cx="1159279" cy="1682055"/>
          </a:xfrm>
          <a:prstGeom prst="rect">
            <a:avLst/>
          </a:prstGeom>
          <a:noFill/>
        </p:spPr>
        <p:txBody>
          <a:bodyPr wrap="none" lIns="116833" tIns="58416" rIns="116833" bIns="58416" rtlCol="0">
            <a:spAutoFit/>
          </a:bodyPr>
          <a:lstStyle/>
          <a:p>
            <a:pPr algn="ctr">
              <a:lnSpc>
                <a:spcPct val="150000"/>
              </a:lnSpc>
            </a:pPr>
            <a:r>
              <a:rPr lang="zh-CN" altLang="en-US" sz="3600" b="1" dirty="0" smtClean="0">
                <a:solidFill>
                  <a:schemeClr val="bg1"/>
                </a:solidFill>
                <a:latin typeface="微软雅黑" panose="020B0503020204020204" pitchFamily="34" charset="-122"/>
                <a:ea typeface="微软雅黑" panose="020B0503020204020204" pitchFamily="34" charset="-122"/>
              </a:rPr>
              <a:t>行为</a:t>
            </a:r>
            <a:endParaRPr lang="en-US" altLang="zh-CN" sz="3600" b="1" dirty="0" smtClean="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3600" b="1" dirty="0" smtClean="0">
                <a:solidFill>
                  <a:schemeClr val="bg1"/>
                </a:solidFill>
                <a:latin typeface="微软雅黑" panose="020B0503020204020204" pitchFamily="34" charset="-122"/>
                <a:ea typeface="微软雅黑" panose="020B0503020204020204" pitchFamily="34" charset="-122"/>
              </a:rPr>
              <a:t>规范</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cxnSp>
        <p:nvCxnSpPr>
          <p:cNvPr id="49" name="肘形连接符 48"/>
          <p:cNvCxnSpPr/>
          <p:nvPr/>
        </p:nvCxnSpPr>
        <p:spPr>
          <a:xfrm rot="16200000" flipH="1">
            <a:off x="7772797" y="1779120"/>
            <a:ext cx="3457184" cy="3819925"/>
          </a:xfrm>
          <a:prstGeom prst="bentConnector3">
            <a:avLst/>
          </a:prstGeom>
          <a:ln w="57150">
            <a:solidFill>
              <a:srgbClr val="159DCD"/>
            </a:solidFill>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bwMode="auto">
          <a:xfrm>
            <a:off x="7760778" y="2392638"/>
            <a:ext cx="3746072" cy="770972"/>
          </a:xfrm>
          <a:prstGeom prst="rect">
            <a:avLst/>
          </a:prstGeom>
          <a:noFill/>
        </p:spPr>
        <p:txBody>
          <a:bodyPr wrap="square" lIns="116833" tIns="58416" rIns="116833" bIns="58416">
            <a:spAutoFit/>
          </a:bodyPr>
          <a:lstStyle/>
          <a:p>
            <a:pPr>
              <a:lnSpc>
                <a:spcPct val="150000"/>
              </a:lnSpc>
            </a:pPr>
            <a:r>
              <a:rPr lang="en-US" altLang="zh-CN" sz="1500" dirty="0">
                <a:solidFill>
                  <a:schemeClr val="tx1">
                    <a:lumMod val="75000"/>
                    <a:lumOff val="25000"/>
                  </a:schemeClr>
                </a:solidFill>
              </a:rPr>
              <a:t>7</a:t>
            </a:r>
            <a:r>
              <a:rPr lang="zh-CN" altLang="en-US" sz="1500" dirty="0">
                <a:solidFill>
                  <a:schemeClr val="tx1">
                    <a:lumMod val="75000"/>
                    <a:lumOff val="25000"/>
                  </a:schemeClr>
                </a:solidFill>
              </a:rPr>
              <a:t>、遵守公司的考勤制度，不迟到、不早退。如不能正常上班，需办理请假手续</a:t>
            </a:r>
            <a:r>
              <a:rPr lang="zh-CN" altLang="en-US" sz="1500" dirty="0" smtClean="0">
                <a:solidFill>
                  <a:schemeClr val="tx1">
                    <a:lumMod val="75000"/>
                    <a:lumOff val="25000"/>
                  </a:schemeClr>
                </a:solidFill>
              </a:rPr>
              <a:t>。</a:t>
            </a:r>
            <a:endParaRPr lang="zh-CN" altLang="en-US" sz="1500" dirty="0">
              <a:solidFill>
                <a:schemeClr val="tx1">
                  <a:lumMod val="75000"/>
                  <a:lumOff val="25000"/>
                </a:schemeClr>
              </a:solidFill>
            </a:endParaRPr>
          </a:p>
        </p:txBody>
      </p:sp>
      <p:sp>
        <p:nvSpPr>
          <p:cNvPr id="51" name="矩形 50"/>
          <p:cNvSpPr/>
          <p:nvPr/>
        </p:nvSpPr>
        <p:spPr bwMode="auto">
          <a:xfrm>
            <a:off x="7782423" y="1960491"/>
            <a:ext cx="2680131" cy="394972"/>
          </a:xfrm>
          <a:prstGeom prst="rect">
            <a:avLst/>
          </a:prstGeom>
        </p:spPr>
        <p:txBody>
          <a:bodyPr lIns="116833" tIns="58416" rIns="116833" bIns="58416">
            <a:spAutoFit/>
          </a:bodyPr>
          <a:lstStyle/>
          <a:p>
            <a:pPr>
              <a:defRPr/>
            </a:pP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考勤请假</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2" name="TextBox 51"/>
          <p:cNvSpPr txBox="1"/>
          <p:nvPr/>
        </p:nvSpPr>
        <p:spPr bwMode="auto">
          <a:xfrm>
            <a:off x="7591427" y="4395852"/>
            <a:ext cx="3746072" cy="1117221"/>
          </a:xfrm>
          <a:prstGeom prst="rect">
            <a:avLst/>
          </a:prstGeom>
          <a:noFill/>
        </p:spPr>
        <p:txBody>
          <a:bodyPr wrap="square" lIns="116833" tIns="58416" rIns="116833" bIns="58416">
            <a:spAutoFit/>
          </a:bodyPr>
          <a:lstStyle/>
          <a:p>
            <a:pPr>
              <a:lnSpc>
                <a:spcPct val="150000"/>
              </a:lnSpc>
            </a:pPr>
            <a:r>
              <a:rPr lang="en-US" altLang="zh-CN" sz="1500" dirty="0">
                <a:solidFill>
                  <a:schemeClr val="tx1">
                    <a:lumMod val="75000"/>
                    <a:lumOff val="25000"/>
                  </a:schemeClr>
                </a:solidFill>
              </a:rPr>
              <a:t>10</a:t>
            </a:r>
            <a:r>
              <a:rPr lang="zh-CN" altLang="en-US" sz="1500" dirty="0">
                <a:solidFill>
                  <a:schemeClr val="tx1">
                    <a:lumMod val="75000"/>
                    <a:lumOff val="25000"/>
                  </a:schemeClr>
                </a:solidFill>
              </a:rPr>
              <a:t>、公司重视信息沟通，强调资源共享，提倡用沟通来促进管理，融洽关系，增进理解</a:t>
            </a:r>
            <a:r>
              <a:rPr lang="zh-CN" altLang="en-US" sz="1500" dirty="0" smtClean="0">
                <a:solidFill>
                  <a:schemeClr val="tx1">
                    <a:lumMod val="75000"/>
                    <a:lumOff val="25000"/>
                  </a:schemeClr>
                </a:solidFill>
              </a:rPr>
              <a:t>。</a:t>
            </a:r>
            <a:endParaRPr lang="zh-CN" altLang="en-US" sz="1500" dirty="0">
              <a:solidFill>
                <a:schemeClr val="tx1">
                  <a:lumMod val="75000"/>
                  <a:lumOff val="25000"/>
                </a:schemeClr>
              </a:solidFill>
            </a:endParaRPr>
          </a:p>
        </p:txBody>
      </p:sp>
      <p:sp>
        <p:nvSpPr>
          <p:cNvPr id="53" name="矩形 52"/>
          <p:cNvSpPr/>
          <p:nvPr/>
        </p:nvSpPr>
        <p:spPr bwMode="auto">
          <a:xfrm>
            <a:off x="7613072" y="3963705"/>
            <a:ext cx="2680131" cy="394972"/>
          </a:xfrm>
          <a:prstGeom prst="rect">
            <a:avLst/>
          </a:prstGeom>
        </p:spPr>
        <p:txBody>
          <a:bodyPr lIns="116833" tIns="58416" rIns="116833" bIns="58416">
            <a:spAutoFit/>
          </a:bodyPr>
          <a:lstStyle/>
          <a:p>
            <a:pPr>
              <a:defRPr/>
            </a:pP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建议沟通</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pageCurlDoub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500"/>
                                        <p:tgtEl>
                                          <p:spTgt spid="10"/>
                                        </p:tgtEl>
                                      </p:cBhvr>
                                    </p:animEffect>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down)">
                                      <p:cBhvr>
                                        <p:cTn id="25" dur="500"/>
                                        <p:tgtEl>
                                          <p:spTgt spid="12"/>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down)">
                                      <p:cBhvr>
                                        <p:cTn id="28" dur="500"/>
                                        <p:tgtEl>
                                          <p:spTgt spid="13"/>
                                        </p:tgtEl>
                                      </p:cBhvr>
                                    </p:animEffect>
                                  </p:childTnLst>
                                </p:cTn>
                              </p:par>
                            </p:childTnLst>
                          </p:cTn>
                        </p:par>
                        <p:par>
                          <p:cTn id="29" fill="hold">
                            <p:stCondLst>
                              <p:cond delay="2000"/>
                            </p:stCondLst>
                            <p:childTnLst>
                              <p:par>
                                <p:cTn id="30" presetID="2" presetClass="entr" presetSubtype="1" fill="hold" grpId="0" nodeType="afterEffect">
                                  <p:stCondLst>
                                    <p:cond delay="0"/>
                                  </p:stCondLst>
                                  <p:childTnLst>
                                    <p:set>
                                      <p:cBhvr>
                                        <p:cTn id="31" dur="1" fill="hold">
                                          <p:stCondLst>
                                            <p:cond delay="0"/>
                                          </p:stCondLst>
                                        </p:cTn>
                                        <p:tgtEl>
                                          <p:spTgt spid="42"/>
                                        </p:tgtEl>
                                        <p:attrNameLst>
                                          <p:attrName>style.visibility</p:attrName>
                                        </p:attrNameLst>
                                      </p:cBhvr>
                                      <p:to>
                                        <p:strVal val="visible"/>
                                      </p:to>
                                    </p:set>
                                    <p:anim calcmode="lin" valueType="num">
                                      <p:cBhvr additive="base">
                                        <p:cTn id="32" dur="500" fill="hold"/>
                                        <p:tgtEl>
                                          <p:spTgt spid="42"/>
                                        </p:tgtEl>
                                        <p:attrNameLst>
                                          <p:attrName>ppt_x</p:attrName>
                                        </p:attrNameLst>
                                      </p:cBhvr>
                                      <p:tavLst>
                                        <p:tav tm="0">
                                          <p:val>
                                            <p:strVal val="#ppt_x"/>
                                          </p:val>
                                        </p:tav>
                                        <p:tav tm="100000">
                                          <p:val>
                                            <p:strVal val="#ppt_x"/>
                                          </p:val>
                                        </p:tav>
                                      </p:tavLst>
                                    </p:anim>
                                    <p:anim calcmode="lin" valueType="num">
                                      <p:cBhvr additive="base">
                                        <p:cTn id="33" dur="500" fill="hold"/>
                                        <p:tgtEl>
                                          <p:spTgt spid="42"/>
                                        </p:tgtEl>
                                        <p:attrNameLst>
                                          <p:attrName>ppt_y</p:attrName>
                                        </p:attrNameLst>
                                      </p:cBhvr>
                                      <p:tavLst>
                                        <p:tav tm="0">
                                          <p:val>
                                            <p:strVal val="0-#ppt_h/2"/>
                                          </p:val>
                                        </p:tav>
                                        <p:tav tm="100000">
                                          <p:val>
                                            <p:strVal val="#ppt_y"/>
                                          </p:val>
                                        </p:tav>
                                      </p:tavLst>
                                    </p:anim>
                                  </p:childTnLst>
                                </p:cTn>
                              </p:par>
                            </p:childTnLst>
                          </p:cTn>
                        </p:par>
                        <p:par>
                          <p:cTn id="34" fill="hold">
                            <p:stCondLst>
                              <p:cond delay="2500"/>
                            </p:stCondLst>
                            <p:childTnLst>
                              <p:par>
                                <p:cTn id="35" presetID="2" presetClass="entr" presetSubtype="1" fill="hold" grpId="0" nodeType="afterEffect">
                                  <p:stCondLst>
                                    <p:cond delay="0"/>
                                  </p:stCondLst>
                                  <p:childTnLst>
                                    <p:set>
                                      <p:cBhvr>
                                        <p:cTn id="36" dur="1" fill="hold">
                                          <p:stCondLst>
                                            <p:cond delay="0"/>
                                          </p:stCondLst>
                                        </p:cTn>
                                        <p:tgtEl>
                                          <p:spTgt spid="43"/>
                                        </p:tgtEl>
                                        <p:attrNameLst>
                                          <p:attrName>style.visibility</p:attrName>
                                        </p:attrNameLst>
                                      </p:cBhvr>
                                      <p:to>
                                        <p:strVal val="visible"/>
                                      </p:to>
                                    </p:set>
                                    <p:anim calcmode="lin" valueType="num">
                                      <p:cBhvr additive="base">
                                        <p:cTn id="37" dur="500" fill="hold"/>
                                        <p:tgtEl>
                                          <p:spTgt spid="43"/>
                                        </p:tgtEl>
                                        <p:attrNameLst>
                                          <p:attrName>ppt_x</p:attrName>
                                        </p:attrNameLst>
                                      </p:cBhvr>
                                      <p:tavLst>
                                        <p:tav tm="0">
                                          <p:val>
                                            <p:strVal val="#ppt_x"/>
                                          </p:val>
                                        </p:tav>
                                        <p:tav tm="100000">
                                          <p:val>
                                            <p:strVal val="#ppt_x"/>
                                          </p:val>
                                        </p:tav>
                                      </p:tavLst>
                                    </p:anim>
                                    <p:anim calcmode="lin" valueType="num">
                                      <p:cBhvr additive="base">
                                        <p:cTn id="38" dur="500" fill="hold"/>
                                        <p:tgtEl>
                                          <p:spTgt spid="43"/>
                                        </p:tgtEl>
                                        <p:attrNameLst>
                                          <p:attrName>ppt_y</p:attrName>
                                        </p:attrNameLst>
                                      </p:cBhvr>
                                      <p:tavLst>
                                        <p:tav tm="0">
                                          <p:val>
                                            <p:strVal val="0-#ppt_h/2"/>
                                          </p:val>
                                        </p:tav>
                                        <p:tav tm="100000">
                                          <p:val>
                                            <p:strVal val="#ppt_y"/>
                                          </p:val>
                                        </p:tav>
                                      </p:tavLst>
                                    </p:anim>
                                  </p:childTnLst>
                                </p:cTn>
                              </p:par>
                            </p:childTnLst>
                          </p:cTn>
                        </p:par>
                        <p:par>
                          <p:cTn id="39" fill="hold">
                            <p:stCondLst>
                              <p:cond delay="3000"/>
                            </p:stCondLst>
                            <p:childTnLst>
                              <p:par>
                                <p:cTn id="40" presetID="2" presetClass="entr" presetSubtype="1" fill="hold" grpId="0" nodeType="afterEffect">
                                  <p:stCondLst>
                                    <p:cond delay="0"/>
                                  </p:stCondLst>
                                  <p:childTnLst>
                                    <p:set>
                                      <p:cBhvr>
                                        <p:cTn id="41" dur="1" fill="hold">
                                          <p:stCondLst>
                                            <p:cond delay="0"/>
                                          </p:stCondLst>
                                        </p:cTn>
                                        <p:tgtEl>
                                          <p:spTgt spid="45"/>
                                        </p:tgtEl>
                                        <p:attrNameLst>
                                          <p:attrName>style.visibility</p:attrName>
                                        </p:attrNameLst>
                                      </p:cBhvr>
                                      <p:to>
                                        <p:strVal val="visible"/>
                                      </p:to>
                                    </p:set>
                                    <p:anim calcmode="lin" valueType="num">
                                      <p:cBhvr additive="base">
                                        <p:cTn id="42" dur="500" fill="hold"/>
                                        <p:tgtEl>
                                          <p:spTgt spid="45"/>
                                        </p:tgtEl>
                                        <p:attrNameLst>
                                          <p:attrName>ppt_x</p:attrName>
                                        </p:attrNameLst>
                                      </p:cBhvr>
                                      <p:tavLst>
                                        <p:tav tm="0">
                                          <p:val>
                                            <p:strVal val="#ppt_x"/>
                                          </p:val>
                                        </p:tav>
                                        <p:tav tm="100000">
                                          <p:val>
                                            <p:strVal val="#ppt_x"/>
                                          </p:val>
                                        </p:tav>
                                      </p:tavLst>
                                    </p:anim>
                                    <p:anim calcmode="lin" valueType="num">
                                      <p:cBhvr additive="base">
                                        <p:cTn id="43" dur="500" fill="hold"/>
                                        <p:tgtEl>
                                          <p:spTgt spid="45"/>
                                        </p:tgtEl>
                                        <p:attrNameLst>
                                          <p:attrName>ppt_y</p:attrName>
                                        </p:attrNameLst>
                                      </p:cBhvr>
                                      <p:tavLst>
                                        <p:tav tm="0">
                                          <p:val>
                                            <p:strVal val="0-#ppt_h/2"/>
                                          </p:val>
                                        </p:tav>
                                        <p:tav tm="100000">
                                          <p:val>
                                            <p:strVal val="#ppt_y"/>
                                          </p:val>
                                        </p:tav>
                                      </p:tavLst>
                                    </p:anim>
                                  </p:childTnLst>
                                </p:cTn>
                              </p:par>
                            </p:childTnLst>
                          </p:cTn>
                        </p:par>
                        <p:par>
                          <p:cTn id="44" fill="hold">
                            <p:stCondLst>
                              <p:cond delay="3500"/>
                            </p:stCondLst>
                            <p:childTnLst>
                              <p:par>
                                <p:cTn id="45" presetID="2" presetClass="entr" presetSubtype="1" fill="hold" grpId="0" nodeType="afterEffect">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cBhvr additive="base">
                                        <p:cTn id="47" dur="500" fill="hold"/>
                                        <p:tgtEl>
                                          <p:spTgt spid="46"/>
                                        </p:tgtEl>
                                        <p:attrNameLst>
                                          <p:attrName>ppt_x</p:attrName>
                                        </p:attrNameLst>
                                      </p:cBhvr>
                                      <p:tavLst>
                                        <p:tav tm="0">
                                          <p:val>
                                            <p:strVal val="#ppt_x"/>
                                          </p:val>
                                        </p:tav>
                                        <p:tav tm="100000">
                                          <p:val>
                                            <p:strVal val="#ppt_x"/>
                                          </p:val>
                                        </p:tav>
                                      </p:tavLst>
                                    </p:anim>
                                    <p:anim calcmode="lin" valueType="num">
                                      <p:cBhvr additive="base">
                                        <p:cTn id="48" dur="500" fill="hold"/>
                                        <p:tgtEl>
                                          <p:spTgt spid="46"/>
                                        </p:tgtEl>
                                        <p:attrNameLst>
                                          <p:attrName>ppt_y</p:attrName>
                                        </p:attrNameLst>
                                      </p:cBhvr>
                                      <p:tavLst>
                                        <p:tav tm="0">
                                          <p:val>
                                            <p:strVal val="0-#ppt_h/2"/>
                                          </p:val>
                                        </p:tav>
                                        <p:tav tm="100000">
                                          <p:val>
                                            <p:strVal val="#ppt_y"/>
                                          </p:val>
                                        </p:tav>
                                      </p:tavLst>
                                    </p:anim>
                                  </p:childTnLst>
                                </p:cTn>
                              </p:par>
                            </p:childTnLst>
                          </p:cTn>
                        </p:par>
                        <p:par>
                          <p:cTn id="49" fill="hold">
                            <p:stCondLst>
                              <p:cond delay="4000"/>
                            </p:stCondLst>
                            <p:childTnLst>
                              <p:par>
                                <p:cTn id="50" presetID="2" presetClass="entr" presetSubtype="1" fill="hold" grpId="0" nodeType="afterEffect">
                                  <p:stCondLst>
                                    <p:cond delay="0"/>
                                  </p:stCondLst>
                                  <p:childTnLst>
                                    <p:set>
                                      <p:cBhvr>
                                        <p:cTn id="51" dur="1" fill="hold">
                                          <p:stCondLst>
                                            <p:cond delay="0"/>
                                          </p:stCondLst>
                                        </p:cTn>
                                        <p:tgtEl>
                                          <p:spTgt spid="44"/>
                                        </p:tgtEl>
                                        <p:attrNameLst>
                                          <p:attrName>style.visibility</p:attrName>
                                        </p:attrNameLst>
                                      </p:cBhvr>
                                      <p:to>
                                        <p:strVal val="visible"/>
                                      </p:to>
                                    </p:set>
                                    <p:anim calcmode="lin" valueType="num">
                                      <p:cBhvr additive="base">
                                        <p:cTn id="52" dur="500" fill="hold"/>
                                        <p:tgtEl>
                                          <p:spTgt spid="44"/>
                                        </p:tgtEl>
                                        <p:attrNameLst>
                                          <p:attrName>ppt_x</p:attrName>
                                        </p:attrNameLst>
                                      </p:cBhvr>
                                      <p:tavLst>
                                        <p:tav tm="0">
                                          <p:val>
                                            <p:strVal val="#ppt_x"/>
                                          </p:val>
                                        </p:tav>
                                        <p:tav tm="100000">
                                          <p:val>
                                            <p:strVal val="#ppt_x"/>
                                          </p:val>
                                        </p:tav>
                                      </p:tavLst>
                                    </p:anim>
                                    <p:anim calcmode="lin" valueType="num">
                                      <p:cBhvr additive="base">
                                        <p:cTn id="53" dur="500" fill="hold"/>
                                        <p:tgtEl>
                                          <p:spTgt spid="44"/>
                                        </p:tgtEl>
                                        <p:attrNameLst>
                                          <p:attrName>ppt_y</p:attrName>
                                        </p:attrNameLst>
                                      </p:cBhvr>
                                      <p:tavLst>
                                        <p:tav tm="0">
                                          <p:val>
                                            <p:strVal val="0-#ppt_h/2"/>
                                          </p:val>
                                        </p:tav>
                                        <p:tav tm="100000">
                                          <p:val>
                                            <p:strVal val="#ppt_y"/>
                                          </p:val>
                                        </p:tav>
                                      </p:tavLst>
                                    </p:anim>
                                  </p:childTnLst>
                                </p:cTn>
                              </p:par>
                            </p:childTnLst>
                          </p:cTn>
                        </p:par>
                        <p:par>
                          <p:cTn id="54" fill="hold">
                            <p:stCondLst>
                              <p:cond delay="4500"/>
                            </p:stCondLst>
                            <p:childTnLst>
                              <p:par>
                                <p:cTn id="55" presetID="2" presetClass="entr" presetSubtype="1" fill="hold" grpId="0" nodeType="afterEffect">
                                  <p:stCondLst>
                                    <p:cond delay="0"/>
                                  </p:stCondLst>
                                  <p:childTnLst>
                                    <p:set>
                                      <p:cBhvr>
                                        <p:cTn id="56" dur="1" fill="hold">
                                          <p:stCondLst>
                                            <p:cond delay="0"/>
                                          </p:stCondLst>
                                        </p:cTn>
                                        <p:tgtEl>
                                          <p:spTgt spid="47"/>
                                        </p:tgtEl>
                                        <p:attrNameLst>
                                          <p:attrName>style.visibility</p:attrName>
                                        </p:attrNameLst>
                                      </p:cBhvr>
                                      <p:to>
                                        <p:strVal val="visible"/>
                                      </p:to>
                                    </p:set>
                                    <p:anim calcmode="lin" valueType="num">
                                      <p:cBhvr additive="base">
                                        <p:cTn id="57" dur="500" fill="hold"/>
                                        <p:tgtEl>
                                          <p:spTgt spid="47"/>
                                        </p:tgtEl>
                                        <p:attrNameLst>
                                          <p:attrName>ppt_x</p:attrName>
                                        </p:attrNameLst>
                                      </p:cBhvr>
                                      <p:tavLst>
                                        <p:tav tm="0">
                                          <p:val>
                                            <p:strVal val="#ppt_x"/>
                                          </p:val>
                                        </p:tav>
                                        <p:tav tm="100000">
                                          <p:val>
                                            <p:strVal val="#ppt_x"/>
                                          </p:val>
                                        </p:tav>
                                      </p:tavLst>
                                    </p:anim>
                                    <p:anim calcmode="lin" valueType="num">
                                      <p:cBhvr additive="base">
                                        <p:cTn id="58" dur="500" fill="hold"/>
                                        <p:tgtEl>
                                          <p:spTgt spid="47"/>
                                        </p:tgtEl>
                                        <p:attrNameLst>
                                          <p:attrName>ppt_y</p:attrName>
                                        </p:attrNameLst>
                                      </p:cBhvr>
                                      <p:tavLst>
                                        <p:tav tm="0">
                                          <p:val>
                                            <p:strVal val="0-#ppt_h/2"/>
                                          </p:val>
                                        </p:tav>
                                        <p:tav tm="100000">
                                          <p:val>
                                            <p:strVal val="#ppt_y"/>
                                          </p:val>
                                        </p:tav>
                                      </p:tavLst>
                                    </p:anim>
                                  </p:childTnLst>
                                </p:cTn>
                              </p:par>
                            </p:childTnLst>
                          </p:cTn>
                        </p:par>
                        <p:par>
                          <p:cTn id="59" fill="hold">
                            <p:stCondLst>
                              <p:cond delay="5000"/>
                            </p:stCondLst>
                            <p:childTnLst>
                              <p:par>
                                <p:cTn id="60" presetID="53" presetClass="entr" presetSubtype="16" fill="hold" grpId="0" nodeType="afterEffect">
                                  <p:stCondLst>
                                    <p:cond delay="0"/>
                                  </p:stCondLst>
                                  <p:childTnLst>
                                    <p:set>
                                      <p:cBhvr>
                                        <p:cTn id="61" dur="1" fill="hold">
                                          <p:stCondLst>
                                            <p:cond delay="0"/>
                                          </p:stCondLst>
                                        </p:cTn>
                                        <p:tgtEl>
                                          <p:spTgt spid="48"/>
                                        </p:tgtEl>
                                        <p:attrNameLst>
                                          <p:attrName>style.visibility</p:attrName>
                                        </p:attrNameLst>
                                      </p:cBhvr>
                                      <p:to>
                                        <p:strVal val="visible"/>
                                      </p:to>
                                    </p:set>
                                    <p:anim calcmode="lin" valueType="num">
                                      <p:cBhvr>
                                        <p:cTn id="62" dur="500" fill="hold"/>
                                        <p:tgtEl>
                                          <p:spTgt spid="48"/>
                                        </p:tgtEl>
                                        <p:attrNameLst>
                                          <p:attrName>ppt_w</p:attrName>
                                        </p:attrNameLst>
                                      </p:cBhvr>
                                      <p:tavLst>
                                        <p:tav tm="0">
                                          <p:val>
                                            <p:fltVal val="0"/>
                                          </p:val>
                                        </p:tav>
                                        <p:tav tm="100000">
                                          <p:val>
                                            <p:strVal val="#ppt_w"/>
                                          </p:val>
                                        </p:tav>
                                      </p:tavLst>
                                    </p:anim>
                                    <p:anim calcmode="lin" valueType="num">
                                      <p:cBhvr>
                                        <p:cTn id="63" dur="500" fill="hold"/>
                                        <p:tgtEl>
                                          <p:spTgt spid="48"/>
                                        </p:tgtEl>
                                        <p:attrNameLst>
                                          <p:attrName>ppt_h</p:attrName>
                                        </p:attrNameLst>
                                      </p:cBhvr>
                                      <p:tavLst>
                                        <p:tav tm="0">
                                          <p:val>
                                            <p:fltVal val="0"/>
                                          </p:val>
                                        </p:tav>
                                        <p:tav tm="100000">
                                          <p:val>
                                            <p:strVal val="#ppt_h"/>
                                          </p:val>
                                        </p:tav>
                                      </p:tavLst>
                                    </p:anim>
                                    <p:animEffect transition="in" filter="fade">
                                      <p:cBhvr>
                                        <p:cTn id="64" dur="500"/>
                                        <p:tgtEl>
                                          <p:spTgt spid="48"/>
                                        </p:tgtEl>
                                      </p:cBhvr>
                                    </p:animEffect>
                                  </p:childTnLst>
                                </p:cTn>
                              </p:par>
                            </p:childTnLst>
                          </p:cTn>
                        </p:par>
                        <p:par>
                          <p:cTn id="65" fill="hold">
                            <p:stCondLst>
                              <p:cond delay="5500"/>
                            </p:stCondLst>
                            <p:childTnLst>
                              <p:par>
                                <p:cTn id="66" presetID="22" presetClass="entr" presetSubtype="1" fill="hold" nodeType="afterEffect">
                                  <p:stCondLst>
                                    <p:cond delay="0"/>
                                  </p:stCondLst>
                                  <p:childTnLst>
                                    <p:set>
                                      <p:cBhvr>
                                        <p:cTn id="67" dur="1" fill="hold">
                                          <p:stCondLst>
                                            <p:cond delay="0"/>
                                          </p:stCondLst>
                                        </p:cTn>
                                        <p:tgtEl>
                                          <p:spTgt spid="49"/>
                                        </p:tgtEl>
                                        <p:attrNameLst>
                                          <p:attrName>style.visibility</p:attrName>
                                        </p:attrNameLst>
                                      </p:cBhvr>
                                      <p:to>
                                        <p:strVal val="visible"/>
                                      </p:to>
                                    </p:set>
                                    <p:animEffect transition="in" filter="wipe(up)">
                                      <p:cBhvr>
                                        <p:cTn id="68" dur="500"/>
                                        <p:tgtEl>
                                          <p:spTgt spid="49"/>
                                        </p:tgtEl>
                                      </p:cBhvr>
                                    </p:animEffect>
                                  </p:childTnLst>
                                </p:cTn>
                              </p:par>
                            </p:childTnLst>
                          </p:cTn>
                        </p:par>
                        <p:par>
                          <p:cTn id="69" fill="hold">
                            <p:stCondLst>
                              <p:cond delay="6000"/>
                            </p:stCondLst>
                            <p:childTnLst>
                              <p:par>
                                <p:cTn id="70" presetID="42" presetClass="entr" presetSubtype="0" fill="hold" grpId="0" nodeType="afterEffect">
                                  <p:stCondLst>
                                    <p:cond delay="0"/>
                                  </p:stCondLst>
                                  <p:childTnLst>
                                    <p:set>
                                      <p:cBhvr>
                                        <p:cTn id="71" dur="1" fill="hold">
                                          <p:stCondLst>
                                            <p:cond delay="0"/>
                                          </p:stCondLst>
                                        </p:cTn>
                                        <p:tgtEl>
                                          <p:spTgt spid="51"/>
                                        </p:tgtEl>
                                        <p:attrNameLst>
                                          <p:attrName>style.visibility</p:attrName>
                                        </p:attrNameLst>
                                      </p:cBhvr>
                                      <p:to>
                                        <p:strVal val="visible"/>
                                      </p:to>
                                    </p:set>
                                    <p:animEffect transition="in" filter="fade">
                                      <p:cBhvr>
                                        <p:cTn id="72" dur="1000"/>
                                        <p:tgtEl>
                                          <p:spTgt spid="51"/>
                                        </p:tgtEl>
                                      </p:cBhvr>
                                    </p:animEffect>
                                    <p:anim calcmode="lin" valueType="num">
                                      <p:cBhvr>
                                        <p:cTn id="73" dur="1000" fill="hold"/>
                                        <p:tgtEl>
                                          <p:spTgt spid="51"/>
                                        </p:tgtEl>
                                        <p:attrNameLst>
                                          <p:attrName>ppt_x</p:attrName>
                                        </p:attrNameLst>
                                      </p:cBhvr>
                                      <p:tavLst>
                                        <p:tav tm="0">
                                          <p:val>
                                            <p:strVal val="#ppt_x"/>
                                          </p:val>
                                        </p:tav>
                                        <p:tav tm="100000">
                                          <p:val>
                                            <p:strVal val="#ppt_x"/>
                                          </p:val>
                                        </p:tav>
                                      </p:tavLst>
                                    </p:anim>
                                    <p:anim calcmode="lin" valueType="num">
                                      <p:cBhvr>
                                        <p:cTn id="74" dur="1000" fill="hold"/>
                                        <p:tgtEl>
                                          <p:spTgt spid="51"/>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50"/>
                                        </p:tgtEl>
                                        <p:attrNameLst>
                                          <p:attrName>style.visibility</p:attrName>
                                        </p:attrNameLst>
                                      </p:cBhvr>
                                      <p:to>
                                        <p:strVal val="visible"/>
                                      </p:to>
                                    </p:set>
                                    <p:animEffect transition="in" filter="fade">
                                      <p:cBhvr>
                                        <p:cTn id="77" dur="1000"/>
                                        <p:tgtEl>
                                          <p:spTgt spid="50"/>
                                        </p:tgtEl>
                                      </p:cBhvr>
                                    </p:animEffect>
                                    <p:anim calcmode="lin" valueType="num">
                                      <p:cBhvr>
                                        <p:cTn id="78" dur="1000" fill="hold"/>
                                        <p:tgtEl>
                                          <p:spTgt spid="50"/>
                                        </p:tgtEl>
                                        <p:attrNameLst>
                                          <p:attrName>ppt_x</p:attrName>
                                        </p:attrNameLst>
                                      </p:cBhvr>
                                      <p:tavLst>
                                        <p:tav tm="0">
                                          <p:val>
                                            <p:strVal val="#ppt_x"/>
                                          </p:val>
                                        </p:tav>
                                        <p:tav tm="100000">
                                          <p:val>
                                            <p:strVal val="#ppt_x"/>
                                          </p:val>
                                        </p:tav>
                                      </p:tavLst>
                                    </p:anim>
                                    <p:anim calcmode="lin" valueType="num">
                                      <p:cBhvr>
                                        <p:cTn id="79" dur="1000" fill="hold"/>
                                        <p:tgtEl>
                                          <p:spTgt spid="50"/>
                                        </p:tgtEl>
                                        <p:attrNameLst>
                                          <p:attrName>ppt_y</p:attrName>
                                        </p:attrNameLst>
                                      </p:cBhvr>
                                      <p:tavLst>
                                        <p:tav tm="0">
                                          <p:val>
                                            <p:strVal val="#ppt_y+.1"/>
                                          </p:val>
                                        </p:tav>
                                        <p:tav tm="100000">
                                          <p:val>
                                            <p:strVal val="#ppt_y"/>
                                          </p:val>
                                        </p:tav>
                                      </p:tavLst>
                                    </p:anim>
                                  </p:childTnLst>
                                </p:cTn>
                              </p:par>
                            </p:childTnLst>
                          </p:cTn>
                        </p:par>
                        <p:par>
                          <p:cTn id="80" fill="hold">
                            <p:stCondLst>
                              <p:cond delay="7000"/>
                            </p:stCondLst>
                            <p:childTnLst>
                              <p:par>
                                <p:cTn id="81" presetID="42" presetClass="entr" presetSubtype="0" fill="hold" grpId="0" nodeType="afterEffect">
                                  <p:stCondLst>
                                    <p:cond delay="0"/>
                                  </p:stCondLst>
                                  <p:childTnLst>
                                    <p:set>
                                      <p:cBhvr>
                                        <p:cTn id="82" dur="1" fill="hold">
                                          <p:stCondLst>
                                            <p:cond delay="0"/>
                                          </p:stCondLst>
                                        </p:cTn>
                                        <p:tgtEl>
                                          <p:spTgt spid="53"/>
                                        </p:tgtEl>
                                        <p:attrNameLst>
                                          <p:attrName>style.visibility</p:attrName>
                                        </p:attrNameLst>
                                      </p:cBhvr>
                                      <p:to>
                                        <p:strVal val="visible"/>
                                      </p:to>
                                    </p:set>
                                    <p:animEffect transition="in" filter="fade">
                                      <p:cBhvr>
                                        <p:cTn id="83" dur="1000"/>
                                        <p:tgtEl>
                                          <p:spTgt spid="53"/>
                                        </p:tgtEl>
                                      </p:cBhvr>
                                    </p:animEffect>
                                    <p:anim calcmode="lin" valueType="num">
                                      <p:cBhvr>
                                        <p:cTn id="84" dur="1000" fill="hold"/>
                                        <p:tgtEl>
                                          <p:spTgt spid="53"/>
                                        </p:tgtEl>
                                        <p:attrNameLst>
                                          <p:attrName>ppt_x</p:attrName>
                                        </p:attrNameLst>
                                      </p:cBhvr>
                                      <p:tavLst>
                                        <p:tav tm="0">
                                          <p:val>
                                            <p:strVal val="#ppt_x"/>
                                          </p:val>
                                        </p:tav>
                                        <p:tav tm="100000">
                                          <p:val>
                                            <p:strVal val="#ppt_x"/>
                                          </p:val>
                                        </p:tav>
                                      </p:tavLst>
                                    </p:anim>
                                    <p:anim calcmode="lin" valueType="num">
                                      <p:cBhvr>
                                        <p:cTn id="85" dur="1000" fill="hold"/>
                                        <p:tgtEl>
                                          <p:spTgt spid="53"/>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52"/>
                                        </p:tgtEl>
                                        <p:attrNameLst>
                                          <p:attrName>style.visibility</p:attrName>
                                        </p:attrNameLst>
                                      </p:cBhvr>
                                      <p:to>
                                        <p:strVal val="visible"/>
                                      </p:to>
                                    </p:set>
                                    <p:animEffect transition="in" filter="fade">
                                      <p:cBhvr>
                                        <p:cTn id="88" dur="1000"/>
                                        <p:tgtEl>
                                          <p:spTgt spid="52"/>
                                        </p:tgtEl>
                                      </p:cBhvr>
                                    </p:animEffect>
                                    <p:anim calcmode="lin" valueType="num">
                                      <p:cBhvr>
                                        <p:cTn id="89" dur="1000" fill="hold"/>
                                        <p:tgtEl>
                                          <p:spTgt spid="52"/>
                                        </p:tgtEl>
                                        <p:attrNameLst>
                                          <p:attrName>ppt_x</p:attrName>
                                        </p:attrNameLst>
                                      </p:cBhvr>
                                      <p:tavLst>
                                        <p:tav tm="0">
                                          <p:val>
                                            <p:strVal val="#ppt_x"/>
                                          </p:val>
                                        </p:tav>
                                        <p:tav tm="100000">
                                          <p:val>
                                            <p:strVal val="#ppt_x"/>
                                          </p:val>
                                        </p:tav>
                                      </p:tavLst>
                                    </p:anim>
                                    <p:anim calcmode="lin" valueType="num">
                                      <p:cBhvr>
                                        <p:cTn id="90"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42" grpId="0" animBg="1"/>
      <p:bldP spid="43" grpId="0" animBg="1"/>
      <p:bldP spid="44" grpId="0" animBg="1"/>
      <p:bldP spid="45" grpId="0" animBg="1"/>
      <p:bldP spid="46" grpId="0" animBg="1"/>
      <p:bldP spid="47" grpId="0" animBg="1"/>
      <p:bldP spid="48" grpId="0"/>
      <p:bldP spid="50" grpId="0"/>
      <p:bldP spid="51" grpId="0"/>
      <p:bldP spid="52" grpId="0"/>
      <p:bldP spid="5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smtClean="0">
                <a:solidFill>
                  <a:schemeClr val="tx1">
                    <a:lumMod val="50000"/>
                    <a:lumOff val="50000"/>
                  </a:schemeClr>
                </a:solidFill>
                <a:latin typeface="微软雅黑" panose="020B0503020204020204" pitchFamily="34" charset="-122"/>
                <a:ea typeface="微软雅黑" panose="020B0503020204020204" pitchFamily="34" charset="-122"/>
              </a:rPr>
              <a:t>行为规范</a:t>
            </a:r>
            <a:endParaRPr lang="zh-CN" altLang="en-US" sz="28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0" y="699716"/>
            <a:ext cx="12192000" cy="0"/>
          </a:xfrm>
          <a:prstGeom prst="line">
            <a:avLst/>
          </a:prstGeom>
          <a:ln>
            <a:solidFill>
              <a:srgbClr val="159DCD"/>
            </a:solidFill>
            <a:prstDash val="solid"/>
          </a:ln>
        </p:spPr>
        <p:style>
          <a:lnRef idx="1">
            <a:schemeClr val="accent1"/>
          </a:lnRef>
          <a:fillRef idx="0">
            <a:schemeClr val="accent1"/>
          </a:fillRef>
          <a:effectRef idx="0">
            <a:schemeClr val="accent1"/>
          </a:effectRef>
          <a:fontRef idx="minor">
            <a:schemeClr val="tx1"/>
          </a:fontRef>
        </p:style>
      </p:cxnSp>
      <p:grpSp>
        <p:nvGrpSpPr>
          <p:cNvPr id="6" name="组合 11"/>
          <p:cNvGrpSpPr/>
          <p:nvPr/>
        </p:nvGrpSpPr>
        <p:grpSpPr bwMode="auto">
          <a:xfrm>
            <a:off x="1854716" y="302394"/>
            <a:ext cx="492125" cy="319088"/>
            <a:chOff x="3017520" y="601990"/>
            <a:chExt cx="491490" cy="414010"/>
          </a:xfrm>
        </p:grpSpPr>
        <p:sp>
          <p:nvSpPr>
            <p:cNvPr id="7" name="燕尾形 6"/>
            <p:cNvSpPr/>
            <p:nvPr/>
          </p:nvSpPr>
          <p:spPr>
            <a:xfrm>
              <a:off x="3017520" y="601990"/>
              <a:ext cx="198181" cy="414010"/>
            </a:xfrm>
            <a:prstGeom prst="chevron">
              <a:avLst/>
            </a:prstGeom>
            <a:solidFill>
              <a:srgbClr val="82D6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8" name="燕尾形 7"/>
            <p:cNvSpPr/>
            <p:nvPr/>
          </p:nvSpPr>
          <p:spPr>
            <a:xfrm>
              <a:off x="3164967" y="601990"/>
              <a:ext cx="196596" cy="414010"/>
            </a:xfrm>
            <a:prstGeom prst="chevron">
              <a:avLst/>
            </a:prstGeom>
            <a:solidFill>
              <a:srgbClr val="22BDD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9" name="燕尾形 8"/>
            <p:cNvSpPr/>
            <p:nvPr/>
          </p:nvSpPr>
          <p:spPr>
            <a:xfrm>
              <a:off x="3310828" y="601990"/>
              <a:ext cx="198182" cy="414010"/>
            </a:xfrm>
            <a:prstGeom prst="chevron">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
        <p:nvSpPr>
          <p:cNvPr id="10" name="矩形 9"/>
          <p:cNvSpPr/>
          <p:nvPr/>
        </p:nvSpPr>
        <p:spPr>
          <a:xfrm>
            <a:off x="7818438" y="593354"/>
            <a:ext cx="944562"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82" name="矩形 81"/>
          <p:cNvSpPr/>
          <p:nvPr/>
        </p:nvSpPr>
        <p:spPr>
          <a:xfrm>
            <a:off x="620065" y="1549437"/>
            <a:ext cx="3646205" cy="2129008"/>
          </a:xfrm>
          <a:prstGeom prst="rect">
            <a:avLst/>
          </a:prstGeom>
          <a:solidFill>
            <a:srgbClr val="159DCD"/>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121505" tIns="60753" rIns="121505" bIns="60753" rtlCol="0" anchor="ctr"/>
          <a:lstStyle/>
          <a:p>
            <a:r>
              <a:rPr lang="zh-CN" altLang="en-US" sz="2000" dirty="0" smtClean="0">
                <a:solidFill>
                  <a:srgbClr val="CCECFF"/>
                </a:solidFill>
                <a:latin typeface="微软雅黑" panose="020B0503020204020204" pitchFamily="34" charset="-122"/>
                <a:ea typeface="微软雅黑" panose="020B0503020204020204" pitchFamily="34" charset="-122"/>
              </a:rPr>
              <a:t>严重过失</a:t>
            </a:r>
            <a:endParaRPr lang="en-US" altLang="zh-CN" sz="2000" dirty="0" smtClean="0">
              <a:solidFill>
                <a:srgbClr val="CCECFF"/>
              </a:solidFill>
              <a:latin typeface="微软雅黑" panose="020B0503020204020204" pitchFamily="34" charset="-122"/>
              <a:ea typeface="微软雅黑" panose="020B0503020204020204" pitchFamily="34" charset="-122"/>
            </a:endParaRPr>
          </a:p>
          <a:p>
            <a:r>
              <a:rPr lang="zh-CN" altLang="en-US" sz="1500" dirty="0">
                <a:solidFill>
                  <a:srgbClr val="CCECFF"/>
                </a:solidFill>
                <a:latin typeface="微软雅黑" panose="020B0503020204020204" pitchFamily="34" charset="-122"/>
                <a:ea typeface="微软雅黑" panose="020B0503020204020204" pitchFamily="34" charset="-122"/>
              </a:rPr>
              <a:t>（</a:t>
            </a:r>
            <a:r>
              <a:rPr lang="en-US" altLang="zh-CN" sz="1500" dirty="0">
                <a:solidFill>
                  <a:srgbClr val="CCECFF"/>
                </a:solidFill>
                <a:latin typeface="微软雅黑" panose="020B0503020204020204" pitchFamily="34" charset="-122"/>
                <a:ea typeface="微软雅黑" panose="020B0503020204020204" pitchFamily="34" charset="-122"/>
              </a:rPr>
              <a:t>1</a:t>
            </a:r>
            <a:r>
              <a:rPr lang="zh-CN" altLang="en-US" sz="1500" dirty="0">
                <a:solidFill>
                  <a:srgbClr val="CCECFF"/>
                </a:solidFill>
                <a:latin typeface="微软雅黑" panose="020B0503020204020204" pitchFamily="34" charset="-122"/>
                <a:ea typeface="微软雅黑" panose="020B0503020204020204" pitchFamily="34" charset="-122"/>
              </a:rPr>
              <a:t>）盗窃公司财物，滥用或蓄意破坏公司财产；</a:t>
            </a:r>
            <a:endParaRPr lang="zh-CN" altLang="en-US" sz="1500" dirty="0">
              <a:solidFill>
                <a:srgbClr val="CCECFF"/>
              </a:solidFill>
              <a:latin typeface="微软雅黑" panose="020B0503020204020204" pitchFamily="34" charset="-122"/>
              <a:ea typeface="微软雅黑" panose="020B0503020204020204" pitchFamily="34" charset="-122"/>
            </a:endParaRPr>
          </a:p>
          <a:p>
            <a:r>
              <a:rPr lang="zh-CN" altLang="en-US" sz="1500" dirty="0">
                <a:solidFill>
                  <a:srgbClr val="CCECFF"/>
                </a:solidFill>
                <a:latin typeface="微软雅黑" panose="020B0503020204020204" pitchFamily="34" charset="-122"/>
                <a:ea typeface="微软雅黑" panose="020B0503020204020204" pitchFamily="34" charset="-122"/>
              </a:rPr>
              <a:t>（</a:t>
            </a:r>
            <a:r>
              <a:rPr lang="en-US" altLang="zh-CN" sz="1500" dirty="0">
                <a:solidFill>
                  <a:srgbClr val="CCECFF"/>
                </a:solidFill>
                <a:latin typeface="微软雅黑" panose="020B0503020204020204" pitchFamily="34" charset="-122"/>
                <a:ea typeface="微软雅黑" panose="020B0503020204020204" pitchFamily="34" charset="-122"/>
              </a:rPr>
              <a:t>2</a:t>
            </a:r>
            <a:r>
              <a:rPr lang="zh-CN" altLang="en-US" sz="1500" dirty="0">
                <a:solidFill>
                  <a:srgbClr val="CCECFF"/>
                </a:solidFill>
                <a:latin typeface="微软雅黑" panose="020B0503020204020204" pitchFamily="34" charset="-122"/>
                <a:ea typeface="微软雅黑" panose="020B0503020204020204" pitchFamily="34" charset="-122"/>
              </a:rPr>
              <a:t>）违反公司规定屡教不改；</a:t>
            </a:r>
            <a:endParaRPr lang="zh-CN" altLang="en-US" sz="1500" dirty="0">
              <a:solidFill>
                <a:srgbClr val="CCECFF"/>
              </a:solidFill>
              <a:latin typeface="微软雅黑" panose="020B0503020204020204" pitchFamily="34" charset="-122"/>
              <a:ea typeface="微软雅黑" panose="020B0503020204020204" pitchFamily="34" charset="-122"/>
            </a:endParaRPr>
          </a:p>
          <a:p>
            <a:r>
              <a:rPr lang="zh-CN" altLang="en-US" sz="1500" dirty="0">
                <a:solidFill>
                  <a:srgbClr val="CCECFF"/>
                </a:solidFill>
                <a:latin typeface="微软雅黑" panose="020B0503020204020204" pitchFamily="34" charset="-122"/>
                <a:ea typeface="微软雅黑" panose="020B0503020204020204" pitchFamily="34" charset="-122"/>
              </a:rPr>
              <a:t>（</a:t>
            </a:r>
            <a:r>
              <a:rPr lang="en-US" altLang="zh-CN" sz="1500" dirty="0">
                <a:solidFill>
                  <a:srgbClr val="CCECFF"/>
                </a:solidFill>
                <a:latin typeface="微软雅黑" panose="020B0503020204020204" pitchFamily="34" charset="-122"/>
                <a:ea typeface="微软雅黑" panose="020B0503020204020204" pitchFamily="34" charset="-122"/>
              </a:rPr>
              <a:t>3</a:t>
            </a:r>
            <a:r>
              <a:rPr lang="zh-CN" altLang="en-US" sz="1500" dirty="0">
                <a:solidFill>
                  <a:srgbClr val="CCECFF"/>
                </a:solidFill>
                <a:latin typeface="微软雅黑" panose="020B0503020204020204" pitchFamily="34" charset="-122"/>
                <a:ea typeface="微软雅黑" panose="020B0503020204020204" pitchFamily="34" charset="-122"/>
              </a:rPr>
              <a:t>）玩忽职守造成事故使公司蒙受较大的经济损失；</a:t>
            </a:r>
            <a:endParaRPr lang="zh-CN" altLang="en-US" sz="1500" dirty="0">
              <a:solidFill>
                <a:srgbClr val="CCECFF"/>
              </a:solidFill>
              <a:latin typeface="微软雅黑" panose="020B0503020204020204" pitchFamily="34" charset="-122"/>
              <a:ea typeface="微软雅黑" panose="020B0503020204020204" pitchFamily="34" charset="-122"/>
            </a:endParaRPr>
          </a:p>
        </p:txBody>
      </p:sp>
      <p:sp>
        <p:nvSpPr>
          <p:cNvPr id="83" name="矩形 82"/>
          <p:cNvSpPr/>
          <p:nvPr/>
        </p:nvSpPr>
        <p:spPr>
          <a:xfrm>
            <a:off x="8032962" y="1557586"/>
            <a:ext cx="3646205" cy="2129008"/>
          </a:xfrm>
          <a:prstGeom prst="rect">
            <a:avLst/>
          </a:prstGeom>
          <a:solidFill>
            <a:srgbClr val="159DCD"/>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121505" tIns="60753" rIns="121505" bIns="60753" rtlCol="0" anchor="ctr"/>
          <a:lstStyle/>
          <a:p>
            <a:r>
              <a:rPr lang="zh-CN" altLang="en-US" sz="2000" dirty="0" smtClean="0">
                <a:solidFill>
                  <a:srgbClr val="CCECFF"/>
                </a:solidFill>
                <a:latin typeface="微软雅黑" panose="020B0503020204020204" pitchFamily="34" charset="-122"/>
                <a:ea typeface="微软雅黑" panose="020B0503020204020204" pitchFamily="34" charset="-122"/>
              </a:rPr>
              <a:t>一般过失</a:t>
            </a:r>
            <a:endParaRPr lang="en-US" altLang="zh-CN" sz="2000" dirty="0" smtClean="0">
              <a:solidFill>
                <a:srgbClr val="CCECFF"/>
              </a:solidFill>
              <a:latin typeface="微软雅黑" panose="020B0503020204020204" pitchFamily="34" charset="-122"/>
              <a:ea typeface="微软雅黑" panose="020B0503020204020204" pitchFamily="34" charset="-122"/>
            </a:endParaRPr>
          </a:p>
          <a:p>
            <a:r>
              <a:rPr lang="zh-CN" altLang="en-US" sz="1500" dirty="0">
                <a:solidFill>
                  <a:srgbClr val="CCECFF"/>
                </a:solidFill>
                <a:latin typeface="微软雅黑" panose="020B0503020204020204" pitchFamily="34" charset="-122"/>
                <a:ea typeface="微软雅黑" panose="020B0503020204020204" pitchFamily="34" charset="-122"/>
              </a:rPr>
              <a:t>（</a:t>
            </a:r>
            <a:r>
              <a:rPr lang="en-US" altLang="zh-CN" sz="1500" dirty="0">
                <a:solidFill>
                  <a:srgbClr val="CCECFF"/>
                </a:solidFill>
                <a:latin typeface="微软雅黑" panose="020B0503020204020204" pitchFamily="34" charset="-122"/>
                <a:ea typeface="微软雅黑" panose="020B0503020204020204" pitchFamily="34" charset="-122"/>
              </a:rPr>
              <a:t>1</a:t>
            </a:r>
            <a:r>
              <a:rPr lang="zh-CN" altLang="en-US" sz="1500" dirty="0">
                <a:solidFill>
                  <a:srgbClr val="CCECFF"/>
                </a:solidFill>
                <a:latin typeface="微软雅黑" panose="020B0503020204020204" pitchFamily="34" charset="-122"/>
                <a:ea typeface="微软雅黑" panose="020B0503020204020204" pitchFamily="34" charset="-122"/>
              </a:rPr>
              <a:t>）无故迟到、缺勤、旷工、早退；</a:t>
            </a:r>
            <a:endParaRPr lang="zh-CN" altLang="en-US" sz="1500" dirty="0">
              <a:solidFill>
                <a:srgbClr val="CCECFF"/>
              </a:solidFill>
              <a:latin typeface="微软雅黑" panose="020B0503020204020204" pitchFamily="34" charset="-122"/>
              <a:ea typeface="微软雅黑" panose="020B0503020204020204" pitchFamily="34" charset="-122"/>
            </a:endParaRPr>
          </a:p>
          <a:p>
            <a:r>
              <a:rPr lang="zh-CN" altLang="en-US" sz="1500" dirty="0">
                <a:solidFill>
                  <a:srgbClr val="CCECFF"/>
                </a:solidFill>
                <a:latin typeface="微软雅黑" panose="020B0503020204020204" pitchFamily="34" charset="-122"/>
                <a:ea typeface="微软雅黑" panose="020B0503020204020204" pitchFamily="34" charset="-122"/>
              </a:rPr>
              <a:t>（</a:t>
            </a:r>
            <a:r>
              <a:rPr lang="en-US" altLang="zh-CN" sz="1500" dirty="0">
                <a:solidFill>
                  <a:srgbClr val="CCECFF"/>
                </a:solidFill>
                <a:latin typeface="微软雅黑" panose="020B0503020204020204" pitchFamily="34" charset="-122"/>
                <a:ea typeface="微软雅黑" panose="020B0503020204020204" pitchFamily="34" charset="-122"/>
              </a:rPr>
              <a:t>2</a:t>
            </a:r>
            <a:r>
              <a:rPr lang="zh-CN" altLang="en-US" sz="1500" dirty="0">
                <a:solidFill>
                  <a:srgbClr val="CCECFF"/>
                </a:solidFill>
                <a:latin typeface="微软雅黑" panose="020B0503020204020204" pitchFamily="34" charset="-122"/>
                <a:ea typeface="微软雅黑" panose="020B0503020204020204" pitchFamily="34" charset="-122"/>
              </a:rPr>
              <a:t>）在工作时间内或当班时醉酒或行为不检，例如嬉戏，互相追逐或喧哗吵闹；</a:t>
            </a:r>
            <a:endParaRPr lang="zh-CN" altLang="en-US" sz="1500" dirty="0">
              <a:solidFill>
                <a:srgbClr val="CCECFF"/>
              </a:solidFill>
              <a:latin typeface="微软雅黑" panose="020B0503020204020204" pitchFamily="34" charset="-122"/>
              <a:ea typeface="微软雅黑" panose="020B0503020204020204" pitchFamily="34" charset="-122"/>
            </a:endParaRPr>
          </a:p>
          <a:p>
            <a:r>
              <a:rPr lang="zh-CN" altLang="en-US" sz="1500" dirty="0">
                <a:solidFill>
                  <a:srgbClr val="CCECFF"/>
                </a:solidFill>
                <a:latin typeface="微软雅黑" panose="020B0503020204020204" pitchFamily="34" charset="-122"/>
                <a:ea typeface="微软雅黑" panose="020B0503020204020204" pitchFamily="34" charset="-122"/>
              </a:rPr>
              <a:t>（</a:t>
            </a:r>
            <a:r>
              <a:rPr lang="en-US" altLang="zh-CN" sz="1500" dirty="0">
                <a:solidFill>
                  <a:srgbClr val="CCECFF"/>
                </a:solidFill>
                <a:latin typeface="微软雅黑" panose="020B0503020204020204" pitchFamily="34" charset="-122"/>
                <a:ea typeface="微软雅黑" panose="020B0503020204020204" pitchFamily="34" charset="-122"/>
              </a:rPr>
              <a:t>3</a:t>
            </a:r>
            <a:r>
              <a:rPr lang="zh-CN" altLang="en-US" sz="1500" dirty="0">
                <a:solidFill>
                  <a:srgbClr val="CCECFF"/>
                </a:solidFill>
                <a:latin typeface="微软雅黑" panose="020B0503020204020204" pitchFamily="34" charset="-122"/>
                <a:ea typeface="微软雅黑" panose="020B0503020204020204" pitchFamily="34" charset="-122"/>
              </a:rPr>
              <a:t>）在非吸烟区内吸烟，随地吐痰；</a:t>
            </a:r>
            <a:endParaRPr lang="zh-CN" altLang="en-US" sz="1500" dirty="0">
              <a:solidFill>
                <a:srgbClr val="CCECFF"/>
              </a:solidFill>
              <a:latin typeface="微软雅黑" panose="020B0503020204020204" pitchFamily="34" charset="-122"/>
              <a:ea typeface="微软雅黑" panose="020B0503020204020204" pitchFamily="34" charset="-122"/>
            </a:endParaRPr>
          </a:p>
          <a:p>
            <a:r>
              <a:rPr lang="zh-CN" altLang="en-US" sz="1500" dirty="0">
                <a:solidFill>
                  <a:srgbClr val="CCECFF"/>
                </a:solidFill>
                <a:latin typeface="微软雅黑" panose="020B0503020204020204" pitchFamily="34" charset="-122"/>
                <a:ea typeface="微软雅黑" panose="020B0503020204020204" pitchFamily="34" charset="-122"/>
              </a:rPr>
              <a:t>（</a:t>
            </a:r>
            <a:r>
              <a:rPr lang="en-US" altLang="zh-CN" sz="1500" dirty="0">
                <a:solidFill>
                  <a:srgbClr val="CCECFF"/>
                </a:solidFill>
                <a:latin typeface="微软雅黑" panose="020B0503020204020204" pitchFamily="34" charset="-122"/>
                <a:ea typeface="微软雅黑" panose="020B0503020204020204" pitchFamily="34" charset="-122"/>
              </a:rPr>
              <a:t>4</a:t>
            </a:r>
            <a:r>
              <a:rPr lang="zh-CN" altLang="en-US" sz="1500" dirty="0">
                <a:solidFill>
                  <a:srgbClr val="CCECFF"/>
                </a:solidFill>
                <a:latin typeface="微软雅黑" panose="020B0503020204020204" pitchFamily="34" charset="-122"/>
                <a:ea typeface="微软雅黑" panose="020B0503020204020204" pitchFamily="34" charset="-122"/>
              </a:rPr>
              <a:t>）对上司或同事作出不礼貌之举动；</a:t>
            </a:r>
            <a:endParaRPr lang="zh-CN" altLang="en-US" sz="1500" dirty="0">
              <a:solidFill>
                <a:srgbClr val="CCECFF"/>
              </a:solidFill>
              <a:latin typeface="微软雅黑" panose="020B0503020204020204" pitchFamily="34" charset="-122"/>
              <a:ea typeface="微软雅黑" panose="020B0503020204020204" pitchFamily="34" charset="-122"/>
            </a:endParaRPr>
          </a:p>
          <a:p>
            <a:r>
              <a:rPr lang="zh-CN" altLang="en-US" sz="1500" dirty="0">
                <a:solidFill>
                  <a:srgbClr val="CCECFF"/>
                </a:solidFill>
                <a:latin typeface="微软雅黑" panose="020B0503020204020204" pitchFamily="34" charset="-122"/>
                <a:ea typeface="微软雅黑" panose="020B0503020204020204" pitchFamily="34" charset="-122"/>
              </a:rPr>
              <a:t>（</a:t>
            </a:r>
            <a:r>
              <a:rPr lang="en-US" altLang="zh-CN" sz="1500" dirty="0">
                <a:solidFill>
                  <a:srgbClr val="CCECFF"/>
                </a:solidFill>
                <a:latin typeface="微软雅黑" panose="020B0503020204020204" pitchFamily="34" charset="-122"/>
                <a:ea typeface="微软雅黑" panose="020B0503020204020204" pitchFamily="34" charset="-122"/>
              </a:rPr>
              <a:t>5</a:t>
            </a:r>
            <a:r>
              <a:rPr lang="zh-CN" altLang="en-US" sz="1500" dirty="0">
                <a:solidFill>
                  <a:srgbClr val="CCECFF"/>
                </a:solidFill>
                <a:latin typeface="微软雅黑" panose="020B0503020204020204" pitchFamily="34" charset="-122"/>
                <a:ea typeface="微软雅黑" panose="020B0503020204020204" pitchFamily="34" charset="-122"/>
              </a:rPr>
              <a:t>）不向人力资源部报告有关个人资料的变动。</a:t>
            </a:r>
            <a:endParaRPr lang="zh-CN" altLang="en-US" sz="1500" dirty="0">
              <a:solidFill>
                <a:srgbClr val="CCECFF"/>
              </a:solidFill>
            </a:endParaRPr>
          </a:p>
        </p:txBody>
      </p:sp>
      <p:sp>
        <p:nvSpPr>
          <p:cNvPr id="84" name="矩形 83"/>
          <p:cNvSpPr/>
          <p:nvPr/>
        </p:nvSpPr>
        <p:spPr>
          <a:xfrm>
            <a:off x="4326514" y="3741909"/>
            <a:ext cx="3646205" cy="2129008"/>
          </a:xfrm>
          <a:prstGeom prst="rect">
            <a:avLst/>
          </a:prstGeom>
          <a:solidFill>
            <a:srgbClr val="159DCD"/>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121505" tIns="60753" rIns="121505" bIns="60753" rtlCol="0" anchor="ctr"/>
          <a:lstStyle/>
          <a:p>
            <a:r>
              <a:rPr lang="zh-CN" altLang="en-US" sz="2000" dirty="0" smtClean="0">
                <a:solidFill>
                  <a:srgbClr val="CCECFF"/>
                </a:solidFill>
                <a:latin typeface="微软雅黑" panose="020B0503020204020204" pitchFamily="34" charset="-122"/>
                <a:ea typeface="微软雅黑" panose="020B0503020204020204" pitchFamily="34" charset="-122"/>
              </a:rPr>
              <a:t>重大过失</a:t>
            </a:r>
            <a:endParaRPr lang="en-US" altLang="zh-CN" sz="2000" dirty="0" smtClean="0">
              <a:solidFill>
                <a:srgbClr val="CCECFF"/>
              </a:solidFill>
              <a:latin typeface="微软雅黑" panose="020B0503020204020204" pitchFamily="34" charset="-122"/>
              <a:ea typeface="微软雅黑" panose="020B0503020204020204" pitchFamily="34" charset="-122"/>
            </a:endParaRPr>
          </a:p>
          <a:p>
            <a:r>
              <a:rPr lang="zh-CN" altLang="en-US" sz="1500" dirty="0">
                <a:solidFill>
                  <a:srgbClr val="CCECFF"/>
                </a:solidFill>
                <a:latin typeface="微软雅黑" panose="020B0503020204020204" pitchFamily="34" charset="-122"/>
                <a:ea typeface="微软雅黑" panose="020B0503020204020204" pitchFamily="34" charset="-122"/>
              </a:rPr>
              <a:t>（</a:t>
            </a:r>
            <a:r>
              <a:rPr lang="en-US" altLang="zh-CN" sz="1500" dirty="0">
                <a:solidFill>
                  <a:srgbClr val="CCECFF"/>
                </a:solidFill>
                <a:latin typeface="微软雅黑" panose="020B0503020204020204" pitchFamily="34" charset="-122"/>
                <a:ea typeface="微软雅黑" panose="020B0503020204020204" pitchFamily="34" charset="-122"/>
              </a:rPr>
              <a:t>1</a:t>
            </a:r>
            <a:r>
              <a:rPr lang="zh-CN" altLang="en-US" sz="1500" dirty="0">
                <a:solidFill>
                  <a:srgbClr val="CCECFF"/>
                </a:solidFill>
                <a:latin typeface="微软雅黑" panose="020B0503020204020204" pitchFamily="34" charset="-122"/>
                <a:ea typeface="微软雅黑" panose="020B0503020204020204" pitchFamily="34" charset="-122"/>
              </a:rPr>
              <a:t>）未经公司许可，在外从事兼职工作；</a:t>
            </a:r>
            <a:endParaRPr lang="zh-CN" altLang="en-US" sz="1500" dirty="0">
              <a:solidFill>
                <a:srgbClr val="CCECFF"/>
              </a:solidFill>
              <a:latin typeface="微软雅黑" panose="020B0503020204020204" pitchFamily="34" charset="-122"/>
              <a:ea typeface="微软雅黑" panose="020B0503020204020204" pitchFamily="34" charset="-122"/>
            </a:endParaRPr>
          </a:p>
          <a:p>
            <a:r>
              <a:rPr lang="zh-CN" altLang="en-US" sz="1500" dirty="0">
                <a:solidFill>
                  <a:srgbClr val="CCECFF"/>
                </a:solidFill>
                <a:latin typeface="微软雅黑" panose="020B0503020204020204" pitchFamily="34" charset="-122"/>
                <a:ea typeface="微软雅黑" panose="020B0503020204020204" pitchFamily="34" charset="-122"/>
              </a:rPr>
              <a:t>（</a:t>
            </a:r>
            <a:r>
              <a:rPr lang="en-US" altLang="zh-CN" sz="1500" dirty="0">
                <a:solidFill>
                  <a:srgbClr val="CCECFF"/>
                </a:solidFill>
                <a:latin typeface="微软雅黑" panose="020B0503020204020204" pitchFamily="34" charset="-122"/>
                <a:ea typeface="微软雅黑" panose="020B0503020204020204" pitchFamily="34" charset="-122"/>
              </a:rPr>
              <a:t>2</a:t>
            </a:r>
            <a:r>
              <a:rPr lang="zh-CN" altLang="en-US" sz="1500" dirty="0">
                <a:solidFill>
                  <a:srgbClr val="CCECFF"/>
                </a:solidFill>
                <a:latin typeface="微软雅黑" panose="020B0503020204020204" pitchFamily="34" charset="-122"/>
                <a:ea typeface="微软雅黑" panose="020B0503020204020204" pitchFamily="34" charset="-122"/>
              </a:rPr>
              <a:t>）工作轻率或疏忽，导致严重损害员工身心健康和工作积极性；</a:t>
            </a:r>
            <a:endParaRPr lang="zh-CN" altLang="en-US" sz="1500" dirty="0">
              <a:solidFill>
                <a:srgbClr val="CCECFF"/>
              </a:solidFill>
              <a:latin typeface="微软雅黑" panose="020B0503020204020204" pitchFamily="34" charset="-122"/>
              <a:ea typeface="微软雅黑" panose="020B0503020204020204" pitchFamily="34" charset="-122"/>
            </a:endParaRPr>
          </a:p>
          <a:p>
            <a:r>
              <a:rPr lang="zh-CN" altLang="en-US" sz="1500" dirty="0">
                <a:solidFill>
                  <a:srgbClr val="CCECFF"/>
                </a:solidFill>
                <a:latin typeface="微软雅黑" panose="020B0503020204020204" pitchFamily="34" charset="-122"/>
                <a:ea typeface="微软雅黑" panose="020B0503020204020204" pitchFamily="34" charset="-122"/>
              </a:rPr>
              <a:t>（</a:t>
            </a:r>
            <a:r>
              <a:rPr lang="en-US" altLang="zh-CN" sz="1500" dirty="0">
                <a:solidFill>
                  <a:srgbClr val="CCECFF"/>
                </a:solidFill>
                <a:latin typeface="微软雅黑" panose="020B0503020204020204" pitchFamily="34" charset="-122"/>
                <a:ea typeface="微软雅黑" panose="020B0503020204020204" pitchFamily="34" charset="-122"/>
              </a:rPr>
              <a:t>3</a:t>
            </a:r>
            <a:r>
              <a:rPr lang="zh-CN" altLang="en-US" sz="1500" dirty="0">
                <a:solidFill>
                  <a:srgbClr val="CCECFF"/>
                </a:solidFill>
                <a:latin typeface="微软雅黑" panose="020B0503020204020204" pitchFamily="34" charset="-122"/>
                <a:ea typeface="微软雅黑" panose="020B0503020204020204" pitchFamily="34" charset="-122"/>
              </a:rPr>
              <a:t>）故意填报不正确的个人资料；</a:t>
            </a:r>
            <a:endParaRPr lang="zh-CN" altLang="en-US" sz="1500" dirty="0">
              <a:solidFill>
                <a:srgbClr val="CCECFF"/>
              </a:solidFill>
              <a:latin typeface="微软雅黑" panose="020B0503020204020204" pitchFamily="34" charset="-122"/>
              <a:ea typeface="微软雅黑" panose="020B0503020204020204" pitchFamily="34" charset="-122"/>
            </a:endParaRPr>
          </a:p>
          <a:p>
            <a:r>
              <a:rPr lang="zh-CN" altLang="en-US" sz="1500" dirty="0">
                <a:solidFill>
                  <a:srgbClr val="CCECFF"/>
                </a:solidFill>
                <a:latin typeface="微软雅黑" panose="020B0503020204020204" pitchFamily="34" charset="-122"/>
                <a:ea typeface="微软雅黑" panose="020B0503020204020204" pitchFamily="34" charset="-122"/>
              </a:rPr>
              <a:t>（</a:t>
            </a:r>
            <a:r>
              <a:rPr lang="en-US" altLang="zh-CN" sz="1500" dirty="0">
                <a:solidFill>
                  <a:srgbClr val="CCECFF"/>
                </a:solidFill>
                <a:latin typeface="微软雅黑" panose="020B0503020204020204" pitchFamily="34" charset="-122"/>
                <a:ea typeface="微软雅黑" panose="020B0503020204020204" pitchFamily="34" charset="-122"/>
              </a:rPr>
              <a:t>4</a:t>
            </a:r>
            <a:r>
              <a:rPr lang="zh-CN" altLang="en-US" sz="1500" dirty="0">
                <a:solidFill>
                  <a:srgbClr val="CCECFF"/>
                </a:solidFill>
                <a:latin typeface="微软雅黑" panose="020B0503020204020204" pitchFamily="34" charset="-122"/>
                <a:ea typeface="微软雅黑" panose="020B0503020204020204" pitchFamily="34" charset="-122"/>
              </a:rPr>
              <a:t>）在工作时间内睡觉或从事私人工作；</a:t>
            </a:r>
            <a:endParaRPr lang="zh-CN" altLang="en-US" sz="2100" dirty="0">
              <a:solidFill>
                <a:srgbClr val="CCECFF"/>
              </a:solidFill>
            </a:endParaRPr>
          </a:p>
        </p:txBody>
      </p:sp>
      <p:pic>
        <p:nvPicPr>
          <p:cNvPr id="85" name="图片 84"/>
          <p:cNvPicPr>
            <a:picLocks noChangeAspect="1"/>
          </p:cNvPicPr>
          <p:nvPr/>
        </p:nvPicPr>
        <p:blipFill>
          <a:blip r:embed="rId1" cstate="screen"/>
          <a:stretch>
            <a:fillRect/>
          </a:stretch>
        </p:blipFill>
        <p:spPr>
          <a:xfrm>
            <a:off x="8032962" y="3750058"/>
            <a:ext cx="3646205" cy="2120856"/>
          </a:xfrm>
          <a:prstGeom prst="rect">
            <a:avLst/>
          </a:prstGeom>
        </p:spPr>
      </p:pic>
      <p:pic>
        <p:nvPicPr>
          <p:cNvPr id="86" name="图片 85"/>
          <p:cNvPicPr>
            <a:picLocks noChangeAspect="1"/>
          </p:cNvPicPr>
          <p:nvPr/>
        </p:nvPicPr>
        <p:blipFill rotWithShape="1">
          <a:blip r:embed="rId2" cstate="screen"/>
          <a:srcRect/>
          <a:stretch>
            <a:fillRect/>
          </a:stretch>
        </p:blipFill>
        <p:spPr>
          <a:xfrm>
            <a:off x="4326514" y="1549437"/>
            <a:ext cx="3646205" cy="2129008"/>
          </a:xfrm>
          <a:prstGeom prst="rect">
            <a:avLst/>
          </a:prstGeom>
        </p:spPr>
      </p:pic>
      <p:pic>
        <p:nvPicPr>
          <p:cNvPr id="87" name="图片 86"/>
          <p:cNvPicPr>
            <a:picLocks noChangeAspect="1"/>
          </p:cNvPicPr>
          <p:nvPr/>
        </p:nvPicPr>
        <p:blipFill>
          <a:blip r:embed="rId3" cstate="screen"/>
          <a:stretch>
            <a:fillRect/>
          </a:stretch>
        </p:blipFill>
        <p:spPr>
          <a:xfrm>
            <a:off x="620065" y="3750060"/>
            <a:ext cx="3646205" cy="2120856"/>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pageCurlDoub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500"/>
                                        <p:tgtEl>
                                          <p:spTgt spid="10"/>
                                        </p:tgtEl>
                                      </p:cBhvr>
                                    </p:animEffect>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down)">
                                      <p:cBhvr>
                                        <p:cTn id="25" dur="500"/>
                                        <p:tgtEl>
                                          <p:spTgt spid="12"/>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down)">
                                      <p:cBhvr>
                                        <p:cTn id="28" dur="500"/>
                                        <p:tgtEl>
                                          <p:spTgt spid="13"/>
                                        </p:tgtEl>
                                      </p:cBhvr>
                                    </p:animEffect>
                                  </p:childTnLst>
                                </p:cTn>
                              </p:par>
                            </p:childTnLst>
                          </p:cTn>
                        </p:par>
                        <p:par>
                          <p:cTn id="29" fill="hold">
                            <p:stCondLst>
                              <p:cond delay="2000"/>
                            </p:stCondLst>
                            <p:childTnLst>
                              <p:par>
                                <p:cTn id="30" presetID="14" presetClass="entr" presetSubtype="5" fill="hold" grpId="0" nodeType="afterEffect">
                                  <p:stCondLst>
                                    <p:cond delay="0"/>
                                  </p:stCondLst>
                                  <p:childTnLst>
                                    <p:set>
                                      <p:cBhvr>
                                        <p:cTn id="31" dur="1" fill="hold">
                                          <p:stCondLst>
                                            <p:cond delay="0"/>
                                          </p:stCondLst>
                                        </p:cTn>
                                        <p:tgtEl>
                                          <p:spTgt spid="82"/>
                                        </p:tgtEl>
                                        <p:attrNameLst>
                                          <p:attrName>style.visibility</p:attrName>
                                        </p:attrNameLst>
                                      </p:cBhvr>
                                      <p:to>
                                        <p:strVal val="visible"/>
                                      </p:to>
                                    </p:set>
                                    <p:animEffect transition="in" filter="randombar(vertical)">
                                      <p:cBhvr>
                                        <p:cTn id="32" dur="500"/>
                                        <p:tgtEl>
                                          <p:spTgt spid="82"/>
                                        </p:tgtEl>
                                      </p:cBhvr>
                                    </p:animEffect>
                                  </p:childTnLst>
                                </p:cTn>
                              </p:par>
                            </p:childTnLst>
                          </p:cTn>
                        </p:par>
                        <p:par>
                          <p:cTn id="33" fill="hold">
                            <p:stCondLst>
                              <p:cond delay="2500"/>
                            </p:stCondLst>
                            <p:childTnLst>
                              <p:par>
                                <p:cTn id="34" presetID="22" presetClass="entr" presetSubtype="1" fill="hold" nodeType="afterEffect">
                                  <p:stCondLst>
                                    <p:cond delay="0"/>
                                  </p:stCondLst>
                                  <p:childTnLst>
                                    <p:set>
                                      <p:cBhvr>
                                        <p:cTn id="35" dur="1" fill="hold">
                                          <p:stCondLst>
                                            <p:cond delay="0"/>
                                          </p:stCondLst>
                                        </p:cTn>
                                        <p:tgtEl>
                                          <p:spTgt spid="87"/>
                                        </p:tgtEl>
                                        <p:attrNameLst>
                                          <p:attrName>style.visibility</p:attrName>
                                        </p:attrNameLst>
                                      </p:cBhvr>
                                      <p:to>
                                        <p:strVal val="visible"/>
                                      </p:to>
                                    </p:set>
                                    <p:animEffect transition="in" filter="wipe(up)">
                                      <p:cBhvr>
                                        <p:cTn id="36" dur="500"/>
                                        <p:tgtEl>
                                          <p:spTgt spid="87"/>
                                        </p:tgtEl>
                                      </p:cBhvr>
                                    </p:animEffect>
                                  </p:childTnLst>
                                </p:cTn>
                              </p:par>
                            </p:childTnLst>
                          </p:cTn>
                        </p:par>
                        <p:par>
                          <p:cTn id="37" fill="hold">
                            <p:stCondLst>
                              <p:cond delay="3000"/>
                            </p:stCondLst>
                            <p:childTnLst>
                              <p:par>
                                <p:cTn id="38" presetID="14" presetClass="entr" presetSubtype="10" fill="hold" nodeType="afterEffect">
                                  <p:stCondLst>
                                    <p:cond delay="0"/>
                                  </p:stCondLst>
                                  <p:childTnLst>
                                    <p:set>
                                      <p:cBhvr>
                                        <p:cTn id="39" dur="1" fill="hold">
                                          <p:stCondLst>
                                            <p:cond delay="0"/>
                                          </p:stCondLst>
                                        </p:cTn>
                                        <p:tgtEl>
                                          <p:spTgt spid="86"/>
                                        </p:tgtEl>
                                        <p:attrNameLst>
                                          <p:attrName>style.visibility</p:attrName>
                                        </p:attrNameLst>
                                      </p:cBhvr>
                                      <p:to>
                                        <p:strVal val="visible"/>
                                      </p:to>
                                    </p:set>
                                    <p:animEffect transition="in" filter="randombar(horizontal)">
                                      <p:cBhvr>
                                        <p:cTn id="40" dur="500"/>
                                        <p:tgtEl>
                                          <p:spTgt spid="86"/>
                                        </p:tgtEl>
                                      </p:cBhvr>
                                    </p:animEffect>
                                  </p:childTnLst>
                                </p:cTn>
                              </p:par>
                            </p:childTnLst>
                          </p:cTn>
                        </p:par>
                        <p:par>
                          <p:cTn id="41" fill="hold">
                            <p:stCondLst>
                              <p:cond delay="3500"/>
                            </p:stCondLst>
                            <p:childTnLst>
                              <p:par>
                                <p:cTn id="42" presetID="53" presetClass="entr" presetSubtype="16" fill="hold" grpId="0" nodeType="afterEffect">
                                  <p:stCondLst>
                                    <p:cond delay="0"/>
                                  </p:stCondLst>
                                  <p:childTnLst>
                                    <p:set>
                                      <p:cBhvr>
                                        <p:cTn id="43" dur="1" fill="hold">
                                          <p:stCondLst>
                                            <p:cond delay="0"/>
                                          </p:stCondLst>
                                        </p:cTn>
                                        <p:tgtEl>
                                          <p:spTgt spid="84"/>
                                        </p:tgtEl>
                                        <p:attrNameLst>
                                          <p:attrName>style.visibility</p:attrName>
                                        </p:attrNameLst>
                                      </p:cBhvr>
                                      <p:to>
                                        <p:strVal val="visible"/>
                                      </p:to>
                                    </p:set>
                                    <p:anim calcmode="lin" valueType="num">
                                      <p:cBhvr>
                                        <p:cTn id="44" dur="500" fill="hold"/>
                                        <p:tgtEl>
                                          <p:spTgt spid="84"/>
                                        </p:tgtEl>
                                        <p:attrNameLst>
                                          <p:attrName>ppt_w</p:attrName>
                                        </p:attrNameLst>
                                      </p:cBhvr>
                                      <p:tavLst>
                                        <p:tav tm="0">
                                          <p:val>
                                            <p:fltVal val="0"/>
                                          </p:val>
                                        </p:tav>
                                        <p:tav tm="100000">
                                          <p:val>
                                            <p:strVal val="#ppt_w"/>
                                          </p:val>
                                        </p:tav>
                                      </p:tavLst>
                                    </p:anim>
                                    <p:anim calcmode="lin" valueType="num">
                                      <p:cBhvr>
                                        <p:cTn id="45" dur="500" fill="hold"/>
                                        <p:tgtEl>
                                          <p:spTgt spid="84"/>
                                        </p:tgtEl>
                                        <p:attrNameLst>
                                          <p:attrName>ppt_h</p:attrName>
                                        </p:attrNameLst>
                                      </p:cBhvr>
                                      <p:tavLst>
                                        <p:tav tm="0">
                                          <p:val>
                                            <p:fltVal val="0"/>
                                          </p:val>
                                        </p:tav>
                                        <p:tav tm="100000">
                                          <p:val>
                                            <p:strVal val="#ppt_h"/>
                                          </p:val>
                                        </p:tav>
                                      </p:tavLst>
                                    </p:anim>
                                    <p:animEffect transition="in" filter="fade">
                                      <p:cBhvr>
                                        <p:cTn id="46" dur="500"/>
                                        <p:tgtEl>
                                          <p:spTgt spid="84"/>
                                        </p:tgtEl>
                                      </p:cBhvr>
                                    </p:animEffect>
                                  </p:childTnLst>
                                </p:cTn>
                              </p:par>
                            </p:childTnLst>
                          </p:cTn>
                        </p:par>
                        <p:par>
                          <p:cTn id="47" fill="hold">
                            <p:stCondLst>
                              <p:cond delay="4000"/>
                            </p:stCondLst>
                            <p:childTnLst>
                              <p:par>
                                <p:cTn id="48" presetID="42" presetClass="entr" presetSubtype="0" fill="hold" grpId="0" nodeType="afterEffect">
                                  <p:stCondLst>
                                    <p:cond delay="0"/>
                                  </p:stCondLst>
                                  <p:childTnLst>
                                    <p:set>
                                      <p:cBhvr>
                                        <p:cTn id="49" dur="1" fill="hold">
                                          <p:stCondLst>
                                            <p:cond delay="0"/>
                                          </p:stCondLst>
                                        </p:cTn>
                                        <p:tgtEl>
                                          <p:spTgt spid="83"/>
                                        </p:tgtEl>
                                        <p:attrNameLst>
                                          <p:attrName>style.visibility</p:attrName>
                                        </p:attrNameLst>
                                      </p:cBhvr>
                                      <p:to>
                                        <p:strVal val="visible"/>
                                      </p:to>
                                    </p:set>
                                    <p:animEffect transition="in" filter="fade">
                                      <p:cBhvr>
                                        <p:cTn id="50" dur="1000"/>
                                        <p:tgtEl>
                                          <p:spTgt spid="83"/>
                                        </p:tgtEl>
                                      </p:cBhvr>
                                    </p:animEffect>
                                    <p:anim calcmode="lin" valueType="num">
                                      <p:cBhvr>
                                        <p:cTn id="51" dur="1000" fill="hold"/>
                                        <p:tgtEl>
                                          <p:spTgt spid="83"/>
                                        </p:tgtEl>
                                        <p:attrNameLst>
                                          <p:attrName>ppt_x</p:attrName>
                                        </p:attrNameLst>
                                      </p:cBhvr>
                                      <p:tavLst>
                                        <p:tav tm="0">
                                          <p:val>
                                            <p:strVal val="#ppt_x"/>
                                          </p:val>
                                        </p:tav>
                                        <p:tav tm="100000">
                                          <p:val>
                                            <p:strVal val="#ppt_x"/>
                                          </p:val>
                                        </p:tav>
                                      </p:tavLst>
                                    </p:anim>
                                    <p:anim calcmode="lin" valueType="num">
                                      <p:cBhvr>
                                        <p:cTn id="52" dur="1000" fill="hold"/>
                                        <p:tgtEl>
                                          <p:spTgt spid="83"/>
                                        </p:tgtEl>
                                        <p:attrNameLst>
                                          <p:attrName>ppt_y</p:attrName>
                                        </p:attrNameLst>
                                      </p:cBhvr>
                                      <p:tavLst>
                                        <p:tav tm="0">
                                          <p:val>
                                            <p:strVal val="#ppt_y+.1"/>
                                          </p:val>
                                        </p:tav>
                                        <p:tav tm="100000">
                                          <p:val>
                                            <p:strVal val="#ppt_y"/>
                                          </p:val>
                                        </p:tav>
                                      </p:tavLst>
                                    </p:anim>
                                  </p:childTnLst>
                                </p:cTn>
                              </p:par>
                            </p:childTnLst>
                          </p:cTn>
                        </p:par>
                        <p:par>
                          <p:cTn id="53" fill="hold">
                            <p:stCondLst>
                              <p:cond delay="5000"/>
                            </p:stCondLst>
                            <p:childTnLst>
                              <p:par>
                                <p:cTn id="54" presetID="14" presetClass="entr" presetSubtype="10" fill="hold" nodeType="afterEffect">
                                  <p:stCondLst>
                                    <p:cond delay="0"/>
                                  </p:stCondLst>
                                  <p:childTnLst>
                                    <p:set>
                                      <p:cBhvr>
                                        <p:cTn id="55" dur="1" fill="hold">
                                          <p:stCondLst>
                                            <p:cond delay="0"/>
                                          </p:stCondLst>
                                        </p:cTn>
                                        <p:tgtEl>
                                          <p:spTgt spid="85"/>
                                        </p:tgtEl>
                                        <p:attrNameLst>
                                          <p:attrName>style.visibility</p:attrName>
                                        </p:attrNameLst>
                                      </p:cBhvr>
                                      <p:to>
                                        <p:strVal val="visible"/>
                                      </p:to>
                                    </p:set>
                                    <p:animEffect transition="in" filter="randombar(horizontal)">
                                      <p:cBhvr>
                                        <p:cTn id="56"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82" grpId="0" animBg="1"/>
      <p:bldP spid="83" grpId="0" animBg="1"/>
      <p:bldP spid="8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smtClean="0">
                <a:solidFill>
                  <a:schemeClr val="tx1">
                    <a:lumMod val="50000"/>
                    <a:lumOff val="50000"/>
                  </a:schemeClr>
                </a:solidFill>
                <a:latin typeface="微软雅黑" panose="020B0503020204020204" pitchFamily="34" charset="-122"/>
                <a:ea typeface="微软雅黑" panose="020B0503020204020204" pitchFamily="34" charset="-122"/>
              </a:rPr>
              <a:t>行为规范</a:t>
            </a:r>
            <a:endParaRPr lang="zh-CN" altLang="en-US" sz="28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0" y="699716"/>
            <a:ext cx="12192000" cy="0"/>
          </a:xfrm>
          <a:prstGeom prst="line">
            <a:avLst/>
          </a:prstGeom>
          <a:ln>
            <a:solidFill>
              <a:srgbClr val="159DCD"/>
            </a:solidFill>
            <a:prstDash val="solid"/>
          </a:ln>
        </p:spPr>
        <p:style>
          <a:lnRef idx="1">
            <a:schemeClr val="accent1"/>
          </a:lnRef>
          <a:fillRef idx="0">
            <a:schemeClr val="accent1"/>
          </a:fillRef>
          <a:effectRef idx="0">
            <a:schemeClr val="accent1"/>
          </a:effectRef>
          <a:fontRef idx="minor">
            <a:schemeClr val="tx1"/>
          </a:fontRef>
        </p:style>
      </p:cxnSp>
      <p:grpSp>
        <p:nvGrpSpPr>
          <p:cNvPr id="6" name="组合 11"/>
          <p:cNvGrpSpPr/>
          <p:nvPr/>
        </p:nvGrpSpPr>
        <p:grpSpPr bwMode="auto">
          <a:xfrm>
            <a:off x="1854716" y="302394"/>
            <a:ext cx="492125" cy="319088"/>
            <a:chOff x="3017520" y="601990"/>
            <a:chExt cx="491490" cy="414010"/>
          </a:xfrm>
        </p:grpSpPr>
        <p:sp>
          <p:nvSpPr>
            <p:cNvPr id="7" name="燕尾形 6"/>
            <p:cNvSpPr/>
            <p:nvPr/>
          </p:nvSpPr>
          <p:spPr>
            <a:xfrm>
              <a:off x="3017520" y="601990"/>
              <a:ext cx="198181" cy="414010"/>
            </a:xfrm>
            <a:prstGeom prst="chevron">
              <a:avLst/>
            </a:prstGeom>
            <a:solidFill>
              <a:srgbClr val="82D6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8" name="燕尾形 7"/>
            <p:cNvSpPr/>
            <p:nvPr/>
          </p:nvSpPr>
          <p:spPr>
            <a:xfrm>
              <a:off x="3164967" y="601990"/>
              <a:ext cx="196596" cy="414010"/>
            </a:xfrm>
            <a:prstGeom prst="chevron">
              <a:avLst/>
            </a:prstGeom>
            <a:solidFill>
              <a:srgbClr val="22BDD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9" name="燕尾形 8"/>
            <p:cNvSpPr/>
            <p:nvPr/>
          </p:nvSpPr>
          <p:spPr>
            <a:xfrm>
              <a:off x="3310828" y="601990"/>
              <a:ext cx="198182" cy="414010"/>
            </a:xfrm>
            <a:prstGeom prst="chevron">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
        <p:nvSpPr>
          <p:cNvPr id="10" name="矩形 9"/>
          <p:cNvSpPr/>
          <p:nvPr/>
        </p:nvSpPr>
        <p:spPr>
          <a:xfrm>
            <a:off x="7818438" y="593354"/>
            <a:ext cx="944562"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8" name="Rectangle 9"/>
          <p:cNvSpPr/>
          <p:nvPr/>
        </p:nvSpPr>
        <p:spPr>
          <a:xfrm>
            <a:off x="1" y="4199424"/>
            <a:ext cx="12139545" cy="8129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129" tIns="45565" rIns="91129" bIns="45565" anchor="ctr"/>
          <a:lstStyle/>
          <a:p>
            <a:pPr algn="ctr" defTabSz="911225" fontAlgn="auto">
              <a:spcBef>
                <a:spcPts val="0"/>
              </a:spcBef>
              <a:spcAft>
                <a:spcPts val="0"/>
              </a:spcAft>
              <a:defRPr/>
            </a:pPr>
            <a:endParaRPr lang="en-US" sz="3200"/>
          </a:p>
        </p:txBody>
      </p:sp>
      <p:sp>
        <p:nvSpPr>
          <p:cNvPr id="19" name="Rectangle 11"/>
          <p:cNvSpPr/>
          <p:nvPr/>
        </p:nvSpPr>
        <p:spPr>
          <a:xfrm>
            <a:off x="-12632" y="4199425"/>
            <a:ext cx="12161652" cy="682783"/>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lIns="91129" tIns="45565" rIns="91129" bIns="45565" anchor="ctr"/>
          <a:lstStyle/>
          <a:p>
            <a:pPr algn="ctr" defTabSz="911225" fontAlgn="auto">
              <a:spcBef>
                <a:spcPts val="0"/>
              </a:spcBef>
              <a:spcAft>
                <a:spcPts val="0"/>
              </a:spcAft>
              <a:defRPr/>
            </a:pPr>
            <a:endParaRPr lang="en-US" sz="3200"/>
          </a:p>
        </p:txBody>
      </p:sp>
      <p:grpSp>
        <p:nvGrpSpPr>
          <p:cNvPr id="20" name="组合 19"/>
          <p:cNvGrpSpPr/>
          <p:nvPr/>
        </p:nvGrpSpPr>
        <p:grpSpPr bwMode="auto">
          <a:xfrm>
            <a:off x="4304423" y="1963707"/>
            <a:ext cx="3518069" cy="2134094"/>
            <a:chOff x="4388285" y="2049378"/>
            <a:chExt cx="3536515" cy="2133600"/>
          </a:xfrm>
        </p:grpSpPr>
        <p:pic>
          <p:nvPicPr>
            <p:cNvPr id="21" name="Picture 4"/>
            <p:cNvPicPr>
              <a:picLocks noChangeAspect="1"/>
            </p:cNvPicPr>
            <p:nvPr/>
          </p:nvPicPr>
          <p:blipFill>
            <a:blip r:embed="rId1" cstate="screen"/>
            <a:srcRect/>
            <a:stretch>
              <a:fillRect/>
            </a:stretch>
          </p:blipFill>
          <p:spPr bwMode="auto">
            <a:xfrm>
              <a:off x="4388285" y="2049378"/>
              <a:ext cx="3536515" cy="2133600"/>
            </a:xfrm>
            <a:prstGeom prst="rect">
              <a:avLst/>
            </a:prstGeom>
            <a:noFill/>
            <a:ln w="9525">
              <a:noFill/>
              <a:miter lim="800000"/>
              <a:headEnd/>
              <a:tailEnd/>
            </a:ln>
          </p:spPr>
        </p:pic>
        <p:sp>
          <p:nvSpPr>
            <p:cNvPr id="22" name="Rectangle 18"/>
            <p:cNvSpPr/>
            <p:nvPr/>
          </p:nvSpPr>
          <p:spPr>
            <a:xfrm>
              <a:off x="4907334" y="2304966"/>
              <a:ext cx="2450799" cy="1530350"/>
            </a:xfrm>
            <a:prstGeom prst="rect">
              <a:avLst/>
            </a:prstGeom>
            <a:blipFill>
              <a:blip r:embed="rId2"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1225" fontAlgn="auto">
                <a:spcBef>
                  <a:spcPts val="0"/>
                </a:spcBef>
                <a:spcAft>
                  <a:spcPts val="0"/>
                </a:spcAft>
                <a:defRPr/>
              </a:pPr>
              <a:endParaRPr lang="en-US" sz="3200"/>
            </a:p>
          </p:txBody>
        </p:sp>
      </p:grpSp>
      <p:grpSp>
        <p:nvGrpSpPr>
          <p:cNvPr id="23" name="组合 22"/>
          <p:cNvGrpSpPr/>
          <p:nvPr/>
        </p:nvGrpSpPr>
        <p:grpSpPr bwMode="auto">
          <a:xfrm>
            <a:off x="870044" y="1963707"/>
            <a:ext cx="3516489" cy="2134094"/>
            <a:chOff x="629088" y="2049378"/>
            <a:chExt cx="3536515" cy="2133600"/>
          </a:xfrm>
        </p:grpSpPr>
        <p:pic>
          <p:nvPicPr>
            <p:cNvPr id="24" name="Picture 3"/>
            <p:cNvPicPr>
              <a:picLocks noChangeAspect="1"/>
            </p:cNvPicPr>
            <p:nvPr/>
          </p:nvPicPr>
          <p:blipFill>
            <a:blip r:embed="rId1" cstate="screen"/>
            <a:srcRect/>
            <a:stretch>
              <a:fillRect/>
            </a:stretch>
          </p:blipFill>
          <p:spPr bwMode="auto">
            <a:xfrm>
              <a:off x="629088" y="2049378"/>
              <a:ext cx="3536515" cy="2133600"/>
            </a:xfrm>
            <a:prstGeom prst="rect">
              <a:avLst/>
            </a:prstGeom>
            <a:noFill/>
            <a:ln w="9525">
              <a:noFill/>
              <a:miter lim="800000"/>
              <a:headEnd/>
              <a:tailEnd/>
            </a:ln>
          </p:spPr>
        </p:pic>
        <p:sp>
          <p:nvSpPr>
            <p:cNvPr id="25" name="Rectangle 19"/>
            <p:cNvSpPr/>
            <p:nvPr/>
          </p:nvSpPr>
          <p:spPr>
            <a:xfrm>
              <a:off x="1153134" y="2304966"/>
              <a:ext cx="2451899" cy="1530350"/>
            </a:xfrm>
            <a:prstGeom prst="rect">
              <a:avLst/>
            </a:prstGeom>
            <a:blipFill>
              <a:blip r:embed="rId3"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1225" fontAlgn="auto">
                <a:spcBef>
                  <a:spcPts val="0"/>
                </a:spcBef>
                <a:spcAft>
                  <a:spcPts val="0"/>
                </a:spcAft>
                <a:defRPr/>
              </a:pPr>
              <a:endParaRPr lang="en-US" sz="3200"/>
            </a:p>
          </p:txBody>
        </p:sp>
      </p:grpSp>
      <p:grpSp>
        <p:nvGrpSpPr>
          <p:cNvPr id="26" name="组合 25"/>
          <p:cNvGrpSpPr/>
          <p:nvPr/>
        </p:nvGrpSpPr>
        <p:grpSpPr bwMode="auto">
          <a:xfrm>
            <a:off x="7740382" y="1963707"/>
            <a:ext cx="3516489" cy="2134094"/>
            <a:chOff x="8233332" y="2049378"/>
            <a:chExt cx="3536515" cy="2133600"/>
          </a:xfrm>
        </p:grpSpPr>
        <p:pic>
          <p:nvPicPr>
            <p:cNvPr id="27" name="Picture 5"/>
            <p:cNvPicPr>
              <a:picLocks noChangeAspect="1"/>
            </p:cNvPicPr>
            <p:nvPr/>
          </p:nvPicPr>
          <p:blipFill>
            <a:blip r:embed="rId1" cstate="screen"/>
            <a:srcRect/>
            <a:stretch>
              <a:fillRect/>
            </a:stretch>
          </p:blipFill>
          <p:spPr bwMode="auto">
            <a:xfrm>
              <a:off x="8233332" y="2049378"/>
              <a:ext cx="3536515" cy="2133600"/>
            </a:xfrm>
            <a:prstGeom prst="rect">
              <a:avLst/>
            </a:prstGeom>
            <a:noFill/>
            <a:ln w="9525">
              <a:noFill/>
              <a:miter lim="800000"/>
              <a:headEnd/>
              <a:tailEnd/>
            </a:ln>
          </p:spPr>
        </p:pic>
        <p:sp>
          <p:nvSpPr>
            <p:cNvPr id="28" name="Rectangle 20"/>
            <p:cNvSpPr/>
            <p:nvPr/>
          </p:nvSpPr>
          <p:spPr>
            <a:xfrm>
              <a:off x="8749438" y="2304966"/>
              <a:ext cx="2450310" cy="1530350"/>
            </a:xfrm>
            <a:prstGeom prst="rect">
              <a:avLst/>
            </a:prstGeom>
            <a:blipFill>
              <a:blip r:embed="rId4"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1225" fontAlgn="auto">
                <a:spcBef>
                  <a:spcPts val="0"/>
                </a:spcBef>
                <a:spcAft>
                  <a:spcPts val="0"/>
                </a:spcAft>
                <a:defRPr/>
              </a:pPr>
              <a:endParaRPr lang="en-US" sz="3200"/>
            </a:p>
          </p:txBody>
        </p:sp>
      </p:grpSp>
      <p:sp>
        <p:nvSpPr>
          <p:cNvPr id="29" name="矩形 28"/>
          <p:cNvSpPr>
            <a:spLocks noChangeArrowheads="1"/>
          </p:cNvSpPr>
          <p:nvPr/>
        </p:nvSpPr>
        <p:spPr bwMode="auto">
          <a:xfrm>
            <a:off x="1309012" y="1274573"/>
            <a:ext cx="9542049" cy="652165"/>
          </a:xfrm>
          <a:prstGeom prst="rect">
            <a:avLst/>
          </a:prstGeom>
          <a:noFill/>
          <a:ln>
            <a:noFill/>
          </a:ln>
        </p:spPr>
        <p:txBody>
          <a:bodyPr lIns="91120" tIns="45561" rIns="91120" bIns="4556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911225" fontAlgn="auto">
              <a:lnSpc>
                <a:spcPct val="130000"/>
              </a:lnSpc>
              <a:spcBef>
                <a:spcPct val="0"/>
              </a:spcBef>
              <a:spcAft>
                <a:spcPts val="0"/>
              </a:spcAft>
              <a:buNone/>
              <a:defRPr/>
            </a:pPr>
            <a:r>
              <a:rPr lang="zh-CN" altLang="en-US" sz="2800" dirty="0">
                <a:solidFill>
                  <a:schemeClr val="tx1">
                    <a:lumMod val="65000"/>
                    <a:lumOff val="35000"/>
                  </a:schemeClr>
                </a:solidFill>
                <a:sym typeface="微软雅黑" panose="020B0503020204020204" pitchFamily="34" charset="-122"/>
              </a:rPr>
              <a:t>部门主管以上员工行为规范</a:t>
            </a:r>
            <a:endParaRPr lang="zh-CN" altLang="en-US" sz="2800" dirty="0">
              <a:solidFill>
                <a:schemeClr val="tx1">
                  <a:lumMod val="65000"/>
                  <a:lumOff val="35000"/>
                </a:schemeClr>
              </a:solidFill>
              <a:sym typeface="微软雅黑" panose="020B0503020204020204" pitchFamily="34" charset="-122"/>
            </a:endParaRPr>
          </a:p>
        </p:txBody>
      </p:sp>
      <p:sp>
        <p:nvSpPr>
          <p:cNvPr id="30" name="矩形 29"/>
          <p:cNvSpPr/>
          <p:nvPr/>
        </p:nvSpPr>
        <p:spPr>
          <a:xfrm>
            <a:off x="1946196" y="4309531"/>
            <a:ext cx="1363830" cy="445955"/>
          </a:xfrm>
          <a:prstGeom prst="rect">
            <a:avLst/>
          </a:prstGeom>
        </p:spPr>
        <p:txBody>
          <a:bodyPr wrap="none" lIns="91120" tIns="45561" rIns="91120" bIns="45561">
            <a:spAutoFit/>
          </a:bodyPr>
          <a:lstStyle/>
          <a:p>
            <a:pPr algn="ctr" defTabSz="911225" fontAlgn="auto">
              <a:spcBef>
                <a:spcPts val="0"/>
              </a:spcBef>
              <a:spcAft>
                <a:spcPts val="0"/>
              </a:spcAft>
              <a:defRPr/>
            </a:pPr>
            <a:r>
              <a:rPr lang="zh-CN" altLang="en-US" sz="2300" b="1" dirty="0" smtClean="0">
                <a:solidFill>
                  <a:schemeClr val="bg1">
                    <a:lumMod val="95000"/>
                  </a:schemeClr>
                </a:solidFill>
                <a:effectLst>
                  <a:reflection blurRad="6350" stA="55000" endA="50" endPos="85000" dist="29997" dir="5400000" sy="-100000" algn="bl" rotWithShape="0"/>
                </a:effectLst>
                <a:latin typeface="微软雅黑" panose="020B0503020204020204" pitchFamily="34" charset="-122"/>
                <a:ea typeface="微软雅黑" panose="020B0503020204020204" pitchFamily="34" charset="-122"/>
              </a:rPr>
              <a:t>基本准则</a:t>
            </a:r>
            <a:endParaRPr lang="en-US" altLang="zh-CN" sz="2300" b="1" dirty="0">
              <a:solidFill>
                <a:schemeClr val="bg1">
                  <a:lumMod val="95000"/>
                </a:schemeClr>
              </a:solidFill>
              <a:effectLst>
                <a:reflection blurRad="6350" stA="55000" endA="50" endPos="85000" dist="29997" dir="5400000" sy="-100000" algn="bl" rotWithShape="0"/>
              </a:effectLst>
              <a:latin typeface="微软雅黑" panose="020B0503020204020204" pitchFamily="34" charset="-122"/>
              <a:ea typeface="微软雅黑" panose="020B0503020204020204" pitchFamily="34" charset="-122"/>
            </a:endParaRPr>
          </a:p>
        </p:txBody>
      </p:sp>
      <p:sp>
        <p:nvSpPr>
          <p:cNvPr id="31" name="矩形 47"/>
          <p:cNvSpPr>
            <a:spLocks noChangeArrowheads="1"/>
          </p:cNvSpPr>
          <p:nvPr/>
        </p:nvSpPr>
        <p:spPr bwMode="auto">
          <a:xfrm>
            <a:off x="1470073" y="4947311"/>
            <a:ext cx="2316430" cy="1563184"/>
          </a:xfrm>
          <a:prstGeom prst="rect">
            <a:avLst/>
          </a:prstGeom>
          <a:noFill/>
          <a:ln>
            <a:noFill/>
          </a:ln>
        </p:spPr>
        <p:txBody>
          <a:bodyPr lIns="91120" tIns="45561" rIns="91120" bIns="4556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911225" fontAlgn="auto">
              <a:lnSpc>
                <a:spcPct val="130000"/>
              </a:lnSpc>
              <a:spcBef>
                <a:spcPct val="0"/>
              </a:spcBef>
              <a:spcAft>
                <a:spcPts val="0"/>
              </a:spcAft>
              <a:buNone/>
              <a:defRPr/>
            </a:pPr>
            <a:r>
              <a:rPr lang="en-US" altLang="zh-CN" sz="1500" dirty="0">
                <a:solidFill>
                  <a:schemeClr val="tx1">
                    <a:lumMod val="65000"/>
                    <a:lumOff val="35000"/>
                  </a:schemeClr>
                </a:solidFill>
                <a:sym typeface="微软雅黑" panose="020B0503020204020204" pitchFamily="34" charset="-122"/>
              </a:rPr>
              <a:t>1</a:t>
            </a:r>
            <a:r>
              <a:rPr lang="zh-CN" altLang="en-US" sz="1500" dirty="0">
                <a:solidFill>
                  <a:schemeClr val="tx1">
                    <a:lumMod val="65000"/>
                    <a:lumOff val="35000"/>
                  </a:schemeClr>
                </a:solidFill>
                <a:sym typeface="微软雅黑" panose="020B0503020204020204" pitchFamily="34" charset="-122"/>
              </a:rPr>
              <a:t>、部门主管以上员工对企业生产经营负有更大的责任，每一项职务行为和经营决策都将直接影响到上级、下级及企业</a:t>
            </a:r>
            <a:r>
              <a:rPr lang="zh-CN" altLang="en-US" sz="1500" dirty="0" smtClean="0">
                <a:solidFill>
                  <a:schemeClr val="tx1">
                    <a:lumMod val="65000"/>
                    <a:lumOff val="35000"/>
                  </a:schemeClr>
                </a:solidFill>
                <a:sym typeface="微软雅黑" panose="020B0503020204020204" pitchFamily="34" charset="-122"/>
              </a:rPr>
              <a:t>整体。</a:t>
            </a:r>
            <a:endParaRPr lang="zh-CN" altLang="en-US" sz="1500" dirty="0">
              <a:solidFill>
                <a:schemeClr val="tx1">
                  <a:lumMod val="65000"/>
                  <a:lumOff val="35000"/>
                </a:schemeClr>
              </a:solidFill>
              <a:sym typeface="微软雅黑" panose="020B0503020204020204" pitchFamily="34" charset="-122"/>
            </a:endParaRPr>
          </a:p>
        </p:txBody>
      </p:sp>
      <p:sp>
        <p:nvSpPr>
          <p:cNvPr id="32" name="矩形 31"/>
          <p:cNvSpPr/>
          <p:nvPr/>
        </p:nvSpPr>
        <p:spPr>
          <a:xfrm>
            <a:off x="5381543" y="4309531"/>
            <a:ext cx="1363830" cy="445955"/>
          </a:xfrm>
          <a:prstGeom prst="rect">
            <a:avLst/>
          </a:prstGeom>
        </p:spPr>
        <p:txBody>
          <a:bodyPr wrap="none" lIns="91120" tIns="45561" rIns="91120" bIns="45561">
            <a:spAutoFit/>
          </a:bodyPr>
          <a:lstStyle/>
          <a:p>
            <a:pPr algn="ctr" defTabSz="911225" fontAlgn="auto">
              <a:spcBef>
                <a:spcPts val="0"/>
              </a:spcBef>
              <a:spcAft>
                <a:spcPts val="0"/>
              </a:spcAft>
              <a:defRPr/>
            </a:pPr>
            <a:r>
              <a:rPr lang="zh-CN" altLang="en-US" sz="2300" b="1" dirty="0" smtClean="0">
                <a:solidFill>
                  <a:schemeClr val="bg1">
                    <a:lumMod val="95000"/>
                  </a:schemeClr>
                </a:solidFill>
                <a:effectLst>
                  <a:reflection blurRad="6350" stA="55000" endA="50" endPos="85000" dist="29997" dir="5400000" sy="-100000" algn="bl" rotWithShape="0"/>
                </a:effectLst>
                <a:latin typeface="微软雅黑" panose="020B0503020204020204" pitchFamily="34" charset="-122"/>
                <a:ea typeface="微软雅黑" panose="020B0503020204020204" pitchFamily="34" charset="-122"/>
              </a:rPr>
              <a:t>经营管理</a:t>
            </a:r>
            <a:endParaRPr lang="en-US" altLang="zh-CN" sz="2300" b="1" dirty="0">
              <a:solidFill>
                <a:schemeClr val="bg1">
                  <a:lumMod val="95000"/>
                </a:schemeClr>
              </a:solidFill>
              <a:effectLst>
                <a:reflection blurRad="6350" stA="55000" endA="50" endPos="85000" dist="29997" dir="5400000" sy="-100000" algn="bl" rotWithShape="0"/>
              </a:effectLst>
              <a:latin typeface="微软雅黑" panose="020B0503020204020204" pitchFamily="34" charset="-122"/>
              <a:ea typeface="微软雅黑" panose="020B0503020204020204" pitchFamily="34" charset="-122"/>
            </a:endParaRPr>
          </a:p>
        </p:txBody>
      </p:sp>
      <p:sp>
        <p:nvSpPr>
          <p:cNvPr id="33" name="矩形 47"/>
          <p:cNvSpPr>
            <a:spLocks noChangeArrowheads="1"/>
          </p:cNvSpPr>
          <p:nvPr/>
        </p:nvSpPr>
        <p:spPr bwMode="auto">
          <a:xfrm>
            <a:off x="4906032" y="4947311"/>
            <a:ext cx="2314851" cy="1263102"/>
          </a:xfrm>
          <a:prstGeom prst="rect">
            <a:avLst/>
          </a:prstGeom>
          <a:noFill/>
          <a:ln>
            <a:noFill/>
          </a:ln>
        </p:spPr>
        <p:txBody>
          <a:bodyPr lIns="91120" tIns="45561" rIns="91120" bIns="4556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1225" fontAlgn="auto">
              <a:lnSpc>
                <a:spcPct val="130000"/>
              </a:lnSpc>
              <a:spcBef>
                <a:spcPct val="0"/>
              </a:spcBef>
              <a:spcAft>
                <a:spcPts val="0"/>
              </a:spcAft>
              <a:buNone/>
              <a:defRPr/>
            </a:pPr>
            <a:r>
              <a:rPr lang="en-US" altLang="zh-CN" sz="1500" dirty="0" smtClean="0">
                <a:solidFill>
                  <a:schemeClr val="tx1">
                    <a:lumMod val="65000"/>
                    <a:lumOff val="35000"/>
                  </a:schemeClr>
                </a:solidFill>
                <a:sym typeface="微软雅黑" panose="020B0503020204020204" pitchFamily="34" charset="-122"/>
              </a:rPr>
              <a:t>2</a:t>
            </a:r>
            <a:r>
              <a:rPr lang="zh-CN" altLang="en-US" sz="1500" dirty="0" smtClean="0">
                <a:solidFill>
                  <a:schemeClr val="tx1">
                    <a:lumMod val="65000"/>
                    <a:lumOff val="35000"/>
                  </a:schemeClr>
                </a:solidFill>
                <a:sym typeface="微软雅黑" panose="020B0503020204020204" pitchFamily="34" charset="-122"/>
              </a:rPr>
              <a:t>、</a:t>
            </a:r>
            <a:r>
              <a:rPr lang="zh-CN" altLang="en-US" sz="1500" dirty="0">
                <a:solidFill>
                  <a:schemeClr val="tx1">
                    <a:lumMod val="65000"/>
                    <a:lumOff val="35000"/>
                  </a:schemeClr>
                </a:solidFill>
                <a:sym typeface="微软雅黑" panose="020B0503020204020204" pitchFamily="34" charset="-122"/>
              </a:rPr>
              <a:t>各级主管必须坚持依法经营，就本企业资产的完整与安全对公司全面负责</a:t>
            </a:r>
            <a:r>
              <a:rPr lang="zh-CN" altLang="en-US" sz="1500" dirty="0" smtClean="0">
                <a:solidFill>
                  <a:schemeClr val="tx1">
                    <a:lumMod val="65000"/>
                    <a:lumOff val="35000"/>
                  </a:schemeClr>
                </a:solidFill>
                <a:sym typeface="微软雅黑" panose="020B0503020204020204" pitchFamily="34" charset="-122"/>
              </a:rPr>
              <a:t>。</a:t>
            </a:r>
            <a:endParaRPr lang="zh-CN" altLang="en-US" sz="1500" dirty="0">
              <a:solidFill>
                <a:schemeClr val="tx1">
                  <a:lumMod val="65000"/>
                  <a:lumOff val="35000"/>
                </a:schemeClr>
              </a:solidFill>
              <a:sym typeface="微软雅黑" panose="020B0503020204020204" pitchFamily="34" charset="-122"/>
            </a:endParaRPr>
          </a:p>
        </p:txBody>
      </p:sp>
      <p:sp>
        <p:nvSpPr>
          <p:cNvPr id="34" name="矩形 33"/>
          <p:cNvSpPr/>
          <p:nvPr/>
        </p:nvSpPr>
        <p:spPr>
          <a:xfrm>
            <a:off x="8816888" y="4309531"/>
            <a:ext cx="1363831" cy="445955"/>
          </a:xfrm>
          <a:prstGeom prst="rect">
            <a:avLst/>
          </a:prstGeom>
        </p:spPr>
        <p:txBody>
          <a:bodyPr wrap="none" lIns="91120" tIns="45561" rIns="91120" bIns="45561">
            <a:spAutoFit/>
          </a:bodyPr>
          <a:lstStyle/>
          <a:p>
            <a:pPr algn="ctr" defTabSz="911225" fontAlgn="auto">
              <a:spcBef>
                <a:spcPts val="0"/>
              </a:spcBef>
              <a:spcAft>
                <a:spcPts val="0"/>
              </a:spcAft>
              <a:defRPr/>
            </a:pPr>
            <a:r>
              <a:rPr lang="zh-CN" altLang="en-US" sz="2300" b="1" dirty="0">
                <a:solidFill>
                  <a:schemeClr val="bg1">
                    <a:lumMod val="95000"/>
                  </a:schemeClr>
                </a:solidFill>
                <a:effectLst>
                  <a:reflection blurRad="6350" stA="55000" endA="50" endPos="85000" dist="29997" dir="5400000" sy="-100000" algn="bl" rotWithShape="0"/>
                </a:effectLst>
                <a:latin typeface="微软雅黑" panose="020B0503020204020204" pitchFamily="34" charset="-122"/>
                <a:ea typeface="微软雅黑" panose="020B0503020204020204" pitchFamily="34" charset="-122"/>
              </a:rPr>
              <a:t>人事管理</a:t>
            </a:r>
            <a:endParaRPr lang="en-US" altLang="zh-CN" sz="2300" b="1" dirty="0">
              <a:solidFill>
                <a:schemeClr val="bg1">
                  <a:lumMod val="95000"/>
                </a:schemeClr>
              </a:solidFill>
              <a:effectLst>
                <a:reflection blurRad="6350" stA="55000" endA="50" endPos="85000" dist="29997" dir="5400000" sy="-100000" algn="bl" rotWithShape="0"/>
              </a:effectLst>
              <a:latin typeface="微软雅黑" panose="020B0503020204020204" pitchFamily="34" charset="-122"/>
              <a:ea typeface="微软雅黑" panose="020B0503020204020204" pitchFamily="34" charset="-122"/>
            </a:endParaRPr>
          </a:p>
        </p:txBody>
      </p:sp>
      <p:sp>
        <p:nvSpPr>
          <p:cNvPr id="35" name="矩形 47"/>
          <p:cNvSpPr>
            <a:spLocks noChangeArrowheads="1"/>
          </p:cNvSpPr>
          <p:nvPr/>
        </p:nvSpPr>
        <p:spPr bwMode="auto">
          <a:xfrm>
            <a:off x="8340412" y="4947311"/>
            <a:ext cx="2316430" cy="1263102"/>
          </a:xfrm>
          <a:prstGeom prst="rect">
            <a:avLst/>
          </a:prstGeom>
          <a:noFill/>
          <a:ln>
            <a:noFill/>
          </a:ln>
        </p:spPr>
        <p:txBody>
          <a:bodyPr lIns="91120" tIns="45561" rIns="91120" bIns="4556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1225" fontAlgn="auto">
              <a:lnSpc>
                <a:spcPct val="130000"/>
              </a:lnSpc>
              <a:spcBef>
                <a:spcPct val="0"/>
              </a:spcBef>
              <a:spcAft>
                <a:spcPts val="0"/>
              </a:spcAft>
              <a:buNone/>
              <a:defRPr/>
            </a:pPr>
            <a:r>
              <a:rPr lang="en-US" altLang="zh-CN" sz="1500" dirty="0" smtClean="0">
                <a:solidFill>
                  <a:schemeClr val="tx1">
                    <a:lumMod val="65000"/>
                    <a:lumOff val="35000"/>
                  </a:schemeClr>
                </a:solidFill>
                <a:sym typeface="微软雅黑" panose="020B0503020204020204" pitchFamily="34" charset="-122"/>
              </a:rPr>
              <a:t>3</a:t>
            </a:r>
            <a:r>
              <a:rPr lang="zh-CN" altLang="en-US" sz="1500" dirty="0" smtClean="0">
                <a:solidFill>
                  <a:schemeClr val="tx1">
                    <a:lumMod val="65000"/>
                    <a:lumOff val="35000"/>
                  </a:schemeClr>
                </a:solidFill>
                <a:sym typeface="微软雅黑" panose="020B0503020204020204" pitchFamily="34" charset="-122"/>
              </a:rPr>
              <a:t>、</a:t>
            </a:r>
            <a:r>
              <a:rPr lang="zh-CN" altLang="en-US" sz="1500" dirty="0">
                <a:solidFill>
                  <a:schemeClr val="tx1">
                    <a:lumMod val="65000"/>
                    <a:lumOff val="35000"/>
                  </a:schemeClr>
                </a:solidFill>
                <a:sym typeface="微软雅黑" panose="020B0503020204020204" pitchFamily="34" charset="-122"/>
              </a:rPr>
              <a:t>企业根据经营管理的需要，制定人事政策，决定对职员的录用、晋升和奖惩</a:t>
            </a:r>
            <a:r>
              <a:rPr lang="zh-CN" altLang="en-US" sz="1500" dirty="0" smtClean="0">
                <a:solidFill>
                  <a:schemeClr val="tx1">
                    <a:lumMod val="65000"/>
                    <a:lumOff val="35000"/>
                  </a:schemeClr>
                </a:solidFill>
                <a:sym typeface="微软雅黑" panose="020B0503020204020204" pitchFamily="34" charset="-122"/>
              </a:rPr>
              <a:t>。</a:t>
            </a:r>
            <a:endParaRPr lang="zh-CN" altLang="en-US" sz="1500" dirty="0">
              <a:solidFill>
                <a:schemeClr val="tx1">
                  <a:lumMod val="65000"/>
                  <a:lumOff val="35000"/>
                </a:schemeClr>
              </a:solidFill>
              <a:sym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pageCurlDoub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500"/>
                                        <p:tgtEl>
                                          <p:spTgt spid="10"/>
                                        </p:tgtEl>
                                      </p:cBhvr>
                                    </p:animEffect>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down)">
                                      <p:cBhvr>
                                        <p:cTn id="25" dur="500"/>
                                        <p:tgtEl>
                                          <p:spTgt spid="12"/>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down)">
                                      <p:cBhvr>
                                        <p:cTn id="28" dur="500"/>
                                        <p:tgtEl>
                                          <p:spTgt spid="13"/>
                                        </p:tgtEl>
                                      </p:cBhvr>
                                    </p:animEffect>
                                  </p:childTnLst>
                                </p:cTn>
                              </p:par>
                            </p:childTnLst>
                          </p:cTn>
                        </p:par>
                        <p:par>
                          <p:cTn id="29" fill="hold">
                            <p:stCondLst>
                              <p:cond delay="2000"/>
                            </p:stCondLst>
                            <p:childTnLst>
                              <p:par>
                                <p:cTn id="30" presetID="16" presetClass="entr" presetSubtype="37" fill="hold" grpId="0" nodeType="after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barn(outVertical)">
                                      <p:cBhvr>
                                        <p:cTn id="32" dur="500"/>
                                        <p:tgtEl>
                                          <p:spTgt spid="29"/>
                                        </p:tgtEl>
                                      </p:cBhvr>
                                    </p:animEffect>
                                  </p:childTnLst>
                                </p:cTn>
                              </p:par>
                            </p:childTnLst>
                          </p:cTn>
                        </p:par>
                        <p:par>
                          <p:cTn id="33" fill="hold">
                            <p:stCondLst>
                              <p:cond delay="2500"/>
                            </p:stCondLst>
                            <p:childTnLst>
                              <p:par>
                                <p:cTn id="34" presetID="22" presetClass="entr" presetSubtype="8"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wipe(left)">
                                      <p:cBhvr>
                                        <p:cTn id="36" dur="1000"/>
                                        <p:tgtEl>
                                          <p:spTgt spid="19"/>
                                        </p:tgtEl>
                                      </p:cBhvr>
                                    </p:animEffect>
                                  </p:childTnLst>
                                </p:cTn>
                              </p:par>
                            </p:childTnLst>
                          </p:cTn>
                        </p:par>
                        <p:par>
                          <p:cTn id="37" fill="hold">
                            <p:stCondLst>
                              <p:cond delay="3500"/>
                            </p:stCondLst>
                            <p:childTnLst>
                              <p:par>
                                <p:cTn id="38" presetID="12" presetClass="entr" presetSubtype="1" fill="hold" nodeType="afterEffect">
                                  <p:stCondLst>
                                    <p:cond delay="0"/>
                                  </p:stCondLst>
                                  <p:childTnLst>
                                    <p:set>
                                      <p:cBhvr>
                                        <p:cTn id="39" dur="1" fill="hold">
                                          <p:stCondLst>
                                            <p:cond delay="0"/>
                                          </p:stCondLst>
                                        </p:cTn>
                                        <p:tgtEl>
                                          <p:spTgt spid="20"/>
                                        </p:tgtEl>
                                        <p:attrNameLst>
                                          <p:attrName>style.visibility</p:attrName>
                                        </p:attrNameLst>
                                      </p:cBhvr>
                                      <p:to>
                                        <p:strVal val="visible"/>
                                      </p:to>
                                    </p:set>
                                    <p:anim calcmode="lin" valueType="num">
                                      <p:cBhvr additive="base">
                                        <p:cTn id="40" dur="500"/>
                                        <p:tgtEl>
                                          <p:spTgt spid="20"/>
                                        </p:tgtEl>
                                        <p:attrNameLst>
                                          <p:attrName>ppt_y</p:attrName>
                                        </p:attrNameLst>
                                      </p:cBhvr>
                                      <p:tavLst>
                                        <p:tav tm="0">
                                          <p:val>
                                            <p:strVal val="#ppt_y-#ppt_h*1.125000"/>
                                          </p:val>
                                        </p:tav>
                                        <p:tav tm="100000">
                                          <p:val>
                                            <p:strVal val="#ppt_y"/>
                                          </p:val>
                                        </p:tav>
                                      </p:tavLst>
                                    </p:anim>
                                    <p:animEffect transition="in" filter="wipe(down)">
                                      <p:cBhvr>
                                        <p:cTn id="41" dur="500"/>
                                        <p:tgtEl>
                                          <p:spTgt spid="20"/>
                                        </p:tgtEl>
                                      </p:cBhvr>
                                    </p:animEffect>
                                  </p:childTnLst>
                                </p:cTn>
                              </p:par>
                            </p:childTnLst>
                          </p:cTn>
                        </p:par>
                        <p:par>
                          <p:cTn id="42" fill="hold">
                            <p:stCondLst>
                              <p:cond delay="4000"/>
                            </p:stCondLst>
                            <p:childTnLst>
                              <p:par>
                                <p:cTn id="43" presetID="12" presetClass="entr" presetSubtype="2" fill="hold" nodeType="afterEffect">
                                  <p:stCondLst>
                                    <p:cond delay="0"/>
                                  </p:stCondLst>
                                  <p:childTnLst>
                                    <p:set>
                                      <p:cBhvr>
                                        <p:cTn id="44" dur="1" fill="hold">
                                          <p:stCondLst>
                                            <p:cond delay="0"/>
                                          </p:stCondLst>
                                        </p:cTn>
                                        <p:tgtEl>
                                          <p:spTgt spid="23"/>
                                        </p:tgtEl>
                                        <p:attrNameLst>
                                          <p:attrName>style.visibility</p:attrName>
                                        </p:attrNameLst>
                                      </p:cBhvr>
                                      <p:to>
                                        <p:strVal val="visible"/>
                                      </p:to>
                                    </p:set>
                                    <p:anim calcmode="lin" valueType="num">
                                      <p:cBhvr additive="base">
                                        <p:cTn id="45" dur="500"/>
                                        <p:tgtEl>
                                          <p:spTgt spid="23"/>
                                        </p:tgtEl>
                                        <p:attrNameLst>
                                          <p:attrName>ppt_x</p:attrName>
                                        </p:attrNameLst>
                                      </p:cBhvr>
                                      <p:tavLst>
                                        <p:tav tm="0">
                                          <p:val>
                                            <p:strVal val="#ppt_x+#ppt_w*1.125000"/>
                                          </p:val>
                                        </p:tav>
                                        <p:tav tm="100000">
                                          <p:val>
                                            <p:strVal val="#ppt_x"/>
                                          </p:val>
                                        </p:tav>
                                      </p:tavLst>
                                    </p:anim>
                                    <p:animEffect transition="in" filter="wipe(left)">
                                      <p:cBhvr>
                                        <p:cTn id="46" dur="500"/>
                                        <p:tgtEl>
                                          <p:spTgt spid="23"/>
                                        </p:tgtEl>
                                      </p:cBhvr>
                                    </p:animEffect>
                                  </p:childTnLst>
                                </p:cTn>
                              </p:par>
                              <p:par>
                                <p:cTn id="47" presetID="12" presetClass="entr" presetSubtype="8" fill="hold" nodeType="withEffect">
                                  <p:stCondLst>
                                    <p:cond delay="0"/>
                                  </p:stCondLst>
                                  <p:childTnLst>
                                    <p:set>
                                      <p:cBhvr>
                                        <p:cTn id="48" dur="1" fill="hold">
                                          <p:stCondLst>
                                            <p:cond delay="0"/>
                                          </p:stCondLst>
                                        </p:cTn>
                                        <p:tgtEl>
                                          <p:spTgt spid="26"/>
                                        </p:tgtEl>
                                        <p:attrNameLst>
                                          <p:attrName>style.visibility</p:attrName>
                                        </p:attrNameLst>
                                      </p:cBhvr>
                                      <p:to>
                                        <p:strVal val="visible"/>
                                      </p:to>
                                    </p:set>
                                    <p:anim calcmode="lin" valueType="num">
                                      <p:cBhvr additive="base">
                                        <p:cTn id="49" dur="500"/>
                                        <p:tgtEl>
                                          <p:spTgt spid="26"/>
                                        </p:tgtEl>
                                        <p:attrNameLst>
                                          <p:attrName>ppt_x</p:attrName>
                                        </p:attrNameLst>
                                      </p:cBhvr>
                                      <p:tavLst>
                                        <p:tav tm="0">
                                          <p:val>
                                            <p:strVal val="#ppt_x-#ppt_w*1.125000"/>
                                          </p:val>
                                        </p:tav>
                                        <p:tav tm="100000">
                                          <p:val>
                                            <p:strVal val="#ppt_x"/>
                                          </p:val>
                                        </p:tav>
                                      </p:tavLst>
                                    </p:anim>
                                    <p:animEffect transition="in" filter="wipe(right)">
                                      <p:cBhvr>
                                        <p:cTn id="50" dur="500"/>
                                        <p:tgtEl>
                                          <p:spTgt spid="26"/>
                                        </p:tgtEl>
                                      </p:cBhvr>
                                    </p:animEffect>
                                  </p:childTnLst>
                                </p:cTn>
                              </p:par>
                            </p:childTnLst>
                          </p:cTn>
                        </p:par>
                        <p:par>
                          <p:cTn id="51" fill="hold">
                            <p:stCondLst>
                              <p:cond delay="4500"/>
                            </p:stCondLst>
                            <p:childTnLst>
                              <p:par>
                                <p:cTn id="52" presetID="23" presetClass="entr" presetSubtype="16" fill="hold" nodeType="afterEffect">
                                  <p:stCondLst>
                                    <p:cond delay="0"/>
                                  </p:stCondLst>
                                  <p:childTnLst>
                                    <p:set>
                                      <p:cBhvr>
                                        <p:cTn id="53" dur="1" fill="hold">
                                          <p:stCondLst>
                                            <p:cond delay="0"/>
                                          </p:stCondLst>
                                        </p:cTn>
                                        <p:tgtEl>
                                          <p:spTgt spid="32"/>
                                        </p:tgtEl>
                                        <p:attrNameLst>
                                          <p:attrName>style.visibility</p:attrName>
                                        </p:attrNameLst>
                                      </p:cBhvr>
                                      <p:to>
                                        <p:strVal val="visible"/>
                                      </p:to>
                                    </p:set>
                                    <p:anim calcmode="lin" valueType="num">
                                      <p:cBhvr>
                                        <p:cTn id="54" dur="500" fill="hold"/>
                                        <p:tgtEl>
                                          <p:spTgt spid="32"/>
                                        </p:tgtEl>
                                        <p:attrNameLst>
                                          <p:attrName>ppt_w</p:attrName>
                                        </p:attrNameLst>
                                      </p:cBhvr>
                                      <p:tavLst>
                                        <p:tav tm="0">
                                          <p:val>
                                            <p:fltVal val="0"/>
                                          </p:val>
                                        </p:tav>
                                        <p:tav tm="100000">
                                          <p:val>
                                            <p:strVal val="#ppt_w"/>
                                          </p:val>
                                        </p:tav>
                                      </p:tavLst>
                                    </p:anim>
                                    <p:anim calcmode="lin" valueType="num">
                                      <p:cBhvr>
                                        <p:cTn id="55" dur="500" fill="hold"/>
                                        <p:tgtEl>
                                          <p:spTgt spid="32"/>
                                        </p:tgtEl>
                                        <p:attrNameLst>
                                          <p:attrName>ppt_h</p:attrName>
                                        </p:attrNameLst>
                                      </p:cBhvr>
                                      <p:tavLst>
                                        <p:tav tm="0">
                                          <p:val>
                                            <p:fltVal val="0"/>
                                          </p:val>
                                        </p:tav>
                                        <p:tav tm="100000">
                                          <p:val>
                                            <p:strVal val="#ppt_h"/>
                                          </p:val>
                                        </p:tav>
                                      </p:tavLst>
                                    </p:anim>
                                  </p:childTnLst>
                                </p:cTn>
                              </p:par>
                              <p:par>
                                <p:cTn id="56" presetID="23" presetClass="entr" presetSubtype="16" fill="hold" nodeType="withEffect">
                                  <p:stCondLst>
                                    <p:cond delay="0"/>
                                  </p:stCondLst>
                                  <p:childTnLst>
                                    <p:set>
                                      <p:cBhvr>
                                        <p:cTn id="57" dur="1" fill="hold">
                                          <p:stCondLst>
                                            <p:cond delay="0"/>
                                          </p:stCondLst>
                                        </p:cTn>
                                        <p:tgtEl>
                                          <p:spTgt spid="30"/>
                                        </p:tgtEl>
                                        <p:attrNameLst>
                                          <p:attrName>style.visibility</p:attrName>
                                        </p:attrNameLst>
                                      </p:cBhvr>
                                      <p:to>
                                        <p:strVal val="visible"/>
                                      </p:to>
                                    </p:set>
                                    <p:anim calcmode="lin" valueType="num">
                                      <p:cBhvr>
                                        <p:cTn id="58" dur="500" fill="hold"/>
                                        <p:tgtEl>
                                          <p:spTgt spid="30"/>
                                        </p:tgtEl>
                                        <p:attrNameLst>
                                          <p:attrName>ppt_w</p:attrName>
                                        </p:attrNameLst>
                                      </p:cBhvr>
                                      <p:tavLst>
                                        <p:tav tm="0">
                                          <p:val>
                                            <p:fltVal val="0"/>
                                          </p:val>
                                        </p:tav>
                                        <p:tav tm="100000">
                                          <p:val>
                                            <p:strVal val="#ppt_w"/>
                                          </p:val>
                                        </p:tav>
                                      </p:tavLst>
                                    </p:anim>
                                    <p:anim calcmode="lin" valueType="num">
                                      <p:cBhvr>
                                        <p:cTn id="59" dur="500" fill="hold"/>
                                        <p:tgtEl>
                                          <p:spTgt spid="30"/>
                                        </p:tgtEl>
                                        <p:attrNameLst>
                                          <p:attrName>ppt_h</p:attrName>
                                        </p:attrNameLst>
                                      </p:cBhvr>
                                      <p:tavLst>
                                        <p:tav tm="0">
                                          <p:val>
                                            <p:fltVal val="0"/>
                                          </p:val>
                                        </p:tav>
                                        <p:tav tm="100000">
                                          <p:val>
                                            <p:strVal val="#ppt_h"/>
                                          </p:val>
                                        </p:tav>
                                      </p:tavLst>
                                    </p:anim>
                                  </p:childTnLst>
                                </p:cTn>
                              </p:par>
                              <p:par>
                                <p:cTn id="60" presetID="23" presetClass="entr" presetSubtype="16" fill="hold" nodeType="withEffect">
                                  <p:stCondLst>
                                    <p:cond delay="0"/>
                                  </p:stCondLst>
                                  <p:childTnLst>
                                    <p:set>
                                      <p:cBhvr>
                                        <p:cTn id="61" dur="1" fill="hold">
                                          <p:stCondLst>
                                            <p:cond delay="0"/>
                                          </p:stCondLst>
                                        </p:cTn>
                                        <p:tgtEl>
                                          <p:spTgt spid="34"/>
                                        </p:tgtEl>
                                        <p:attrNameLst>
                                          <p:attrName>style.visibility</p:attrName>
                                        </p:attrNameLst>
                                      </p:cBhvr>
                                      <p:to>
                                        <p:strVal val="visible"/>
                                      </p:to>
                                    </p:set>
                                    <p:anim calcmode="lin" valueType="num">
                                      <p:cBhvr>
                                        <p:cTn id="62" dur="500" fill="hold"/>
                                        <p:tgtEl>
                                          <p:spTgt spid="34"/>
                                        </p:tgtEl>
                                        <p:attrNameLst>
                                          <p:attrName>ppt_w</p:attrName>
                                        </p:attrNameLst>
                                      </p:cBhvr>
                                      <p:tavLst>
                                        <p:tav tm="0">
                                          <p:val>
                                            <p:fltVal val="0"/>
                                          </p:val>
                                        </p:tav>
                                        <p:tav tm="100000">
                                          <p:val>
                                            <p:strVal val="#ppt_w"/>
                                          </p:val>
                                        </p:tav>
                                      </p:tavLst>
                                    </p:anim>
                                    <p:anim calcmode="lin" valueType="num">
                                      <p:cBhvr>
                                        <p:cTn id="63" dur="500" fill="hold"/>
                                        <p:tgtEl>
                                          <p:spTgt spid="34"/>
                                        </p:tgtEl>
                                        <p:attrNameLst>
                                          <p:attrName>ppt_h</p:attrName>
                                        </p:attrNameLst>
                                      </p:cBhvr>
                                      <p:tavLst>
                                        <p:tav tm="0">
                                          <p:val>
                                            <p:fltVal val="0"/>
                                          </p:val>
                                        </p:tav>
                                        <p:tav tm="100000">
                                          <p:val>
                                            <p:strVal val="#ppt_h"/>
                                          </p:val>
                                        </p:tav>
                                      </p:tavLst>
                                    </p:anim>
                                  </p:childTnLst>
                                </p:cTn>
                              </p:par>
                            </p:childTnLst>
                          </p:cTn>
                        </p:par>
                        <p:par>
                          <p:cTn id="64" fill="hold">
                            <p:stCondLst>
                              <p:cond delay="5000"/>
                            </p:stCondLst>
                            <p:childTnLst>
                              <p:par>
                                <p:cTn id="65" presetID="20" presetClass="entr" presetSubtype="0" fill="hold" grpId="0" nodeType="after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wedge">
                                      <p:cBhvr>
                                        <p:cTn id="67" dur="750"/>
                                        <p:tgtEl>
                                          <p:spTgt spid="33"/>
                                        </p:tgtEl>
                                      </p:cBhvr>
                                    </p:animEffect>
                                  </p:childTnLst>
                                </p:cTn>
                              </p:par>
                              <p:par>
                                <p:cTn id="68" presetID="20" presetClass="entr" presetSubtype="0" fill="hold" grpId="0" nodeType="withEffect">
                                  <p:stCondLst>
                                    <p:cond delay="0"/>
                                  </p:stCondLst>
                                  <p:childTnLst>
                                    <p:set>
                                      <p:cBhvr>
                                        <p:cTn id="69" dur="1" fill="hold">
                                          <p:stCondLst>
                                            <p:cond delay="0"/>
                                          </p:stCondLst>
                                        </p:cTn>
                                        <p:tgtEl>
                                          <p:spTgt spid="31"/>
                                        </p:tgtEl>
                                        <p:attrNameLst>
                                          <p:attrName>style.visibility</p:attrName>
                                        </p:attrNameLst>
                                      </p:cBhvr>
                                      <p:to>
                                        <p:strVal val="visible"/>
                                      </p:to>
                                    </p:set>
                                    <p:animEffect transition="in" filter="wedge">
                                      <p:cBhvr>
                                        <p:cTn id="70" dur="750"/>
                                        <p:tgtEl>
                                          <p:spTgt spid="31"/>
                                        </p:tgtEl>
                                      </p:cBhvr>
                                    </p:animEffect>
                                  </p:childTnLst>
                                </p:cTn>
                              </p:par>
                              <p:par>
                                <p:cTn id="71" presetID="20" presetClass="entr" presetSubtype="0" fill="hold" grpId="0" nodeType="with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wedge">
                                      <p:cBhvr>
                                        <p:cTn id="73" dur="7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19" grpId="0" animBg="1"/>
      <p:bldP spid="29" grpId="0"/>
      <p:bldP spid="31" grpId="0"/>
      <p:bldP spid="33" grpId="0"/>
      <p:bldP spid="3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smtClean="0">
                <a:solidFill>
                  <a:schemeClr val="tx1">
                    <a:lumMod val="50000"/>
                    <a:lumOff val="50000"/>
                  </a:schemeClr>
                </a:solidFill>
                <a:latin typeface="微软雅黑" panose="020B0503020204020204" pitchFamily="34" charset="-122"/>
                <a:ea typeface="微软雅黑" panose="020B0503020204020204" pitchFamily="34" charset="-122"/>
              </a:rPr>
              <a:t>行为规范</a:t>
            </a:r>
            <a:endParaRPr lang="zh-CN" altLang="en-US" sz="28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0" y="699716"/>
            <a:ext cx="12192000" cy="0"/>
          </a:xfrm>
          <a:prstGeom prst="line">
            <a:avLst/>
          </a:prstGeom>
          <a:ln>
            <a:solidFill>
              <a:srgbClr val="159DCD"/>
            </a:solidFill>
            <a:prstDash val="solid"/>
          </a:ln>
        </p:spPr>
        <p:style>
          <a:lnRef idx="1">
            <a:schemeClr val="accent1"/>
          </a:lnRef>
          <a:fillRef idx="0">
            <a:schemeClr val="accent1"/>
          </a:fillRef>
          <a:effectRef idx="0">
            <a:schemeClr val="accent1"/>
          </a:effectRef>
          <a:fontRef idx="minor">
            <a:schemeClr val="tx1"/>
          </a:fontRef>
        </p:style>
      </p:cxnSp>
      <p:grpSp>
        <p:nvGrpSpPr>
          <p:cNvPr id="6" name="组合 11"/>
          <p:cNvGrpSpPr/>
          <p:nvPr/>
        </p:nvGrpSpPr>
        <p:grpSpPr bwMode="auto">
          <a:xfrm>
            <a:off x="1854716" y="302394"/>
            <a:ext cx="492125" cy="319088"/>
            <a:chOff x="3017520" y="601990"/>
            <a:chExt cx="491490" cy="414010"/>
          </a:xfrm>
        </p:grpSpPr>
        <p:sp>
          <p:nvSpPr>
            <p:cNvPr id="7" name="燕尾形 6"/>
            <p:cNvSpPr/>
            <p:nvPr/>
          </p:nvSpPr>
          <p:spPr>
            <a:xfrm>
              <a:off x="3017520" y="601990"/>
              <a:ext cx="198181" cy="414010"/>
            </a:xfrm>
            <a:prstGeom prst="chevron">
              <a:avLst/>
            </a:prstGeom>
            <a:solidFill>
              <a:srgbClr val="82D6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8" name="燕尾形 7"/>
            <p:cNvSpPr/>
            <p:nvPr/>
          </p:nvSpPr>
          <p:spPr>
            <a:xfrm>
              <a:off x="3164967" y="601990"/>
              <a:ext cx="196596" cy="414010"/>
            </a:xfrm>
            <a:prstGeom prst="chevron">
              <a:avLst/>
            </a:prstGeom>
            <a:solidFill>
              <a:srgbClr val="22BDD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9" name="燕尾形 8"/>
            <p:cNvSpPr/>
            <p:nvPr/>
          </p:nvSpPr>
          <p:spPr>
            <a:xfrm>
              <a:off x="3310828" y="601990"/>
              <a:ext cx="198182" cy="414010"/>
            </a:xfrm>
            <a:prstGeom prst="chevron">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
        <p:nvSpPr>
          <p:cNvPr id="10" name="矩形 9"/>
          <p:cNvSpPr/>
          <p:nvPr/>
        </p:nvSpPr>
        <p:spPr>
          <a:xfrm>
            <a:off x="7818438" y="593354"/>
            <a:ext cx="944562"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cxnSp>
        <p:nvCxnSpPr>
          <p:cNvPr id="62" name="肘形连接符 61"/>
          <p:cNvCxnSpPr>
            <a:stCxn id="64" idx="6"/>
            <a:endCxn id="89" idx="2"/>
          </p:cNvCxnSpPr>
          <p:nvPr/>
        </p:nvCxnSpPr>
        <p:spPr>
          <a:xfrm>
            <a:off x="4899620" y="2088460"/>
            <a:ext cx="5359962" cy="1096970"/>
          </a:xfrm>
          <a:prstGeom prst="bentConnector3">
            <a:avLst>
              <a:gd name="adj1" fmla="val 50000"/>
            </a:avLst>
          </a:prstGeom>
          <a:ln w="12700">
            <a:solidFill>
              <a:schemeClr val="tx1">
                <a:lumMod val="50000"/>
                <a:lumOff val="50000"/>
              </a:schemeClr>
            </a:solidFill>
            <a:prstDash val="dashDot"/>
          </a:ln>
        </p:spPr>
        <p:style>
          <a:lnRef idx="1">
            <a:schemeClr val="accent1"/>
          </a:lnRef>
          <a:fillRef idx="0">
            <a:schemeClr val="accent1"/>
          </a:fillRef>
          <a:effectRef idx="0">
            <a:schemeClr val="accent1"/>
          </a:effectRef>
          <a:fontRef idx="minor">
            <a:schemeClr val="tx1"/>
          </a:fontRef>
        </p:style>
      </p:cxnSp>
      <p:grpSp>
        <p:nvGrpSpPr>
          <p:cNvPr id="63" name="组合 62"/>
          <p:cNvGrpSpPr/>
          <p:nvPr/>
        </p:nvGrpSpPr>
        <p:grpSpPr>
          <a:xfrm>
            <a:off x="4143620" y="1710460"/>
            <a:ext cx="756000" cy="756000"/>
            <a:chOff x="4534974" y="2492893"/>
            <a:chExt cx="756000" cy="756000"/>
          </a:xfrm>
        </p:grpSpPr>
        <p:sp>
          <p:nvSpPr>
            <p:cNvPr id="64" name="椭圆 63"/>
            <p:cNvSpPr/>
            <p:nvPr/>
          </p:nvSpPr>
          <p:spPr>
            <a:xfrm>
              <a:off x="4534974" y="2492893"/>
              <a:ext cx="756000" cy="756000"/>
            </a:xfrm>
            <a:prstGeom prst="ellipse">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5" name="组合 64"/>
            <p:cNvGrpSpPr/>
            <p:nvPr/>
          </p:nvGrpSpPr>
          <p:grpSpPr>
            <a:xfrm>
              <a:off x="4687974" y="2629656"/>
              <a:ext cx="450000" cy="434596"/>
              <a:chOff x="5512720" y="2152017"/>
              <a:chExt cx="583915" cy="496874"/>
            </a:xfrm>
          </p:grpSpPr>
          <p:sp>
            <p:nvSpPr>
              <p:cNvPr id="66" name="Freeform 159"/>
              <p:cNvSpPr/>
              <p:nvPr/>
            </p:nvSpPr>
            <p:spPr bwMode="auto">
              <a:xfrm>
                <a:off x="5574376" y="2246314"/>
                <a:ext cx="460603" cy="402577"/>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p>
            </p:txBody>
          </p:sp>
          <p:sp>
            <p:nvSpPr>
              <p:cNvPr id="67" name="Freeform 160"/>
              <p:cNvSpPr/>
              <p:nvPr/>
            </p:nvSpPr>
            <p:spPr bwMode="auto">
              <a:xfrm>
                <a:off x="5512720" y="2152017"/>
                <a:ext cx="583915" cy="224863"/>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p>
            </p:txBody>
          </p:sp>
        </p:grpSp>
      </p:grpSp>
      <p:cxnSp>
        <p:nvCxnSpPr>
          <p:cNvPr id="68" name="肘形连接符 67"/>
          <p:cNvCxnSpPr>
            <a:stCxn id="70" idx="6"/>
            <a:endCxn id="91" idx="2"/>
          </p:cNvCxnSpPr>
          <p:nvPr/>
        </p:nvCxnSpPr>
        <p:spPr>
          <a:xfrm>
            <a:off x="4899620" y="4275092"/>
            <a:ext cx="2891928" cy="531731"/>
          </a:xfrm>
          <a:prstGeom prst="bentConnector3">
            <a:avLst>
              <a:gd name="adj1" fmla="val 50000"/>
            </a:avLst>
          </a:prstGeom>
          <a:ln w="12700">
            <a:solidFill>
              <a:schemeClr val="tx1">
                <a:lumMod val="50000"/>
                <a:lumOff val="50000"/>
              </a:schemeClr>
            </a:solidFill>
            <a:prstDash val="dashDot"/>
          </a:ln>
        </p:spPr>
        <p:style>
          <a:lnRef idx="1">
            <a:schemeClr val="accent1"/>
          </a:lnRef>
          <a:fillRef idx="0">
            <a:schemeClr val="accent1"/>
          </a:fillRef>
          <a:effectRef idx="0">
            <a:schemeClr val="accent1"/>
          </a:effectRef>
          <a:fontRef idx="minor">
            <a:schemeClr val="tx1"/>
          </a:fontRef>
        </p:style>
      </p:cxnSp>
      <p:grpSp>
        <p:nvGrpSpPr>
          <p:cNvPr id="69" name="组合 68"/>
          <p:cNvGrpSpPr/>
          <p:nvPr/>
        </p:nvGrpSpPr>
        <p:grpSpPr>
          <a:xfrm>
            <a:off x="4143620" y="3897092"/>
            <a:ext cx="756000" cy="756000"/>
            <a:chOff x="4534974" y="4368345"/>
            <a:chExt cx="756000" cy="756000"/>
          </a:xfrm>
        </p:grpSpPr>
        <p:sp>
          <p:nvSpPr>
            <p:cNvPr id="70" name="椭圆 69"/>
            <p:cNvSpPr/>
            <p:nvPr/>
          </p:nvSpPr>
          <p:spPr>
            <a:xfrm>
              <a:off x="4534974" y="4368345"/>
              <a:ext cx="756000" cy="756000"/>
            </a:xfrm>
            <a:prstGeom prst="ellipse">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Freeform 277"/>
            <p:cNvSpPr>
              <a:spLocks noEditPoints="1"/>
            </p:cNvSpPr>
            <p:nvPr/>
          </p:nvSpPr>
          <p:spPr bwMode="auto">
            <a:xfrm>
              <a:off x="4725418" y="4490152"/>
              <a:ext cx="383972" cy="455826"/>
            </a:xfrm>
            <a:custGeom>
              <a:avLst/>
              <a:gdLst>
                <a:gd name="T0" fmla="*/ 62 w 72"/>
                <a:gd name="T1" fmla="*/ 33 h 86"/>
                <a:gd name="T2" fmla="*/ 57 w 72"/>
                <a:gd name="T3" fmla="*/ 33 h 86"/>
                <a:gd name="T4" fmla="*/ 57 w 72"/>
                <a:gd name="T5" fmla="*/ 19 h 86"/>
                <a:gd name="T6" fmla="*/ 38 w 72"/>
                <a:gd name="T7" fmla="*/ 0 h 86"/>
                <a:gd name="T8" fmla="*/ 34 w 72"/>
                <a:gd name="T9" fmla="*/ 0 h 86"/>
                <a:gd name="T10" fmla="*/ 15 w 72"/>
                <a:gd name="T11" fmla="*/ 19 h 86"/>
                <a:gd name="T12" fmla="*/ 15 w 72"/>
                <a:gd name="T13" fmla="*/ 33 h 86"/>
                <a:gd name="T14" fmla="*/ 10 w 72"/>
                <a:gd name="T15" fmla="*/ 33 h 86"/>
                <a:gd name="T16" fmla="*/ 0 w 72"/>
                <a:gd name="T17" fmla="*/ 43 h 86"/>
                <a:gd name="T18" fmla="*/ 0 w 72"/>
                <a:gd name="T19" fmla="*/ 76 h 86"/>
                <a:gd name="T20" fmla="*/ 10 w 72"/>
                <a:gd name="T21" fmla="*/ 86 h 86"/>
                <a:gd name="T22" fmla="*/ 62 w 72"/>
                <a:gd name="T23" fmla="*/ 86 h 86"/>
                <a:gd name="T24" fmla="*/ 72 w 72"/>
                <a:gd name="T25" fmla="*/ 76 h 86"/>
                <a:gd name="T26" fmla="*/ 72 w 72"/>
                <a:gd name="T27" fmla="*/ 43 h 86"/>
                <a:gd name="T28" fmla="*/ 62 w 72"/>
                <a:gd name="T29" fmla="*/ 33 h 86"/>
                <a:gd name="T30" fmla="*/ 42 w 72"/>
                <a:gd name="T31" fmla="*/ 78 h 86"/>
                <a:gd name="T32" fmla="*/ 31 w 72"/>
                <a:gd name="T33" fmla="*/ 78 h 86"/>
                <a:gd name="T34" fmla="*/ 32 w 72"/>
                <a:gd name="T35" fmla="*/ 64 h 86"/>
                <a:gd name="T36" fmla="*/ 29 w 72"/>
                <a:gd name="T37" fmla="*/ 58 h 86"/>
                <a:gd name="T38" fmla="*/ 36 w 72"/>
                <a:gd name="T39" fmla="*/ 51 h 86"/>
                <a:gd name="T40" fmla="*/ 43 w 72"/>
                <a:gd name="T41" fmla="*/ 58 h 86"/>
                <a:gd name="T42" fmla="*/ 40 w 72"/>
                <a:gd name="T43" fmla="*/ 64 h 86"/>
                <a:gd name="T44" fmla="*/ 42 w 72"/>
                <a:gd name="T45" fmla="*/ 78 h 86"/>
                <a:gd name="T46" fmla="*/ 50 w 72"/>
                <a:gd name="T47" fmla="*/ 33 h 86"/>
                <a:gd name="T48" fmla="*/ 22 w 72"/>
                <a:gd name="T49" fmla="*/ 33 h 86"/>
                <a:gd name="T50" fmla="*/ 22 w 72"/>
                <a:gd name="T51" fmla="*/ 19 h 86"/>
                <a:gd name="T52" fmla="*/ 34 w 72"/>
                <a:gd name="T53" fmla="*/ 7 h 86"/>
                <a:gd name="T54" fmla="*/ 38 w 72"/>
                <a:gd name="T55" fmla="*/ 7 h 86"/>
                <a:gd name="T56" fmla="*/ 50 w 72"/>
                <a:gd name="T57" fmla="*/ 19 h 86"/>
                <a:gd name="T58" fmla="*/ 50 w 72"/>
                <a:gd name="T59"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chemeClr val="bg1"/>
            </a:solidFill>
            <a:ln>
              <a:noFill/>
            </a:ln>
          </p:spPr>
          <p:txBody>
            <a:bodyPr vert="horz" wrap="square" lIns="121920" tIns="60960" rIns="121920" bIns="60960" numCol="1" anchor="t" anchorCtr="0" compatLnSpc="1"/>
            <a:lstStyle/>
            <a:p>
              <a:endParaRPr lang="zh-CN" altLang="en-US" sz="2490">
                <a:latin typeface="Arial" panose="020B0604020202020204" pitchFamily="34" charset="0"/>
                <a:cs typeface="Arial" panose="020B0604020202020204" pitchFamily="34" charset="0"/>
              </a:endParaRPr>
            </a:p>
          </p:txBody>
        </p:sp>
      </p:grpSp>
      <p:cxnSp>
        <p:nvCxnSpPr>
          <p:cNvPr id="72" name="肘形连接符 71"/>
          <p:cNvCxnSpPr>
            <a:stCxn id="74" idx="6"/>
            <a:endCxn id="90" idx="2"/>
          </p:cNvCxnSpPr>
          <p:nvPr/>
        </p:nvCxnSpPr>
        <p:spPr>
          <a:xfrm>
            <a:off x="4899620" y="3181776"/>
            <a:ext cx="4125946" cy="985073"/>
          </a:xfrm>
          <a:prstGeom prst="bentConnector3">
            <a:avLst>
              <a:gd name="adj1" fmla="val 50000"/>
            </a:avLst>
          </a:prstGeom>
          <a:ln w="12700">
            <a:solidFill>
              <a:schemeClr val="tx1">
                <a:lumMod val="50000"/>
                <a:lumOff val="50000"/>
              </a:schemeClr>
            </a:solidFill>
            <a:prstDash val="dashDot"/>
          </a:ln>
        </p:spPr>
        <p:style>
          <a:lnRef idx="1">
            <a:schemeClr val="accent1"/>
          </a:lnRef>
          <a:fillRef idx="0">
            <a:schemeClr val="accent1"/>
          </a:fillRef>
          <a:effectRef idx="0">
            <a:schemeClr val="accent1"/>
          </a:effectRef>
          <a:fontRef idx="minor">
            <a:schemeClr val="tx1"/>
          </a:fontRef>
        </p:style>
      </p:cxnSp>
      <p:grpSp>
        <p:nvGrpSpPr>
          <p:cNvPr id="73" name="组合 72"/>
          <p:cNvGrpSpPr/>
          <p:nvPr/>
        </p:nvGrpSpPr>
        <p:grpSpPr>
          <a:xfrm>
            <a:off x="4143620" y="2803776"/>
            <a:ext cx="756000" cy="756000"/>
            <a:chOff x="4534974" y="3430619"/>
            <a:chExt cx="756000" cy="756000"/>
          </a:xfrm>
        </p:grpSpPr>
        <p:sp>
          <p:nvSpPr>
            <p:cNvPr id="74" name="椭圆 73"/>
            <p:cNvSpPr/>
            <p:nvPr/>
          </p:nvSpPr>
          <p:spPr>
            <a:xfrm>
              <a:off x="4534974" y="3430619"/>
              <a:ext cx="756000" cy="756000"/>
            </a:xfrm>
            <a:prstGeom prst="ellipse">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75" name="Group 92"/>
            <p:cNvGrpSpPr/>
            <p:nvPr/>
          </p:nvGrpSpPr>
          <p:grpSpPr>
            <a:xfrm>
              <a:off x="4688410" y="3660828"/>
              <a:ext cx="474528" cy="295582"/>
              <a:chOff x="5172076" y="1938338"/>
              <a:chExt cx="471488" cy="293688"/>
            </a:xfrm>
            <a:solidFill>
              <a:schemeClr val="bg1"/>
            </a:solidFill>
          </p:grpSpPr>
          <p:sp>
            <p:nvSpPr>
              <p:cNvPr id="76" name="Freeform 8"/>
              <p:cNvSpPr>
                <a:spLocks noEditPoints="1"/>
              </p:cNvSpPr>
              <p:nvPr/>
            </p:nvSpPr>
            <p:spPr bwMode="auto">
              <a:xfrm>
                <a:off x="5172076" y="1938338"/>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p>
            </p:txBody>
          </p:sp>
          <p:sp>
            <p:nvSpPr>
              <p:cNvPr id="77" name="Rectangle 9"/>
              <p:cNvSpPr>
                <a:spLocks noChangeArrowheads="1"/>
              </p:cNvSpPr>
              <p:nvPr/>
            </p:nvSpPr>
            <p:spPr bwMode="auto">
              <a:xfrm>
                <a:off x="5235576" y="2001838"/>
                <a:ext cx="90488"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535"/>
              </a:p>
            </p:txBody>
          </p:sp>
          <p:sp>
            <p:nvSpPr>
              <p:cNvPr id="78" name="Rectangle 10"/>
              <p:cNvSpPr>
                <a:spLocks noChangeArrowheads="1"/>
              </p:cNvSpPr>
              <p:nvPr/>
            </p:nvSpPr>
            <p:spPr bwMode="auto">
              <a:xfrm>
                <a:off x="5341938" y="2001838"/>
                <a:ext cx="85725"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535"/>
              </a:p>
            </p:txBody>
          </p:sp>
        </p:grpSp>
      </p:grpSp>
      <p:cxnSp>
        <p:nvCxnSpPr>
          <p:cNvPr id="79" name="直接连接符 78"/>
          <p:cNvCxnSpPr>
            <a:endCxn id="81" idx="6"/>
          </p:cNvCxnSpPr>
          <p:nvPr/>
        </p:nvCxnSpPr>
        <p:spPr>
          <a:xfrm flipH="1" flipV="1">
            <a:off x="4899620" y="5368407"/>
            <a:ext cx="1280086" cy="1"/>
          </a:xfrm>
          <a:prstGeom prst="line">
            <a:avLst/>
          </a:prstGeom>
          <a:ln w="12700">
            <a:solidFill>
              <a:schemeClr val="tx1">
                <a:lumMod val="50000"/>
                <a:lumOff val="50000"/>
              </a:schemeClr>
            </a:solidFill>
            <a:prstDash val="dashDot"/>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143620" y="4990407"/>
            <a:ext cx="756000" cy="756000"/>
            <a:chOff x="4534974" y="5306072"/>
            <a:chExt cx="756000" cy="756000"/>
          </a:xfrm>
        </p:grpSpPr>
        <p:sp>
          <p:nvSpPr>
            <p:cNvPr id="81" name="椭圆 80"/>
            <p:cNvSpPr/>
            <p:nvPr/>
          </p:nvSpPr>
          <p:spPr>
            <a:xfrm>
              <a:off x="4534974" y="5306072"/>
              <a:ext cx="756000" cy="756000"/>
            </a:xfrm>
            <a:prstGeom prst="ellipse">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2" name="Group 9"/>
            <p:cNvGrpSpPr/>
            <p:nvPr/>
          </p:nvGrpSpPr>
          <p:grpSpPr>
            <a:xfrm>
              <a:off x="4659950" y="5504420"/>
              <a:ext cx="516045" cy="382660"/>
              <a:chOff x="4572000" y="3414713"/>
              <a:chExt cx="374651" cy="277813"/>
            </a:xfrm>
            <a:solidFill>
              <a:schemeClr val="bg1"/>
            </a:solidFill>
          </p:grpSpPr>
          <p:sp>
            <p:nvSpPr>
              <p:cNvPr id="83"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latin typeface="+mn-lt"/>
                  <a:cs typeface="+mn-cs"/>
                </a:endParaRPr>
              </a:p>
            </p:txBody>
          </p:sp>
          <p:sp>
            <p:nvSpPr>
              <p:cNvPr id="84"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latin typeface="+mn-lt"/>
                  <a:cs typeface="+mn-cs"/>
                </a:endParaRPr>
              </a:p>
            </p:txBody>
          </p:sp>
        </p:grpSp>
      </p:grpSp>
      <p:sp>
        <p:nvSpPr>
          <p:cNvPr id="85" name="任意多边形 84"/>
          <p:cNvSpPr/>
          <p:nvPr/>
        </p:nvSpPr>
        <p:spPr>
          <a:xfrm>
            <a:off x="9813031" y="2004588"/>
            <a:ext cx="1181100" cy="3698875"/>
          </a:xfrm>
          <a:custGeom>
            <a:avLst/>
            <a:gdLst>
              <a:gd name="connsiteX0" fmla="*/ 1176576 w 1181100"/>
              <a:gd name="connsiteY0" fmla="*/ 0 h 3698875"/>
              <a:gd name="connsiteX1" fmla="*/ 1181100 w 1181100"/>
              <a:gd name="connsiteY1" fmla="*/ 0 h 3698875"/>
              <a:gd name="connsiteX2" fmla="*/ 1181100 w 1181100"/>
              <a:gd name="connsiteY2" fmla="*/ 3698875 h 3698875"/>
              <a:gd name="connsiteX3" fmla="*/ 0 w 1181100"/>
              <a:gd name="connsiteY3" fmla="*/ 3698875 h 3698875"/>
              <a:gd name="connsiteX4" fmla="*/ 0 w 1181100"/>
              <a:gd name="connsiteY4" fmla="*/ 1735795 h 3698875"/>
              <a:gd name="connsiteX5" fmla="*/ 48924 w 1181100"/>
              <a:gd name="connsiteY5" fmla="*/ 1697678 h 3698875"/>
              <a:gd name="connsiteX6" fmla="*/ 278759 w 1181100"/>
              <a:gd name="connsiteY6" fmla="*/ 1500788 h 3698875"/>
              <a:gd name="connsiteX7" fmla="*/ 453153 w 1181100"/>
              <a:gd name="connsiteY7" fmla="*/ 1330349 h 3698875"/>
              <a:gd name="connsiteX8" fmla="*/ 510936 w 1181100"/>
              <a:gd name="connsiteY8" fmla="*/ 1369307 h 3698875"/>
              <a:gd name="connsiteX9" fmla="*/ 590551 w 1181100"/>
              <a:gd name="connsiteY9" fmla="*/ 1385380 h 3698875"/>
              <a:gd name="connsiteX10" fmla="*/ 795088 w 1181100"/>
              <a:gd name="connsiteY10" fmla="*/ 1180843 h 3698875"/>
              <a:gd name="connsiteX11" fmla="*/ 735181 w 1181100"/>
              <a:gd name="connsiteY11" fmla="*/ 1036213 h 3698875"/>
              <a:gd name="connsiteX12" fmla="*/ 717723 w 1181100"/>
              <a:gd name="connsiteY12" fmla="*/ 1024442 h 3698875"/>
              <a:gd name="connsiteX13" fmla="*/ 820291 w 1181100"/>
              <a:gd name="connsiteY13" fmla="*/ 886780 h 3698875"/>
              <a:gd name="connsiteX14" fmla="*/ 1174186 w 1181100"/>
              <a:gd name="connsiteY14" fmla="*/ 21448 h 3698875"/>
              <a:gd name="connsiteX15" fmla="*/ 1176576 w 1181100"/>
              <a:gd name="connsiteY15" fmla="*/ 0 h 369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任意多边形 85"/>
          <p:cNvSpPr/>
          <p:nvPr/>
        </p:nvSpPr>
        <p:spPr>
          <a:xfrm>
            <a:off x="8579015" y="3781607"/>
            <a:ext cx="1181100" cy="1921854"/>
          </a:xfrm>
          <a:custGeom>
            <a:avLst/>
            <a:gdLst>
              <a:gd name="connsiteX0" fmla="*/ 1181100 w 1181100"/>
              <a:gd name="connsiteY0" fmla="*/ 0 h 1921854"/>
              <a:gd name="connsiteX1" fmla="*/ 1181100 w 1181100"/>
              <a:gd name="connsiteY1" fmla="*/ 1921854 h 1921854"/>
              <a:gd name="connsiteX2" fmla="*/ 0 w 1181100"/>
              <a:gd name="connsiteY2" fmla="*/ 1921854 h 1921854"/>
              <a:gd name="connsiteX3" fmla="*/ 0 w 1181100"/>
              <a:gd name="connsiteY3" fmla="*/ 731966 h 1921854"/>
              <a:gd name="connsiteX4" fmla="*/ 319230 w 1181100"/>
              <a:gd name="connsiteY4" fmla="*/ 562253 h 1921854"/>
              <a:gd name="connsiteX5" fmla="*/ 425975 w 1181100"/>
              <a:gd name="connsiteY5" fmla="*/ 500289 h 1921854"/>
              <a:gd name="connsiteX6" fmla="*/ 445921 w 1181100"/>
              <a:gd name="connsiteY6" fmla="*/ 529872 h 1921854"/>
              <a:gd name="connsiteX7" fmla="*/ 590551 w 1181100"/>
              <a:gd name="connsiteY7" fmla="*/ 589779 h 1921854"/>
              <a:gd name="connsiteX8" fmla="*/ 795088 w 1181100"/>
              <a:gd name="connsiteY8" fmla="*/ 385242 h 1921854"/>
              <a:gd name="connsiteX9" fmla="*/ 779015 w 1181100"/>
              <a:gd name="connsiteY9" fmla="*/ 305627 h 1921854"/>
              <a:gd name="connsiteX10" fmla="*/ 768996 w 1181100"/>
              <a:gd name="connsiteY10" fmla="*/ 290767 h 1921854"/>
              <a:gd name="connsiteX11" fmla="*/ 952789 w 1181100"/>
              <a:gd name="connsiteY11" fmla="*/ 167545 h 1921854"/>
              <a:gd name="connsiteX12" fmla="*/ 1140954 w 1181100"/>
              <a:gd name="connsiteY12" fmla="*/ 31276 h 1921854"/>
              <a:gd name="connsiteX13" fmla="*/ 1181100 w 1181100"/>
              <a:gd name="connsiteY13" fmla="*/ 0 h 1921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任意多边形 86"/>
          <p:cNvSpPr/>
          <p:nvPr/>
        </p:nvSpPr>
        <p:spPr>
          <a:xfrm>
            <a:off x="7344997" y="4541708"/>
            <a:ext cx="1181100" cy="1161755"/>
          </a:xfrm>
          <a:custGeom>
            <a:avLst/>
            <a:gdLst>
              <a:gd name="connsiteX0" fmla="*/ 1181100 w 1181100"/>
              <a:gd name="connsiteY0" fmla="*/ 0 h 1161755"/>
              <a:gd name="connsiteX1" fmla="*/ 1181100 w 1181100"/>
              <a:gd name="connsiteY1" fmla="*/ 1161755 h 1161755"/>
              <a:gd name="connsiteX2" fmla="*/ 0 w 1181100"/>
              <a:gd name="connsiteY2" fmla="*/ 1161755 h 1161755"/>
              <a:gd name="connsiteX3" fmla="*/ 0 w 1181100"/>
              <a:gd name="connsiteY3" fmla="*/ 517854 h 1161755"/>
              <a:gd name="connsiteX4" fmla="*/ 336342 w 1181100"/>
              <a:gd name="connsiteY4" fmla="*/ 385518 h 1161755"/>
              <a:gd name="connsiteX5" fmla="*/ 408490 w 1181100"/>
              <a:gd name="connsiteY5" fmla="*/ 354228 h 1161755"/>
              <a:gd name="connsiteX6" fmla="*/ 445921 w 1181100"/>
              <a:gd name="connsiteY6" fmla="*/ 409746 h 1161755"/>
              <a:gd name="connsiteX7" fmla="*/ 590551 w 1181100"/>
              <a:gd name="connsiteY7" fmla="*/ 469653 h 1161755"/>
              <a:gd name="connsiteX8" fmla="*/ 795088 w 1181100"/>
              <a:gd name="connsiteY8" fmla="*/ 265116 h 1161755"/>
              <a:gd name="connsiteX9" fmla="*/ 790933 w 1181100"/>
              <a:gd name="connsiteY9" fmla="*/ 223895 h 1161755"/>
              <a:gd name="connsiteX10" fmla="*/ 781056 w 1181100"/>
              <a:gd name="connsiteY10" fmla="*/ 192076 h 1161755"/>
              <a:gd name="connsiteX11" fmla="*/ 1174526 w 1181100"/>
              <a:gd name="connsiteY11" fmla="*/ 3495 h 1161755"/>
              <a:gd name="connsiteX12" fmla="*/ 1181100 w 1181100"/>
              <a:gd name="connsiteY12" fmla="*/ 0 h 11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任意多边形 87"/>
          <p:cNvSpPr/>
          <p:nvPr/>
        </p:nvSpPr>
        <p:spPr>
          <a:xfrm>
            <a:off x="5355331" y="5080381"/>
            <a:ext cx="1936748" cy="623080"/>
          </a:xfrm>
          <a:custGeom>
            <a:avLst/>
            <a:gdLst>
              <a:gd name="connsiteX0" fmla="*/ 1936748 w 1936748"/>
              <a:gd name="connsiteY0" fmla="*/ 0 h 623080"/>
              <a:gd name="connsiteX1" fmla="*/ 1936748 w 1936748"/>
              <a:gd name="connsiteY1" fmla="*/ 623080 h 623080"/>
              <a:gd name="connsiteX2" fmla="*/ 0 w 1936748"/>
              <a:gd name="connsiteY2" fmla="*/ 623080 h 623080"/>
              <a:gd name="connsiteX3" fmla="*/ 0 w 1936748"/>
              <a:gd name="connsiteY3" fmla="*/ 613884 h 623080"/>
              <a:gd name="connsiteX4" fmla="*/ 352298 w 1936748"/>
              <a:gd name="connsiteY4" fmla="*/ 519526 h 623080"/>
              <a:gd name="connsiteX5" fmla="*/ 750617 w 1936748"/>
              <a:gd name="connsiteY5" fmla="*/ 403342 h 623080"/>
              <a:gd name="connsiteX6" fmla="*/ 791646 w 1936748"/>
              <a:gd name="connsiteY6" fmla="*/ 390480 h 623080"/>
              <a:gd name="connsiteX7" fmla="*/ 823745 w 1936748"/>
              <a:gd name="connsiteY7" fmla="*/ 438090 h 623080"/>
              <a:gd name="connsiteX8" fmla="*/ 968375 w 1936748"/>
              <a:gd name="connsiteY8" fmla="*/ 497997 h 623080"/>
              <a:gd name="connsiteX9" fmla="*/ 1172912 w 1936748"/>
              <a:gd name="connsiteY9" fmla="*/ 293460 h 623080"/>
              <a:gd name="connsiteX10" fmla="*/ 1170635 w 1936748"/>
              <a:gd name="connsiteY10" fmla="*/ 270869 h 623080"/>
              <a:gd name="connsiteX11" fmla="*/ 1509041 w 1936748"/>
              <a:gd name="connsiteY11" fmla="*/ 156899 h 623080"/>
              <a:gd name="connsiteX12" fmla="*/ 1868376 w 1936748"/>
              <a:gd name="connsiteY12" fmla="*/ 26902 h 623080"/>
              <a:gd name="connsiteX13" fmla="*/ 1936748 w 1936748"/>
              <a:gd name="connsiteY13" fmla="*/ 0 h 62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椭圆 88"/>
          <p:cNvSpPr/>
          <p:nvPr/>
        </p:nvSpPr>
        <p:spPr>
          <a:xfrm>
            <a:off x="10259582" y="3041430"/>
            <a:ext cx="288000" cy="288000"/>
          </a:xfrm>
          <a:prstGeom prst="ellipse">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椭圆 89"/>
          <p:cNvSpPr/>
          <p:nvPr/>
        </p:nvSpPr>
        <p:spPr>
          <a:xfrm>
            <a:off x="9025566" y="4022849"/>
            <a:ext cx="288000" cy="288000"/>
          </a:xfrm>
          <a:prstGeom prst="ellipse">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p:cNvSpPr/>
          <p:nvPr/>
        </p:nvSpPr>
        <p:spPr>
          <a:xfrm>
            <a:off x="7791548" y="4662823"/>
            <a:ext cx="288000" cy="288000"/>
          </a:xfrm>
          <a:prstGeom prst="ellipse">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p:cNvSpPr/>
          <p:nvPr/>
        </p:nvSpPr>
        <p:spPr>
          <a:xfrm>
            <a:off x="6179706" y="5229841"/>
            <a:ext cx="288000" cy="288000"/>
          </a:xfrm>
          <a:prstGeom prst="ellipse">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矩形 92"/>
          <p:cNvSpPr/>
          <p:nvPr/>
        </p:nvSpPr>
        <p:spPr>
          <a:xfrm>
            <a:off x="2889145" y="1631783"/>
            <a:ext cx="1210570" cy="400101"/>
          </a:xfrm>
          <a:prstGeom prst="rect">
            <a:avLst/>
          </a:prstGeom>
        </p:spPr>
        <p:txBody>
          <a:bodyPr wrap="none" lIns="91431" tIns="45716" rIns="91431" bIns="45716">
            <a:spAutoFit/>
          </a:bodyPr>
          <a:lstStyle/>
          <a:p>
            <a:pPr algn="ctr">
              <a:tabLst>
                <a:tab pos="1363345" algn="l"/>
              </a:tabLst>
            </a:pPr>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cs typeface="Calibri" panose="020F0502020204030204"/>
              </a:rPr>
              <a:t>员工手册</a:t>
            </a:r>
            <a:endParaRPr lang="en-US" altLang="zh-CN" sz="2000" b="1" dirty="0">
              <a:solidFill>
                <a:schemeClr val="tx1">
                  <a:lumMod val="85000"/>
                  <a:lumOff val="15000"/>
                </a:schemeClr>
              </a:solidFill>
              <a:latin typeface="微软雅黑" panose="020B0503020204020204" pitchFamily="34" charset="-122"/>
              <a:ea typeface="微软雅黑" panose="020B0503020204020204" pitchFamily="34" charset="-122"/>
              <a:cs typeface="Calibri" panose="020F0502020204030204"/>
            </a:endParaRPr>
          </a:p>
        </p:txBody>
      </p:sp>
      <p:sp>
        <p:nvSpPr>
          <p:cNvPr id="94" name="矩形 93"/>
          <p:cNvSpPr/>
          <p:nvPr/>
        </p:nvSpPr>
        <p:spPr>
          <a:xfrm>
            <a:off x="1536689" y="2011760"/>
            <a:ext cx="2563026" cy="523220"/>
          </a:xfrm>
          <a:prstGeom prst="rect">
            <a:avLst/>
          </a:prstGeom>
        </p:spPr>
        <p:txBody>
          <a:bodyPr wrap="square">
            <a:spAutoFit/>
          </a:bodyPr>
          <a:lstStyle/>
          <a:p>
            <a:pPr algn="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点击输入图表</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的描述</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点击输入图表的描述说明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5" name="矩形 94"/>
          <p:cNvSpPr/>
          <p:nvPr/>
        </p:nvSpPr>
        <p:spPr>
          <a:xfrm>
            <a:off x="2889145" y="2733604"/>
            <a:ext cx="1210570" cy="400101"/>
          </a:xfrm>
          <a:prstGeom prst="rect">
            <a:avLst/>
          </a:prstGeom>
        </p:spPr>
        <p:txBody>
          <a:bodyPr wrap="none" lIns="91431" tIns="45716" rIns="91431" bIns="45716">
            <a:spAutoFit/>
          </a:bodyPr>
          <a:lstStyle/>
          <a:p>
            <a:pPr algn="ctr">
              <a:tabLst>
                <a:tab pos="1363345" algn="l"/>
              </a:tabLst>
            </a:pPr>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cs typeface="Calibri" panose="020F0502020204030204"/>
              </a:rPr>
              <a:t>员工手册</a:t>
            </a:r>
            <a:endParaRPr lang="en-US" altLang="zh-CN" sz="2000" b="1" dirty="0">
              <a:solidFill>
                <a:schemeClr val="tx1">
                  <a:lumMod val="85000"/>
                  <a:lumOff val="15000"/>
                </a:schemeClr>
              </a:solidFill>
              <a:latin typeface="微软雅黑" panose="020B0503020204020204" pitchFamily="34" charset="-122"/>
              <a:ea typeface="微软雅黑" panose="020B0503020204020204" pitchFamily="34" charset="-122"/>
              <a:cs typeface="Calibri" panose="020F0502020204030204"/>
            </a:endParaRPr>
          </a:p>
        </p:txBody>
      </p:sp>
      <p:sp>
        <p:nvSpPr>
          <p:cNvPr id="96" name="矩形 95"/>
          <p:cNvSpPr/>
          <p:nvPr/>
        </p:nvSpPr>
        <p:spPr>
          <a:xfrm>
            <a:off x="1536689" y="3113581"/>
            <a:ext cx="2563026" cy="523220"/>
          </a:xfrm>
          <a:prstGeom prst="rect">
            <a:avLst/>
          </a:prstGeom>
        </p:spPr>
        <p:txBody>
          <a:bodyPr wrap="square">
            <a:spAutoFit/>
          </a:bodyPr>
          <a:lstStyle/>
          <a:p>
            <a:pPr algn="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点击输入图表</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的描述说明，点击输入图表的描述</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7" name="矩形 96"/>
          <p:cNvSpPr/>
          <p:nvPr/>
        </p:nvSpPr>
        <p:spPr>
          <a:xfrm>
            <a:off x="2889145" y="3835425"/>
            <a:ext cx="1210570" cy="400101"/>
          </a:xfrm>
          <a:prstGeom prst="rect">
            <a:avLst/>
          </a:prstGeom>
        </p:spPr>
        <p:txBody>
          <a:bodyPr wrap="none" lIns="91431" tIns="45716" rIns="91431" bIns="45716">
            <a:spAutoFit/>
          </a:bodyPr>
          <a:lstStyle/>
          <a:p>
            <a:pPr algn="ctr">
              <a:tabLst>
                <a:tab pos="1363345" algn="l"/>
              </a:tabLst>
            </a:pPr>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cs typeface="Calibri" panose="020F0502020204030204"/>
              </a:rPr>
              <a:t>员工手册</a:t>
            </a:r>
            <a:endParaRPr lang="en-US" altLang="zh-CN" sz="2000" b="1" dirty="0">
              <a:solidFill>
                <a:schemeClr val="tx1">
                  <a:lumMod val="85000"/>
                  <a:lumOff val="15000"/>
                </a:schemeClr>
              </a:solidFill>
              <a:latin typeface="微软雅黑" panose="020B0503020204020204" pitchFamily="34" charset="-122"/>
              <a:ea typeface="微软雅黑" panose="020B0503020204020204" pitchFamily="34" charset="-122"/>
              <a:cs typeface="Calibri" panose="020F0502020204030204"/>
            </a:endParaRPr>
          </a:p>
        </p:txBody>
      </p:sp>
      <p:sp>
        <p:nvSpPr>
          <p:cNvPr id="98" name="矩形 97"/>
          <p:cNvSpPr/>
          <p:nvPr/>
        </p:nvSpPr>
        <p:spPr>
          <a:xfrm>
            <a:off x="1536689" y="4215402"/>
            <a:ext cx="2563026" cy="523220"/>
          </a:xfrm>
          <a:prstGeom prst="rect">
            <a:avLst/>
          </a:prstGeom>
        </p:spPr>
        <p:txBody>
          <a:bodyPr wrap="square">
            <a:spAutoFit/>
          </a:bodyPr>
          <a:lstStyle/>
          <a:p>
            <a:pPr algn="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点击输入图表</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的描述说明，点击输入图表的描述</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9" name="矩形 98"/>
          <p:cNvSpPr/>
          <p:nvPr/>
        </p:nvSpPr>
        <p:spPr>
          <a:xfrm>
            <a:off x="2889145" y="4937246"/>
            <a:ext cx="1210570" cy="400101"/>
          </a:xfrm>
          <a:prstGeom prst="rect">
            <a:avLst/>
          </a:prstGeom>
        </p:spPr>
        <p:txBody>
          <a:bodyPr wrap="none" lIns="91431" tIns="45716" rIns="91431" bIns="45716">
            <a:spAutoFit/>
          </a:bodyPr>
          <a:lstStyle/>
          <a:p>
            <a:pPr algn="ctr">
              <a:tabLst>
                <a:tab pos="1363345" algn="l"/>
              </a:tabLst>
            </a:pPr>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cs typeface="Calibri" panose="020F0502020204030204"/>
              </a:rPr>
              <a:t>员工手册</a:t>
            </a:r>
            <a:endParaRPr lang="en-US" altLang="zh-CN" sz="2000" b="1" dirty="0">
              <a:solidFill>
                <a:schemeClr val="tx1">
                  <a:lumMod val="85000"/>
                  <a:lumOff val="15000"/>
                </a:schemeClr>
              </a:solidFill>
              <a:latin typeface="微软雅黑" panose="020B0503020204020204" pitchFamily="34" charset="-122"/>
              <a:ea typeface="微软雅黑" panose="020B0503020204020204" pitchFamily="34" charset="-122"/>
              <a:cs typeface="Calibri" panose="020F0502020204030204"/>
            </a:endParaRPr>
          </a:p>
        </p:txBody>
      </p:sp>
      <p:sp>
        <p:nvSpPr>
          <p:cNvPr id="100" name="矩形 99"/>
          <p:cNvSpPr/>
          <p:nvPr/>
        </p:nvSpPr>
        <p:spPr>
          <a:xfrm>
            <a:off x="1536689" y="5317223"/>
            <a:ext cx="2563026" cy="523220"/>
          </a:xfrm>
          <a:prstGeom prst="rect">
            <a:avLst/>
          </a:prstGeom>
        </p:spPr>
        <p:txBody>
          <a:bodyPr wrap="square">
            <a:spAutoFit/>
          </a:bodyPr>
          <a:lstStyle/>
          <a:p>
            <a:pPr algn="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点击输入图表</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的描述说明，点击输入图表的描述</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pageCurlDoub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500"/>
                                        <p:tgtEl>
                                          <p:spTgt spid="10"/>
                                        </p:tgtEl>
                                      </p:cBhvr>
                                    </p:animEffect>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down)">
                                      <p:cBhvr>
                                        <p:cTn id="25" dur="500"/>
                                        <p:tgtEl>
                                          <p:spTgt spid="12"/>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down)">
                                      <p:cBhvr>
                                        <p:cTn id="28" dur="500"/>
                                        <p:tgtEl>
                                          <p:spTgt spid="13"/>
                                        </p:tgtEl>
                                      </p:cBhvr>
                                    </p:animEffect>
                                  </p:childTnLst>
                                </p:cTn>
                              </p:par>
                            </p:childTnLst>
                          </p:cTn>
                        </p:par>
                        <p:par>
                          <p:cTn id="29" fill="hold">
                            <p:stCondLst>
                              <p:cond delay="2000"/>
                            </p:stCondLst>
                            <p:childTnLst>
                              <p:par>
                                <p:cTn id="30" presetID="22" presetClass="entr" presetSubtype="4" fill="hold" grpId="0" nodeType="afterEffect">
                                  <p:stCondLst>
                                    <p:cond delay="0"/>
                                  </p:stCondLst>
                                  <p:childTnLst>
                                    <p:set>
                                      <p:cBhvr>
                                        <p:cTn id="31" dur="1" fill="hold">
                                          <p:stCondLst>
                                            <p:cond delay="0"/>
                                          </p:stCondLst>
                                        </p:cTn>
                                        <p:tgtEl>
                                          <p:spTgt spid="88"/>
                                        </p:tgtEl>
                                        <p:attrNameLst>
                                          <p:attrName>style.visibility</p:attrName>
                                        </p:attrNameLst>
                                      </p:cBhvr>
                                      <p:to>
                                        <p:strVal val="visible"/>
                                      </p:to>
                                    </p:set>
                                    <p:animEffect transition="in" filter="wipe(down)">
                                      <p:cBhvr>
                                        <p:cTn id="32" dur="200"/>
                                        <p:tgtEl>
                                          <p:spTgt spid="88"/>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87"/>
                                        </p:tgtEl>
                                        <p:attrNameLst>
                                          <p:attrName>style.visibility</p:attrName>
                                        </p:attrNameLst>
                                      </p:cBhvr>
                                      <p:to>
                                        <p:strVal val="visible"/>
                                      </p:to>
                                    </p:set>
                                    <p:animEffect transition="in" filter="wipe(down)">
                                      <p:cBhvr>
                                        <p:cTn id="35" dur="400"/>
                                        <p:tgtEl>
                                          <p:spTgt spid="87"/>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86"/>
                                        </p:tgtEl>
                                        <p:attrNameLst>
                                          <p:attrName>style.visibility</p:attrName>
                                        </p:attrNameLst>
                                      </p:cBhvr>
                                      <p:to>
                                        <p:strVal val="visible"/>
                                      </p:to>
                                    </p:set>
                                    <p:animEffect transition="in" filter="wipe(down)">
                                      <p:cBhvr>
                                        <p:cTn id="38" dur="600"/>
                                        <p:tgtEl>
                                          <p:spTgt spid="86"/>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85"/>
                                        </p:tgtEl>
                                        <p:attrNameLst>
                                          <p:attrName>style.visibility</p:attrName>
                                        </p:attrNameLst>
                                      </p:cBhvr>
                                      <p:to>
                                        <p:strVal val="visible"/>
                                      </p:to>
                                    </p:set>
                                    <p:animEffect transition="in" filter="wipe(down)">
                                      <p:cBhvr>
                                        <p:cTn id="41" dur="900"/>
                                        <p:tgtEl>
                                          <p:spTgt spid="85"/>
                                        </p:tgtEl>
                                      </p:cBhvr>
                                    </p:animEffect>
                                  </p:childTnLst>
                                </p:cTn>
                              </p:par>
                              <p:par>
                                <p:cTn id="42" presetID="10" presetClass="entr" presetSubtype="0" fill="hold" grpId="0" nodeType="withEffect">
                                  <p:stCondLst>
                                    <p:cond delay="500"/>
                                  </p:stCondLst>
                                  <p:childTnLst>
                                    <p:set>
                                      <p:cBhvr>
                                        <p:cTn id="43" dur="1" fill="hold">
                                          <p:stCondLst>
                                            <p:cond delay="0"/>
                                          </p:stCondLst>
                                        </p:cTn>
                                        <p:tgtEl>
                                          <p:spTgt spid="92"/>
                                        </p:tgtEl>
                                        <p:attrNameLst>
                                          <p:attrName>style.visibility</p:attrName>
                                        </p:attrNameLst>
                                      </p:cBhvr>
                                      <p:to>
                                        <p:strVal val="visible"/>
                                      </p:to>
                                    </p:set>
                                    <p:animEffect transition="in" filter="fade">
                                      <p:cBhvr>
                                        <p:cTn id="44" dur="250"/>
                                        <p:tgtEl>
                                          <p:spTgt spid="92"/>
                                        </p:tgtEl>
                                      </p:cBhvr>
                                    </p:animEffect>
                                  </p:childTnLst>
                                </p:cTn>
                              </p:par>
                              <p:par>
                                <p:cTn id="45" presetID="10" presetClass="entr" presetSubtype="0" fill="hold" grpId="0" nodeType="withEffect">
                                  <p:stCondLst>
                                    <p:cond delay="750"/>
                                  </p:stCondLst>
                                  <p:childTnLst>
                                    <p:set>
                                      <p:cBhvr>
                                        <p:cTn id="46" dur="1" fill="hold">
                                          <p:stCondLst>
                                            <p:cond delay="0"/>
                                          </p:stCondLst>
                                        </p:cTn>
                                        <p:tgtEl>
                                          <p:spTgt spid="91"/>
                                        </p:tgtEl>
                                        <p:attrNameLst>
                                          <p:attrName>style.visibility</p:attrName>
                                        </p:attrNameLst>
                                      </p:cBhvr>
                                      <p:to>
                                        <p:strVal val="visible"/>
                                      </p:to>
                                    </p:set>
                                    <p:animEffect transition="in" filter="fade">
                                      <p:cBhvr>
                                        <p:cTn id="47" dur="250"/>
                                        <p:tgtEl>
                                          <p:spTgt spid="91"/>
                                        </p:tgtEl>
                                      </p:cBhvr>
                                    </p:animEffect>
                                  </p:childTnLst>
                                </p:cTn>
                              </p:par>
                              <p:par>
                                <p:cTn id="48" presetID="10" presetClass="entr" presetSubtype="0" fill="hold" grpId="0" nodeType="withEffect">
                                  <p:stCondLst>
                                    <p:cond delay="1000"/>
                                  </p:stCondLst>
                                  <p:childTnLst>
                                    <p:set>
                                      <p:cBhvr>
                                        <p:cTn id="49" dur="1" fill="hold">
                                          <p:stCondLst>
                                            <p:cond delay="0"/>
                                          </p:stCondLst>
                                        </p:cTn>
                                        <p:tgtEl>
                                          <p:spTgt spid="90"/>
                                        </p:tgtEl>
                                        <p:attrNameLst>
                                          <p:attrName>style.visibility</p:attrName>
                                        </p:attrNameLst>
                                      </p:cBhvr>
                                      <p:to>
                                        <p:strVal val="visible"/>
                                      </p:to>
                                    </p:set>
                                    <p:animEffect transition="in" filter="fade">
                                      <p:cBhvr>
                                        <p:cTn id="50" dur="250"/>
                                        <p:tgtEl>
                                          <p:spTgt spid="90"/>
                                        </p:tgtEl>
                                      </p:cBhvr>
                                    </p:animEffect>
                                  </p:childTnLst>
                                </p:cTn>
                              </p:par>
                              <p:par>
                                <p:cTn id="51" presetID="10" presetClass="entr" presetSubtype="0" fill="hold" grpId="0" nodeType="withEffect">
                                  <p:stCondLst>
                                    <p:cond delay="1250"/>
                                  </p:stCondLst>
                                  <p:childTnLst>
                                    <p:set>
                                      <p:cBhvr>
                                        <p:cTn id="52" dur="1" fill="hold">
                                          <p:stCondLst>
                                            <p:cond delay="0"/>
                                          </p:stCondLst>
                                        </p:cTn>
                                        <p:tgtEl>
                                          <p:spTgt spid="89"/>
                                        </p:tgtEl>
                                        <p:attrNameLst>
                                          <p:attrName>style.visibility</p:attrName>
                                        </p:attrNameLst>
                                      </p:cBhvr>
                                      <p:to>
                                        <p:strVal val="visible"/>
                                      </p:to>
                                    </p:set>
                                    <p:animEffect transition="in" filter="fade">
                                      <p:cBhvr>
                                        <p:cTn id="53" dur="250"/>
                                        <p:tgtEl>
                                          <p:spTgt spid="89"/>
                                        </p:tgtEl>
                                      </p:cBhvr>
                                    </p:animEffect>
                                  </p:childTnLst>
                                </p:cTn>
                              </p:par>
                            </p:childTnLst>
                          </p:cTn>
                        </p:par>
                        <p:par>
                          <p:cTn id="54" fill="hold">
                            <p:stCondLst>
                              <p:cond delay="2500"/>
                            </p:stCondLst>
                            <p:childTnLst>
                              <p:par>
                                <p:cTn id="55" presetID="26" presetClass="emph" presetSubtype="0" fill="hold" grpId="1" nodeType="afterEffect">
                                  <p:stCondLst>
                                    <p:cond delay="0"/>
                                  </p:stCondLst>
                                  <p:childTnLst>
                                    <p:animEffect transition="out" filter="fade">
                                      <p:cBhvr>
                                        <p:cTn id="56" dur="500" tmFilter="0, 0; .2, .5; .8, .5; 1, 0"/>
                                        <p:tgtEl>
                                          <p:spTgt spid="92"/>
                                        </p:tgtEl>
                                      </p:cBhvr>
                                    </p:animEffect>
                                    <p:animScale>
                                      <p:cBhvr>
                                        <p:cTn id="57" dur="250" autoRev="1" fill="hold"/>
                                        <p:tgtEl>
                                          <p:spTgt spid="92"/>
                                        </p:tgtEl>
                                      </p:cBhvr>
                                      <p:by x="105000" y="105000"/>
                                    </p:animScale>
                                  </p:childTnLst>
                                </p:cTn>
                              </p:par>
                            </p:childTnLst>
                          </p:cTn>
                        </p:par>
                        <p:par>
                          <p:cTn id="58" fill="hold">
                            <p:stCondLst>
                              <p:cond delay="3000"/>
                            </p:stCondLst>
                            <p:childTnLst>
                              <p:par>
                                <p:cTn id="59" presetID="22" presetClass="entr" presetSubtype="2" fill="hold" nodeType="afterEffect">
                                  <p:stCondLst>
                                    <p:cond delay="0"/>
                                  </p:stCondLst>
                                  <p:childTnLst>
                                    <p:set>
                                      <p:cBhvr>
                                        <p:cTn id="60" dur="1" fill="hold">
                                          <p:stCondLst>
                                            <p:cond delay="0"/>
                                          </p:stCondLst>
                                        </p:cTn>
                                        <p:tgtEl>
                                          <p:spTgt spid="79"/>
                                        </p:tgtEl>
                                        <p:attrNameLst>
                                          <p:attrName>style.visibility</p:attrName>
                                        </p:attrNameLst>
                                      </p:cBhvr>
                                      <p:to>
                                        <p:strVal val="visible"/>
                                      </p:to>
                                    </p:set>
                                    <p:animEffect transition="in" filter="wipe(right)">
                                      <p:cBhvr>
                                        <p:cTn id="61" dur="250"/>
                                        <p:tgtEl>
                                          <p:spTgt spid="79"/>
                                        </p:tgtEl>
                                      </p:cBhvr>
                                    </p:animEffect>
                                  </p:childTnLst>
                                </p:cTn>
                              </p:par>
                            </p:childTnLst>
                          </p:cTn>
                        </p:par>
                        <p:par>
                          <p:cTn id="62" fill="hold">
                            <p:stCondLst>
                              <p:cond delay="3500"/>
                            </p:stCondLst>
                            <p:childTnLst>
                              <p:par>
                                <p:cTn id="63" presetID="10" presetClass="entr" presetSubtype="0" fill="hold" nodeType="afterEffect">
                                  <p:stCondLst>
                                    <p:cond delay="0"/>
                                  </p:stCondLst>
                                  <p:childTnLst>
                                    <p:set>
                                      <p:cBhvr>
                                        <p:cTn id="64" dur="1" fill="hold">
                                          <p:stCondLst>
                                            <p:cond delay="0"/>
                                          </p:stCondLst>
                                        </p:cTn>
                                        <p:tgtEl>
                                          <p:spTgt spid="80"/>
                                        </p:tgtEl>
                                        <p:attrNameLst>
                                          <p:attrName>style.visibility</p:attrName>
                                        </p:attrNameLst>
                                      </p:cBhvr>
                                      <p:to>
                                        <p:strVal val="visible"/>
                                      </p:to>
                                    </p:set>
                                    <p:animEffect transition="in" filter="fade">
                                      <p:cBhvr>
                                        <p:cTn id="65" dur="500"/>
                                        <p:tgtEl>
                                          <p:spTgt spid="80"/>
                                        </p:tgtEl>
                                      </p:cBhvr>
                                    </p:animEffect>
                                  </p:childTnLst>
                                </p:cTn>
                              </p:par>
                            </p:childTnLst>
                          </p:cTn>
                        </p:par>
                        <p:par>
                          <p:cTn id="66" fill="hold">
                            <p:stCondLst>
                              <p:cond delay="4000"/>
                            </p:stCondLst>
                            <p:childTnLst>
                              <p:par>
                                <p:cTn id="67" presetID="14" presetClass="entr" presetSubtype="10" fill="hold" grpId="0" nodeType="afterEffect">
                                  <p:stCondLst>
                                    <p:cond delay="0"/>
                                  </p:stCondLst>
                                  <p:childTnLst>
                                    <p:set>
                                      <p:cBhvr>
                                        <p:cTn id="68" dur="1" fill="hold">
                                          <p:stCondLst>
                                            <p:cond delay="0"/>
                                          </p:stCondLst>
                                        </p:cTn>
                                        <p:tgtEl>
                                          <p:spTgt spid="99"/>
                                        </p:tgtEl>
                                        <p:attrNameLst>
                                          <p:attrName>style.visibility</p:attrName>
                                        </p:attrNameLst>
                                      </p:cBhvr>
                                      <p:to>
                                        <p:strVal val="visible"/>
                                      </p:to>
                                    </p:set>
                                    <p:animEffect transition="in" filter="randombar(horizontal)">
                                      <p:cBhvr>
                                        <p:cTn id="69" dur="500"/>
                                        <p:tgtEl>
                                          <p:spTgt spid="99"/>
                                        </p:tgtEl>
                                      </p:cBhvr>
                                    </p:animEffect>
                                  </p:childTnLst>
                                </p:cTn>
                              </p:par>
                              <p:par>
                                <p:cTn id="70" presetID="14" presetClass="entr" presetSubtype="10" fill="hold" grpId="0" nodeType="withEffect">
                                  <p:stCondLst>
                                    <p:cond delay="0"/>
                                  </p:stCondLst>
                                  <p:childTnLst>
                                    <p:set>
                                      <p:cBhvr>
                                        <p:cTn id="71" dur="1" fill="hold">
                                          <p:stCondLst>
                                            <p:cond delay="0"/>
                                          </p:stCondLst>
                                        </p:cTn>
                                        <p:tgtEl>
                                          <p:spTgt spid="100"/>
                                        </p:tgtEl>
                                        <p:attrNameLst>
                                          <p:attrName>style.visibility</p:attrName>
                                        </p:attrNameLst>
                                      </p:cBhvr>
                                      <p:to>
                                        <p:strVal val="visible"/>
                                      </p:to>
                                    </p:set>
                                    <p:animEffect transition="in" filter="randombar(horizontal)">
                                      <p:cBhvr>
                                        <p:cTn id="72" dur="500"/>
                                        <p:tgtEl>
                                          <p:spTgt spid="100"/>
                                        </p:tgtEl>
                                      </p:cBhvr>
                                    </p:animEffect>
                                  </p:childTnLst>
                                </p:cTn>
                              </p:par>
                            </p:childTnLst>
                          </p:cTn>
                        </p:par>
                        <p:par>
                          <p:cTn id="73" fill="hold">
                            <p:stCondLst>
                              <p:cond delay="4500"/>
                            </p:stCondLst>
                            <p:childTnLst>
                              <p:par>
                                <p:cTn id="74" presetID="26" presetClass="emph" presetSubtype="0" fill="hold" grpId="1" nodeType="afterEffect">
                                  <p:stCondLst>
                                    <p:cond delay="0"/>
                                  </p:stCondLst>
                                  <p:childTnLst>
                                    <p:animEffect transition="out" filter="fade">
                                      <p:cBhvr>
                                        <p:cTn id="75" dur="500" tmFilter="0, 0; .2, .5; .8, .5; 1, 0"/>
                                        <p:tgtEl>
                                          <p:spTgt spid="91"/>
                                        </p:tgtEl>
                                      </p:cBhvr>
                                    </p:animEffect>
                                    <p:animScale>
                                      <p:cBhvr>
                                        <p:cTn id="76" dur="250" autoRev="1" fill="hold"/>
                                        <p:tgtEl>
                                          <p:spTgt spid="91"/>
                                        </p:tgtEl>
                                      </p:cBhvr>
                                      <p:by x="105000" y="105000"/>
                                    </p:animScale>
                                  </p:childTnLst>
                                </p:cTn>
                              </p:par>
                            </p:childTnLst>
                          </p:cTn>
                        </p:par>
                        <p:par>
                          <p:cTn id="77" fill="hold">
                            <p:stCondLst>
                              <p:cond delay="5000"/>
                            </p:stCondLst>
                            <p:childTnLst>
                              <p:par>
                                <p:cTn id="78" presetID="22" presetClass="entr" presetSubtype="2" fill="hold" nodeType="afterEffect">
                                  <p:stCondLst>
                                    <p:cond delay="0"/>
                                  </p:stCondLst>
                                  <p:childTnLst>
                                    <p:set>
                                      <p:cBhvr>
                                        <p:cTn id="79" dur="1" fill="hold">
                                          <p:stCondLst>
                                            <p:cond delay="0"/>
                                          </p:stCondLst>
                                        </p:cTn>
                                        <p:tgtEl>
                                          <p:spTgt spid="68"/>
                                        </p:tgtEl>
                                        <p:attrNameLst>
                                          <p:attrName>style.visibility</p:attrName>
                                        </p:attrNameLst>
                                      </p:cBhvr>
                                      <p:to>
                                        <p:strVal val="visible"/>
                                      </p:to>
                                    </p:set>
                                    <p:animEffect transition="in" filter="wipe(right)">
                                      <p:cBhvr>
                                        <p:cTn id="80" dur="500"/>
                                        <p:tgtEl>
                                          <p:spTgt spid="68"/>
                                        </p:tgtEl>
                                      </p:cBhvr>
                                    </p:animEffect>
                                  </p:childTnLst>
                                </p:cTn>
                              </p:par>
                            </p:childTnLst>
                          </p:cTn>
                        </p:par>
                        <p:par>
                          <p:cTn id="81" fill="hold">
                            <p:stCondLst>
                              <p:cond delay="5500"/>
                            </p:stCondLst>
                            <p:childTnLst>
                              <p:par>
                                <p:cTn id="82" presetID="10" presetClass="entr" presetSubtype="0" fill="hold" nodeType="afterEffect">
                                  <p:stCondLst>
                                    <p:cond delay="0"/>
                                  </p:stCondLst>
                                  <p:childTnLst>
                                    <p:set>
                                      <p:cBhvr>
                                        <p:cTn id="83" dur="1" fill="hold">
                                          <p:stCondLst>
                                            <p:cond delay="0"/>
                                          </p:stCondLst>
                                        </p:cTn>
                                        <p:tgtEl>
                                          <p:spTgt spid="69"/>
                                        </p:tgtEl>
                                        <p:attrNameLst>
                                          <p:attrName>style.visibility</p:attrName>
                                        </p:attrNameLst>
                                      </p:cBhvr>
                                      <p:to>
                                        <p:strVal val="visible"/>
                                      </p:to>
                                    </p:set>
                                    <p:animEffect transition="in" filter="fade">
                                      <p:cBhvr>
                                        <p:cTn id="84" dur="500"/>
                                        <p:tgtEl>
                                          <p:spTgt spid="69"/>
                                        </p:tgtEl>
                                      </p:cBhvr>
                                    </p:animEffect>
                                  </p:childTnLst>
                                </p:cTn>
                              </p:par>
                            </p:childTnLst>
                          </p:cTn>
                        </p:par>
                        <p:par>
                          <p:cTn id="85" fill="hold">
                            <p:stCondLst>
                              <p:cond delay="6000"/>
                            </p:stCondLst>
                            <p:childTnLst>
                              <p:par>
                                <p:cTn id="86" presetID="14" presetClass="entr" presetSubtype="10" fill="hold" grpId="0" nodeType="afterEffect">
                                  <p:stCondLst>
                                    <p:cond delay="0"/>
                                  </p:stCondLst>
                                  <p:childTnLst>
                                    <p:set>
                                      <p:cBhvr>
                                        <p:cTn id="87" dur="1" fill="hold">
                                          <p:stCondLst>
                                            <p:cond delay="0"/>
                                          </p:stCondLst>
                                        </p:cTn>
                                        <p:tgtEl>
                                          <p:spTgt spid="98"/>
                                        </p:tgtEl>
                                        <p:attrNameLst>
                                          <p:attrName>style.visibility</p:attrName>
                                        </p:attrNameLst>
                                      </p:cBhvr>
                                      <p:to>
                                        <p:strVal val="visible"/>
                                      </p:to>
                                    </p:set>
                                    <p:animEffect transition="in" filter="randombar(horizontal)">
                                      <p:cBhvr>
                                        <p:cTn id="88" dur="500"/>
                                        <p:tgtEl>
                                          <p:spTgt spid="98"/>
                                        </p:tgtEl>
                                      </p:cBhvr>
                                    </p:animEffect>
                                  </p:childTnLst>
                                </p:cTn>
                              </p:par>
                              <p:par>
                                <p:cTn id="89" presetID="14" presetClass="entr" presetSubtype="10" fill="hold" grpId="0" nodeType="withEffect">
                                  <p:stCondLst>
                                    <p:cond delay="0"/>
                                  </p:stCondLst>
                                  <p:childTnLst>
                                    <p:set>
                                      <p:cBhvr>
                                        <p:cTn id="90" dur="1" fill="hold">
                                          <p:stCondLst>
                                            <p:cond delay="0"/>
                                          </p:stCondLst>
                                        </p:cTn>
                                        <p:tgtEl>
                                          <p:spTgt spid="97"/>
                                        </p:tgtEl>
                                        <p:attrNameLst>
                                          <p:attrName>style.visibility</p:attrName>
                                        </p:attrNameLst>
                                      </p:cBhvr>
                                      <p:to>
                                        <p:strVal val="visible"/>
                                      </p:to>
                                    </p:set>
                                    <p:animEffect transition="in" filter="randombar(horizontal)">
                                      <p:cBhvr>
                                        <p:cTn id="91" dur="500"/>
                                        <p:tgtEl>
                                          <p:spTgt spid="97"/>
                                        </p:tgtEl>
                                      </p:cBhvr>
                                    </p:animEffect>
                                  </p:childTnLst>
                                </p:cTn>
                              </p:par>
                            </p:childTnLst>
                          </p:cTn>
                        </p:par>
                        <p:par>
                          <p:cTn id="92" fill="hold">
                            <p:stCondLst>
                              <p:cond delay="6500"/>
                            </p:stCondLst>
                            <p:childTnLst>
                              <p:par>
                                <p:cTn id="93" presetID="26" presetClass="emph" presetSubtype="0" fill="hold" grpId="1" nodeType="afterEffect">
                                  <p:stCondLst>
                                    <p:cond delay="0"/>
                                  </p:stCondLst>
                                  <p:childTnLst>
                                    <p:animEffect transition="out" filter="fade">
                                      <p:cBhvr>
                                        <p:cTn id="94" dur="500" tmFilter="0, 0; .2, .5; .8, .5; 1, 0"/>
                                        <p:tgtEl>
                                          <p:spTgt spid="90"/>
                                        </p:tgtEl>
                                      </p:cBhvr>
                                    </p:animEffect>
                                    <p:animScale>
                                      <p:cBhvr>
                                        <p:cTn id="95" dur="250" autoRev="1" fill="hold"/>
                                        <p:tgtEl>
                                          <p:spTgt spid="90"/>
                                        </p:tgtEl>
                                      </p:cBhvr>
                                      <p:by x="105000" y="105000"/>
                                    </p:animScale>
                                  </p:childTnLst>
                                </p:cTn>
                              </p:par>
                            </p:childTnLst>
                          </p:cTn>
                        </p:par>
                        <p:par>
                          <p:cTn id="96" fill="hold">
                            <p:stCondLst>
                              <p:cond delay="7000"/>
                            </p:stCondLst>
                            <p:childTnLst>
                              <p:par>
                                <p:cTn id="97" presetID="22" presetClass="entr" presetSubtype="2" fill="hold" nodeType="afterEffect">
                                  <p:stCondLst>
                                    <p:cond delay="0"/>
                                  </p:stCondLst>
                                  <p:childTnLst>
                                    <p:set>
                                      <p:cBhvr>
                                        <p:cTn id="98" dur="1" fill="hold">
                                          <p:stCondLst>
                                            <p:cond delay="0"/>
                                          </p:stCondLst>
                                        </p:cTn>
                                        <p:tgtEl>
                                          <p:spTgt spid="72"/>
                                        </p:tgtEl>
                                        <p:attrNameLst>
                                          <p:attrName>style.visibility</p:attrName>
                                        </p:attrNameLst>
                                      </p:cBhvr>
                                      <p:to>
                                        <p:strVal val="visible"/>
                                      </p:to>
                                    </p:set>
                                    <p:animEffect transition="in" filter="wipe(right)">
                                      <p:cBhvr>
                                        <p:cTn id="99" dur="600"/>
                                        <p:tgtEl>
                                          <p:spTgt spid="72"/>
                                        </p:tgtEl>
                                      </p:cBhvr>
                                    </p:animEffect>
                                  </p:childTnLst>
                                </p:cTn>
                              </p:par>
                            </p:childTnLst>
                          </p:cTn>
                        </p:par>
                        <p:par>
                          <p:cTn id="100" fill="hold">
                            <p:stCondLst>
                              <p:cond delay="8000"/>
                            </p:stCondLst>
                            <p:childTnLst>
                              <p:par>
                                <p:cTn id="101" presetID="10" presetClass="entr" presetSubtype="0" fill="hold" nodeType="afterEffect">
                                  <p:stCondLst>
                                    <p:cond delay="0"/>
                                  </p:stCondLst>
                                  <p:childTnLst>
                                    <p:set>
                                      <p:cBhvr>
                                        <p:cTn id="102" dur="1" fill="hold">
                                          <p:stCondLst>
                                            <p:cond delay="0"/>
                                          </p:stCondLst>
                                        </p:cTn>
                                        <p:tgtEl>
                                          <p:spTgt spid="73"/>
                                        </p:tgtEl>
                                        <p:attrNameLst>
                                          <p:attrName>style.visibility</p:attrName>
                                        </p:attrNameLst>
                                      </p:cBhvr>
                                      <p:to>
                                        <p:strVal val="visible"/>
                                      </p:to>
                                    </p:set>
                                    <p:animEffect transition="in" filter="fade">
                                      <p:cBhvr>
                                        <p:cTn id="103" dur="500"/>
                                        <p:tgtEl>
                                          <p:spTgt spid="73"/>
                                        </p:tgtEl>
                                      </p:cBhvr>
                                    </p:animEffect>
                                  </p:childTnLst>
                                </p:cTn>
                              </p:par>
                            </p:childTnLst>
                          </p:cTn>
                        </p:par>
                        <p:par>
                          <p:cTn id="104" fill="hold">
                            <p:stCondLst>
                              <p:cond delay="8500"/>
                            </p:stCondLst>
                            <p:childTnLst>
                              <p:par>
                                <p:cTn id="105" presetID="14" presetClass="entr" presetSubtype="10" fill="hold" grpId="0" nodeType="afterEffect">
                                  <p:stCondLst>
                                    <p:cond delay="0"/>
                                  </p:stCondLst>
                                  <p:childTnLst>
                                    <p:set>
                                      <p:cBhvr>
                                        <p:cTn id="106" dur="1" fill="hold">
                                          <p:stCondLst>
                                            <p:cond delay="0"/>
                                          </p:stCondLst>
                                        </p:cTn>
                                        <p:tgtEl>
                                          <p:spTgt spid="95"/>
                                        </p:tgtEl>
                                        <p:attrNameLst>
                                          <p:attrName>style.visibility</p:attrName>
                                        </p:attrNameLst>
                                      </p:cBhvr>
                                      <p:to>
                                        <p:strVal val="visible"/>
                                      </p:to>
                                    </p:set>
                                    <p:animEffect transition="in" filter="randombar(horizontal)">
                                      <p:cBhvr>
                                        <p:cTn id="107" dur="500"/>
                                        <p:tgtEl>
                                          <p:spTgt spid="95"/>
                                        </p:tgtEl>
                                      </p:cBhvr>
                                    </p:animEffect>
                                  </p:childTnLst>
                                </p:cTn>
                              </p:par>
                              <p:par>
                                <p:cTn id="108" presetID="14" presetClass="entr" presetSubtype="10" fill="hold" grpId="0" nodeType="withEffect">
                                  <p:stCondLst>
                                    <p:cond delay="0"/>
                                  </p:stCondLst>
                                  <p:childTnLst>
                                    <p:set>
                                      <p:cBhvr>
                                        <p:cTn id="109" dur="1" fill="hold">
                                          <p:stCondLst>
                                            <p:cond delay="0"/>
                                          </p:stCondLst>
                                        </p:cTn>
                                        <p:tgtEl>
                                          <p:spTgt spid="96"/>
                                        </p:tgtEl>
                                        <p:attrNameLst>
                                          <p:attrName>style.visibility</p:attrName>
                                        </p:attrNameLst>
                                      </p:cBhvr>
                                      <p:to>
                                        <p:strVal val="visible"/>
                                      </p:to>
                                    </p:set>
                                    <p:animEffect transition="in" filter="randombar(horizontal)">
                                      <p:cBhvr>
                                        <p:cTn id="110" dur="500"/>
                                        <p:tgtEl>
                                          <p:spTgt spid="96"/>
                                        </p:tgtEl>
                                      </p:cBhvr>
                                    </p:animEffect>
                                  </p:childTnLst>
                                </p:cTn>
                              </p:par>
                            </p:childTnLst>
                          </p:cTn>
                        </p:par>
                        <p:par>
                          <p:cTn id="111" fill="hold">
                            <p:stCondLst>
                              <p:cond delay="9000"/>
                            </p:stCondLst>
                            <p:childTnLst>
                              <p:par>
                                <p:cTn id="112" presetID="26" presetClass="emph" presetSubtype="0" fill="hold" grpId="1" nodeType="afterEffect">
                                  <p:stCondLst>
                                    <p:cond delay="0"/>
                                  </p:stCondLst>
                                  <p:childTnLst>
                                    <p:animEffect transition="out" filter="fade">
                                      <p:cBhvr>
                                        <p:cTn id="113" dur="500" tmFilter="0, 0; .2, .5; .8, .5; 1, 0"/>
                                        <p:tgtEl>
                                          <p:spTgt spid="89"/>
                                        </p:tgtEl>
                                      </p:cBhvr>
                                    </p:animEffect>
                                    <p:animScale>
                                      <p:cBhvr>
                                        <p:cTn id="114" dur="250" autoRev="1" fill="hold"/>
                                        <p:tgtEl>
                                          <p:spTgt spid="89"/>
                                        </p:tgtEl>
                                      </p:cBhvr>
                                      <p:by x="105000" y="105000"/>
                                    </p:animScale>
                                  </p:childTnLst>
                                </p:cTn>
                              </p:par>
                            </p:childTnLst>
                          </p:cTn>
                        </p:par>
                        <p:par>
                          <p:cTn id="115" fill="hold">
                            <p:stCondLst>
                              <p:cond delay="9500"/>
                            </p:stCondLst>
                            <p:childTnLst>
                              <p:par>
                                <p:cTn id="116" presetID="22" presetClass="entr" presetSubtype="2" fill="hold" nodeType="afterEffect">
                                  <p:stCondLst>
                                    <p:cond delay="0"/>
                                  </p:stCondLst>
                                  <p:childTnLst>
                                    <p:set>
                                      <p:cBhvr>
                                        <p:cTn id="117" dur="1" fill="hold">
                                          <p:stCondLst>
                                            <p:cond delay="0"/>
                                          </p:stCondLst>
                                        </p:cTn>
                                        <p:tgtEl>
                                          <p:spTgt spid="62"/>
                                        </p:tgtEl>
                                        <p:attrNameLst>
                                          <p:attrName>style.visibility</p:attrName>
                                        </p:attrNameLst>
                                      </p:cBhvr>
                                      <p:to>
                                        <p:strVal val="visible"/>
                                      </p:to>
                                    </p:set>
                                    <p:animEffect transition="in" filter="wipe(right)">
                                      <p:cBhvr>
                                        <p:cTn id="118" dur="750"/>
                                        <p:tgtEl>
                                          <p:spTgt spid="62"/>
                                        </p:tgtEl>
                                      </p:cBhvr>
                                    </p:animEffect>
                                  </p:childTnLst>
                                </p:cTn>
                              </p:par>
                            </p:childTnLst>
                          </p:cTn>
                        </p:par>
                        <p:par>
                          <p:cTn id="119" fill="hold">
                            <p:stCondLst>
                              <p:cond delay="10500"/>
                            </p:stCondLst>
                            <p:childTnLst>
                              <p:par>
                                <p:cTn id="120" presetID="10" presetClass="entr" presetSubtype="0" fill="hold" nodeType="afterEffect">
                                  <p:stCondLst>
                                    <p:cond delay="0"/>
                                  </p:stCondLst>
                                  <p:childTnLst>
                                    <p:set>
                                      <p:cBhvr>
                                        <p:cTn id="121" dur="1" fill="hold">
                                          <p:stCondLst>
                                            <p:cond delay="0"/>
                                          </p:stCondLst>
                                        </p:cTn>
                                        <p:tgtEl>
                                          <p:spTgt spid="63"/>
                                        </p:tgtEl>
                                        <p:attrNameLst>
                                          <p:attrName>style.visibility</p:attrName>
                                        </p:attrNameLst>
                                      </p:cBhvr>
                                      <p:to>
                                        <p:strVal val="visible"/>
                                      </p:to>
                                    </p:set>
                                    <p:animEffect transition="in" filter="fade">
                                      <p:cBhvr>
                                        <p:cTn id="122" dur="500"/>
                                        <p:tgtEl>
                                          <p:spTgt spid="63"/>
                                        </p:tgtEl>
                                      </p:cBhvr>
                                    </p:animEffect>
                                  </p:childTnLst>
                                </p:cTn>
                              </p:par>
                            </p:childTnLst>
                          </p:cTn>
                        </p:par>
                        <p:par>
                          <p:cTn id="123" fill="hold">
                            <p:stCondLst>
                              <p:cond delay="11000"/>
                            </p:stCondLst>
                            <p:childTnLst>
                              <p:par>
                                <p:cTn id="124" presetID="14" presetClass="entr" presetSubtype="10" fill="hold" grpId="0" nodeType="afterEffect">
                                  <p:stCondLst>
                                    <p:cond delay="0"/>
                                  </p:stCondLst>
                                  <p:childTnLst>
                                    <p:set>
                                      <p:cBhvr>
                                        <p:cTn id="125" dur="1" fill="hold">
                                          <p:stCondLst>
                                            <p:cond delay="0"/>
                                          </p:stCondLst>
                                        </p:cTn>
                                        <p:tgtEl>
                                          <p:spTgt spid="93"/>
                                        </p:tgtEl>
                                        <p:attrNameLst>
                                          <p:attrName>style.visibility</p:attrName>
                                        </p:attrNameLst>
                                      </p:cBhvr>
                                      <p:to>
                                        <p:strVal val="visible"/>
                                      </p:to>
                                    </p:set>
                                    <p:animEffect transition="in" filter="randombar(horizontal)">
                                      <p:cBhvr>
                                        <p:cTn id="126" dur="500"/>
                                        <p:tgtEl>
                                          <p:spTgt spid="93"/>
                                        </p:tgtEl>
                                      </p:cBhvr>
                                    </p:animEffect>
                                  </p:childTnLst>
                                </p:cTn>
                              </p:par>
                              <p:par>
                                <p:cTn id="127" presetID="14" presetClass="entr" presetSubtype="10" fill="hold" grpId="0" nodeType="withEffect">
                                  <p:stCondLst>
                                    <p:cond delay="0"/>
                                  </p:stCondLst>
                                  <p:childTnLst>
                                    <p:set>
                                      <p:cBhvr>
                                        <p:cTn id="128" dur="1" fill="hold">
                                          <p:stCondLst>
                                            <p:cond delay="0"/>
                                          </p:stCondLst>
                                        </p:cTn>
                                        <p:tgtEl>
                                          <p:spTgt spid="94"/>
                                        </p:tgtEl>
                                        <p:attrNameLst>
                                          <p:attrName>style.visibility</p:attrName>
                                        </p:attrNameLst>
                                      </p:cBhvr>
                                      <p:to>
                                        <p:strVal val="visible"/>
                                      </p:to>
                                    </p:set>
                                    <p:animEffect transition="in" filter="randombar(horizontal)">
                                      <p:cBhvr>
                                        <p:cTn id="129"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85" grpId="0" animBg="1"/>
      <p:bldP spid="86" grpId="0" animBg="1"/>
      <p:bldP spid="87" grpId="0" animBg="1"/>
      <p:bldP spid="88" grpId="0" animBg="1"/>
      <p:bldP spid="89" grpId="0" animBg="1"/>
      <p:bldP spid="89" grpId="1" animBg="1"/>
      <p:bldP spid="90" grpId="0" animBg="1"/>
      <p:bldP spid="90" grpId="1" animBg="1"/>
      <p:bldP spid="91" grpId="0" animBg="1"/>
      <p:bldP spid="91" grpId="1" animBg="1"/>
      <p:bldP spid="92" grpId="0" animBg="1"/>
      <p:bldP spid="92" grpId="1" animBg="1"/>
      <p:bldP spid="93" grpId="0"/>
      <p:bldP spid="94" grpId="0"/>
      <p:bldP spid="95" grpId="0"/>
      <p:bldP spid="96" grpId="0"/>
      <p:bldP spid="97" grpId="0"/>
      <p:bldP spid="98" grpId="0"/>
      <p:bldP spid="99" grpId="0"/>
      <p:bldP spid="100"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14000" b="-14000"/>
          </a:stretch>
        </a:blipFill>
        <a:effectLst/>
      </p:bgPr>
    </p:bg>
    <p:spTree>
      <p:nvGrpSpPr>
        <p:cNvPr id="1" name=""/>
        <p:cNvGrpSpPr/>
        <p:nvPr/>
      </p:nvGrpSpPr>
      <p:grpSpPr>
        <a:xfrm>
          <a:off x="0" y="0"/>
          <a:ext cx="0" cy="0"/>
          <a:chOff x="0" y="0"/>
          <a:chExt cx="0" cy="0"/>
        </a:xfrm>
      </p:grpSpPr>
      <p:sp>
        <p:nvSpPr>
          <p:cNvPr id="7" name="任意多边形 6"/>
          <p:cNvSpPr/>
          <p:nvPr/>
        </p:nvSpPr>
        <p:spPr>
          <a:xfrm>
            <a:off x="1476400" y="0"/>
            <a:ext cx="3252551" cy="3677057"/>
          </a:xfrm>
          <a:custGeom>
            <a:avLst/>
            <a:gdLst>
              <a:gd name="connsiteX0" fmla="*/ 0 w 3252551"/>
              <a:gd name="connsiteY0" fmla="*/ 0 h 3677057"/>
              <a:gd name="connsiteX1" fmla="*/ 3252551 w 3252551"/>
              <a:gd name="connsiteY1" fmla="*/ 0 h 3677057"/>
              <a:gd name="connsiteX2" fmla="*/ 3252551 w 3252551"/>
              <a:gd name="connsiteY2" fmla="*/ 2142517 h 3677057"/>
              <a:gd name="connsiteX3" fmla="*/ 3244497 w 3252551"/>
              <a:gd name="connsiteY3" fmla="*/ 2142517 h 3677057"/>
              <a:gd name="connsiteX4" fmla="*/ 3240653 w 3252551"/>
              <a:gd name="connsiteY4" fmla="*/ 2218635 h 3677057"/>
              <a:gd name="connsiteX5" fmla="*/ 1624520 w 3252551"/>
              <a:gd name="connsiteY5" fmla="*/ 3677057 h 3677057"/>
              <a:gd name="connsiteX6" fmla="*/ 8387 w 3252551"/>
              <a:gd name="connsiteY6" fmla="*/ 2218635 h 3677057"/>
              <a:gd name="connsiteX7" fmla="*/ 4544 w 3252551"/>
              <a:gd name="connsiteY7" fmla="*/ 2142517 h 3677057"/>
              <a:gd name="connsiteX8" fmla="*/ 0 w 3252551"/>
              <a:gd name="connsiteY8" fmla="*/ 2142517 h 3677057"/>
              <a:gd name="connsiteX9" fmla="*/ 0 w 3252551"/>
              <a:gd name="connsiteY9" fmla="*/ 2052537 h 3677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52551" h="3677057">
                <a:moveTo>
                  <a:pt x="0" y="0"/>
                </a:moveTo>
                <a:lnTo>
                  <a:pt x="3252551" y="0"/>
                </a:lnTo>
                <a:lnTo>
                  <a:pt x="3252551" y="2142517"/>
                </a:lnTo>
                <a:lnTo>
                  <a:pt x="3244497" y="2142517"/>
                </a:lnTo>
                <a:lnTo>
                  <a:pt x="3240653" y="2218635"/>
                </a:lnTo>
                <a:cubicBezTo>
                  <a:pt x="3157461" y="3037809"/>
                  <a:pt x="2465643" y="3677057"/>
                  <a:pt x="1624520" y="3677057"/>
                </a:cubicBezTo>
                <a:cubicBezTo>
                  <a:pt x="783397" y="3677057"/>
                  <a:pt x="91579" y="3037809"/>
                  <a:pt x="8387" y="2218635"/>
                </a:cubicBezTo>
                <a:lnTo>
                  <a:pt x="4544" y="2142517"/>
                </a:lnTo>
                <a:lnTo>
                  <a:pt x="0" y="2142517"/>
                </a:lnTo>
                <a:lnTo>
                  <a:pt x="0" y="2052537"/>
                </a:lnTo>
                <a:close/>
              </a:path>
            </a:pathLst>
          </a:custGeom>
          <a:solidFill>
            <a:srgbClr val="159DC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 name="任意多边形 7"/>
          <p:cNvSpPr/>
          <p:nvPr/>
        </p:nvSpPr>
        <p:spPr>
          <a:xfrm>
            <a:off x="6169595" y="2204864"/>
            <a:ext cx="4392488" cy="4680520"/>
          </a:xfrm>
          <a:custGeom>
            <a:avLst/>
            <a:gdLst>
              <a:gd name="connsiteX0" fmla="*/ 2097932 w 4195864"/>
              <a:gd name="connsiteY0" fmla="*/ 0 h 4878927"/>
              <a:gd name="connsiteX1" fmla="*/ 4185033 w 4195864"/>
              <a:gd name="connsiteY1" fmla="*/ 1883431 h 4878927"/>
              <a:gd name="connsiteX2" fmla="*/ 4195316 w 4195864"/>
              <a:gd name="connsiteY2" fmla="*/ 2087089 h 4878927"/>
              <a:gd name="connsiteX3" fmla="*/ 4195864 w 4195864"/>
              <a:gd name="connsiteY3" fmla="*/ 2087089 h 4878927"/>
              <a:gd name="connsiteX4" fmla="*/ 4195864 w 4195864"/>
              <a:gd name="connsiteY4" fmla="*/ 2097932 h 4878927"/>
              <a:gd name="connsiteX5" fmla="*/ 4195864 w 4195864"/>
              <a:gd name="connsiteY5" fmla="*/ 4878927 h 4878927"/>
              <a:gd name="connsiteX6" fmla="*/ 0 w 4195864"/>
              <a:gd name="connsiteY6" fmla="*/ 4878927 h 4878927"/>
              <a:gd name="connsiteX7" fmla="*/ 0 w 4195864"/>
              <a:gd name="connsiteY7" fmla="*/ 2097932 h 4878927"/>
              <a:gd name="connsiteX8" fmla="*/ 0 w 4195864"/>
              <a:gd name="connsiteY8" fmla="*/ 2087089 h 4878927"/>
              <a:gd name="connsiteX9" fmla="*/ 548 w 4195864"/>
              <a:gd name="connsiteY9" fmla="*/ 2087089 h 4878927"/>
              <a:gd name="connsiteX10" fmla="*/ 10832 w 4195864"/>
              <a:gd name="connsiteY10" fmla="*/ 1883431 h 4878927"/>
              <a:gd name="connsiteX11" fmla="*/ 2097932 w 4195864"/>
              <a:gd name="connsiteY11" fmla="*/ 0 h 4878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95864" h="4878927">
                <a:moveTo>
                  <a:pt x="2097932" y="0"/>
                </a:moveTo>
                <a:cubicBezTo>
                  <a:pt x="3184172" y="0"/>
                  <a:pt x="4077598" y="825536"/>
                  <a:pt x="4185033" y="1883431"/>
                </a:cubicBezTo>
                <a:lnTo>
                  <a:pt x="4195316" y="2087089"/>
                </a:lnTo>
                <a:lnTo>
                  <a:pt x="4195864" y="2087089"/>
                </a:lnTo>
                <a:lnTo>
                  <a:pt x="4195864" y="2097932"/>
                </a:lnTo>
                <a:lnTo>
                  <a:pt x="4195864" y="4878927"/>
                </a:lnTo>
                <a:lnTo>
                  <a:pt x="0" y="4878927"/>
                </a:lnTo>
                <a:lnTo>
                  <a:pt x="0" y="2097932"/>
                </a:lnTo>
                <a:lnTo>
                  <a:pt x="0" y="2087089"/>
                </a:lnTo>
                <a:lnTo>
                  <a:pt x="548" y="2087089"/>
                </a:lnTo>
                <a:lnTo>
                  <a:pt x="10832" y="1883431"/>
                </a:lnTo>
                <a:cubicBezTo>
                  <a:pt x="118267" y="825536"/>
                  <a:pt x="1011692" y="0"/>
                  <a:pt x="2097932"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4C874"/>
              </a:solidFill>
            </a:endParaRPr>
          </a:p>
        </p:txBody>
      </p:sp>
      <p:sp>
        <p:nvSpPr>
          <p:cNvPr id="9" name="文本框 18"/>
          <p:cNvSpPr txBox="1"/>
          <p:nvPr/>
        </p:nvSpPr>
        <p:spPr>
          <a:xfrm>
            <a:off x="2112863" y="1579439"/>
            <a:ext cx="1968500" cy="769441"/>
          </a:xfrm>
          <a:prstGeom prst="rect">
            <a:avLst/>
          </a:prstGeom>
          <a:noFill/>
        </p:spPr>
        <p:txBody>
          <a:bodyPr wrap="square" rtlCol="0">
            <a:spAutoFit/>
          </a:bodyPr>
          <a:lstStyle/>
          <a:p>
            <a:pPr algn="ctr"/>
            <a:r>
              <a:rPr lang="zh-CN" altLang="en-US" sz="4400" dirty="0" smtClean="0">
                <a:solidFill>
                  <a:schemeClr val="bg1"/>
                </a:solidFill>
                <a:latin typeface="微软雅黑" panose="020B0503020204020204" pitchFamily="34" charset="-122"/>
                <a:ea typeface="微软雅黑" panose="020B0503020204020204" pitchFamily="34" charset="-122"/>
              </a:rPr>
              <a:t>第三章</a:t>
            </a:r>
            <a:endParaRPr lang="zh-CN" altLang="en-US" sz="4400" dirty="0">
              <a:solidFill>
                <a:schemeClr val="bg1"/>
              </a:solidFill>
              <a:latin typeface="微软雅黑" panose="020B0503020204020204" pitchFamily="34" charset="-122"/>
              <a:ea typeface="微软雅黑" panose="020B0503020204020204" pitchFamily="34" charset="-122"/>
            </a:endParaRPr>
          </a:p>
        </p:txBody>
      </p:sp>
      <p:sp>
        <p:nvSpPr>
          <p:cNvPr id="48" name="弧形 47"/>
          <p:cNvSpPr/>
          <p:nvPr/>
        </p:nvSpPr>
        <p:spPr>
          <a:xfrm rot="8155962">
            <a:off x="1963074" y="722753"/>
            <a:ext cx="2232248" cy="2232248"/>
          </a:xfrm>
          <a:prstGeom prst="arc">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1" name="任意多边形 60"/>
          <p:cNvSpPr/>
          <p:nvPr/>
        </p:nvSpPr>
        <p:spPr>
          <a:xfrm>
            <a:off x="6455246" y="2504068"/>
            <a:ext cx="3816424" cy="4598134"/>
          </a:xfrm>
          <a:custGeom>
            <a:avLst/>
            <a:gdLst>
              <a:gd name="connsiteX0" fmla="*/ 2097932 w 4195864"/>
              <a:gd name="connsiteY0" fmla="*/ 0 h 4878927"/>
              <a:gd name="connsiteX1" fmla="*/ 4185033 w 4195864"/>
              <a:gd name="connsiteY1" fmla="*/ 1883431 h 4878927"/>
              <a:gd name="connsiteX2" fmla="*/ 4195316 w 4195864"/>
              <a:gd name="connsiteY2" fmla="*/ 2087089 h 4878927"/>
              <a:gd name="connsiteX3" fmla="*/ 4195864 w 4195864"/>
              <a:gd name="connsiteY3" fmla="*/ 2087089 h 4878927"/>
              <a:gd name="connsiteX4" fmla="*/ 4195864 w 4195864"/>
              <a:gd name="connsiteY4" fmla="*/ 2097932 h 4878927"/>
              <a:gd name="connsiteX5" fmla="*/ 4195864 w 4195864"/>
              <a:gd name="connsiteY5" fmla="*/ 4878927 h 4878927"/>
              <a:gd name="connsiteX6" fmla="*/ 0 w 4195864"/>
              <a:gd name="connsiteY6" fmla="*/ 4878927 h 4878927"/>
              <a:gd name="connsiteX7" fmla="*/ 0 w 4195864"/>
              <a:gd name="connsiteY7" fmla="*/ 2097932 h 4878927"/>
              <a:gd name="connsiteX8" fmla="*/ 0 w 4195864"/>
              <a:gd name="connsiteY8" fmla="*/ 2087089 h 4878927"/>
              <a:gd name="connsiteX9" fmla="*/ 548 w 4195864"/>
              <a:gd name="connsiteY9" fmla="*/ 2087089 h 4878927"/>
              <a:gd name="connsiteX10" fmla="*/ 10832 w 4195864"/>
              <a:gd name="connsiteY10" fmla="*/ 1883431 h 4878927"/>
              <a:gd name="connsiteX11" fmla="*/ 2097932 w 4195864"/>
              <a:gd name="connsiteY11" fmla="*/ 0 h 4878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95864" h="4878927">
                <a:moveTo>
                  <a:pt x="2097932" y="0"/>
                </a:moveTo>
                <a:cubicBezTo>
                  <a:pt x="3184172" y="0"/>
                  <a:pt x="4077598" y="825536"/>
                  <a:pt x="4185033" y="1883431"/>
                </a:cubicBezTo>
                <a:lnTo>
                  <a:pt x="4195316" y="2087089"/>
                </a:lnTo>
                <a:lnTo>
                  <a:pt x="4195864" y="2087089"/>
                </a:lnTo>
                <a:lnTo>
                  <a:pt x="4195864" y="2097932"/>
                </a:lnTo>
                <a:lnTo>
                  <a:pt x="4195864" y="4878927"/>
                </a:lnTo>
                <a:lnTo>
                  <a:pt x="0" y="4878927"/>
                </a:lnTo>
                <a:lnTo>
                  <a:pt x="0" y="2097932"/>
                </a:lnTo>
                <a:lnTo>
                  <a:pt x="0" y="2087089"/>
                </a:lnTo>
                <a:lnTo>
                  <a:pt x="548" y="2087089"/>
                </a:lnTo>
                <a:lnTo>
                  <a:pt x="10832" y="1883431"/>
                </a:lnTo>
                <a:cubicBezTo>
                  <a:pt x="118267" y="825536"/>
                  <a:pt x="1011692" y="0"/>
                  <a:pt x="2097932" y="0"/>
                </a:cubicBezTo>
                <a:close/>
              </a:path>
            </a:pathLst>
          </a:custGeom>
          <a:noFill/>
          <a:ln>
            <a:solidFill>
              <a:srgbClr val="159D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4C874"/>
              </a:solidFill>
            </a:endParaRPr>
          </a:p>
        </p:txBody>
      </p:sp>
      <p:sp>
        <p:nvSpPr>
          <p:cNvPr id="10" name="标题 4"/>
          <p:cNvSpPr txBox="1"/>
          <p:nvPr/>
        </p:nvSpPr>
        <p:spPr>
          <a:xfrm>
            <a:off x="7247334" y="3691101"/>
            <a:ext cx="288032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4000" b="1" dirty="0" smtClean="0">
                <a:solidFill>
                  <a:schemeClr val="tx1">
                    <a:lumMod val="65000"/>
                    <a:lumOff val="35000"/>
                  </a:schemeClr>
                </a:solidFill>
                <a:latin typeface="微软雅黑" panose="020B0503020204020204" pitchFamily="34" charset="-122"/>
                <a:ea typeface="微软雅黑" panose="020B0503020204020204" pitchFamily="34" charset="-122"/>
              </a:rPr>
              <a:t>培训考核</a:t>
            </a:r>
            <a:endParaRPr lang="zh-CN" altLang="en-US" sz="4000" b="1"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7031310" y="4653716"/>
            <a:ext cx="1436675" cy="215444"/>
            <a:chOff x="4369395" y="3284984"/>
            <a:chExt cx="1436675" cy="215444"/>
          </a:xfrm>
        </p:grpSpPr>
        <p:sp>
          <p:nvSpPr>
            <p:cNvPr id="1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4369395" y="3316401"/>
              <a:ext cx="168551" cy="168551"/>
              <a:chOff x="5005199" y="3717032"/>
              <a:chExt cx="168551" cy="168551"/>
            </a:xfrm>
          </p:grpSpPr>
          <p:sp>
            <p:nvSpPr>
              <p:cNvPr id="15" name="椭圆 14"/>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6" name="等腰三角形 1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17" name="组合 16"/>
          <p:cNvGrpSpPr/>
          <p:nvPr/>
        </p:nvGrpSpPr>
        <p:grpSpPr>
          <a:xfrm>
            <a:off x="8543478" y="4653716"/>
            <a:ext cx="1436675" cy="215444"/>
            <a:chOff x="4369395" y="3284984"/>
            <a:chExt cx="1436675" cy="215444"/>
          </a:xfrm>
        </p:grpSpPr>
        <p:sp>
          <p:nvSpPr>
            <p:cNvPr id="1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4369395" y="3316401"/>
              <a:ext cx="168551" cy="168551"/>
              <a:chOff x="5005199" y="3717032"/>
              <a:chExt cx="168551" cy="168551"/>
            </a:xfrm>
          </p:grpSpPr>
          <p:sp>
            <p:nvSpPr>
              <p:cNvPr id="20" name="椭圆 19"/>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1" name="等腰三角形 2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22" name="组合 21"/>
          <p:cNvGrpSpPr/>
          <p:nvPr/>
        </p:nvGrpSpPr>
        <p:grpSpPr>
          <a:xfrm>
            <a:off x="7031310" y="4942328"/>
            <a:ext cx="1436675" cy="215444"/>
            <a:chOff x="4369395" y="3284984"/>
            <a:chExt cx="1436675" cy="215444"/>
          </a:xfrm>
        </p:grpSpPr>
        <p:sp>
          <p:nvSpPr>
            <p:cNvPr id="2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4369395" y="3316401"/>
              <a:ext cx="168551" cy="168551"/>
              <a:chOff x="5005199" y="3717032"/>
              <a:chExt cx="168551" cy="168551"/>
            </a:xfrm>
          </p:grpSpPr>
          <p:sp>
            <p:nvSpPr>
              <p:cNvPr id="25" name="椭圆 24"/>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6" name="等腰三角形 2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27" name="组合 26"/>
          <p:cNvGrpSpPr/>
          <p:nvPr/>
        </p:nvGrpSpPr>
        <p:grpSpPr>
          <a:xfrm>
            <a:off x="8543478" y="4942328"/>
            <a:ext cx="1436675" cy="215444"/>
            <a:chOff x="4369395" y="3284984"/>
            <a:chExt cx="1436675" cy="215444"/>
          </a:xfrm>
        </p:grpSpPr>
        <p:sp>
          <p:nvSpPr>
            <p:cNvPr id="2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4369395" y="3316401"/>
              <a:ext cx="168551" cy="168551"/>
              <a:chOff x="5005199" y="3717032"/>
              <a:chExt cx="168551" cy="168551"/>
            </a:xfrm>
          </p:grpSpPr>
          <p:sp>
            <p:nvSpPr>
              <p:cNvPr id="30" name="椭圆 29"/>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1" name="等腰三角形 3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32" name="组合 31"/>
          <p:cNvGrpSpPr/>
          <p:nvPr/>
        </p:nvGrpSpPr>
        <p:grpSpPr>
          <a:xfrm>
            <a:off x="7031310" y="5229780"/>
            <a:ext cx="1436675" cy="215444"/>
            <a:chOff x="4369395" y="3284984"/>
            <a:chExt cx="1436675" cy="215444"/>
          </a:xfrm>
        </p:grpSpPr>
        <p:sp>
          <p:nvSpPr>
            <p:cNvPr id="3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4369395" y="3316401"/>
              <a:ext cx="168551" cy="168551"/>
              <a:chOff x="5005199" y="3717032"/>
              <a:chExt cx="168551" cy="168551"/>
            </a:xfrm>
          </p:grpSpPr>
          <p:sp>
            <p:nvSpPr>
              <p:cNvPr id="35" name="椭圆 34"/>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6" name="等腰三角形 3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cxnSp>
        <p:nvCxnSpPr>
          <p:cNvPr id="47" name="直接连接符 46"/>
          <p:cNvCxnSpPr/>
          <p:nvPr/>
        </p:nvCxnSpPr>
        <p:spPr>
          <a:xfrm>
            <a:off x="7175326" y="4365104"/>
            <a:ext cx="2472556" cy="0"/>
          </a:xfrm>
          <a:prstGeom prst="line">
            <a:avLst/>
          </a:prstGeom>
          <a:ln>
            <a:solidFill>
              <a:schemeClr val="tx1">
                <a:lumMod val="50000"/>
                <a:lumOff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pageCurlDoub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8"/>
                                        </p:tgtEl>
                                        <p:attrNameLst>
                                          <p:attrName>style.visibility</p:attrName>
                                        </p:attrNameLst>
                                      </p:cBhvr>
                                      <p:to>
                                        <p:strVal val="visible"/>
                                      </p:to>
                                    </p:set>
                                    <p:anim calcmode="lin" valueType="num">
                                      <p:cBhvr>
                                        <p:cTn id="17" dur="500" fill="hold"/>
                                        <p:tgtEl>
                                          <p:spTgt spid="48"/>
                                        </p:tgtEl>
                                        <p:attrNameLst>
                                          <p:attrName>ppt_w</p:attrName>
                                        </p:attrNameLst>
                                      </p:cBhvr>
                                      <p:tavLst>
                                        <p:tav tm="0">
                                          <p:val>
                                            <p:fltVal val="0"/>
                                          </p:val>
                                        </p:tav>
                                        <p:tav tm="100000">
                                          <p:val>
                                            <p:strVal val="#ppt_w"/>
                                          </p:val>
                                        </p:tav>
                                      </p:tavLst>
                                    </p:anim>
                                    <p:anim calcmode="lin" valueType="num">
                                      <p:cBhvr>
                                        <p:cTn id="18" dur="500" fill="hold"/>
                                        <p:tgtEl>
                                          <p:spTgt spid="48"/>
                                        </p:tgtEl>
                                        <p:attrNameLst>
                                          <p:attrName>ppt_h</p:attrName>
                                        </p:attrNameLst>
                                      </p:cBhvr>
                                      <p:tavLst>
                                        <p:tav tm="0">
                                          <p:val>
                                            <p:fltVal val="0"/>
                                          </p:val>
                                        </p:tav>
                                        <p:tav tm="100000">
                                          <p:val>
                                            <p:strVal val="#ppt_h"/>
                                          </p:val>
                                        </p:tav>
                                      </p:tavLst>
                                    </p:anim>
                                    <p:animEffect transition="in" filter="fade">
                                      <p:cBhvr>
                                        <p:cTn id="19" dur="500"/>
                                        <p:tgtEl>
                                          <p:spTgt spid="48"/>
                                        </p:tgtEl>
                                      </p:cBhvr>
                                    </p:animEffect>
                                  </p:childTnLst>
                                </p:cTn>
                              </p:par>
                            </p:childTnLst>
                          </p:cTn>
                        </p:par>
                        <p:par>
                          <p:cTn id="20" fill="hold">
                            <p:stCondLst>
                              <p:cond delay="1000"/>
                            </p:stCondLst>
                            <p:childTnLst>
                              <p:par>
                                <p:cTn id="21" presetID="2" presetClass="entr" presetSubtype="4"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53" presetClass="entr" presetSubtype="16" fill="hold" grpId="0" nodeType="withEffect">
                                  <p:stCondLst>
                                    <p:cond delay="50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nodeType="withEffect">
                                  <p:stCondLst>
                                    <p:cond delay="50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par>
                                <p:cTn id="35" presetID="53" presetClass="entr" presetSubtype="16" fill="hold" nodeType="withEffect">
                                  <p:stCondLst>
                                    <p:cond delay="50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fltVal val="0"/>
                                          </p:val>
                                        </p:tav>
                                        <p:tav tm="100000">
                                          <p:val>
                                            <p:strVal val="#ppt_h"/>
                                          </p:val>
                                        </p:tav>
                                      </p:tavLst>
                                    </p:anim>
                                    <p:animEffect transition="in" filter="fade">
                                      <p:cBhvr>
                                        <p:cTn id="39" dur="500"/>
                                        <p:tgtEl>
                                          <p:spTgt spid="17"/>
                                        </p:tgtEl>
                                      </p:cBhvr>
                                    </p:animEffect>
                                  </p:childTnLst>
                                </p:cTn>
                              </p:par>
                              <p:par>
                                <p:cTn id="40" presetID="53" presetClass="entr" presetSubtype="16" fill="hold" nodeType="withEffect">
                                  <p:stCondLst>
                                    <p:cond delay="500"/>
                                  </p:stCondLst>
                                  <p:childTnLst>
                                    <p:set>
                                      <p:cBhvr>
                                        <p:cTn id="41" dur="1" fill="hold">
                                          <p:stCondLst>
                                            <p:cond delay="0"/>
                                          </p:stCondLst>
                                        </p:cTn>
                                        <p:tgtEl>
                                          <p:spTgt spid="22"/>
                                        </p:tgtEl>
                                        <p:attrNameLst>
                                          <p:attrName>style.visibility</p:attrName>
                                        </p:attrNameLst>
                                      </p:cBhvr>
                                      <p:to>
                                        <p:strVal val="visible"/>
                                      </p:to>
                                    </p:set>
                                    <p:anim calcmode="lin" valueType="num">
                                      <p:cBhvr>
                                        <p:cTn id="42" dur="500" fill="hold"/>
                                        <p:tgtEl>
                                          <p:spTgt spid="22"/>
                                        </p:tgtEl>
                                        <p:attrNameLst>
                                          <p:attrName>ppt_w</p:attrName>
                                        </p:attrNameLst>
                                      </p:cBhvr>
                                      <p:tavLst>
                                        <p:tav tm="0">
                                          <p:val>
                                            <p:fltVal val="0"/>
                                          </p:val>
                                        </p:tav>
                                        <p:tav tm="100000">
                                          <p:val>
                                            <p:strVal val="#ppt_w"/>
                                          </p:val>
                                        </p:tav>
                                      </p:tavLst>
                                    </p:anim>
                                    <p:anim calcmode="lin" valueType="num">
                                      <p:cBhvr>
                                        <p:cTn id="43" dur="500" fill="hold"/>
                                        <p:tgtEl>
                                          <p:spTgt spid="22"/>
                                        </p:tgtEl>
                                        <p:attrNameLst>
                                          <p:attrName>ppt_h</p:attrName>
                                        </p:attrNameLst>
                                      </p:cBhvr>
                                      <p:tavLst>
                                        <p:tav tm="0">
                                          <p:val>
                                            <p:fltVal val="0"/>
                                          </p:val>
                                        </p:tav>
                                        <p:tav tm="100000">
                                          <p:val>
                                            <p:strVal val="#ppt_h"/>
                                          </p:val>
                                        </p:tav>
                                      </p:tavLst>
                                    </p:anim>
                                    <p:animEffect transition="in" filter="fade">
                                      <p:cBhvr>
                                        <p:cTn id="44" dur="500"/>
                                        <p:tgtEl>
                                          <p:spTgt spid="22"/>
                                        </p:tgtEl>
                                      </p:cBhvr>
                                    </p:animEffect>
                                  </p:childTnLst>
                                </p:cTn>
                              </p:par>
                              <p:par>
                                <p:cTn id="45" presetID="53" presetClass="entr" presetSubtype="16" fill="hold" nodeType="withEffect">
                                  <p:stCondLst>
                                    <p:cond delay="500"/>
                                  </p:stCondLst>
                                  <p:childTnLst>
                                    <p:set>
                                      <p:cBhvr>
                                        <p:cTn id="46" dur="1" fill="hold">
                                          <p:stCondLst>
                                            <p:cond delay="0"/>
                                          </p:stCondLst>
                                        </p:cTn>
                                        <p:tgtEl>
                                          <p:spTgt spid="27"/>
                                        </p:tgtEl>
                                        <p:attrNameLst>
                                          <p:attrName>style.visibility</p:attrName>
                                        </p:attrNameLst>
                                      </p:cBhvr>
                                      <p:to>
                                        <p:strVal val="visible"/>
                                      </p:to>
                                    </p:set>
                                    <p:anim calcmode="lin" valueType="num">
                                      <p:cBhvr>
                                        <p:cTn id="47" dur="500" fill="hold"/>
                                        <p:tgtEl>
                                          <p:spTgt spid="27"/>
                                        </p:tgtEl>
                                        <p:attrNameLst>
                                          <p:attrName>ppt_w</p:attrName>
                                        </p:attrNameLst>
                                      </p:cBhvr>
                                      <p:tavLst>
                                        <p:tav tm="0">
                                          <p:val>
                                            <p:fltVal val="0"/>
                                          </p:val>
                                        </p:tav>
                                        <p:tav tm="100000">
                                          <p:val>
                                            <p:strVal val="#ppt_w"/>
                                          </p:val>
                                        </p:tav>
                                      </p:tavLst>
                                    </p:anim>
                                    <p:anim calcmode="lin" valueType="num">
                                      <p:cBhvr>
                                        <p:cTn id="48" dur="500" fill="hold"/>
                                        <p:tgtEl>
                                          <p:spTgt spid="27"/>
                                        </p:tgtEl>
                                        <p:attrNameLst>
                                          <p:attrName>ppt_h</p:attrName>
                                        </p:attrNameLst>
                                      </p:cBhvr>
                                      <p:tavLst>
                                        <p:tav tm="0">
                                          <p:val>
                                            <p:fltVal val="0"/>
                                          </p:val>
                                        </p:tav>
                                        <p:tav tm="100000">
                                          <p:val>
                                            <p:strVal val="#ppt_h"/>
                                          </p:val>
                                        </p:tav>
                                      </p:tavLst>
                                    </p:anim>
                                    <p:animEffect transition="in" filter="fade">
                                      <p:cBhvr>
                                        <p:cTn id="49" dur="500"/>
                                        <p:tgtEl>
                                          <p:spTgt spid="27"/>
                                        </p:tgtEl>
                                      </p:cBhvr>
                                    </p:animEffect>
                                  </p:childTnLst>
                                </p:cTn>
                              </p:par>
                              <p:par>
                                <p:cTn id="50" presetID="53" presetClass="entr" presetSubtype="16" fill="hold" nodeType="withEffect">
                                  <p:stCondLst>
                                    <p:cond delay="500"/>
                                  </p:stCondLst>
                                  <p:childTnLst>
                                    <p:set>
                                      <p:cBhvr>
                                        <p:cTn id="51" dur="1" fill="hold">
                                          <p:stCondLst>
                                            <p:cond delay="0"/>
                                          </p:stCondLst>
                                        </p:cTn>
                                        <p:tgtEl>
                                          <p:spTgt spid="32"/>
                                        </p:tgtEl>
                                        <p:attrNameLst>
                                          <p:attrName>style.visibility</p:attrName>
                                        </p:attrNameLst>
                                      </p:cBhvr>
                                      <p:to>
                                        <p:strVal val="visible"/>
                                      </p:to>
                                    </p:set>
                                    <p:anim calcmode="lin" valueType="num">
                                      <p:cBhvr>
                                        <p:cTn id="52" dur="500" fill="hold"/>
                                        <p:tgtEl>
                                          <p:spTgt spid="32"/>
                                        </p:tgtEl>
                                        <p:attrNameLst>
                                          <p:attrName>ppt_w</p:attrName>
                                        </p:attrNameLst>
                                      </p:cBhvr>
                                      <p:tavLst>
                                        <p:tav tm="0">
                                          <p:val>
                                            <p:fltVal val="0"/>
                                          </p:val>
                                        </p:tav>
                                        <p:tav tm="100000">
                                          <p:val>
                                            <p:strVal val="#ppt_w"/>
                                          </p:val>
                                        </p:tav>
                                      </p:tavLst>
                                    </p:anim>
                                    <p:anim calcmode="lin" valueType="num">
                                      <p:cBhvr>
                                        <p:cTn id="53" dur="500" fill="hold"/>
                                        <p:tgtEl>
                                          <p:spTgt spid="32"/>
                                        </p:tgtEl>
                                        <p:attrNameLst>
                                          <p:attrName>ppt_h</p:attrName>
                                        </p:attrNameLst>
                                      </p:cBhvr>
                                      <p:tavLst>
                                        <p:tav tm="0">
                                          <p:val>
                                            <p:fltVal val="0"/>
                                          </p:val>
                                        </p:tav>
                                        <p:tav tm="100000">
                                          <p:val>
                                            <p:strVal val="#ppt_h"/>
                                          </p:val>
                                        </p:tav>
                                      </p:tavLst>
                                    </p:anim>
                                    <p:animEffect transition="in" filter="fade">
                                      <p:cBhvr>
                                        <p:cTn id="54" dur="500"/>
                                        <p:tgtEl>
                                          <p:spTgt spid="32"/>
                                        </p:tgtEl>
                                      </p:cBhvr>
                                    </p:animEffect>
                                  </p:childTnLst>
                                </p:cTn>
                              </p:par>
                              <p:par>
                                <p:cTn id="55" presetID="53" presetClass="entr" presetSubtype="16" fill="hold" nodeType="withEffect">
                                  <p:stCondLst>
                                    <p:cond delay="500"/>
                                  </p:stCondLst>
                                  <p:childTnLst>
                                    <p:set>
                                      <p:cBhvr>
                                        <p:cTn id="56" dur="1" fill="hold">
                                          <p:stCondLst>
                                            <p:cond delay="0"/>
                                          </p:stCondLst>
                                        </p:cTn>
                                        <p:tgtEl>
                                          <p:spTgt spid="47"/>
                                        </p:tgtEl>
                                        <p:attrNameLst>
                                          <p:attrName>style.visibility</p:attrName>
                                        </p:attrNameLst>
                                      </p:cBhvr>
                                      <p:to>
                                        <p:strVal val="visible"/>
                                      </p:to>
                                    </p:set>
                                    <p:anim calcmode="lin" valueType="num">
                                      <p:cBhvr>
                                        <p:cTn id="57" dur="500" fill="hold"/>
                                        <p:tgtEl>
                                          <p:spTgt spid="47"/>
                                        </p:tgtEl>
                                        <p:attrNameLst>
                                          <p:attrName>ppt_w</p:attrName>
                                        </p:attrNameLst>
                                      </p:cBhvr>
                                      <p:tavLst>
                                        <p:tav tm="0">
                                          <p:val>
                                            <p:fltVal val="0"/>
                                          </p:val>
                                        </p:tav>
                                        <p:tav tm="100000">
                                          <p:val>
                                            <p:strVal val="#ppt_w"/>
                                          </p:val>
                                        </p:tav>
                                      </p:tavLst>
                                    </p:anim>
                                    <p:anim calcmode="lin" valueType="num">
                                      <p:cBhvr>
                                        <p:cTn id="58" dur="500" fill="hold"/>
                                        <p:tgtEl>
                                          <p:spTgt spid="47"/>
                                        </p:tgtEl>
                                        <p:attrNameLst>
                                          <p:attrName>ppt_h</p:attrName>
                                        </p:attrNameLst>
                                      </p:cBhvr>
                                      <p:tavLst>
                                        <p:tav tm="0">
                                          <p:val>
                                            <p:fltVal val="0"/>
                                          </p:val>
                                        </p:tav>
                                        <p:tav tm="100000">
                                          <p:val>
                                            <p:strVal val="#ppt_h"/>
                                          </p:val>
                                        </p:tav>
                                      </p:tavLst>
                                    </p:anim>
                                    <p:animEffect transition="in" filter="fade">
                                      <p:cBhvr>
                                        <p:cTn id="59" dur="500"/>
                                        <p:tgtEl>
                                          <p:spTgt spid="47"/>
                                        </p:tgtEl>
                                      </p:cBhvr>
                                    </p:animEffect>
                                  </p:childTnLst>
                                </p:cTn>
                              </p:par>
                            </p:childTnLst>
                          </p:cTn>
                        </p:par>
                        <p:par>
                          <p:cTn id="60" fill="hold">
                            <p:stCondLst>
                              <p:cond delay="1500"/>
                            </p:stCondLst>
                            <p:childTnLst>
                              <p:par>
                                <p:cTn id="61" presetID="2" presetClass="entr" presetSubtype="4" fill="hold" grpId="0" nodeType="afterEffect">
                                  <p:stCondLst>
                                    <p:cond delay="0"/>
                                  </p:stCondLst>
                                  <p:childTnLst>
                                    <p:set>
                                      <p:cBhvr>
                                        <p:cTn id="62" dur="1" fill="hold">
                                          <p:stCondLst>
                                            <p:cond delay="0"/>
                                          </p:stCondLst>
                                        </p:cTn>
                                        <p:tgtEl>
                                          <p:spTgt spid="61"/>
                                        </p:tgtEl>
                                        <p:attrNameLst>
                                          <p:attrName>style.visibility</p:attrName>
                                        </p:attrNameLst>
                                      </p:cBhvr>
                                      <p:to>
                                        <p:strVal val="visible"/>
                                      </p:to>
                                    </p:set>
                                    <p:anim calcmode="lin" valueType="num">
                                      <p:cBhvr additive="base">
                                        <p:cTn id="63" dur="500" fill="hold"/>
                                        <p:tgtEl>
                                          <p:spTgt spid="61"/>
                                        </p:tgtEl>
                                        <p:attrNameLst>
                                          <p:attrName>ppt_x</p:attrName>
                                        </p:attrNameLst>
                                      </p:cBhvr>
                                      <p:tavLst>
                                        <p:tav tm="0">
                                          <p:val>
                                            <p:strVal val="#ppt_x"/>
                                          </p:val>
                                        </p:tav>
                                        <p:tav tm="100000">
                                          <p:val>
                                            <p:strVal val="#ppt_x"/>
                                          </p:val>
                                        </p:tav>
                                      </p:tavLst>
                                    </p:anim>
                                    <p:anim calcmode="lin" valueType="num">
                                      <p:cBhvr additive="base">
                                        <p:cTn id="64"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48" grpId="0" animBg="1"/>
      <p:bldP spid="61" grpId="0" animBg="1"/>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smtClean="0">
                <a:solidFill>
                  <a:schemeClr val="tx1">
                    <a:lumMod val="50000"/>
                    <a:lumOff val="50000"/>
                  </a:schemeClr>
                </a:solidFill>
                <a:latin typeface="微软雅黑" panose="020B0503020204020204" pitchFamily="34" charset="-122"/>
                <a:ea typeface="微软雅黑" panose="020B0503020204020204" pitchFamily="34" charset="-122"/>
              </a:rPr>
              <a:t>培训考核</a:t>
            </a:r>
            <a:endParaRPr lang="zh-CN" altLang="en-US" sz="28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0" y="699716"/>
            <a:ext cx="12192000" cy="0"/>
          </a:xfrm>
          <a:prstGeom prst="line">
            <a:avLst/>
          </a:prstGeom>
          <a:ln>
            <a:solidFill>
              <a:srgbClr val="159DCD"/>
            </a:solidFill>
            <a:prstDash val="solid"/>
          </a:ln>
        </p:spPr>
        <p:style>
          <a:lnRef idx="1">
            <a:schemeClr val="accent1"/>
          </a:lnRef>
          <a:fillRef idx="0">
            <a:schemeClr val="accent1"/>
          </a:fillRef>
          <a:effectRef idx="0">
            <a:schemeClr val="accent1"/>
          </a:effectRef>
          <a:fontRef idx="minor">
            <a:schemeClr val="tx1"/>
          </a:fontRef>
        </p:style>
      </p:cxnSp>
      <p:grpSp>
        <p:nvGrpSpPr>
          <p:cNvPr id="6" name="组合 11"/>
          <p:cNvGrpSpPr/>
          <p:nvPr/>
        </p:nvGrpSpPr>
        <p:grpSpPr bwMode="auto">
          <a:xfrm>
            <a:off x="1854716" y="302394"/>
            <a:ext cx="492125" cy="319088"/>
            <a:chOff x="3017520" y="601990"/>
            <a:chExt cx="491490" cy="414010"/>
          </a:xfrm>
        </p:grpSpPr>
        <p:sp>
          <p:nvSpPr>
            <p:cNvPr id="7" name="燕尾形 6"/>
            <p:cNvSpPr/>
            <p:nvPr/>
          </p:nvSpPr>
          <p:spPr>
            <a:xfrm>
              <a:off x="3017520" y="601990"/>
              <a:ext cx="198181" cy="414010"/>
            </a:xfrm>
            <a:prstGeom prst="chevron">
              <a:avLst/>
            </a:prstGeom>
            <a:solidFill>
              <a:srgbClr val="82D6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8" name="燕尾形 7"/>
            <p:cNvSpPr/>
            <p:nvPr/>
          </p:nvSpPr>
          <p:spPr>
            <a:xfrm>
              <a:off x="3164967" y="601990"/>
              <a:ext cx="196596" cy="414010"/>
            </a:xfrm>
            <a:prstGeom prst="chevron">
              <a:avLst/>
            </a:prstGeom>
            <a:solidFill>
              <a:srgbClr val="22BDD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9" name="燕尾形 8"/>
            <p:cNvSpPr/>
            <p:nvPr/>
          </p:nvSpPr>
          <p:spPr>
            <a:xfrm>
              <a:off x="3310828" y="601990"/>
              <a:ext cx="198182" cy="414010"/>
            </a:xfrm>
            <a:prstGeom prst="chevron">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
        <p:nvSpPr>
          <p:cNvPr id="10" name="矩形 9"/>
          <p:cNvSpPr/>
          <p:nvPr/>
        </p:nvSpPr>
        <p:spPr>
          <a:xfrm>
            <a:off x="7818438" y="593354"/>
            <a:ext cx="944562"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51" name="Rectangle 2"/>
          <p:cNvSpPr/>
          <p:nvPr/>
        </p:nvSpPr>
        <p:spPr>
          <a:xfrm>
            <a:off x="6063457" y="1221477"/>
            <a:ext cx="4857082" cy="2334166"/>
          </a:xfrm>
          <a:prstGeom prst="rect">
            <a:avLst/>
          </a:prstGeom>
          <a:blipFill>
            <a:blip r:embed="rId1" cstate="screen"/>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lIns="91129" tIns="45565" rIns="91129" bIns="45565" anchor="ctr"/>
          <a:lstStyle/>
          <a:p>
            <a:pPr algn="ctr" defTabSz="911225" fontAlgn="auto">
              <a:spcBef>
                <a:spcPts val="0"/>
              </a:spcBef>
              <a:spcAft>
                <a:spcPts val="0"/>
              </a:spcAft>
              <a:defRPr/>
            </a:pPr>
            <a:endParaRPr lang="en-US"/>
          </a:p>
        </p:txBody>
      </p:sp>
      <p:sp>
        <p:nvSpPr>
          <p:cNvPr id="52" name="Rectangle 3"/>
          <p:cNvSpPr/>
          <p:nvPr/>
        </p:nvSpPr>
        <p:spPr>
          <a:xfrm>
            <a:off x="1212691" y="1221476"/>
            <a:ext cx="4850765" cy="2337341"/>
          </a:xfrm>
          <a:prstGeom prst="rect">
            <a:avLst/>
          </a:prstGeom>
          <a:solidFill>
            <a:srgbClr val="159DCD"/>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91129" tIns="45565" rIns="91129" bIns="45565" anchor="ctr"/>
          <a:lstStyle/>
          <a:p>
            <a:pPr algn="ctr" defTabSz="911225" fontAlgn="auto">
              <a:spcBef>
                <a:spcPts val="0"/>
              </a:spcBef>
              <a:spcAft>
                <a:spcPts val="0"/>
              </a:spcAft>
              <a:defRPr/>
            </a:pPr>
            <a:endParaRPr lang="en-US"/>
          </a:p>
        </p:txBody>
      </p:sp>
      <p:sp>
        <p:nvSpPr>
          <p:cNvPr id="53" name="Oval 4"/>
          <p:cNvSpPr/>
          <p:nvPr/>
        </p:nvSpPr>
        <p:spPr>
          <a:xfrm>
            <a:off x="1670609" y="3735071"/>
            <a:ext cx="950573" cy="960661"/>
          </a:xfrm>
          <a:prstGeom prst="ellipse">
            <a:avLst/>
          </a:prstGeom>
          <a:solidFill>
            <a:srgbClr val="159DCD"/>
          </a:solidFill>
          <a:ln>
            <a:noFill/>
          </a:ln>
        </p:spPr>
        <p:style>
          <a:lnRef idx="2">
            <a:schemeClr val="accent5">
              <a:shade val="50000"/>
            </a:schemeClr>
          </a:lnRef>
          <a:fillRef idx="1">
            <a:schemeClr val="accent5"/>
          </a:fillRef>
          <a:effectRef idx="0">
            <a:schemeClr val="accent5"/>
          </a:effectRef>
          <a:fontRef idx="minor">
            <a:schemeClr val="lt1"/>
          </a:fontRef>
        </p:style>
        <p:txBody>
          <a:bodyPr lIns="91129" tIns="45565" rIns="91129" bIns="45565" anchor="ctr"/>
          <a:lstStyle/>
          <a:p>
            <a:pPr algn="ctr" defTabSz="911225" fontAlgn="auto">
              <a:spcBef>
                <a:spcPts val="0"/>
              </a:spcBef>
              <a:spcAft>
                <a:spcPts val="0"/>
              </a:spcAft>
              <a:defRPr/>
            </a:pPr>
            <a:endParaRPr lang="en-US" sz="11700">
              <a:solidFill>
                <a:schemeClr val="bg1"/>
              </a:solidFill>
            </a:endParaRPr>
          </a:p>
        </p:txBody>
      </p:sp>
      <p:sp>
        <p:nvSpPr>
          <p:cNvPr id="54" name="Oval 12"/>
          <p:cNvSpPr/>
          <p:nvPr/>
        </p:nvSpPr>
        <p:spPr>
          <a:xfrm>
            <a:off x="4296529" y="3735071"/>
            <a:ext cx="952152" cy="960661"/>
          </a:xfrm>
          <a:prstGeom prst="ellipse">
            <a:avLst/>
          </a:prstGeom>
          <a:solidFill>
            <a:srgbClr val="159DCD"/>
          </a:solidFill>
          <a:ln>
            <a:noFill/>
          </a:ln>
        </p:spPr>
        <p:style>
          <a:lnRef idx="2">
            <a:schemeClr val="accent5">
              <a:shade val="50000"/>
            </a:schemeClr>
          </a:lnRef>
          <a:fillRef idx="1">
            <a:schemeClr val="accent5"/>
          </a:fillRef>
          <a:effectRef idx="0">
            <a:schemeClr val="accent5"/>
          </a:effectRef>
          <a:fontRef idx="minor">
            <a:schemeClr val="lt1"/>
          </a:fontRef>
        </p:style>
        <p:txBody>
          <a:bodyPr lIns="91129" tIns="45565" rIns="91129" bIns="45565" anchor="ctr"/>
          <a:lstStyle/>
          <a:p>
            <a:pPr algn="ctr" defTabSz="911225" fontAlgn="auto">
              <a:spcBef>
                <a:spcPts val="0"/>
              </a:spcBef>
              <a:spcAft>
                <a:spcPts val="0"/>
              </a:spcAft>
              <a:defRPr/>
            </a:pPr>
            <a:endParaRPr lang="en-US" sz="11700">
              <a:solidFill>
                <a:schemeClr val="bg1"/>
              </a:solidFill>
            </a:endParaRPr>
          </a:p>
        </p:txBody>
      </p:sp>
      <p:sp>
        <p:nvSpPr>
          <p:cNvPr id="55" name="Oval 14"/>
          <p:cNvSpPr/>
          <p:nvPr/>
        </p:nvSpPr>
        <p:spPr>
          <a:xfrm>
            <a:off x="6922447" y="3735071"/>
            <a:ext cx="950573" cy="960661"/>
          </a:xfrm>
          <a:prstGeom prst="ellipse">
            <a:avLst/>
          </a:prstGeom>
          <a:solidFill>
            <a:srgbClr val="159DCD"/>
          </a:solidFill>
          <a:ln>
            <a:noFill/>
          </a:ln>
        </p:spPr>
        <p:style>
          <a:lnRef idx="2">
            <a:schemeClr val="accent5">
              <a:shade val="50000"/>
            </a:schemeClr>
          </a:lnRef>
          <a:fillRef idx="1">
            <a:schemeClr val="accent5"/>
          </a:fillRef>
          <a:effectRef idx="0">
            <a:schemeClr val="accent5"/>
          </a:effectRef>
          <a:fontRef idx="minor">
            <a:schemeClr val="lt1"/>
          </a:fontRef>
        </p:style>
        <p:txBody>
          <a:bodyPr lIns="91129" tIns="45565" rIns="91129" bIns="45565" anchor="ctr"/>
          <a:lstStyle/>
          <a:p>
            <a:pPr algn="ctr" defTabSz="911225" fontAlgn="auto">
              <a:spcBef>
                <a:spcPts val="0"/>
              </a:spcBef>
              <a:spcAft>
                <a:spcPts val="0"/>
              </a:spcAft>
              <a:defRPr/>
            </a:pPr>
            <a:endParaRPr lang="en-US" sz="11700">
              <a:solidFill>
                <a:schemeClr val="bg1"/>
              </a:solidFill>
            </a:endParaRPr>
          </a:p>
        </p:txBody>
      </p:sp>
      <p:sp>
        <p:nvSpPr>
          <p:cNvPr id="56" name="Oval 16"/>
          <p:cNvSpPr/>
          <p:nvPr/>
        </p:nvSpPr>
        <p:spPr>
          <a:xfrm>
            <a:off x="9546786" y="3735071"/>
            <a:ext cx="950573" cy="960661"/>
          </a:xfrm>
          <a:prstGeom prst="ellipse">
            <a:avLst/>
          </a:prstGeom>
          <a:solidFill>
            <a:srgbClr val="159DCD"/>
          </a:solidFill>
          <a:ln>
            <a:noFill/>
          </a:ln>
        </p:spPr>
        <p:style>
          <a:lnRef idx="2">
            <a:schemeClr val="accent5">
              <a:shade val="50000"/>
            </a:schemeClr>
          </a:lnRef>
          <a:fillRef idx="1">
            <a:schemeClr val="accent5"/>
          </a:fillRef>
          <a:effectRef idx="0">
            <a:schemeClr val="accent5"/>
          </a:effectRef>
          <a:fontRef idx="minor">
            <a:schemeClr val="lt1"/>
          </a:fontRef>
        </p:style>
        <p:txBody>
          <a:bodyPr lIns="91129" tIns="45565" rIns="91129" bIns="45565" anchor="ctr"/>
          <a:lstStyle/>
          <a:p>
            <a:pPr algn="ctr" defTabSz="911225" fontAlgn="auto">
              <a:spcBef>
                <a:spcPts val="0"/>
              </a:spcBef>
              <a:spcAft>
                <a:spcPts val="0"/>
              </a:spcAft>
              <a:defRPr/>
            </a:pPr>
            <a:endParaRPr lang="en-US" sz="11700">
              <a:solidFill>
                <a:schemeClr val="bg1"/>
              </a:solidFill>
            </a:endParaRPr>
          </a:p>
        </p:txBody>
      </p:sp>
      <p:grpSp>
        <p:nvGrpSpPr>
          <p:cNvPr id="57" name="Group 20"/>
          <p:cNvGrpSpPr/>
          <p:nvPr/>
        </p:nvGrpSpPr>
        <p:grpSpPr>
          <a:xfrm>
            <a:off x="1892990" y="3943120"/>
            <a:ext cx="532902" cy="539214"/>
            <a:chOff x="7971783" y="2080670"/>
            <a:chExt cx="401822" cy="404317"/>
          </a:xfrm>
          <a:solidFill>
            <a:schemeClr val="bg1"/>
          </a:solidFill>
        </p:grpSpPr>
        <p:sp>
          <p:nvSpPr>
            <p:cNvPr id="58"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p:spPr>
          <p:txBody>
            <a:bodyPr/>
            <a:lstStyle/>
            <a:p>
              <a:pPr defTabSz="911225" fontAlgn="auto">
                <a:spcBef>
                  <a:spcPts val="0"/>
                </a:spcBef>
                <a:spcAft>
                  <a:spcPts val="0"/>
                </a:spcAft>
                <a:defRPr/>
              </a:pPr>
              <a:endParaRPr lang="en-US">
                <a:latin typeface="+mn-lt"/>
                <a:ea typeface="+mn-ea"/>
              </a:endParaRPr>
            </a:p>
          </p:txBody>
        </p:sp>
        <p:sp>
          <p:nvSpPr>
            <p:cNvPr id="59" name="Freeform 43"/>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p:spPr>
          <p:txBody>
            <a:bodyPr/>
            <a:lstStyle/>
            <a:p>
              <a:pPr defTabSz="911225" fontAlgn="auto">
                <a:spcBef>
                  <a:spcPts val="0"/>
                </a:spcBef>
                <a:spcAft>
                  <a:spcPts val="0"/>
                </a:spcAft>
                <a:defRPr/>
              </a:pPr>
              <a:endParaRPr lang="en-US">
                <a:latin typeface="+mn-lt"/>
                <a:ea typeface="+mn-ea"/>
              </a:endParaRPr>
            </a:p>
          </p:txBody>
        </p:sp>
      </p:grpSp>
      <p:grpSp>
        <p:nvGrpSpPr>
          <p:cNvPr id="60" name="Group 23"/>
          <p:cNvGrpSpPr/>
          <p:nvPr/>
        </p:nvGrpSpPr>
        <p:grpSpPr>
          <a:xfrm>
            <a:off x="4558230" y="4001368"/>
            <a:ext cx="516351" cy="452673"/>
            <a:chOff x="7540014" y="4306907"/>
            <a:chExt cx="389342" cy="339426"/>
          </a:xfrm>
          <a:solidFill>
            <a:schemeClr val="bg1"/>
          </a:solidFill>
        </p:grpSpPr>
        <p:sp>
          <p:nvSpPr>
            <p:cNvPr id="61"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p:spPr>
          <p:txBody>
            <a:bodyPr/>
            <a:lstStyle/>
            <a:p>
              <a:pPr defTabSz="911225" fontAlgn="auto">
                <a:spcBef>
                  <a:spcPts val="0"/>
                </a:spcBef>
                <a:spcAft>
                  <a:spcPts val="0"/>
                </a:spcAft>
                <a:defRPr/>
              </a:pPr>
              <a:endParaRPr lang="en-US">
                <a:latin typeface="+mn-lt"/>
                <a:ea typeface="+mn-ea"/>
              </a:endParaRPr>
            </a:p>
          </p:txBody>
        </p:sp>
        <p:sp>
          <p:nvSpPr>
            <p:cNvPr id="101"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p:spPr>
          <p:txBody>
            <a:bodyPr/>
            <a:lstStyle/>
            <a:p>
              <a:pPr defTabSz="911225" fontAlgn="auto">
                <a:spcBef>
                  <a:spcPts val="0"/>
                </a:spcBef>
                <a:spcAft>
                  <a:spcPts val="0"/>
                </a:spcAft>
                <a:defRPr/>
              </a:pPr>
              <a:endParaRPr lang="en-US">
                <a:latin typeface="+mn-lt"/>
                <a:ea typeface="+mn-ea"/>
              </a:endParaRPr>
            </a:p>
          </p:txBody>
        </p:sp>
        <p:sp>
          <p:nvSpPr>
            <p:cNvPr id="102"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p:spPr>
          <p:txBody>
            <a:bodyPr/>
            <a:lstStyle/>
            <a:p>
              <a:pPr defTabSz="911225" fontAlgn="auto">
                <a:spcBef>
                  <a:spcPts val="0"/>
                </a:spcBef>
                <a:spcAft>
                  <a:spcPts val="0"/>
                </a:spcAft>
                <a:defRPr/>
              </a:pPr>
              <a:endParaRPr lang="en-US">
                <a:latin typeface="+mn-lt"/>
                <a:ea typeface="+mn-ea"/>
              </a:endParaRPr>
            </a:p>
          </p:txBody>
        </p:sp>
        <p:sp>
          <p:nvSpPr>
            <p:cNvPr id="103"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p:spPr>
          <p:txBody>
            <a:bodyPr/>
            <a:lstStyle/>
            <a:p>
              <a:pPr defTabSz="911225" fontAlgn="auto">
                <a:spcBef>
                  <a:spcPts val="0"/>
                </a:spcBef>
                <a:spcAft>
                  <a:spcPts val="0"/>
                </a:spcAft>
                <a:defRPr/>
              </a:pPr>
              <a:endParaRPr lang="en-US">
                <a:latin typeface="+mn-lt"/>
                <a:ea typeface="+mn-ea"/>
              </a:endParaRPr>
            </a:p>
          </p:txBody>
        </p:sp>
        <p:sp>
          <p:nvSpPr>
            <p:cNvPr id="104"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p:spPr>
          <p:txBody>
            <a:bodyPr/>
            <a:lstStyle/>
            <a:p>
              <a:pPr defTabSz="911225" fontAlgn="auto">
                <a:spcBef>
                  <a:spcPts val="0"/>
                </a:spcBef>
                <a:spcAft>
                  <a:spcPts val="0"/>
                </a:spcAft>
                <a:defRPr/>
              </a:pPr>
              <a:endParaRPr lang="en-US">
                <a:latin typeface="+mn-lt"/>
                <a:ea typeface="+mn-ea"/>
              </a:endParaRPr>
            </a:p>
          </p:txBody>
        </p:sp>
        <p:sp>
          <p:nvSpPr>
            <p:cNvPr id="105"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p:spPr>
          <p:txBody>
            <a:bodyPr/>
            <a:lstStyle/>
            <a:p>
              <a:pPr defTabSz="911225" fontAlgn="auto">
                <a:spcBef>
                  <a:spcPts val="0"/>
                </a:spcBef>
                <a:spcAft>
                  <a:spcPts val="0"/>
                </a:spcAft>
                <a:defRPr/>
              </a:pPr>
              <a:endParaRPr lang="en-US">
                <a:latin typeface="+mn-lt"/>
                <a:ea typeface="+mn-ea"/>
              </a:endParaRPr>
            </a:p>
          </p:txBody>
        </p:sp>
        <p:sp>
          <p:nvSpPr>
            <p:cNvPr id="106"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p:spPr>
          <p:txBody>
            <a:bodyPr/>
            <a:lstStyle/>
            <a:p>
              <a:pPr defTabSz="911225" fontAlgn="auto">
                <a:spcBef>
                  <a:spcPts val="0"/>
                </a:spcBef>
                <a:spcAft>
                  <a:spcPts val="0"/>
                </a:spcAft>
                <a:defRPr/>
              </a:pPr>
              <a:endParaRPr lang="en-US">
                <a:latin typeface="+mn-lt"/>
                <a:ea typeface="+mn-ea"/>
              </a:endParaRPr>
            </a:p>
          </p:txBody>
        </p:sp>
        <p:sp>
          <p:nvSpPr>
            <p:cNvPr id="107" name="Rectangle 117"/>
            <p:cNvSpPr>
              <a:spLocks noChangeArrowheads="1"/>
            </p:cNvSpPr>
            <p:nvPr/>
          </p:nvSpPr>
          <p:spPr bwMode="auto">
            <a:xfrm>
              <a:off x="7589930" y="4421713"/>
              <a:ext cx="109814" cy="17471"/>
            </a:xfrm>
            <a:prstGeom prst="rect">
              <a:avLst/>
            </a:prstGeom>
            <a:grpFill/>
            <a:ln>
              <a:noFill/>
            </a:ln>
          </p:spPr>
          <p:txBody>
            <a:bodyPr/>
            <a:lstStyle/>
            <a:p>
              <a:pPr defTabSz="911225" fontAlgn="auto">
                <a:spcBef>
                  <a:spcPts val="0"/>
                </a:spcBef>
                <a:spcAft>
                  <a:spcPts val="0"/>
                </a:spcAft>
                <a:defRPr/>
              </a:pPr>
              <a:endParaRPr lang="en-US">
                <a:latin typeface="+mn-lt"/>
                <a:ea typeface="+mn-ea"/>
              </a:endParaRPr>
            </a:p>
          </p:txBody>
        </p:sp>
        <p:sp>
          <p:nvSpPr>
            <p:cNvPr id="108" name="Rectangle 118"/>
            <p:cNvSpPr>
              <a:spLocks noChangeArrowheads="1"/>
            </p:cNvSpPr>
            <p:nvPr/>
          </p:nvSpPr>
          <p:spPr bwMode="auto">
            <a:xfrm>
              <a:off x="7589930" y="4461645"/>
              <a:ext cx="109814" cy="17471"/>
            </a:xfrm>
            <a:prstGeom prst="rect">
              <a:avLst/>
            </a:prstGeom>
            <a:grpFill/>
            <a:ln>
              <a:noFill/>
            </a:ln>
          </p:spPr>
          <p:txBody>
            <a:bodyPr/>
            <a:lstStyle/>
            <a:p>
              <a:pPr defTabSz="911225" fontAlgn="auto">
                <a:spcBef>
                  <a:spcPts val="0"/>
                </a:spcBef>
                <a:spcAft>
                  <a:spcPts val="0"/>
                </a:spcAft>
                <a:defRPr/>
              </a:pPr>
              <a:endParaRPr lang="en-US">
                <a:latin typeface="+mn-lt"/>
                <a:ea typeface="+mn-ea"/>
              </a:endParaRPr>
            </a:p>
          </p:txBody>
        </p:sp>
        <p:sp>
          <p:nvSpPr>
            <p:cNvPr id="109" name="Rectangle 119"/>
            <p:cNvSpPr>
              <a:spLocks noChangeArrowheads="1"/>
            </p:cNvSpPr>
            <p:nvPr/>
          </p:nvSpPr>
          <p:spPr bwMode="auto">
            <a:xfrm>
              <a:off x="7589930" y="4506569"/>
              <a:ext cx="109814" cy="14975"/>
            </a:xfrm>
            <a:prstGeom prst="rect">
              <a:avLst/>
            </a:prstGeom>
            <a:grpFill/>
            <a:ln>
              <a:noFill/>
            </a:ln>
          </p:spPr>
          <p:txBody>
            <a:bodyPr/>
            <a:lstStyle/>
            <a:p>
              <a:pPr defTabSz="911225" fontAlgn="auto">
                <a:spcBef>
                  <a:spcPts val="0"/>
                </a:spcBef>
                <a:spcAft>
                  <a:spcPts val="0"/>
                </a:spcAft>
                <a:defRPr/>
              </a:pPr>
              <a:endParaRPr lang="en-US">
                <a:latin typeface="+mn-lt"/>
                <a:ea typeface="+mn-ea"/>
              </a:endParaRPr>
            </a:p>
          </p:txBody>
        </p:sp>
        <p:sp>
          <p:nvSpPr>
            <p:cNvPr id="110" name="Rectangle 120"/>
            <p:cNvSpPr>
              <a:spLocks noChangeArrowheads="1"/>
            </p:cNvSpPr>
            <p:nvPr/>
          </p:nvSpPr>
          <p:spPr bwMode="auto">
            <a:xfrm>
              <a:off x="7589930" y="4548998"/>
              <a:ext cx="109814" cy="17471"/>
            </a:xfrm>
            <a:prstGeom prst="rect">
              <a:avLst/>
            </a:prstGeom>
            <a:grpFill/>
            <a:ln>
              <a:noFill/>
            </a:ln>
          </p:spPr>
          <p:txBody>
            <a:bodyPr/>
            <a:lstStyle/>
            <a:p>
              <a:pPr defTabSz="911225" fontAlgn="auto">
                <a:spcBef>
                  <a:spcPts val="0"/>
                </a:spcBef>
                <a:spcAft>
                  <a:spcPts val="0"/>
                </a:spcAft>
                <a:defRPr/>
              </a:pPr>
              <a:endParaRPr lang="en-US">
                <a:latin typeface="+mn-lt"/>
                <a:ea typeface="+mn-ea"/>
              </a:endParaRPr>
            </a:p>
          </p:txBody>
        </p:sp>
      </p:grpSp>
      <p:grpSp>
        <p:nvGrpSpPr>
          <p:cNvPr id="111" name="Group 35"/>
          <p:cNvGrpSpPr/>
          <p:nvPr/>
        </p:nvGrpSpPr>
        <p:grpSpPr>
          <a:xfrm>
            <a:off x="9769082" y="3955366"/>
            <a:ext cx="503112" cy="502602"/>
            <a:chOff x="6853673" y="3715407"/>
            <a:chExt cx="379359" cy="376864"/>
          </a:xfrm>
          <a:solidFill>
            <a:schemeClr val="bg1"/>
          </a:solidFill>
        </p:grpSpPr>
        <p:sp>
          <p:nvSpPr>
            <p:cNvPr id="112"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p:spPr>
          <p:txBody>
            <a:bodyPr/>
            <a:lstStyle/>
            <a:p>
              <a:pPr defTabSz="911225" fontAlgn="auto">
                <a:spcBef>
                  <a:spcPts val="0"/>
                </a:spcBef>
                <a:spcAft>
                  <a:spcPts val="0"/>
                </a:spcAft>
                <a:defRPr/>
              </a:pPr>
              <a:endParaRPr lang="en-US">
                <a:latin typeface="+mn-lt"/>
                <a:ea typeface="+mn-ea"/>
              </a:endParaRPr>
            </a:p>
          </p:txBody>
        </p:sp>
        <p:sp>
          <p:nvSpPr>
            <p:cNvPr id="113" name="Rectangle 151"/>
            <p:cNvSpPr>
              <a:spLocks noChangeArrowheads="1"/>
            </p:cNvSpPr>
            <p:nvPr/>
          </p:nvSpPr>
          <p:spPr bwMode="auto">
            <a:xfrm>
              <a:off x="6998429" y="3987447"/>
              <a:ext cx="22463" cy="42429"/>
            </a:xfrm>
            <a:prstGeom prst="rect">
              <a:avLst/>
            </a:prstGeom>
            <a:grpFill/>
            <a:ln>
              <a:noFill/>
            </a:ln>
          </p:spPr>
          <p:txBody>
            <a:bodyPr/>
            <a:lstStyle/>
            <a:p>
              <a:pPr defTabSz="911225" fontAlgn="auto">
                <a:spcBef>
                  <a:spcPts val="0"/>
                </a:spcBef>
                <a:spcAft>
                  <a:spcPts val="0"/>
                </a:spcAft>
                <a:defRPr/>
              </a:pPr>
              <a:endParaRPr lang="en-US">
                <a:latin typeface="+mn-lt"/>
                <a:ea typeface="+mn-ea"/>
              </a:endParaRPr>
            </a:p>
          </p:txBody>
        </p:sp>
        <p:sp>
          <p:nvSpPr>
            <p:cNvPr id="114" name="Rectangle 152"/>
            <p:cNvSpPr>
              <a:spLocks noChangeArrowheads="1"/>
            </p:cNvSpPr>
            <p:nvPr/>
          </p:nvSpPr>
          <p:spPr bwMode="auto">
            <a:xfrm>
              <a:off x="7033370" y="3987447"/>
              <a:ext cx="19966" cy="42429"/>
            </a:xfrm>
            <a:prstGeom prst="rect">
              <a:avLst/>
            </a:prstGeom>
            <a:grpFill/>
            <a:ln>
              <a:noFill/>
            </a:ln>
          </p:spPr>
          <p:txBody>
            <a:bodyPr/>
            <a:lstStyle/>
            <a:p>
              <a:pPr defTabSz="911225" fontAlgn="auto">
                <a:spcBef>
                  <a:spcPts val="0"/>
                </a:spcBef>
                <a:spcAft>
                  <a:spcPts val="0"/>
                </a:spcAft>
                <a:defRPr/>
              </a:pPr>
              <a:endParaRPr lang="en-US">
                <a:latin typeface="+mn-lt"/>
                <a:ea typeface="+mn-ea"/>
              </a:endParaRPr>
            </a:p>
          </p:txBody>
        </p:sp>
        <p:sp>
          <p:nvSpPr>
            <p:cNvPr id="115" name="Rectangle 153"/>
            <p:cNvSpPr>
              <a:spLocks noChangeArrowheads="1"/>
            </p:cNvSpPr>
            <p:nvPr/>
          </p:nvSpPr>
          <p:spPr bwMode="auto">
            <a:xfrm>
              <a:off x="7068311" y="3987447"/>
              <a:ext cx="19966" cy="42429"/>
            </a:xfrm>
            <a:prstGeom prst="rect">
              <a:avLst/>
            </a:prstGeom>
            <a:grpFill/>
            <a:ln>
              <a:noFill/>
            </a:ln>
          </p:spPr>
          <p:txBody>
            <a:bodyPr/>
            <a:lstStyle/>
            <a:p>
              <a:pPr defTabSz="911225" fontAlgn="auto">
                <a:spcBef>
                  <a:spcPts val="0"/>
                </a:spcBef>
                <a:spcAft>
                  <a:spcPts val="0"/>
                </a:spcAft>
                <a:defRPr/>
              </a:pPr>
              <a:endParaRPr lang="en-US">
                <a:latin typeface="+mn-lt"/>
                <a:ea typeface="+mn-ea"/>
              </a:endParaRPr>
            </a:p>
          </p:txBody>
        </p:sp>
        <p:sp>
          <p:nvSpPr>
            <p:cNvPr id="116" name="Freeform 154"/>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p:spPr>
          <p:txBody>
            <a:bodyPr/>
            <a:lstStyle/>
            <a:p>
              <a:pPr defTabSz="911225" fontAlgn="auto">
                <a:spcBef>
                  <a:spcPts val="0"/>
                </a:spcBef>
                <a:spcAft>
                  <a:spcPts val="0"/>
                </a:spcAft>
                <a:defRPr/>
              </a:pPr>
              <a:endParaRPr lang="en-US">
                <a:latin typeface="+mn-lt"/>
                <a:ea typeface="+mn-ea"/>
              </a:endParaRPr>
            </a:p>
          </p:txBody>
        </p:sp>
        <p:sp>
          <p:nvSpPr>
            <p:cNvPr id="117" name="Freeform 155"/>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p:spPr>
          <p:txBody>
            <a:bodyPr/>
            <a:lstStyle/>
            <a:p>
              <a:pPr defTabSz="911225" fontAlgn="auto">
                <a:spcBef>
                  <a:spcPts val="0"/>
                </a:spcBef>
                <a:spcAft>
                  <a:spcPts val="0"/>
                </a:spcAft>
                <a:defRPr/>
              </a:pPr>
              <a:endParaRPr lang="en-US">
                <a:latin typeface="+mn-lt"/>
                <a:ea typeface="+mn-ea"/>
              </a:endParaRPr>
            </a:p>
          </p:txBody>
        </p:sp>
        <p:sp>
          <p:nvSpPr>
            <p:cNvPr id="118" name="Freeform 156"/>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p:spPr>
          <p:txBody>
            <a:bodyPr/>
            <a:lstStyle/>
            <a:p>
              <a:pPr defTabSz="911225" fontAlgn="auto">
                <a:spcBef>
                  <a:spcPts val="0"/>
                </a:spcBef>
                <a:spcAft>
                  <a:spcPts val="0"/>
                </a:spcAft>
                <a:defRPr/>
              </a:pPr>
              <a:endParaRPr lang="en-US">
                <a:latin typeface="+mn-lt"/>
                <a:ea typeface="+mn-ea"/>
              </a:endParaRPr>
            </a:p>
          </p:txBody>
        </p:sp>
        <p:sp>
          <p:nvSpPr>
            <p:cNvPr id="119" name="Freeform 157"/>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p:spPr>
          <p:txBody>
            <a:bodyPr/>
            <a:lstStyle/>
            <a:p>
              <a:pPr defTabSz="911225" fontAlgn="auto">
                <a:spcBef>
                  <a:spcPts val="0"/>
                </a:spcBef>
                <a:spcAft>
                  <a:spcPts val="0"/>
                </a:spcAft>
                <a:defRPr/>
              </a:pPr>
              <a:endParaRPr lang="en-US">
                <a:latin typeface="+mn-lt"/>
                <a:ea typeface="+mn-ea"/>
              </a:endParaRPr>
            </a:p>
          </p:txBody>
        </p:sp>
        <p:sp>
          <p:nvSpPr>
            <p:cNvPr id="120" name="Freeform 158"/>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p:spPr>
          <p:txBody>
            <a:bodyPr/>
            <a:lstStyle/>
            <a:p>
              <a:pPr defTabSz="911225" fontAlgn="auto">
                <a:spcBef>
                  <a:spcPts val="0"/>
                </a:spcBef>
                <a:spcAft>
                  <a:spcPts val="0"/>
                </a:spcAft>
                <a:defRPr/>
              </a:pPr>
              <a:endParaRPr lang="en-US">
                <a:latin typeface="+mn-lt"/>
                <a:ea typeface="+mn-ea"/>
              </a:endParaRPr>
            </a:p>
          </p:txBody>
        </p:sp>
        <p:sp>
          <p:nvSpPr>
            <p:cNvPr id="121" name="Rectangle 159"/>
            <p:cNvSpPr>
              <a:spLocks noChangeArrowheads="1"/>
            </p:cNvSpPr>
            <p:nvPr/>
          </p:nvSpPr>
          <p:spPr bwMode="auto">
            <a:xfrm>
              <a:off x="7040858" y="3750348"/>
              <a:ext cx="7488" cy="22463"/>
            </a:xfrm>
            <a:prstGeom prst="rect">
              <a:avLst/>
            </a:prstGeom>
            <a:grpFill/>
            <a:ln>
              <a:noFill/>
            </a:ln>
          </p:spPr>
          <p:txBody>
            <a:bodyPr/>
            <a:lstStyle/>
            <a:p>
              <a:pPr defTabSz="911225" fontAlgn="auto">
                <a:spcBef>
                  <a:spcPts val="0"/>
                </a:spcBef>
                <a:spcAft>
                  <a:spcPts val="0"/>
                </a:spcAft>
                <a:defRPr/>
              </a:pPr>
              <a:endParaRPr lang="en-US">
                <a:latin typeface="+mn-lt"/>
                <a:ea typeface="+mn-ea"/>
              </a:endParaRPr>
            </a:p>
          </p:txBody>
        </p:sp>
        <p:sp>
          <p:nvSpPr>
            <p:cNvPr id="122" name="Freeform 160"/>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p:spPr>
          <p:txBody>
            <a:bodyPr/>
            <a:lstStyle/>
            <a:p>
              <a:pPr defTabSz="911225" fontAlgn="auto">
                <a:spcBef>
                  <a:spcPts val="0"/>
                </a:spcBef>
                <a:spcAft>
                  <a:spcPts val="0"/>
                </a:spcAft>
                <a:defRPr/>
              </a:pPr>
              <a:endParaRPr lang="en-US">
                <a:latin typeface="+mn-lt"/>
                <a:ea typeface="+mn-ea"/>
              </a:endParaRPr>
            </a:p>
          </p:txBody>
        </p:sp>
        <p:sp>
          <p:nvSpPr>
            <p:cNvPr id="123" name="Freeform 161"/>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p:spPr>
          <p:txBody>
            <a:bodyPr/>
            <a:lstStyle/>
            <a:p>
              <a:pPr defTabSz="911225" fontAlgn="auto">
                <a:spcBef>
                  <a:spcPts val="0"/>
                </a:spcBef>
                <a:spcAft>
                  <a:spcPts val="0"/>
                </a:spcAft>
                <a:defRPr/>
              </a:pPr>
              <a:endParaRPr lang="en-US">
                <a:latin typeface="+mn-lt"/>
                <a:ea typeface="+mn-ea"/>
              </a:endParaRPr>
            </a:p>
          </p:txBody>
        </p:sp>
        <p:sp>
          <p:nvSpPr>
            <p:cNvPr id="124" name="Freeform 162"/>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p:spPr>
          <p:txBody>
            <a:bodyPr/>
            <a:lstStyle/>
            <a:p>
              <a:pPr defTabSz="911225" fontAlgn="auto">
                <a:spcBef>
                  <a:spcPts val="0"/>
                </a:spcBef>
                <a:spcAft>
                  <a:spcPts val="0"/>
                </a:spcAft>
                <a:defRPr/>
              </a:pPr>
              <a:endParaRPr lang="en-US">
                <a:latin typeface="+mn-lt"/>
                <a:ea typeface="+mn-ea"/>
              </a:endParaRPr>
            </a:p>
          </p:txBody>
        </p:sp>
        <p:sp>
          <p:nvSpPr>
            <p:cNvPr id="125" name="Freeform 163"/>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p:spPr>
          <p:txBody>
            <a:bodyPr/>
            <a:lstStyle/>
            <a:p>
              <a:pPr defTabSz="911225" fontAlgn="auto">
                <a:spcBef>
                  <a:spcPts val="0"/>
                </a:spcBef>
                <a:spcAft>
                  <a:spcPts val="0"/>
                </a:spcAft>
                <a:defRPr/>
              </a:pPr>
              <a:endParaRPr lang="en-US">
                <a:latin typeface="+mn-lt"/>
                <a:ea typeface="+mn-ea"/>
              </a:endParaRPr>
            </a:p>
          </p:txBody>
        </p:sp>
        <p:sp>
          <p:nvSpPr>
            <p:cNvPr id="126" name="Freeform 164"/>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p:spPr>
          <p:txBody>
            <a:bodyPr/>
            <a:lstStyle/>
            <a:p>
              <a:pPr defTabSz="911225" fontAlgn="auto">
                <a:spcBef>
                  <a:spcPts val="0"/>
                </a:spcBef>
                <a:spcAft>
                  <a:spcPts val="0"/>
                </a:spcAft>
                <a:defRPr/>
              </a:pPr>
              <a:endParaRPr lang="en-US">
                <a:latin typeface="+mn-lt"/>
                <a:ea typeface="+mn-ea"/>
              </a:endParaRPr>
            </a:p>
          </p:txBody>
        </p:sp>
        <p:sp>
          <p:nvSpPr>
            <p:cNvPr id="127" name="Freeform 165"/>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p:spPr>
          <p:txBody>
            <a:bodyPr/>
            <a:lstStyle/>
            <a:p>
              <a:pPr defTabSz="911225" fontAlgn="auto">
                <a:spcBef>
                  <a:spcPts val="0"/>
                </a:spcBef>
                <a:spcAft>
                  <a:spcPts val="0"/>
                </a:spcAft>
                <a:defRPr/>
              </a:pPr>
              <a:endParaRPr lang="en-US">
                <a:latin typeface="+mn-lt"/>
                <a:ea typeface="+mn-ea"/>
              </a:endParaRPr>
            </a:p>
          </p:txBody>
        </p:sp>
        <p:sp>
          <p:nvSpPr>
            <p:cNvPr id="128" name="Rectangle 166"/>
            <p:cNvSpPr>
              <a:spLocks noChangeArrowheads="1"/>
            </p:cNvSpPr>
            <p:nvPr/>
          </p:nvSpPr>
          <p:spPr bwMode="auto">
            <a:xfrm>
              <a:off x="6893606" y="3890112"/>
              <a:ext cx="24958" cy="7488"/>
            </a:xfrm>
            <a:prstGeom prst="rect">
              <a:avLst/>
            </a:prstGeom>
            <a:grpFill/>
            <a:ln>
              <a:noFill/>
            </a:ln>
          </p:spPr>
          <p:txBody>
            <a:bodyPr/>
            <a:lstStyle/>
            <a:p>
              <a:pPr defTabSz="911225" fontAlgn="auto">
                <a:spcBef>
                  <a:spcPts val="0"/>
                </a:spcBef>
                <a:spcAft>
                  <a:spcPts val="0"/>
                </a:spcAft>
                <a:defRPr/>
              </a:pPr>
              <a:endParaRPr lang="en-US">
                <a:latin typeface="+mn-lt"/>
                <a:ea typeface="+mn-ea"/>
              </a:endParaRPr>
            </a:p>
          </p:txBody>
        </p:sp>
        <p:sp>
          <p:nvSpPr>
            <p:cNvPr id="129" name="Rectangle 167"/>
            <p:cNvSpPr>
              <a:spLocks noChangeArrowheads="1"/>
            </p:cNvSpPr>
            <p:nvPr/>
          </p:nvSpPr>
          <p:spPr bwMode="auto">
            <a:xfrm>
              <a:off x="7170638" y="3892607"/>
              <a:ext cx="27454" cy="7488"/>
            </a:xfrm>
            <a:prstGeom prst="rect">
              <a:avLst/>
            </a:prstGeom>
            <a:grpFill/>
            <a:ln>
              <a:noFill/>
            </a:ln>
          </p:spPr>
          <p:txBody>
            <a:bodyPr/>
            <a:lstStyle/>
            <a:p>
              <a:pPr defTabSz="911225" fontAlgn="auto">
                <a:spcBef>
                  <a:spcPts val="0"/>
                </a:spcBef>
                <a:spcAft>
                  <a:spcPts val="0"/>
                </a:spcAft>
                <a:defRPr/>
              </a:pPr>
              <a:endParaRPr lang="en-US">
                <a:latin typeface="+mn-lt"/>
                <a:ea typeface="+mn-ea"/>
              </a:endParaRPr>
            </a:p>
          </p:txBody>
        </p:sp>
      </p:grpSp>
      <p:grpSp>
        <p:nvGrpSpPr>
          <p:cNvPr id="130" name="Group 54"/>
          <p:cNvGrpSpPr/>
          <p:nvPr/>
        </p:nvGrpSpPr>
        <p:grpSpPr>
          <a:xfrm>
            <a:off x="7204141" y="4003701"/>
            <a:ext cx="397194" cy="519243"/>
            <a:chOff x="6421904" y="4798576"/>
            <a:chExt cx="299494" cy="389342"/>
          </a:xfrm>
          <a:solidFill>
            <a:schemeClr val="bg1"/>
          </a:solidFill>
        </p:grpSpPr>
        <p:sp>
          <p:nvSpPr>
            <p:cNvPr id="131" name="Freeform 170"/>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p:spPr>
          <p:txBody>
            <a:bodyPr/>
            <a:lstStyle/>
            <a:p>
              <a:pPr defTabSz="911225" fontAlgn="auto">
                <a:spcBef>
                  <a:spcPts val="0"/>
                </a:spcBef>
                <a:spcAft>
                  <a:spcPts val="0"/>
                </a:spcAft>
                <a:defRPr/>
              </a:pPr>
              <a:endParaRPr lang="en-US">
                <a:latin typeface="+mn-lt"/>
                <a:ea typeface="+mn-ea"/>
              </a:endParaRPr>
            </a:p>
          </p:txBody>
        </p:sp>
        <p:sp>
          <p:nvSpPr>
            <p:cNvPr id="132" name="Freeform 171"/>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p:spPr>
          <p:txBody>
            <a:bodyPr/>
            <a:lstStyle/>
            <a:p>
              <a:pPr defTabSz="911225" fontAlgn="auto">
                <a:spcBef>
                  <a:spcPts val="0"/>
                </a:spcBef>
                <a:spcAft>
                  <a:spcPts val="0"/>
                </a:spcAft>
                <a:defRPr/>
              </a:pPr>
              <a:endParaRPr lang="en-US">
                <a:latin typeface="+mn-lt"/>
                <a:ea typeface="+mn-ea"/>
              </a:endParaRPr>
            </a:p>
          </p:txBody>
        </p:sp>
      </p:grpSp>
      <p:sp>
        <p:nvSpPr>
          <p:cNvPr id="133" name="矩形 132"/>
          <p:cNvSpPr/>
          <p:nvPr/>
        </p:nvSpPr>
        <p:spPr>
          <a:xfrm>
            <a:off x="4071502" y="1604153"/>
            <a:ext cx="1658782" cy="445955"/>
          </a:xfrm>
          <a:prstGeom prst="rect">
            <a:avLst/>
          </a:prstGeom>
        </p:spPr>
        <p:txBody>
          <a:bodyPr wrap="none" lIns="91120" tIns="45561" rIns="91120" bIns="45561">
            <a:spAutoFit/>
          </a:bodyPr>
          <a:lstStyle/>
          <a:p>
            <a:pPr algn="r" defTabSz="911225" fontAlgn="auto">
              <a:spcBef>
                <a:spcPts val="0"/>
              </a:spcBef>
              <a:spcAft>
                <a:spcPts val="0"/>
              </a:spcAft>
              <a:defRPr/>
            </a:pPr>
            <a:r>
              <a:rPr lang="zh-CN" altLang="en-US" sz="2300" b="1" dirty="0" smtClean="0">
                <a:solidFill>
                  <a:schemeClr val="bg1">
                    <a:lumMod val="95000"/>
                  </a:schemeClr>
                </a:solidFill>
                <a:latin typeface="微软雅黑" panose="020B0503020204020204" pitchFamily="34" charset="-122"/>
                <a:ea typeface="微软雅黑" panose="020B0503020204020204" pitchFamily="34" charset="-122"/>
              </a:rPr>
              <a:t>培训与发展</a:t>
            </a:r>
            <a:endParaRPr lang="en-US" altLang="zh-CN" sz="23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34" name="矩形 47"/>
          <p:cNvSpPr>
            <a:spLocks noChangeArrowheads="1"/>
          </p:cNvSpPr>
          <p:nvPr/>
        </p:nvSpPr>
        <p:spPr bwMode="auto">
          <a:xfrm>
            <a:off x="1555341" y="2056695"/>
            <a:ext cx="4121559" cy="1176540"/>
          </a:xfrm>
          <a:prstGeom prst="rect">
            <a:avLst/>
          </a:prstGeom>
          <a:noFill/>
          <a:ln>
            <a:noFill/>
          </a:ln>
        </p:spPr>
        <p:txBody>
          <a:bodyPr wrap="square" lIns="91120" tIns="45561" rIns="91120" bIns="4556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1225" fontAlgn="auto">
              <a:lnSpc>
                <a:spcPct val="120000"/>
              </a:lnSpc>
              <a:spcBef>
                <a:spcPct val="0"/>
              </a:spcBef>
              <a:spcAft>
                <a:spcPts val="0"/>
              </a:spcAft>
              <a:buNone/>
              <a:defRPr/>
            </a:pPr>
            <a:r>
              <a:rPr lang="en-US" altLang="zh-CN" sz="1500" dirty="0">
                <a:solidFill>
                  <a:schemeClr val="bg1">
                    <a:lumMod val="95000"/>
                  </a:schemeClr>
                </a:solidFill>
                <a:sym typeface="微软雅黑" panose="020B0503020204020204" pitchFamily="34" charset="-122"/>
              </a:rPr>
              <a:t>1</a:t>
            </a:r>
            <a:r>
              <a:rPr lang="zh-CN" altLang="en-US" sz="1500" dirty="0">
                <a:solidFill>
                  <a:schemeClr val="bg1">
                    <a:lumMod val="95000"/>
                  </a:schemeClr>
                </a:solidFill>
                <a:sym typeface="微软雅黑" panose="020B0503020204020204" pitchFamily="34" charset="-122"/>
              </a:rPr>
              <a:t>、公司以向全体员工提供理想之终身职业为己任。在公司工作的员工，除以勤奋的工作获得薪酬及其它福利以外，还可以享有相应的培训及晋升的机会</a:t>
            </a:r>
            <a:r>
              <a:rPr lang="zh-CN" altLang="en-US" sz="1500" dirty="0" smtClean="0">
                <a:solidFill>
                  <a:schemeClr val="bg1">
                    <a:lumMod val="95000"/>
                  </a:schemeClr>
                </a:solidFill>
                <a:sym typeface="微软雅黑" panose="020B0503020204020204" pitchFamily="34" charset="-122"/>
              </a:rPr>
              <a:t>。</a:t>
            </a:r>
            <a:endParaRPr lang="zh-CN" altLang="en-US" sz="1500" dirty="0">
              <a:solidFill>
                <a:schemeClr val="bg1">
                  <a:lumMod val="95000"/>
                </a:schemeClr>
              </a:solidFill>
              <a:sym typeface="微软雅黑" panose="020B0503020204020204" pitchFamily="34" charset="-122"/>
            </a:endParaRPr>
          </a:p>
        </p:txBody>
      </p:sp>
      <p:sp>
        <p:nvSpPr>
          <p:cNvPr id="135" name="矩形 134"/>
          <p:cNvSpPr>
            <a:spLocks noChangeArrowheads="1"/>
          </p:cNvSpPr>
          <p:nvPr/>
        </p:nvSpPr>
        <p:spPr bwMode="auto">
          <a:xfrm>
            <a:off x="838622" y="4810057"/>
            <a:ext cx="2287848" cy="445955"/>
          </a:xfrm>
          <a:prstGeom prst="rect">
            <a:avLst/>
          </a:prstGeom>
          <a:noFill/>
          <a:ln w="9525">
            <a:noFill/>
            <a:miter lim="800000"/>
          </a:ln>
        </p:spPr>
        <p:txBody>
          <a:bodyPr wrap="square" lIns="91120" tIns="45561" rIns="91120" bIns="45561">
            <a:spAutoFit/>
          </a:bodyPr>
          <a:lstStyle/>
          <a:p>
            <a:pPr algn="ctr"/>
            <a:r>
              <a:rPr lang="zh-CN" altLang="en-US" sz="2300" b="1" dirty="0" smtClean="0">
                <a:solidFill>
                  <a:srgbClr val="159DCD"/>
                </a:solidFill>
                <a:latin typeface="微软雅黑" panose="020B0503020204020204" pitchFamily="34" charset="-122"/>
                <a:ea typeface="微软雅黑" panose="020B0503020204020204" pitchFamily="34" charset="-122"/>
              </a:rPr>
              <a:t>新员工培训入职</a:t>
            </a:r>
            <a:endParaRPr lang="en-US" altLang="zh-CN" sz="2300" b="1" dirty="0">
              <a:solidFill>
                <a:srgbClr val="159DCD"/>
              </a:solidFill>
              <a:latin typeface="微软雅黑" panose="020B0503020204020204" pitchFamily="34" charset="-122"/>
              <a:ea typeface="微软雅黑" panose="020B0503020204020204" pitchFamily="34" charset="-122"/>
            </a:endParaRPr>
          </a:p>
        </p:txBody>
      </p:sp>
      <p:sp>
        <p:nvSpPr>
          <p:cNvPr id="136" name="矩形 47"/>
          <p:cNvSpPr>
            <a:spLocks noChangeArrowheads="1"/>
          </p:cNvSpPr>
          <p:nvPr/>
        </p:nvSpPr>
        <p:spPr bwMode="auto">
          <a:xfrm>
            <a:off x="1165321" y="5230843"/>
            <a:ext cx="1961149" cy="1200007"/>
          </a:xfrm>
          <a:prstGeom prst="rect">
            <a:avLst/>
          </a:prstGeom>
          <a:noFill/>
          <a:ln>
            <a:noFill/>
          </a:ln>
        </p:spPr>
        <p:txBody>
          <a:bodyPr lIns="91120" tIns="45561" rIns="91120" bIns="4556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1225" fontAlgn="auto">
              <a:lnSpc>
                <a:spcPct val="120000"/>
              </a:lnSpc>
              <a:spcBef>
                <a:spcPct val="0"/>
              </a:spcBef>
              <a:spcAft>
                <a:spcPts val="0"/>
              </a:spcAft>
              <a:buNone/>
              <a:defRPr/>
            </a:pPr>
            <a:r>
              <a:rPr lang="zh-CN" altLang="en-US" sz="1200" dirty="0">
                <a:solidFill>
                  <a:schemeClr val="tx1">
                    <a:lumMod val="50000"/>
                    <a:lumOff val="50000"/>
                  </a:schemeClr>
                </a:solidFill>
                <a:sym typeface="微软雅黑" panose="020B0503020204020204" pitchFamily="34" charset="-122"/>
              </a:rPr>
              <a:t>为尽快熟悉环境、开展业务，新加入公司的员工必须履行入职手续。通过入职手续了解公司概况、经营理念、管理</a:t>
            </a:r>
            <a:r>
              <a:rPr lang="zh-CN" altLang="en-US" sz="1200" dirty="0" smtClean="0">
                <a:solidFill>
                  <a:schemeClr val="tx1">
                    <a:lumMod val="50000"/>
                    <a:lumOff val="50000"/>
                  </a:schemeClr>
                </a:solidFill>
                <a:sym typeface="微软雅黑" panose="020B0503020204020204" pitchFamily="34" charset="-122"/>
              </a:rPr>
              <a:t>模式</a:t>
            </a:r>
            <a:endParaRPr lang="zh-CN" altLang="en-US" sz="1200" dirty="0">
              <a:solidFill>
                <a:schemeClr val="tx1">
                  <a:lumMod val="50000"/>
                  <a:lumOff val="50000"/>
                </a:schemeClr>
              </a:solidFill>
              <a:sym typeface="微软雅黑" panose="020B0503020204020204" pitchFamily="34" charset="-122"/>
            </a:endParaRPr>
          </a:p>
        </p:txBody>
      </p:sp>
      <p:sp>
        <p:nvSpPr>
          <p:cNvPr id="137" name="矩形 136"/>
          <p:cNvSpPr>
            <a:spLocks noChangeArrowheads="1"/>
          </p:cNvSpPr>
          <p:nvPr/>
        </p:nvSpPr>
        <p:spPr bwMode="auto">
          <a:xfrm>
            <a:off x="3999672" y="4810057"/>
            <a:ext cx="1542707" cy="445955"/>
          </a:xfrm>
          <a:prstGeom prst="rect">
            <a:avLst/>
          </a:prstGeom>
          <a:noFill/>
          <a:ln w="9525">
            <a:noFill/>
            <a:miter lim="800000"/>
          </a:ln>
        </p:spPr>
        <p:txBody>
          <a:bodyPr lIns="91120" tIns="45561" rIns="91120" bIns="45561">
            <a:spAutoFit/>
          </a:bodyPr>
          <a:lstStyle/>
          <a:p>
            <a:pPr algn="ctr"/>
            <a:r>
              <a:rPr lang="zh-CN" altLang="en-US" sz="2300" b="1" dirty="0" smtClean="0">
                <a:solidFill>
                  <a:srgbClr val="159DCD"/>
                </a:solidFill>
                <a:latin typeface="微软雅黑" panose="020B0503020204020204" pitchFamily="34" charset="-122"/>
                <a:ea typeface="微软雅黑" panose="020B0503020204020204" pitchFamily="34" charset="-122"/>
              </a:rPr>
              <a:t>在职培训</a:t>
            </a:r>
            <a:endParaRPr lang="en-US" altLang="zh-CN" sz="2300" b="1" dirty="0">
              <a:solidFill>
                <a:srgbClr val="159DCD"/>
              </a:solidFill>
              <a:latin typeface="微软雅黑" panose="020B0503020204020204" pitchFamily="34" charset="-122"/>
              <a:ea typeface="微软雅黑" panose="020B0503020204020204" pitchFamily="34" charset="-122"/>
            </a:endParaRPr>
          </a:p>
        </p:txBody>
      </p:sp>
      <p:sp>
        <p:nvSpPr>
          <p:cNvPr id="138" name="矩形 47"/>
          <p:cNvSpPr>
            <a:spLocks noChangeArrowheads="1"/>
          </p:cNvSpPr>
          <p:nvPr/>
        </p:nvSpPr>
        <p:spPr bwMode="auto">
          <a:xfrm>
            <a:off x="3791242" y="5230843"/>
            <a:ext cx="1959569" cy="959622"/>
          </a:xfrm>
          <a:prstGeom prst="rect">
            <a:avLst/>
          </a:prstGeom>
          <a:noFill/>
          <a:ln>
            <a:noFill/>
          </a:ln>
        </p:spPr>
        <p:txBody>
          <a:bodyPr lIns="91120" tIns="45561" rIns="91120" bIns="4556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1225" fontAlgn="auto">
              <a:lnSpc>
                <a:spcPct val="120000"/>
              </a:lnSpc>
              <a:spcBef>
                <a:spcPct val="0"/>
              </a:spcBef>
              <a:spcAft>
                <a:spcPts val="0"/>
              </a:spcAft>
              <a:buNone/>
              <a:defRPr/>
            </a:pPr>
            <a:r>
              <a:rPr lang="zh-CN" altLang="en-US" sz="1200" dirty="0">
                <a:solidFill>
                  <a:schemeClr val="tx1">
                    <a:lumMod val="50000"/>
                    <a:lumOff val="50000"/>
                  </a:schemeClr>
                </a:solidFill>
                <a:sym typeface="微软雅黑" panose="020B0503020204020204" pitchFamily="34" charset="-122"/>
              </a:rPr>
              <a:t>在工作过程中，为使员工具备完成工作所需的知识、技能、态度，公司将开展一系列的培训课程。</a:t>
            </a:r>
            <a:endParaRPr lang="zh-CN" altLang="en-US" sz="1200" dirty="0">
              <a:solidFill>
                <a:schemeClr val="tx1">
                  <a:lumMod val="50000"/>
                  <a:lumOff val="50000"/>
                </a:schemeClr>
              </a:solidFill>
              <a:sym typeface="微软雅黑" panose="020B0503020204020204" pitchFamily="34" charset="-122"/>
            </a:endParaRPr>
          </a:p>
        </p:txBody>
      </p:sp>
      <p:sp>
        <p:nvSpPr>
          <p:cNvPr id="139" name="矩形 138"/>
          <p:cNvSpPr>
            <a:spLocks noChangeArrowheads="1"/>
          </p:cNvSpPr>
          <p:nvPr/>
        </p:nvSpPr>
        <p:spPr bwMode="auto">
          <a:xfrm>
            <a:off x="8975526" y="4810057"/>
            <a:ext cx="2029851" cy="445955"/>
          </a:xfrm>
          <a:prstGeom prst="rect">
            <a:avLst/>
          </a:prstGeom>
          <a:noFill/>
          <a:ln w="9525">
            <a:noFill/>
            <a:miter lim="800000"/>
          </a:ln>
        </p:spPr>
        <p:txBody>
          <a:bodyPr wrap="square" lIns="91120" tIns="45561" rIns="91120" bIns="45561">
            <a:spAutoFit/>
          </a:bodyPr>
          <a:lstStyle/>
          <a:p>
            <a:pPr algn="ctr"/>
            <a:r>
              <a:rPr lang="zh-CN" altLang="en-US" sz="2300" b="1" dirty="0">
                <a:solidFill>
                  <a:srgbClr val="159DCD"/>
                </a:solidFill>
                <a:latin typeface="微软雅黑" panose="020B0503020204020204" pitchFamily="34" charset="-122"/>
                <a:ea typeface="微软雅黑" panose="020B0503020204020204" pitchFamily="34" charset="-122"/>
              </a:rPr>
              <a:t>专项短期培训</a:t>
            </a:r>
            <a:endParaRPr lang="en-US" altLang="zh-CN" sz="2300" b="1" dirty="0">
              <a:solidFill>
                <a:srgbClr val="159DCD"/>
              </a:solidFill>
              <a:latin typeface="微软雅黑" panose="020B0503020204020204" pitchFamily="34" charset="-122"/>
              <a:ea typeface="微软雅黑" panose="020B0503020204020204" pitchFamily="34" charset="-122"/>
            </a:endParaRPr>
          </a:p>
        </p:txBody>
      </p:sp>
      <p:sp>
        <p:nvSpPr>
          <p:cNvPr id="140" name="矩形 47"/>
          <p:cNvSpPr>
            <a:spLocks noChangeArrowheads="1"/>
          </p:cNvSpPr>
          <p:nvPr/>
        </p:nvSpPr>
        <p:spPr bwMode="auto">
          <a:xfrm>
            <a:off x="9041498" y="5230843"/>
            <a:ext cx="1961149" cy="1453538"/>
          </a:xfrm>
          <a:prstGeom prst="rect">
            <a:avLst/>
          </a:prstGeom>
          <a:noFill/>
          <a:ln>
            <a:noFill/>
          </a:ln>
        </p:spPr>
        <p:txBody>
          <a:bodyPr lIns="91120" tIns="45561" rIns="91120" bIns="4556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1225" fontAlgn="auto">
              <a:lnSpc>
                <a:spcPct val="120000"/>
              </a:lnSpc>
              <a:spcBef>
                <a:spcPct val="0"/>
              </a:spcBef>
              <a:spcAft>
                <a:spcPts val="0"/>
              </a:spcAft>
              <a:buNone/>
              <a:defRPr/>
            </a:pPr>
            <a:r>
              <a:rPr lang="zh-CN" altLang="en-US" sz="1500" dirty="0">
                <a:solidFill>
                  <a:schemeClr val="tx1">
                    <a:lumMod val="50000"/>
                    <a:lumOff val="50000"/>
                  </a:schemeClr>
                </a:solidFill>
                <a:sym typeface="微软雅黑" panose="020B0503020204020204" pitchFamily="34" charset="-122"/>
              </a:rPr>
              <a:t>为使中高层管理人员开拓思维，进一步提高管理水平，同时也为了加强企业</a:t>
            </a:r>
            <a:r>
              <a:rPr lang="zh-CN" altLang="en-US" sz="1500" dirty="0" smtClean="0">
                <a:solidFill>
                  <a:schemeClr val="tx1">
                    <a:lumMod val="50000"/>
                    <a:lumOff val="50000"/>
                  </a:schemeClr>
                </a:solidFill>
                <a:sym typeface="微软雅黑" panose="020B0503020204020204" pitchFamily="34" charset="-122"/>
              </a:rPr>
              <a:t>内外交流。</a:t>
            </a:r>
            <a:endParaRPr lang="zh-CN" altLang="en-US" sz="1500" dirty="0">
              <a:solidFill>
                <a:schemeClr val="tx1">
                  <a:lumMod val="50000"/>
                  <a:lumOff val="50000"/>
                </a:schemeClr>
              </a:solidFill>
              <a:sym typeface="微软雅黑" panose="020B0503020204020204" pitchFamily="34" charset="-122"/>
            </a:endParaRPr>
          </a:p>
        </p:txBody>
      </p:sp>
      <p:sp>
        <p:nvSpPr>
          <p:cNvPr id="141" name="矩形 140"/>
          <p:cNvSpPr>
            <a:spLocks noChangeArrowheads="1"/>
          </p:cNvSpPr>
          <p:nvPr/>
        </p:nvSpPr>
        <p:spPr bwMode="auto">
          <a:xfrm>
            <a:off x="6624013" y="4810057"/>
            <a:ext cx="1544286" cy="445955"/>
          </a:xfrm>
          <a:prstGeom prst="rect">
            <a:avLst/>
          </a:prstGeom>
          <a:noFill/>
          <a:ln w="9525">
            <a:noFill/>
            <a:miter lim="800000"/>
          </a:ln>
        </p:spPr>
        <p:txBody>
          <a:bodyPr lIns="91120" tIns="45561" rIns="91120" bIns="45561">
            <a:spAutoFit/>
          </a:bodyPr>
          <a:lstStyle/>
          <a:p>
            <a:pPr algn="ctr"/>
            <a:r>
              <a:rPr lang="zh-CN" altLang="en-US" sz="2300" b="1" dirty="0" smtClean="0">
                <a:solidFill>
                  <a:srgbClr val="159DCD"/>
                </a:solidFill>
                <a:latin typeface="微软雅黑" panose="020B0503020204020204" pitchFamily="34" charset="-122"/>
                <a:ea typeface="微软雅黑" panose="020B0503020204020204" pitchFamily="34" charset="-122"/>
              </a:rPr>
              <a:t>晋级培训</a:t>
            </a:r>
            <a:endParaRPr lang="en-US" altLang="zh-CN" sz="2300" b="1" dirty="0">
              <a:solidFill>
                <a:srgbClr val="159DCD"/>
              </a:solidFill>
              <a:latin typeface="微软雅黑" panose="020B0503020204020204" pitchFamily="34" charset="-122"/>
              <a:ea typeface="微软雅黑" panose="020B0503020204020204" pitchFamily="34" charset="-122"/>
            </a:endParaRPr>
          </a:p>
        </p:txBody>
      </p:sp>
      <p:sp>
        <p:nvSpPr>
          <p:cNvPr id="142" name="矩形 47"/>
          <p:cNvSpPr>
            <a:spLocks noChangeArrowheads="1"/>
          </p:cNvSpPr>
          <p:nvPr/>
        </p:nvSpPr>
        <p:spPr bwMode="auto">
          <a:xfrm>
            <a:off x="6224934" y="5230843"/>
            <a:ext cx="2318544" cy="1477006"/>
          </a:xfrm>
          <a:prstGeom prst="rect">
            <a:avLst/>
          </a:prstGeom>
          <a:noFill/>
          <a:ln>
            <a:noFill/>
          </a:ln>
        </p:spPr>
        <p:txBody>
          <a:bodyPr wrap="square" lIns="91120" tIns="45561" rIns="91120" bIns="4556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1225" fontAlgn="auto">
              <a:lnSpc>
                <a:spcPct val="120000"/>
              </a:lnSpc>
              <a:spcBef>
                <a:spcPct val="0"/>
              </a:spcBef>
              <a:spcAft>
                <a:spcPts val="0"/>
              </a:spcAft>
              <a:buNone/>
              <a:defRPr/>
            </a:pPr>
            <a:r>
              <a:rPr lang="zh-CN" altLang="en-US" sz="1500" dirty="0">
                <a:solidFill>
                  <a:schemeClr val="tx1">
                    <a:lumMod val="50000"/>
                    <a:lumOff val="50000"/>
                  </a:schemeClr>
                </a:solidFill>
                <a:sym typeface="微软雅黑" panose="020B0503020204020204" pitchFamily="34" charset="-122"/>
              </a:rPr>
              <a:t>员工在晋升为上一级职务之前，需要参加晋级培训，学习企业管理的基础知识，以转换角色，担当起管理责任。</a:t>
            </a:r>
            <a:endParaRPr lang="zh-CN" altLang="en-US" sz="1500" dirty="0">
              <a:solidFill>
                <a:schemeClr val="tx1">
                  <a:lumMod val="50000"/>
                  <a:lumOff val="50000"/>
                </a:schemeClr>
              </a:solidFill>
              <a:sym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pageCurlDoub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500"/>
                                        <p:tgtEl>
                                          <p:spTgt spid="10"/>
                                        </p:tgtEl>
                                      </p:cBhvr>
                                    </p:animEffect>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down)">
                                      <p:cBhvr>
                                        <p:cTn id="25" dur="500"/>
                                        <p:tgtEl>
                                          <p:spTgt spid="12"/>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down)">
                                      <p:cBhvr>
                                        <p:cTn id="28" dur="500"/>
                                        <p:tgtEl>
                                          <p:spTgt spid="13"/>
                                        </p:tgtEl>
                                      </p:cBhvr>
                                    </p:animEffect>
                                  </p:childTnLst>
                                </p:cTn>
                              </p:par>
                            </p:childTnLst>
                          </p:cTn>
                        </p:par>
                        <p:par>
                          <p:cTn id="29" fill="hold">
                            <p:stCondLst>
                              <p:cond delay="2000"/>
                            </p:stCondLst>
                            <p:childTnLst>
                              <p:par>
                                <p:cTn id="30" presetID="2" presetClass="entr" presetSubtype="8" fill="hold" grpId="0" nodeType="afterEffect">
                                  <p:stCondLst>
                                    <p:cond delay="0"/>
                                  </p:stCondLst>
                                  <p:childTnLst>
                                    <p:set>
                                      <p:cBhvr>
                                        <p:cTn id="31" dur="1" fill="hold">
                                          <p:stCondLst>
                                            <p:cond delay="0"/>
                                          </p:stCondLst>
                                        </p:cTn>
                                        <p:tgtEl>
                                          <p:spTgt spid="51"/>
                                        </p:tgtEl>
                                        <p:attrNameLst>
                                          <p:attrName>style.visibility</p:attrName>
                                        </p:attrNameLst>
                                      </p:cBhvr>
                                      <p:to>
                                        <p:strVal val="visible"/>
                                      </p:to>
                                    </p:set>
                                    <p:anim calcmode="lin" valueType="num">
                                      <p:cBhvr additive="base">
                                        <p:cTn id="32" dur="500" fill="hold"/>
                                        <p:tgtEl>
                                          <p:spTgt spid="51"/>
                                        </p:tgtEl>
                                        <p:attrNameLst>
                                          <p:attrName>ppt_x</p:attrName>
                                        </p:attrNameLst>
                                      </p:cBhvr>
                                      <p:tavLst>
                                        <p:tav tm="0">
                                          <p:val>
                                            <p:strVal val="0-#ppt_w/2"/>
                                          </p:val>
                                        </p:tav>
                                        <p:tav tm="100000">
                                          <p:val>
                                            <p:strVal val="#ppt_x"/>
                                          </p:val>
                                        </p:tav>
                                      </p:tavLst>
                                    </p:anim>
                                    <p:anim calcmode="lin" valueType="num">
                                      <p:cBhvr additive="base">
                                        <p:cTn id="33" dur="500" fill="hold"/>
                                        <p:tgtEl>
                                          <p:spTgt spid="51"/>
                                        </p:tgtEl>
                                        <p:attrNameLst>
                                          <p:attrName>ppt_y</p:attrName>
                                        </p:attrNameLst>
                                      </p:cBhvr>
                                      <p:tavLst>
                                        <p:tav tm="0">
                                          <p:val>
                                            <p:strVal val="#ppt_y"/>
                                          </p:val>
                                        </p:tav>
                                        <p:tav tm="100000">
                                          <p:val>
                                            <p:strVal val="#ppt_y"/>
                                          </p:val>
                                        </p:tav>
                                      </p:tavLst>
                                    </p:anim>
                                  </p:childTnLst>
                                </p:cTn>
                              </p:par>
                            </p:childTnLst>
                          </p:cTn>
                        </p:par>
                        <p:par>
                          <p:cTn id="34" fill="hold">
                            <p:stCondLst>
                              <p:cond delay="2500"/>
                            </p:stCondLst>
                            <p:childTnLst>
                              <p:par>
                                <p:cTn id="35" presetID="22" presetClass="entr" presetSubtype="2" fill="hold" grpId="0" nodeType="afterEffect">
                                  <p:stCondLst>
                                    <p:cond delay="0"/>
                                  </p:stCondLst>
                                  <p:childTnLst>
                                    <p:set>
                                      <p:cBhvr>
                                        <p:cTn id="36" dur="1" fill="hold">
                                          <p:stCondLst>
                                            <p:cond delay="0"/>
                                          </p:stCondLst>
                                        </p:cTn>
                                        <p:tgtEl>
                                          <p:spTgt spid="52"/>
                                        </p:tgtEl>
                                        <p:attrNameLst>
                                          <p:attrName>style.visibility</p:attrName>
                                        </p:attrNameLst>
                                      </p:cBhvr>
                                      <p:to>
                                        <p:strVal val="visible"/>
                                      </p:to>
                                    </p:set>
                                    <p:animEffect transition="in" filter="wipe(right)">
                                      <p:cBhvr>
                                        <p:cTn id="37" dur="500"/>
                                        <p:tgtEl>
                                          <p:spTgt spid="52"/>
                                        </p:tgtEl>
                                      </p:cBhvr>
                                    </p:animEffect>
                                  </p:childTnLst>
                                </p:cTn>
                              </p:par>
                              <p:par>
                                <p:cTn id="38" presetID="22" presetClass="entr" presetSubtype="2" fill="hold" grpId="0" nodeType="withEffect">
                                  <p:stCondLst>
                                    <p:cond delay="250"/>
                                  </p:stCondLst>
                                  <p:childTnLst>
                                    <p:set>
                                      <p:cBhvr>
                                        <p:cTn id="39" dur="1" fill="hold">
                                          <p:stCondLst>
                                            <p:cond delay="0"/>
                                          </p:stCondLst>
                                        </p:cTn>
                                        <p:tgtEl>
                                          <p:spTgt spid="133"/>
                                        </p:tgtEl>
                                        <p:attrNameLst>
                                          <p:attrName>style.visibility</p:attrName>
                                        </p:attrNameLst>
                                      </p:cBhvr>
                                      <p:to>
                                        <p:strVal val="visible"/>
                                      </p:to>
                                    </p:set>
                                    <p:animEffect transition="in" filter="wipe(right)">
                                      <p:cBhvr>
                                        <p:cTn id="40" dur="500"/>
                                        <p:tgtEl>
                                          <p:spTgt spid="133"/>
                                        </p:tgtEl>
                                      </p:cBhvr>
                                    </p:animEffect>
                                  </p:childTnLst>
                                </p:cTn>
                              </p:par>
                              <p:par>
                                <p:cTn id="41" presetID="22" presetClass="entr" presetSubtype="2" fill="hold" grpId="0" nodeType="withEffect">
                                  <p:stCondLst>
                                    <p:cond delay="250"/>
                                  </p:stCondLst>
                                  <p:childTnLst>
                                    <p:set>
                                      <p:cBhvr>
                                        <p:cTn id="42" dur="1" fill="hold">
                                          <p:stCondLst>
                                            <p:cond delay="0"/>
                                          </p:stCondLst>
                                        </p:cTn>
                                        <p:tgtEl>
                                          <p:spTgt spid="134"/>
                                        </p:tgtEl>
                                        <p:attrNameLst>
                                          <p:attrName>style.visibility</p:attrName>
                                        </p:attrNameLst>
                                      </p:cBhvr>
                                      <p:to>
                                        <p:strVal val="visible"/>
                                      </p:to>
                                    </p:set>
                                    <p:animEffect transition="in" filter="wipe(right)">
                                      <p:cBhvr>
                                        <p:cTn id="43" dur="500"/>
                                        <p:tgtEl>
                                          <p:spTgt spid="134"/>
                                        </p:tgtEl>
                                      </p:cBhvr>
                                    </p:animEffect>
                                  </p:childTnLst>
                                </p:cTn>
                              </p:par>
                            </p:childTnLst>
                          </p:cTn>
                        </p:par>
                        <p:par>
                          <p:cTn id="44" fill="hold">
                            <p:stCondLst>
                              <p:cond delay="3000"/>
                            </p:stCondLst>
                            <p:childTnLst>
                              <p:par>
                                <p:cTn id="45" presetID="21" presetClass="entr" presetSubtype="1" fill="hold" grpId="0" nodeType="afterEffect">
                                  <p:stCondLst>
                                    <p:cond delay="0"/>
                                  </p:stCondLst>
                                  <p:childTnLst>
                                    <p:set>
                                      <p:cBhvr>
                                        <p:cTn id="46" dur="1" fill="hold">
                                          <p:stCondLst>
                                            <p:cond delay="0"/>
                                          </p:stCondLst>
                                        </p:cTn>
                                        <p:tgtEl>
                                          <p:spTgt spid="53"/>
                                        </p:tgtEl>
                                        <p:attrNameLst>
                                          <p:attrName>style.visibility</p:attrName>
                                        </p:attrNameLst>
                                      </p:cBhvr>
                                      <p:to>
                                        <p:strVal val="visible"/>
                                      </p:to>
                                    </p:set>
                                    <p:animEffect transition="in" filter="wheel(1)">
                                      <p:cBhvr>
                                        <p:cTn id="47" dur="400"/>
                                        <p:tgtEl>
                                          <p:spTgt spid="53"/>
                                        </p:tgtEl>
                                      </p:cBhvr>
                                    </p:animEffect>
                                  </p:childTnLst>
                                </p:cTn>
                              </p:par>
                            </p:childTnLst>
                          </p:cTn>
                        </p:par>
                        <p:par>
                          <p:cTn id="48" fill="hold">
                            <p:stCondLst>
                              <p:cond delay="3500"/>
                            </p:stCondLst>
                            <p:childTnLst>
                              <p:par>
                                <p:cTn id="49" presetID="21" presetClass="entr" presetSubtype="1" fill="hold" grpId="0" nodeType="afterEffect">
                                  <p:stCondLst>
                                    <p:cond delay="0"/>
                                  </p:stCondLst>
                                  <p:childTnLst>
                                    <p:set>
                                      <p:cBhvr>
                                        <p:cTn id="50" dur="1" fill="hold">
                                          <p:stCondLst>
                                            <p:cond delay="0"/>
                                          </p:stCondLst>
                                        </p:cTn>
                                        <p:tgtEl>
                                          <p:spTgt spid="54"/>
                                        </p:tgtEl>
                                        <p:attrNameLst>
                                          <p:attrName>style.visibility</p:attrName>
                                        </p:attrNameLst>
                                      </p:cBhvr>
                                      <p:to>
                                        <p:strVal val="visible"/>
                                      </p:to>
                                    </p:set>
                                    <p:animEffect transition="in" filter="wheel(1)">
                                      <p:cBhvr>
                                        <p:cTn id="51" dur="400"/>
                                        <p:tgtEl>
                                          <p:spTgt spid="54"/>
                                        </p:tgtEl>
                                      </p:cBhvr>
                                    </p:animEffect>
                                  </p:childTnLst>
                                </p:cTn>
                              </p:par>
                            </p:childTnLst>
                          </p:cTn>
                        </p:par>
                        <p:par>
                          <p:cTn id="52" fill="hold">
                            <p:stCondLst>
                              <p:cond delay="4000"/>
                            </p:stCondLst>
                            <p:childTnLst>
                              <p:par>
                                <p:cTn id="53" presetID="21" presetClass="entr" presetSubtype="1" fill="hold" grpId="0" nodeType="afterEffect">
                                  <p:stCondLst>
                                    <p:cond delay="0"/>
                                  </p:stCondLst>
                                  <p:childTnLst>
                                    <p:set>
                                      <p:cBhvr>
                                        <p:cTn id="54" dur="1" fill="hold">
                                          <p:stCondLst>
                                            <p:cond delay="0"/>
                                          </p:stCondLst>
                                        </p:cTn>
                                        <p:tgtEl>
                                          <p:spTgt spid="55"/>
                                        </p:tgtEl>
                                        <p:attrNameLst>
                                          <p:attrName>style.visibility</p:attrName>
                                        </p:attrNameLst>
                                      </p:cBhvr>
                                      <p:to>
                                        <p:strVal val="visible"/>
                                      </p:to>
                                    </p:set>
                                    <p:animEffect transition="in" filter="wheel(1)">
                                      <p:cBhvr>
                                        <p:cTn id="55" dur="400"/>
                                        <p:tgtEl>
                                          <p:spTgt spid="55"/>
                                        </p:tgtEl>
                                      </p:cBhvr>
                                    </p:animEffect>
                                  </p:childTnLst>
                                </p:cTn>
                              </p:par>
                            </p:childTnLst>
                          </p:cTn>
                        </p:par>
                        <p:par>
                          <p:cTn id="56" fill="hold">
                            <p:stCondLst>
                              <p:cond delay="4500"/>
                            </p:stCondLst>
                            <p:childTnLst>
                              <p:par>
                                <p:cTn id="57" presetID="21" presetClass="entr" presetSubtype="1" fill="hold" grpId="0" nodeType="afterEffect">
                                  <p:stCondLst>
                                    <p:cond delay="0"/>
                                  </p:stCondLst>
                                  <p:childTnLst>
                                    <p:set>
                                      <p:cBhvr>
                                        <p:cTn id="58" dur="1" fill="hold">
                                          <p:stCondLst>
                                            <p:cond delay="0"/>
                                          </p:stCondLst>
                                        </p:cTn>
                                        <p:tgtEl>
                                          <p:spTgt spid="56"/>
                                        </p:tgtEl>
                                        <p:attrNameLst>
                                          <p:attrName>style.visibility</p:attrName>
                                        </p:attrNameLst>
                                      </p:cBhvr>
                                      <p:to>
                                        <p:strVal val="visible"/>
                                      </p:to>
                                    </p:set>
                                    <p:animEffect transition="in" filter="wheel(1)">
                                      <p:cBhvr>
                                        <p:cTn id="59" dur="400"/>
                                        <p:tgtEl>
                                          <p:spTgt spid="56"/>
                                        </p:tgtEl>
                                      </p:cBhvr>
                                    </p:animEffect>
                                  </p:childTnLst>
                                </p:cTn>
                              </p:par>
                            </p:childTnLst>
                          </p:cTn>
                        </p:par>
                        <p:par>
                          <p:cTn id="60" fill="hold">
                            <p:stCondLst>
                              <p:cond delay="5000"/>
                            </p:stCondLst>
                            <p:childTnLst>
                              <p:par>
                                <p:cTn id="61" presetID="10" presetClass="entr" presetSubtype="0" fill="hold" nodeType="afterEffect">
                                  <p:stCondLst>
                                    <p:cond delay="0"/>
                                  </p:stCondLst>
                                  <p:childTnLst>
                                    <p:set>
                                      <p:cBhvr>
                                        <p:cTn id="62" dur="1" fill="hold">
                                          <p:stCondLst>
                                            <p:cond delay="0"/>
                                          </p:stCondLst>
                                        </p:cTn>
                                        <p:tgtEl>
                                          <p:spTgt spid="57"/>
                                        </p:tgtEl>
                                        <p:attrNameLst>
                                          <p:attrName>style.visibility</p:attrName>
                                        </p:attrNameLst>
                                      </p:cBhvr>
                                      <p:to>
                                        <p:strVal val="visible"/>
                                      </p:to>
                                    </p:set>
                                    <p:animEffect transition="in" filter="fade">
                                      <p:cBhvr>
                                        <p:cTn id="63" dur="250"/>
                                        <p:tgtEl>
                                          <p:spTgt spid="57"/>
                                        </p:tgtEl>
                                      </p:cBhvr>
                                    </p:animEffect>
                                  </p:childTnLst>
                                </p:cTn>
                              </p:par>
                              <p:par>
                                <p:cTn id="64" presetID="10" presetClass="entr" presetSubtype="0" fill="hold" nodeType="withEffect">
                                  <p:stCondLst>
                                    <p:cond delay="0"/>
                                  </p:stCondLst>
                                  <p:childTnLst>
                                    <p:set>
                                      <p:cBhvr>
                                        <p:cTn id="65" dur="1" fill="hold">
                                          <p:stCondLst>
                                            <p:cond delay="0"/>
                                          </p:stCondLst>
                                        </p:cTn>
                                        <p:tgtEl>
                                          <p:spTgt spid="60"/>
                                        </p:tgtEl>
                                        <p:attrNameLst>
                                          <p:attrName>style.visibility</p:attrName>
                                        </p:attrNameLst>
                                      </p:cBhvr>
                                      <p:to>
                                        <p:strVal val="visible"/>
                                      </p:to>
                                    </p:set>
                                    <p:animEffect transition="in" filter="fade">
                                      <p:cBhvr>
                                        <p:cTn id="66" dur="250"/>
                                        <p:tgtEl>
                                          <p:spTgt spid="60"/>
                                        </p:tgtEl>
                                      </p:cBhvr>
                                    </p:animEffect>
                                  </p:childTnLst>
                                </p:cTn>
                              </p:par>
                              <p:par>
                                <p:cTn id="67" presetID="10" presetClass="entr" presetSubtype="0" fill="hold" nodeType="withEffect">
                                  <p:stCondLst>
                                    <p:cond delay="0"/>
                                  </p:stCondLst>
                                  <p:childTnLst>
                                    <p:set>
                                      <p:cBhvr>
                                        <p:cTn id="68" dur="1" fill="hold">
                                          <p:stCondLst>
                                            <p:cond delay="0"/>
                                          </p:stCondLst>
                                        </p:cTn>
                                        <p:tgtEl>
                                          <p:spTgt spid="130"/>
                                        </p:tgtEl>
                                        <p:attrNameLst>
                                          <p:attrName>style.visibility</p:attrName>
                                        </p:attrNameLst>
                                      </p:cBhvr>
                                      <p:to>
                                        <p:strVal val="visible"/>
                                      </p:to>
                                    </p:set>
                                    <p:animEffect transition="in" filter="fade">
                                      <p:cBhvr>
                                        <p:cTn id="69" dur="250"/>
                                        <p:tgtEl>
                                          <p:spTgt spid="130"/>
                                        </p:tgtEl>
                                      </p:cBhvr>
                                    </p:animEffect>
                                  </p:childTnLst>
                                </p:cTn>
                              </p:par>
                              <p:par>
                                <p:cTn id="70" presetID="10" presetClass="entr" presetSubtype="0" fill="hold" nodeType="withEffect">
                                  <p:stCondLst>
                                    <p:cond delay="0"/>
                                  </p:stCondLst>
                                  <p:childTnLst>
                                    <p:set>
                                      <p:cBhvr>
                                        <p:cTn id="71" dur="1" fill="hold">
                                          <p:stCondLst>
                                            <p:cond delay="0"/>
                                          </p:stCondLst>
                                        </p:cTn>
                                        <p:tgtEl>
                                          <p:spTgt spid="111"/>
                                        </p:tgtEl>
                                        <p:attrNameLst>
                                          <p:attrName>style.visibility</p:attrName>
                                        </p:attrNameLst>
                                      </p:cBhvr>
                                      <p:to>
                                        <p:strVal val="visible"/>
                                      </p:to>
                                    </p:set>
                                    <p:animEffect transition="in" filter="fade">
                                      <p:cBhvr>
                                        <p:cTn id="72" dur="250"/>
                                        <p:tgtEl>
                                          <p:spTgt spid="111"/>
                                        </p:tgtEl>
                                      </p:cBhvr>
                                    </p:animEffect>
                                  </p:childTnLst>
                                </p:cTn>
                              </p:par>
                              <p:par>
                                <p:cTn id="73" presetID="14" presetClass="entr" presetSubtype="10" fill="hold" grpId="0" nodeType="withEffect">
                                  <p:stCondLst>
                                    <p:cond delay="750"/>
                                  </p:stCondLst>
                                  <p:childTnLst>
                                    <p:set>
                                      <p:cBhvr>
                                        <p:cTn id="74" dur="1" fill="hold">
                                          <p:stCondLst>
                                            <p:cond delay="0"/>
                                          </p:stCondLst>
                                        </p:cTn>
                                        <p:tgtEl>
                                          <p:spTgt spid="135"/>
                                        </p:tgtEl>
                                        <p:attrNameLst>
                                          <p:attrName>style.visibility</p:attrName>
                                        </p:attrNameLst>
                                      </p:cBhvr>
                                      <p:to>
                                        <p:strVal val="visible"/>
                                      </p:to>
                                    </p:set>
                                    <p:animEffect transition="in" filter="randombar(horizontal)">
                                      <p:cBhvr>
                                        <p:cTn id="75" dur="400"/>
                                        <p:tgtEl>
                                          <p:spTgt spid="135"/>
                                        </p:tgtEl>
                                      </p:cBhvr>
                                    </p:animEffect>
                                  </p:childTnLst>
                                </p:cTn>
                              </p:par>
                              <p:par>
                                <p:cTn id="76" presetID="14" presetClass="entr" presetSubtype="10" fill="hold" grpId="0" nodeType="withEffect">
                                  <p:stCondLst>
                                    <p:cond delay="750"/>
                                  </p:stCondLst>
                                  <p:childTnLst>
                                    <p:set>
                                      <p:cBhvr>
                                        <p:cTn id="77" dur="1" fill="hold">
                                          <p:stCondLst>
                                            <p:cond delay="0"/>
                                          </p:stCondLst>
                                        </p:cTn>
                                        <p:tgtEl>
                                          <p:spTgt spid="136"/>
                                        </p:tgtEl>
                                        <p:attrNameLst>
                                          <p:attrName>style.visibility</p:attrName>
                                        </p:attrNameLst>
                                      </p:cBhvr>
                                      <p:to>
                                        <p:strVal val="visible"/>
                                      </p:to>
                                    </p:set>
                                    <p:animEffect transition="in" filter="randombar(horizontal)">
                                      <p:cBhvr>
                                        <p:cTn id="78" dur="400"/>
                                        <p:tgtEl>
                                          <p:spTgt spid="136"/>
                                        </p:tgtEl>
                                      </p:cBhvr>
                                    </p:animEffect>
                                  </p:childTnLst>
                                </p:cTn>
                              </p:par>
                              <p:par>
                                <p:cTn id="79" presetID="14" presetClass="entr" presetSubtype="10" fill="hold" grpId="0" nodeType="withEffect">
                                  <p:stCondLst>
                                    <p:cond delay="750"/>
                                  </p:stCondLst>
                                  <p:childTnLst>
                                    <p:set>
                                      <p:cBhvr>
                                        <p:cTn id="80" dur="1" fill="hold">
                                          <p:stCondLst>
                                            <p:cond delay="0"/>
                                          </p:stCondLst>
                                        </p:cTn>
                                        <p:tgtEl>
                                          <p:spTgt spid="137"/>
                                        </p:tgtEl>
                                        <p:attrNameLst>
                                          <p:attrName>style.visibility</p:attrName>
                                        </p:attrNameLst>
                                      </p:cBhvr>
                                      <p:to>
                                        <p:strVal val="visible"/>
                                      </p:to>
                                    </p:set>
                                    <p:animEffect transition="in" filter="randombar(horizontal)">
                                      <p:cBhvr>
                                        <p:cTn id="81" dur="400"/>
                                        <p:tgtEl>
                                          <p:spTgt spid="137"/>
                                        </p:tgtEl>
                                      </p:cBhvr>
                                    </p:animEffect>
                                  </p:childTnLst>
                                </p:cTn>
                              </p:par>
                              <p:par>
                                <p:cTn id="82" presetID="14" presetClass="entr" presetSubtype="10" fill="hold" grpId="0" nodeType="withEffect">
                                  <p:stCondLst>
                                    <p:cond delay="750"/>
                                  </p:stCondLst>
                                  <p:childTnLst>
                                    <p:set>
                                      <p:cBhvr>
                                        <p:cTn id="83" dur="1" fill="hold">
                                          <p:stCondLst>
                                            <p:cond delay="0"/>
                                          </p:stCondLst>
                                        </p:cTn>
                                        <p:tgtEl>
                                          <p:spTgt spid="138"/>
                                        </p:tgtEl>
                                        <p:attrNameLst>
                                          <p:attrName>style.visibility</p:attrName>
                                        </p:attrNameLst>
                                      </p:cBhvr>
                                      <p:to>
                                        <p:strVal val="visible"/>
                                      </p:to>
                                    </p:set>
                                    <p:animEffect transition="in" filter="randombar(horizontal)">
                                      <p:cBhvr>
                                        <p:cTn id="84" dur="400"/>
                                        <p:tgtEl>
                                          <p:spTgt spid="138"/>
                                        </p:tgtEl>
                                      </p:cBhvr>
                                    </p:animEffect>
                                  </p:childTnLst>
                                </p:cTn>
                              </p:par>
                              <p:par>
                                <p:cTn id="85" presetID="14" presetClass="entr" presetSubtype="10" fill="hold" grpId="0" nodeType="withEffect">
                                  <p:stCondLst>
                                    <p:cond delay="750"/>
                                  </p:stCondLst>
                                  <p:childTnLst>
                                    <p:set>
                                      <p:cBhvr>
                                        <p:cTn id="86" dur="1" fill="hold">
                                          <p:stCondLst>
                                            <p:cond delay="0"/>
                                          </p:stCondLst>
                                        </p:cTn>
                                        <p:tgtEl>
                                          <p:spTgt spid="139"/>
                                        </p:tgtEl>
                                        <p:attrNameLst>
                                          <p:attrName>style.visibility</p:attrName>
                                        </p:attrNameLst>
                                      </p:cBhvr>
                                      <p:to>
                                        <p:strVal val="visible"/>
                                      </p:to>
                                    </p:set>
                                    <p:animEffect transition="in" filter="randombar(horizontal)">
                                      <p:cBhvr>
                                        <p:cTn id="87" dur="400"/>
                                        <p:tgtEl>
                                          <p:spTgt spid="139"/>
                                        </p:tgtEl>
                                      </p:cBhvr>
                                    </p:animEffect>
                                  </p:childTnLst>
                                </p:cTn>
                              </p:par>
                              <p:par>
                                <p:cTn id="88" presetID="14" presetClass="entr" presetSubtype="10" fill="hold" grpId="0" nodeType="withEffect">
                                  <p:stCondLst>
                                    <p:cond delay="750"/>
                                  </p:stCondLst>
                                  <p:childTnLst>
                                    <p:set>
                                      <p:cBhvr>
                                        <p:cTn id="89" dur="1" fill="hold">
                                          <p:stCondLst>
                                            <p:cond delay="0"/>
                                          </p:stCondLst>
                                        </p:cTn>
                                        <p:tgtEl>
                                          <p:spTgt spid="140"/>
                                        </p:tgtEl>
                                        <p:attrNameLst>
                                          <p:attrName>style.visibility</p:attrName>
                                        </p:attrNameLst>
                                      </p:cBhvr>
                                      <p:to>
                                        <p:strVal val="visible"/>
                                      </p:to>
                                    </p:set>
                                    <p:animEffect transition="in" filter="randombar(horizontal)">
                                      <p:cBhvr>
                                        <p:cTn id="90" dur="400"/>
                                        <p:tgtEl>
                                          <p:spTgt spid="140"/>
                                        </p:tgtEl>
                                      </p:cBhvr>
                                    </p:animEffect>
                                  </p:childTnLst>
                                </p:cTn>
                              </p:par>
                              <p:par>
                                <p:cTn id="91" presetID="14" presetClass="entr" presetSubtype="10" fill="hold" grpId="0" nodeType="withEffect">
                                  <p:stCondLst>
                                    <p:cond delay="750"/>
                                  </p:stCondLst>
                                  <p:childTnLst>
                                    <p:set>
                                      <p:cBhvr>
                                        <p:cTn id="92" dur="1" fill="hold">
                                          <p:stCondLst>
                                            <p:cond delay="0"/>
                                          </p:stCondLst>
                                        </p:cTn>
                                        <p:tgtEl>
                                          <p:spTgt spid="141"/>
                                        </p:tgtEl>
                                        <p:attrNameLst>
                                          <p:attrName>style.visibility</p:attrName>
                                        </p:attrNameLst>
                                      </p:cBhvr>
                                      <p:to>
                                        <p:strVal val="visible"/>
                                      </p:to>
                                    </p:set>
                                    <p:animEffect transition="in" filter="randombar(horizontal)">
                                      <p:cBhvr>
                                        <p:cTn id="93" dur="400"/>
                                        <p:tgtEl>
                                          <p:spTgt spid="141"/>
                                        </p:tgtEl>
                                      </p:cBhvr>
                                    </p:animEffect>
                                  </p:childTnLst>
                                </p:cTn>
                              </p:par>
                              <p:par>
                                <p:cTn id="94" presetID="14" presetClass="entr" presetSubtype="10" fill="hold" grpId="0" nodeType="withEffect">
                                  <p:stCondLst>
                                    <p:cond delay="750"/>
                                  </p:stCondLst>
                                  <p:childTnLst>
                                    <p:set>
                                      <p:cBhvr>
                                        <p:cTn id="95" dur="1" fill="hold">
                                          <p:stCondLst>
                                            <p:cond delay="0"/>
                                          </p:stCondLst>
                                        </p:cTn>
                                        <p:tgtEl>
                                          <p:spTgt spid="142"/>
                                        </p:tgtEl>
                                        <p:attrNameLst>
                                          <p:attrName>style.visibility</p:attrName>
                                        </p:attrNameLst>
                                      </p:cBhvr>
                                      <p:to>
                                        <p:strVal val="visible"/>
                                      </p:to>
                                    </p:set>
                                    <p:animEffect transition="in" filter="randombar(horizontal)">
                                      <p:cBhvr>
                                        <p:cTn id="96" dur="400"/>
                                        <p:tgtEl>
                                          <p:spTgt spid="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51" grpId="0" animBg="1"/>
      <p:bldP spid="52" grpId="0" animBg="1"/>
      <p:bldP spid="53" grpId="0" animBg="1"/>
      <p:bldP spid="54" grpId="0" animBg="1"/>
      <p:bldP spid="55" grpId="0" animBg="1"/>
      <p:bldP spid="56" grpId="0" animBg="1"/>
      <p:bldP spid="133" grpId="0"/>
      <p:bldP spid="134" grpId="0"/>
      <p:bldP spid="135" grpId="0"/>
      <p:bldP spid="136" grpId="0"/>
      <p:bldP spid="137" grpId="0"/>
      <p:bldP spid="138" grpId="0"/>
      <p:bldP spid="139" grpId="0"/>
      <p:bldP spid="140" grpId="0"/>
      <p:bldP spid="141" grpId="0"/>
      <p:bldP spid="14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chemeClr val="tx1">
                    <a:lumMod val="50000"/>
                    <a:lumOff val="50000"/>
                  </a:schemeClr>
                </a:solidFill>
                <a:latin typeface="微软雅黑" panose="020B0503020204020204" pitchFamily="34" charset="-122"/>
                <a:ea typeface="微软雅黑" panose="020B0503020204020204" pitchFamily="34" charset="-122"/>
              </a:rPr>
              <a:t>培训考核</a:t>
            </a:r>
            <a:endParaRPr lang="zh-CN" altLang="en-US" sz="28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0" y="699716"/>
            <a:ext cx="12192000" cy="0"/>
          </a:xfrm>
          <a:prstGeom prst="line">
            <a:avLst/>
          </a:prstGeom>
          <a:ln>
            <a:solidFill>
              <a:srgbClr val="159DCD"/>
            </a:solidFill>
            <a:prstDash val="solid"/>
          </a:ln>
        </p:spPr>
        <p:style>
          <a:lnRef idx="1">
            <a:schemeClr val="accent1"/>
          </a:lnRef>
          <a:fillRef idx="0">
            <a:schemeClr val="accent1"/>
          </a:fillRef>
          <a:effectRef idx="0">
            <a:schemeClr val="accent1"/>
          </a:effectRef>
          <a:fontRef idx="minor">
            <a:schemeClr val="tx1"/>
          </a:fontRef>
        </p:style>
      </p:cxnSp>
      <p:grpSp>
        <p:nvGrpSpPr>
          <p:cNvPr id="6" name="组合 11"/>
          <p:cNvGrpSpPr/>
          <p:nvPr/>
        </p:nvGrpSpPr>
        <p:grpSpPr bwMode="auto">
          <a:xfrm>
            <a:off x="1854716" y="302394"/>
            <a:ext cx="492125" cy="319088"/>
            <a:chOff x="3017520" y="601990"/>
            <a:chExt cx="491490" cy="414010"/>
          </a:xfrm>
        </p:grpSpPr>
        <p:sp>
          <p:nvSpPr>
            <p:cNvPr id="7" name="燕尾形 6"/>
            <p:cNvSpPr/>
            <p:nvPr/>
          </p:nvSpPr>
          <p:spPr>
            <a:xfrm>
              <a:off x="3017520" y="601990"/>
              <a:ext cx="198181" cy="414010"/>
            </a:xfrm>
            <a:prstGeom prst="chevron">
              <a:avLst/>
            </a:prstGeom>
            <a:solidFill>
              <a:srgbClr val="82D6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8" name="燕尾形 7"/>
            <p:cNvSpPr/>
            <p:nvPr/>
          </p:nvSpPr>
          <p:spPr>
            <a:xfrm>
              <a:off x="3164967" y="601990"/>
              <a:ext cx="196596" cy="414010"/>
            </a:xfrm>
            <a:prstGeom prst="chevron">
              <a:avLst/>
            </a:prstGeom>
            <a:solidFill>
              <a:srgbClr val="22BDD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9" name="燕尾形 8"/>
            <p:cNvSpPr/>
            <p:nvPr/>
          </p:nvSpPr>
          <p:spPr>
            <a:xfrm>
              <a:off x="3310828" y="601990"/>
              <a:ext cx="198182" cy="414010"/>
            </a:xfrm>
            <a:prstGeom prst="chevron">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
        <p:nvSpPr>
          <p:cNvPr id="10" name="矩形 9"/>
          <p:cNvSpPr/>
          <p:nvPr/>
        </p:nvSpPr>
        <p:spPr>
          <a:xfrm>
            <a:off x="7818438" y="593354"/>
            <a:ext cx="944562"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6" name="六边形 35"/>
          <p:cNvSpPr/>
          <p:nvPr/>
        </p:nvSpPr>
        <p:spPr>
          <a:xfrm rot="16200000">
            <a:off x="5366637" y="3055173"/>
            <a:ext cx="1524118" cy="1426475"/>
          </a:xfrm>
          <a:prstGeom prst="hexagon">
            <a:avLst/>
          </a:prstGeom>
          <a:solidFill>
            <a:srgbClr val="159DCD"/>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lIns="121505" tIns="60753" rIns="121505" bIns="60753" rtlCol="0" anchor="ctr"/>
          <a:lstStyle/>
          <a:p>
            <a:pPr algn="ctr"/>
            <a:endParaRPr lang="zh-CN" altLang="en-US" sz="2100">
              <a:latin typeface="微软雅黑" panose="020B0503020204020204" pitchFamily="34" charset="-122"/>
              <a:ea typeface="微软雅黑" panose="020B0503020204020204" pitchFamily="34" charset="-122"/>
            </a:endParaRPr>
          </a:p>
        </p:txBody>
      </p:sp>
      <p:pic>
        <p:nvPicPr>
          <p:cNvPr id="37" name="图片 36"/>
          <p:cNvPicPr>
            <a:picLocks noChangeAspect="1"/>
          </p:cNvPicPr>
          <p:nvPr/>
        </p:nvPicPr>
        <p:blipFill>
          <a:blip r:embed="rId1" cstate="screen">
            <a:lum bright="70000" contrast="-70000"/>
          </a:blip>
          <a:stretch>
            <a:fillRect/>
          </a:stretch>
        </p:blipFill>
        <p:spPr>
          <a:xfrm>
            <a:off x="5837389" y="3451397"/>
            <a:ext cx="600226" cy="603588"/>
          </a:xfrm>
          <a:prstGeom prst="rect">
            <a:avLst/>
          </a:prstGeom>
        </p:spPr>
      </p:pic>
      <p:sp>
        <p:nvSpPr>
          <p:cNvPr id="38" name="六边形 37"/>
          <p:cNvSpPr/>
          <p:nvPr/>
        </p:nvSpPr>
        <p:spPr>
          <a:xfrm rot="16200000">
            <a:off x="4601774" y="1786100"/>
            <a:ext cx="1524118" cy="1426475"/>
          </a:xfrm>
          <a:prstGeom prst="hexagon">
            <a:avLst/>
          </a:prstGeom>
          <a:solidFill>
            <a:srgbClr val="00B0F0"/>
          </a:solidFill>
          <a:ln w="15875" cap="rnd">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505" tIns="60753" rIns="121505" bIns="60753" rtlCol="0" anchor="ctr"/>
          <a:lstStyle/>
          <a:p>
            <a:pPr algn="ctr"/>
            <a:endParaRPr lang="zh-CN" altLang="en-US" sz="2100">
              <a:latin typeface="微软雅黑" panose="020B0503020204020204" pitchFamily="34" charset="-122"/>
              <a:ea typeface="微软雅黑" panose="020B0503020204020204" pitchFamily="34" charset="-122"/>
            </a:endParaRPr>
          </a:p>
        </p:txBody>
      </p:sp>
      <p:pic>
        <p:nvPicPr>
          <p:cNvPr id="39" name="图片 38"/>
          <p:cNvPicPr>
            <a:picLocks noChangeAspect="1"/>
          </p:cNvPicPr>
          <p:nvPr/>
        </p:nvPicPr>
        <p:blipFill>
          <a:blip r:embed="rId2" cstate="screen">
            <a:biLevel thresh="50000"/>
          </a:blip>
          <a:stretch>
            <a:fillRect/>
          </a:stretch>
        </p:blipFill>
        <p:spPr>
          <a:xfrm>
            <a:off x="5072526" y="2182323"/>
            <a:ext cx="600226" cy="603588"/>
          </a:xfrm>
          <a:prstGeom prst="rect">
            <a:avLst/>
          </a:prstGeom>
        </p:spPr>
      </p:pic>
      <p:sp>
        <p:nvSpPr>
          <p:cNvPr id="40" name="六边形 39"/>
          <p:cNvSpPr/>
          <p:nvPr/>
        </p:nvSpPr>
        <p:spPr>
          <a:xfrm rot="16200000">
            <a:off x="3831793" y="3055171"/>
            <a:ext cx="1524118" cy="1426475"/>
          </a:xfrm>
          <a:prstGeom prst="hexagon">
            <a:avLst/>
          </a:prstGeom>
          <a:solidFill>
            <a:schemeClr val="bg1">
              <a:lumMod val="50000"/>
            </a:schemeClr>
          </a:solidFill>
          <a:ln w="15875" cap="rnd">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505" tIns="60753" rIns="121505" bIns="60753" rtlCol="0" anchor="ctr"/>
          <a:lstStyle/>
          <a:p>
            <a:pPr algn="ctr"/>
            <a:endParaRPr lang="zh-CN" altLang="en-US" sz="2100">
              <a:latin typeface="微软雅黑" panose="020B0503020204020204" pitchFamily="34" charset="-122"/>
              <a:ea typeface="微软雅黑" panose="020B0503020204020204" pitchFamily="34" charset="-122"/>
            </a:endParaRPr>
          </a:p>
        </p:txBody>
      </p:sp>
      <p:pic>
        <p:nvPicPr>
          <p:cNvPr id="41" name="图片 40"/>
          <p:cNvPicPr>
            <a:picLocks noChangeAspect="1"/>
          </p:cNvPicPr>
          <p:nvPr/>
        </p:nvPicPr>
        <p:blipFill>
          <a:blip r:embed="rId3" cstate="screen">
            <a:biLevel thresh="50000"/>
          </a:blip>
          <a:stretch>
            <a:fillRect/>
          </a:stretch>
        </p:blipFill>
        <p:spPr>
          <a:xfrm>
            <a:off x="4302545" y="3451395"/>
            <a:ext cx="600226" cy="603588"/>
          </a:xfrm>
          <a:prstGeom prst="rect">
            <a:avLst/>
          </a:prstGeom>
        </p:spPr>
      </p:pic>
      <p:sp>
        <p:nvSpPr>
          <p:cNvPr id="42" name="六边形 41"/>
          <p:cNvSpPr/>
          <p:nvPr/>
        </p:nvSpPr>
        <p:spPr>
          <a:xfrm rot="16200000">
            <a:off x="4601774" y="4366580"/>
            <a:ext cx="1524118" cy="1426475"/>
          </a:xfrm>
          <a:prstGeom prst="hexagon">
            <a:avLst/>
          </a:prstGeom>
          <a:solidFill>
            <a:srgbClr val="00B0F0"/>
          </a:solidFill>
          <a:ln w="15875" cap="rnd">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505" tIns="60753" rIns="121505" bIns="60753" rtlCol="0" anchor="ctr"/>
          <a:lstStyle/>
          <a:p>
            <a:pPr algn="ctr"/>
            <a:endParaRPr lang="zh-CN" altLang="en-US" sz="2100">
              <a:latin typeface="微软雅黑" panose="020B0503020204020204" pitchFamily="34" charset="-122"/>
              <a:ea typeface="微软雅黑" panose="020B0503020204020204" pitchFamily="34" charset="-122"/>
            </a:endParaRPr>
          </a:p>
        </p:txBody>
      </p:sp>
      <p:pic>
        <p:nvPicPr>
          <p:cNvPr id="43" name="图片 42"/>
          <p:cNvPicPr>
            <a:picLocks noChangeAspect="1"/>
          </p:cNvPicPr>
          <p:nvPr/>
        </p:nvPicPr>
        <p:blipFill>
          <a:blip r:embed="rId4">
            <a:biLevel thresh="50000"/>
          </a:blip>
          <a:stretch>
            <a:fillRect/>
          </a:stretch>
        </p:blipFill>
        <p:spPr>
          <a:xfrm>
            <a:off x="5072526" y="4762804"/>
            <a:ext cx="600226" cy="603588"/>
          </a:xfrm>
          <a:prstGeom prst="rect">
            <a:avLst/>
          </a:prstGeom>
        </p:spPr>
      </p:pic>
      <p:sp>
        <p:nvSpPr>
          <p:cNvPr id="44" name="六边形 43"/>
          <p:cNvSpPr/>
          <p:nvPr/>
        </p:nvSpPr>
        <p:spPr>
          <a:xfrm rot="16200000">
            <a:off x="6192540" y="4300977"/>
            <a:ext cx="1524118" cy="1426475"/>
          </a:xfrm>
          <a:prstGeom prst="hexagon">
            <a:avLst/>
          </a:prstGeom>
          <a:solidFill>
            <a:schemeClr val="bg1">
              <a:lumMod val="50000"/>
            </a:schemeClr>
          </a:solidFill>
          <a:ln w="15875" cap="rnd">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505" tIns="60753" rIns="121505" bIns="60753" rtlCol="0" anchor="ctr"/>
          <a:lstStyle/>
          <a:p>
            <a:pPr algn="ctr"/>
            <a:endParaRPr lang="zh-CN" altLang="en-US" sz="2100">
              <a:latin typeface="微软雅黑" panose="020B0503020204020204" pitchFamily="34" charset="-122"/>
              <a:ea typeface="微软雅黑" panose="020B0503020204020204" pitchFamily="34" charset="-122"/>
            </a:endParaRPr>
          </a:p>
        </p:txBody>
      </p:sp>
      <p:pic>
        <p:nvPicPr>
          <p:cNvPr id="45" name="图片 44"/>
          <p:cNvPicPr>
            <a:picLocks noChangeAspect="1"/>
          </p:cNvPicPr>
          <p:nvPr/>
        </p:nvPicPr>
        <p:blipFill>
          <a:blip r:embed="rId5" cstate="screen">
            <a:biLevel thresh="50000"/>
          </a:blip>
          <a:stretch>
            <a:fillRect/>
          </a:stretch>
        </p:blipFill>
        <p:spPr>
          <a:xfrm>
            <a:off x="6663292" y="4691283"/>
            <a:ext cx="600226" cy="645862"/>
          </a:xfrm>
          <a:prstGeom prst="rect">
            <a:avLst/>
          </a:prstGeom>
        </p:spPr>
      </p:pic>
      <p:sp>
        <p:nvSpPr>
          <p:cNvPr id="46" name="六边形 45"/>
          <p:cNvSpPr/>
          <p:nvPr/>
        </p:nvSpPr>
        <p:spPr>
          <a:xfrm rot="16200000">
            <a:off x="6896971" y="3021427"/>
            <a:ext cx="1524118" cy="1426475"/>
          </a:xfrm>
          <a:prstGeom prst="hexagon">
            <a:avLst/>
          </a:prstGeom>
          <a:solidFill>
            <a:srgbClr val="00B0F0"/>
          </a:solidFill>
          <a:ln w="15875" cap="rnd">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505" tIns="60753" rIns="121505" bIns="60753" rtlCol="0" anchor="ctr"/>
          <a:lstStyle/>
          <a:p>
            <a:pPr algn="ctr"/>
            <a:endParaRPr lang="zh-CN" altLang="en-US" sz="2100">
              <a:latin typeface="微软雅黑" panose="020B0503020204020204" pitchFamily="34" charset="-122"/>
              <a:ea typeface="微软雅黑" panose="020B0503020204020204" pitchFamily="34" charset="-122"/>
            </a:endParaRPr>
          </a:p>
        </p:txBody>
      </p:sp>
      <p:pic>
        <p:nvPicPr>
          <p:cNvPr id="47" name="图片 46"/>
          <p:cNvPicPr>
            <a:picLocks noChangeAspect="1"/>
          </p:cNvPicPr>
          <p:nvPr/>
        </p:nvPicPr>
        <p:blipFill>
          <a:blip r:embed="rId6" cstate="screen">
            <a:biLevel thresh="50000"/>
          </a:blip>
          <a:stretch>
            <a:fillRect/>
          </a:stretch>
        </p:blipFill>
        <p:spPr>
          <a:xfrm>
            <a:off x="7359016" y="3582778"/>
            <a:ext cx="628016" cy="350851"/>
          </a:xfrm>
          <a:prstGeom prst="rect">
            <a:avLst/>
          </a:prstGeom>
        </p:spPr>
      </p:pic>
      <p:sp>
        <p:nvSpPr>
          <p:cNvPr id="48" name="六边形 47"/>
          <p:cNvSpPr/>
          <p:nvPr/>
        </p:nvSpPr>
        <p:spPr>
          <a:xfrm rot="16200000">
            <a:off x="6166073" y="1745677"/>
            <a:ext cx="1524118" cy="1426475"/>
          </a:xfrm>
          <a:prstGeom prst="hexagon">
            <a:avLst/>
          </a:prstGeom>
          <a:solidFill>
            <a:schemeClr val="bg1">
              <a:lumMod val="50000"/>
            </a:schemeClr>
          </a:solidFill>
          <a:ln w="15875" cap="rnd">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505" tIns="60753" rIns="121505" bIns="60753" rtlCol="0" anchor="ctr"/>
          <a:lstStyle/>
          <a:p>
            <a:pPr algn="ctr"/>
            <a:endParaRPr lang="zh-CN" altLang="en-US" sz="2100">
              <a:latin typeface="微软雅黑" panose="020B0503020204020204" pitchFamily="34" charset="-122"/>
              <a:ea typeface="微软雅黑" panose="020B0503020204020204" pitchFamily="34" charset="-122"/>
            </a:endParaRPr>
          </a:p>
        </p:txBody>
      </p:sp>
      <p:pic>
        <p:nvPicPr>
          <p:cNvPr id="49" name="图片 48"/>
          <p:cNvPicPr>
            <a:picLocks noChangeAspect="1"/>
          </p:cNvPicPr>
          <p:nvPr/>
        </p:nvPicPr>
        <p:blipFill>
          <a:blip r:embed="rId7">
            <a:biLevel thresh="50000"/>
          </a:blip>
          <a:stretch>
            <a:fillRect/>
          </a:stretch>
        </p:blipFill>
        <p:spPr>
          <a:xfrm>
            <a:off x="6509437" y="2020113"/>
            <a:ext cx="872717" cy="877604"/>
          </a:xfrm>
          <a:prstGeom prst="rect">
            <a:avLst/>
          </a:prstGeom>
        </p:spPr>
      </p:pic>
      <p:sp>
        <p:nvSpPr>
          <p:cNvPr id="50" name="矩形 49"/>
          <p:cNvSpPr/>
          <p:nvPr/>
        </p:nvSpPr>
        <p:spPr>
          <a:xfrm flipH="1">
            <a:off x="7891537" y="2190791"/>
            <a:ext cx="3481012" cy="1086881"/>
          </a:xfrm>
          <a:prstGeom prst="rect">
            <a:avLst/>
          </a:prstGeom>
          <a:effectLst/>
        </p:spPr>
        <p:txBody>
          <a:bodyPr wrap="square" lIns="161971" tIns="80985" rIns="161971" bIns="80985">
            <a:spAutoFit/>
          </a:bodyPr>
          <a:lstStyle/>
          <a:p>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工作调动将有利于发挥员工的潜质，如有需要，公司将可能根据员工能力和工作表现，调至公司内合适的部门及岗位工作。</a:t>
            </a:r>
            <a:endParaRPr lang="en-US" altLang="zh-CN" sz="15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矩形 50"/>
          <p:cNvSpPr/>
          <p:nvPr/>
        </p:nvSpPr>
        <p:spPr>
          <a:xfrm>
            <a:off x="7905285" y="1863280"/>
            <a:ext cx="3100913" cy="437791"/>
          </a:xfrm>
          <a:prstGeom prst="rect">
            <a:avLst/>
          </a:prstGeom>
        </p:spPr>
        <p:txBody>
          <a:bodyPr wrap="square" lIns="161971" tIns="80985" rIns="161971" bIns="80985">
            <a:spAutoFit/>
          </a:bodyPr>
          <a:lstStyle/>
          <a:p>
            <a:pPr algn="just" defTabSz="1619885">
              <a:lnSpc>
                <a:spcPts val="2125"/>
              </a:lnSpc>
            </a:pPr>
            <a:r>
              <a:rPr lang="zh-CN" altLang="en-US" sz="1900" b="1" dirty="0" smtClean="0">
                <a:solidFill>
                  <a:srgbClr val="159DCD"/>
                </a:solidFill>
                <a:latin typeface="微软雅黑" panose="020B0503020204020204" pitchFamily="34" charset="-122"/>
                <a:ea typeface="微软雅黑" panose="020B0503020204020204" pitchFamily="34" charset="-122"/>
              </a:rPr>
              <a:t>内部调动</a:t>
            </a:r>
            <a:endParaRPr lang="en-US" altLang="zh-CN" sz="1900" b="1" dirty="0">
              <a:solidFill>
                <a:srgbClr val="159DCD"/>
              </a:solidFill>
              <a:latin typeface="微软雅黑" panose="020B0503020204020204" pitchFamily="34" charset="-122"/>
              <a:ea typeface="微软雅黑" panose="020B0503020204020204" pitchFamily="34" charset="-122"/>
            </a:endParaRPr>
          </a:p>
        </p:txBody>
      </p:sp>
      <p:sp>
        <p:nvSpPr>
          <p:cNvPr id="52" name="矩形 51"/>
          <p:cNvSpPr/>
          <p:nvPr/>
        </p:nvSpPr>
        <p:spPr>
          <a:xfrm flipH="1">
            <a:off x="8697057" y="3534755"/>
            <a:ext cx="3241593" cy="1086881"/>
          </a:xfrm>
          <a:prstGeom prst="rect">
            <a:avLst/>
          </a:prstGeom>
          <a:effectLst/>
        </p:spPr>
        <p:txBody>
          <a:bodyPr wrap="square" lIns="161971" tIns="80985" rIns="161971" bIns="80985">
            <a:spAutoFit/>
          </a:bodyPr>
          <a:lstStyle/>
          <a:p>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公司鼓励员工敬业、协同、创新，并为工作敬业、进取创新、业绩出色、能力出众的员工提供晋升和发展的机会。</a:t>
            </a:r>
            <a:endPar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3" name="矩形 52"/>
          <p:cNvSpPr/>
          <p:nvPr/>
        </p:nvSpPr>
        <p:spPr>
          <a:xfrm>
            <a:off x="8710806" y="3207245"/>
            <a:ext cx="3100913" cy="437791"/>
          </a:xfrm>
          <a:prstGeom prst="rect">
            <a:avLst/>
          </a:prstGeom>
        </p:spPr>
        <p:txBody>
          <a:bodyPr wrap="square" lIns="161971" tIns="80985" rIns="161971" bIns="80985">
            <a:spAutoFit/>
          </a:bodyPr>
          <a:lstStyle/>
          <a:p>
            <a:pPr algn="just" defTabSz="1619885">
              <a:lnSpc>
                <a:spcPts val="2125"/>
              </a:lnSpc>
            </a:pPr>
            <a:r>
              <a:rPr lang="zh-CN" altLang="en-US" sz="1900" b="1" dirty="0" smtClean="0">
                <a:solidFill>
                  <a:srgbClr val="159DCD"/>
                </a:solidFill>
                <a:latin typeface="微软雅黑" panose="020B0503020204020204" pitchFamily="34" charset="-122"/>
                <a:ea typeface="微软雅黑" panose="020B0503020204020204" pitchFamily="34" charset="-122"/>
              </a:rPr>
              <a:t>晋升机制</a:t>
            </a:r>
            <a:endParaRPr lang="en-US" altLang="zh-CN" sz="1900" b="1" dirty="0">
              <a:solidFill>
                <a:srgbClr val="159DCD"/>
              </a:solidFill>
              <a:latin typeface="微软雅黑" panose="020B0503020204020204" pitchFamily="34" charset="-122"/>
              <a:ea typeface="微软雅黑" panose="020B0503020204020204" pitchFamily="34" charset="-122"/>
            </a:endParaRPr>
          </a:p>
        </p:txBody>
      </p:sp>
      <p:sp>
        <p:nvSpPr>
          <p:cNvPr id="54" name="矩形 53"/>
          <p:cNvSpPr/>
          <p:nvPr/>
        </p:nvSpPr>
        <p:spPr>
          <a:xfrm flipH="1">
            <a:off x="7939065" y="4989250"/>
            <a:ext cx="3481012" cy="1086881"/>
          </a:xfrm>
          <a:prstGeom prst="rect">
            <a:avLst/>
          </a:prstGeom>
          <a:effectLst/>
        </p:spPr>
        <p:txBody>
          <a:bodyPr wrap="square" lIns="161971" tIns="80985" rIns="161971" bIns="80985">
            <a:spAutoFit/>
          </a:bodyPr>
          <a:lstStyle/>
          <a:p>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如果员工在工作期间连续两年年度考核结果在“良好”以上或三年考核结果在“称职”以上，将有机会获得晋升，薪酬亦会相应增加。</a:t>
            </a:r>
            <a:endPar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矩形 54"/>
          <p:cNvSpPr/>
          <p:nvPr/>
        </p:nvSpPr>
        <p:spPr>
          <a:xfrm>
            <a:off x="7952813" y="4661740"/>
            <a:ext cx="3100913" cy="437791"/>
          </a:xfrm>
          <a:prstGeom prst="rect">
            <a:avLst/>
          </a:prstGeom>
        </p:spPr>
        <p:txBody>
          <a:bodyPr wrap="square" lIns="161971" tIns="80985" rIns="161971" bIns="80985">
            <a:spAutoFit/>
          </a:bodyPr>
          <a:lstStyle/>
          <a:p>
            <a:pPr algn="just" defTabSz="1619885">
              <a:lnSpc>
                <a:spcPts val="2125"/>
              </a:lnSpc>
            </a:pPr>
            <a:r>
              <a:rPr lang="zh-CN" altLang="en-US" sz="1900" b="1" dirty="0" smtClean="0">
                <a:solidFill>
                  <a:srgbClr val="159DCD"/>
                </a:solidFill>
                <a:latin typeface="微软雅黑" panose="020B0503020204020204" pitchFamily="34" charset="-122"/>
                <a:ea typeface="微软雅黑" panose="020B0503020204020204" pitchFamily="34" charset="-122"/>
              </a:rPr>
              <a:t>离职须知</a:t>
            </a:r>
            <a:endParaRPr lang="en-US" altLang="zh-CN" sz="1900" b="1" dirty="0">
              <a:solidFill>
                <a:srgbClr val="159DCD"/>
              </a:solidFill>
              <a:latin typeface="微软雅黑" panose="020B0503020204020204" pitchFamily="34" charset="-122"/>
              <a:ea typeface="微软雅黑" panose="020B0503020204020204" pitchFamily="34" charset="-122"/>
            </a:endParaRPr>
          </a:p>
        </p:txBody>
      </p:sp>
      <p:sp>
        <p:nvSpPr>
          <p:cNvPr id="56" name="矩形 55"/>
          <p:cNvSpPr/>
          <p:nvPr/>
        </p:nvSpPr>
        <p:spPr>
          <a:xfrm flipH="1">
            <a:off x="765953" y="5075358"/>
            <a:ext cx="3481012" cy="856049"/>
          </a:xfrm>
          <a:prstGeom prst="rect">
            <a:avLst/>
          </a:prstGeom>
          <a:effectLst/>
        </p:spPr>
        <p:txBody>
          <a:bodyPr wrap="square" lIns="161971" tIns="80985" rIns="161971" bIns="80985">
            <a:spAutoFit/>
          </a:bodyPr>
          <a:lstStyle/>
          <a:p>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为帮助员工总结个人工作得失，明确未来工作目标和工作要求，有针对性地进行改进和</a:t>
            </a:r>
            <a:r>
              <a:rPr lang="zh-CN" altLang="en-US" sz="1500" dirty="0" smtClean="0">
                <a:solidFill>
                  <a:schemeClr val="tx1">
                    <a:lumMod val="50000"/>
                    <a:lumOff val="50000"/>
                  </a:schemeClr>
                </a:solidFill>
                <a:latin typeface="微软雅黑" panose="020B0503020204020204" pitchFamily="34" charset="-122"/>
                <a:ea typeface="微软雅黑" panose="020B0503020204020204" pitchFamily="34" charset="-122"/>
              </a:rPr>
              <a:t>提高。</a:t>
            </a:r>
            <a:endParaRPr lang="en-US" altLang="zh-CN" sz="15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矩形 56"/>
          <p:cNvSpPr/>
          <p:nvPr/>
        </p:nvSpPr>
        <p:spPr>
          <a:xfrm>
            <a:off x="1925679" y="4701893"/>
            <a:ext cx="2241429" cy="437791"/>
          </a:xfrm>
          <a:prstGeom prst="rect">
            <a:avLst/>
          </a:prstGeom>
        </p:spPr>
        <p:txBody>
          <a:bodyPr wrap="square" lIns="161971" tIns="80985" rIns="161971" bIns="80985">
            <a:spAutoFit/>
          </a:bodyPr>
          <a:lstStyle/>
          <a:p>
            <a:pPr algn="just" defTabSz="1619885">
              <a:lnSpc>
                <a:spcPts val="2125"/>
              </a:lnSpc>
            </a:pPr>
            <a:r>
              <a:rPr lang="zh-CN" altLang="en-US" sz="1900" b="1" dirty="0" smtClean="0">
                <a:solidFill>
                  <a:srgbClr val="159DCD"/>
                </a:solidFill>
                <a:latin typeface="微软雅黑" panose="020B0503020204020204" pitchFamily="34" charset="-122"/>
                <a:ea typeface="微软雅黑" panose="020B0503020204020204" pitchFamily="34" charset="-122"/>
              </a:rPr>
              <a:t>考核评价</a:t>
            </a:r>
            <a:endParaRPr lang="en-US" altLang="zh-CN" sz="1900" b="1" dirty="0">
              <a:solidFill>
                <a:srgbClr val="159DCD"/>
              </a:solidFill>
              <a:latin typeface="微软雅黑" panose="020B0503020204020204" pitchFamily="34" charset="-122"/>
              <a:ea typeface="微软雅黑" panose="020B0503020204020204" pitchFamily="34" charset="-122"/>
            </a:endParaRPr>
          </a:p>
        </p:txBody>
      </p:sp>
      <p:sp>
        <p:nvSpPr>
          <p:cNvPr id="58" name="矩形 57"/>
          <p:cNvSpPr/>
          <p:nvPr/>
        </p:nvSpPr>
        <p:spPr>
          <a:xfrm flipH="1">
            <a:off x="399605" y="3594442"/>
            <a:ext cx="3481012" cy="1086881"/>
          </a:xfrm>
          <a:prstGeom prst="rect">
            <a:avLst/>
          </a:prstGeom>
          <a:effectLst/>
        </p:spPr>
        <p:txBody>
          <a:bodyPr wrap="square" lIns="161971" tIns="80985" rIns="161971" bIns="80985">
            <a:spAutoFit/>
          </a:bodyPr>
          <a:lstStyle/>
          <a:p>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公司除举办各种培训班来提高员工素质外，在有利于工作的前提下，鼓励员工到大专院校或专业培训单位进修学习与本职工作相关的</a:t>
            </a:r>
            <a:r>
              <a:rPr lang="zh-CN" altLang="en-US" sz="1500" dirty="0" smtClean="0">
                <a:solidFill>
                  <a:schemeClr val="tx1">
                    <a:lumMod val="50000"/>
                    <a:lumOff val="50000"/>
                  </a:schemeClr>
                </a:solidFill>
                <a:latin typeface="微软雅黑" panose="020B0503020204020204" pitchFamily="34" charset="-122"/>
                <a:ea typeface="微软雅黑" panose="020B0503020204020204" pitchFamily="34" charset="-122"/>
              </a:rPr>
              <a:t>专业。</a:t>
            </a:r>
            <a:endParaRPr lang="en-US" altLang="zh-CN" sz="15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9" name="矩形 58"/>
          <p:cNvSpPr/>
          <p:nvPr/>
        </p:nvSpPr>
        <p:spPr>
          <a:xfrm>
            <a:off x="1559328" y="3220977"/>
            <a:ext cx="2241429" cy="437791"/>
          </a:xfrm>
          <a:prstGeom prst="rect">
            <a:avLst/>
          </a:prstGeom>
        </p:spPr>
        <p:txBody>
          <a:bodyPr wrap="square" lIns="161971" tIns="80985" rIns="161971" bIns="80985">
            <a:spAutoFit/>
          </a:bodyPr>
          <a:lstStyle/>
          <a:p>
            <a:pPr algn="just" defTabSz="1619885">
              <a:lnSpc>
                <a:spcPts val="2125"/>
              </a:lnSpc>
            </a:pPr>
            <a:r>
              <a:rPr lang="zh-CN" altLang="en-US" sz="1900" b="1" dirty="0" smtClean="0">
                <a:solidFill>
                  <a:srgbClr val="159DCD"/>
                </a:solidFill>
                <a:latin typeface="微软雅黑" panose="020B0503020204020204" pitchFamily="34" charset="-122"/>
                <a:ea typeface="微软雅黑" panose="020B0503020204020204" pitchFamily="34" charset="-122"/>
              </a:rPr>
              <a:t>进修</a:t>
            </a:r>
            <a:endParaRPr lang="en-US" altLang="zh-CN" sz="1900" b="1" dirty="0">
              <a:solidFill>
                <a:srgbClr val="159DCD"/>
              </a:solidFill>
              <a:latin typeface="微软雅黑" panose="020B0503020204020204" pitchFamily="34" charset="-122"/>
              <a:ea typeface="微软雅黑" panose="020B0503020204020204" pitchFamily="34" charset="-122"/>
            </a:endParaRPr>
          </a:p>
        </p:txBody>
      </p:sp>
      <p:sp>
        <p:nvSpPr>
          <p:cNvPr id="60" name="矩形 59"/>
          <p:cNvSpPr/>
          <p:nvPr/>
        </p:nvSpPr>
        <p:spPr>
          <a:xfrm flipH="1">
            <a:off x="622794" y="2236747"/>
            <a:ext cx="3755618" cy="856049"/>
          </a:xfrm>
          <a:prstGeom prst="rect">
            <a:avLst/>
          </a:prstGeom>
          <a:effectLst/>
        </p:spPr>
        <p:txBody>
          <a:bodyPr wrap="square" lIns="161971" tIns="80985" rIns="161971" bIns="80985">
            <a:spAutoFit/>
          </a:bodyPr>
          <a:lstStyle/>
          <a:p>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为增强工作实感，公司的管理人员有可能被指定到一线生产岗位去学习锻炼</a:t>
            </a:r>
            <a:r>
              <a:rPr lang="en-US" altLang="zh-CN" sz="1500" dirty="0">
                <a:solidFill>
                  <a:schemeClr val="tx1">
                    <a:lumMod val="50000"/>
                    <a:lumOff val="50000"/>
                  </a:schemeClr>
                </a:solidFill>
                <a:latin typeface="微软雅黑" panose="020B0503020204020204" pitchFamily="34" charset="-122"/>
                <a:ea typeface="微软雅黑" panose="020B0503020204020204" pitchFamily="34" charset="-122"/>
              </a:rPr>
              <a:t>1—2</a:t>
            </a: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个月。</a:t>
            </a:r>
            <a:endParaRPr lang="en-US" altLang="zh-CN" sz="15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 name="矩形 60"/>
          <p:cNvSpPr/>
          <p:nvPr/>
        </p:nvSpPr>
        <p:spPr>
          <a:xfrm>
            <a:off x="2057124" y="1863280"/>
            <a:ext cx="2241429" cy="437791"/>
          </a:xfrm>
          <a:prstGeom prst="rect">
            <a:avLst/>
          </a:prstGeom>
        </p:spPr>
        <p:txBody>
          <a:bodyPr wrap="square" lIns="161971" tIns="80985" rIns="161971" bIns="80985">
            <a:spAutoFit/>
          </a:bodyPr>
          <a:lstStyle/>
          <a:p>
            <a:pPr algn="just" defTabSz="1619885">
              <a:lnSpc>
                <a:spcPts val="2125"/>
              </a:lnSpc>
            </a:pPr>
            <a:r>
              <a:rPr lang="zh-CN" altLang="en-US" sz="1900" b="1" dirty="0" smtClean="0">
                <a:solidFill>
                  <a:srgbClr val="159DCD"/>
                </a:solidFill>
                <a:latin typeface="微软雅黑" panose="020B0503020204020204" pitchFamily="34" charset="-122"/>
                <a:ea typeface="微软雅黑" panose="020B0503020204020204" pitchFamily="34" charset="-122"/>
              </a:rPr>
              <a:t>双向交流</a:t>
            </a:r>
            <a:endParaRPr lang="en-US" altLang="zh-CN" sz="1900" b="1" dirty="0">
              <a:solidFill>
                <a:srgbClr val="159DCD"/>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pageCurlDoub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500"/>
                                        <p:tgtEl>
                                          <p:spTgt spid="10"/>
                                        </p:tgtEl>
                                      </p:cBhvr>
                                    </p:animEffect>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down)">
                                      <p:cBhvr>
                                        <p:cTn id="25" dur="500"/>
                                        <p:tgtEl>
                                          <p:spTgt spid="12"/>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down)">
                                      <p:cBhvr>
                                        <p:cTn id="28" dur="500"/>
                                        <p:tgtEl>
                                          <p:spTgt spid="13"/>
                                        </p:tgtEl>
                                      </p:cBhvr>
                                    </p:animEffect>
                                  </p:childTnLst>
                                </p:cTn>
                              </p:par>
                            </p:childTnLst>
                          </p:cTn>
                        </p:par>
                        <p:par>
                          <p:cTn id="29" fill="hold">
                            <p:stCondLst>
                              <p:cond delay="2000"/>
                            </p:stCondLst>
                            <p:childTnLst>
                              <p:par>
                                <p:cTn id="30" presetID="53" presetClass="entr" presetSubtype="16" fill="hold" nodeType="afterEffect">
                                  <p:stCondLst>
                                    <p:cond delay="0"/>
                                  </p:stCondLst>
                                  <p:childTnLst>
                                    <p:set>
                                      <p:cBhvr>
                                        <p:cTn id="31" dur="1" fill="hold">
                                          <p:stCondLst>
                                            <p:cond delay="0"/>
                                          </p:stCondLst>
                                        </p:cTn>
                                        <p:tgtEl>
                                          <p:spTgt spid="37"/>
                                        </p:tgtEl>
                                        <p:attrNameLst>
                                          <p:attrName>style.visibility</p:attrName>
                                        </p:attrNameLst>
                                      </p:cBhvr>
                                      <p:to>
                                        <p:strVal val="visible"/>
                                      </p:to>
                                    </p:set>
                                    <p:anim calcmode="lin" valueType="num">
                                      <p:cBhvr>
                                        <p:cTn id="32" dur="500" fill="hold"/>
                                        <p:tgtEl>
                                          <p:spTgt spid="37"/>
                                        </p:tgtEl>
                                        <p:attrNameLst>
                                          <p:attrName>ppt_w</p:attrName>
                                        </p:attrNameLst>
                                      </p:cBhvr>
                                      <p:tavLst>
                                        <p:tav tm="0">
                                          <p:val>
                                            <p:fltVal val="0"/>
                                          </p:val>
                                        </p:tav>
                                        <p:tav tm="100000">
                                          <p:val>
                                            <p:strVal val="#ppt_w"/>
                                          </p:val>
                                        </p:tav>
                                      </p:tavLst>
                                    </p:anim>
                                    <p:anim calcmode="lin" valueType="num">
                                      <p:cBhvr>
                                        <p:cTn id="33" dur="500" fill="hold"/>
                                        <p:tgtEl>
                                          <p:spTgt spid="37"/>
                                        </p:tgtEl>
                                        <p:attrNameLst>
                                          <p:attrName>ppt_h</p:attrName>
                                        </p:attrNameLst>
                                      </p:cBhvr>
                                      <p:tavLst>
                                        <p:tav tm="0">
                                          <p:val>
                                            <p:fltVal val="0"/>
                                          </p:val>
                                        </p:tav>
                                        <p:tav tm="100000">
                                          <p:val>
                                            <p:strVal val="#ppt_h"/>
                                          </p:val>
                                        </p:tav>
                                      </p:tavLst>
                                    </p:anim>
                                    <p:animEffect transition="in" filter="fade">
                                      <p:cBhvr>
                                        <p:cTn id="34" dur="500"/>
                                        <p:tgtEl>
                                          <p:spTgt spid="37"/>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anim calcmode="lin" valueType="num">
                                      <p:cBhvr>
                                        <p:cTn id="37" dur="500" fill="hold"/>
                                        <p:tgtEl>
                                          <p:spTgt spid="36"/>
                                        </p:tgtEl>
                                        <p:attrNameLst>
                                          <p:attrName>ppt_w</p:attrName>
                                        </p:attrNameLst>
                                      </p:cBhvr>
                                      <p:tavLst>
                                        <p:tav tm="0">
                                          <p:val>
                                            <p:fltVal val="0"/>
                                          </p:val>
                                        </p:tav>
                                        <p:tav tm="100000">
                                          <p:val>
                                            <p:strVal val="#ppt_w"/>
                                          </p:val>
                                        </p:tav>
                                      </p:tavLst>
                                    </p:anim>
                                    <p:anim calcmode="lin" valueType="num">
                                      <p:cBhvr>
                                        <p:cTn id="38" dur="500" fill="hold"/>
                                        <p:tgtEl>
                                          <p:spTgt spid="36"/>
                                        </p:tgtEl>
                                        <p:attrNameLst>
                                          <p:attrName>ppt_h</p:attrName>
                                        </p:attrNameLst>
                                      </p:cBhvr>
                                      <p:tavLst>
                                        <p:tav tm="0">
                                          <p:val>
                                            <p:fltVal val="0"/>
                                          </p:val>
                                        </p:tav>
                                        <p:tav tm="100000">
                                          <p:val>
                                            <p:strVal val="#ppt_h"/>
                                          </p:val>
                                        </p:tav>
                                      </p:tavLst>
                                    </p:anim>
                                    <p:animEffect transition="in" filter="fade">
                                      <p:cBhvr>
                                        <p:cTn id="39" dur="500"/>
                                        <p:tgtEl>
                                          <p:spTgt spid="36"/>
                                        </p:tgtEl>
                                      </p:cBhvr>
                                    </p:animEffect>
                                  </p:childTnLst>
                                </p:cTn>
                              </p:par>
                            </p:childTnLst>
                          </p:cTn>
                        </p:par>
                        <p:par>
                          <p:cTn id="40" fill="hold">
                            <p:stCondLst>
                              <p:cond delay="2500"/>
                            </p:stCondLst>
                            <p:childTnLst>
                              <p:par>
                                <p:cTn id="41" presetID="10" presetClass="entr" presetSubtype="0" fill="hold" nodeType="after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8"/>
                                        </p:tgtEl>
                                        <p:attrNameLst>
                                          <p:attrName>style.visibility</p:attrName>
                                        </p:attrNameLst>
                                      </p:cBhvr>
                                      <p:to>
                                        <p:strVal val="visible"/>
                                      </p:to>
                                    </p:set>
                                    <p:animEffect transition="in" filter="fade">
                                      <p:cBhvr>
                                        <p:cTn id="46" dur="500"/>
                                        <p:tgtEl>
                                          <p:spTgt spid="38"/>
                                        </p:tgtEl>
                                      </p:cBhvr>
                                    </p:animEffect>
                                  </p:childTnLst>
                                </p:cTn>
                              </p:par>
                            </p:childTnLst>
                          </p:cTn>
                        </p:par>
                        <p:par>
                          <p:cTn id="47" fill="hold">
                            <p:stCondLst>
                              <p:cond delay="3000"/>
                            </p:stCondLst>
                            <p:childTnLst>
                              <p:par>
                                <p:cTn id="48" presetID="10" presetClass="entr" presetSubtype="0" fill="hold" grpId="0" nodeType="afterEffect">
                                  <p:stCondLst>
                                    <p:cond delay="0"/>
                                  </p:stCondLst>
                                  <p:childTnLst>
                                    <p:set>
                                      <p:cBhvr>
                                        <p:cTn id="49" dur="1" fill="hold">
                                          <p:stCondLst>
                                            <p:cond delay="0"/>
                                          </p:stCondLst>
                                        </p:cTn>
                                        <p:tgtEl>
                                          <p:spTgt spid="48"/>
                                        </p:tgtEl>
                                        <p:attrNameLst>
                                          <p:attrName>style.visibility</p:attrName>
                                        </p:attrNameLst>
                                      </p:cBhvr>
                                      <p:to>
                                        <p:strVal val="visible"/>
                                      </p:to>
                                    </p:set>
                                    <p:animEffect transition="in" filter="fade">
                                      <p:cBhvr>
                                        <p:cTn id="50" dur="500"/>
                                        <p:tgtEl>
                                          <p:spTgt spid="48"/>
                                        </p:tgtEl>
                                      </p:cBhvr>
                                    </p:animEffect>
                                  </p:childTnLst>
                                </p:cTn>
                              </p:par>
                              <p:par>
                                <p:cTn id="51" presetID="10" presetClass="entr" presetSubtype="0" fill="hold" nodeType="withEffect">
                                  <p:stCondLst>
                                    <p:cond delay="0"/>
                                  </p:stCondLst>
                                  <p:childTnLst>
                                    <p:set>
                                      <p:cBhvr>
                                        <p:cTn id="52" dur="1" fill="hold">
                                          <p:stCondLst>
                                            <p:cond delay="0"/>
                                          </p:stCondLst>
                                        </p:cTn>
                                        <p:tgtEl>
                                          <p:spTgt spid="49"/>
                                        </p:tgtEl>
                                        <p:attrNameLst>
                                          <p:attrName>style.visibility</p:attrName>
                                        </p:attrNameLst>
                                      </p:cBhvr>
                                      <p:to>
                                        <p:strVal val="visible"/>
                                      </p:to>
                                    </p:set>
                                    <p:animEffect transition="in" filter="fade">
                                      <p:cBhvr>
                                        <p:cTn id="53" dur="500"/>
                                        <p:tgtEl>
                                          <p:spTgt spid="49"/>
                                        </p:tgtEl>
                                      </p:cBhvr>
                                    </p:animEffect>
                                  </p:childTnLst>
                                </p:cTn>
                              </p:par>
                            </p:childTnLst>
                          </p:cTn>
                        </p:par>
                        <p:par>
                          <p:cTn id="54" fill="hold">
                            <p:stCondLst>
                              <p:cond delay="3500"/>
                            </p:stCondLst>
                            <p:childTnLst>
                              <p:par>
                                <p:cTn id="55" presetID="10" presetClass="entr" presetSubtype="0" fill="hold" grpId="0" nodeType="afterEffect">
                                  <p:stCondLst>
                                    <p:cond delay="0"/>
                                  </p:stCondLst>
                                  <p:childTnLst>
                                    <p:set>
                                      <p:cBhvr>
                                        <p:cTn id="56" dur="1" fill="hold">
                                          <p:stCondLst>
                                            <p:cond delay="0"/>
                                          </p:stCondLst>
                                        </p:cTn>
                                        <p:tgtEl>
                                          <p:spTgt spid="46"/>
                                        </p:tgtEl>
                                        <p:attrNameLst>
                                          <p:attrName>style.visibility</p:attrName>
                                        </p:attrNameLst>
                                      </p:cBhvr>
                                      <p:to>
                                        <p:strVal val="visible"/>
                                      </p:to>
                                    </p:set>
                                    <p:animEffect transition="in" filter="fade">
                                      <p:cBhvr>
                                        <p:cTn id="57" dur="500"/>
                                        <p:tgtEl>
                                          <p:spTgt spid="46"/>
                                        </p:tgtEl>
                                      </p:cBhvr>
                                    </p:animEffect>
                                  </p:childTnLst>
                                </p:cTn>
                              </p:par>
                              <p:par>
                                <p:cTn id="58" presetID="10" presetClass="entr" presetSubtype="0" fill="hold" nodeType="withEffect">
                                  <p:stCondLst>
                                    <p:cond delay="0"/>
                                  </p:stCondLst>
                                  <p:childTnLst>
                                    <p:set>
                                      <p:cBhvr>
                                        <p:cTn id="59" dur="1" fill="hold">
                                          <p:stCondLst>
                                            <p:cond delay="0"/>
                                          </p:stCondLst>
                                        </p:cTn>
                                        <p:tgtEl>
                                          <p:spTgt spid="47"/>
                                        </p:tgtEl>
                                        <p:attrNameLst>
                                          <p:attrName>style.visibility</p:attrName>
                                        </p:attrNameLst>
                                      </p:cBhvr>
                                      <p:to>
                                        <p:strVal val="visible"/>
                                      </p:to>
                                    </p:set>
                                    <p:animEffect transition="in" filter="fade">
                                      <p:cBhvr>
                                        <p:cTn id="60" dur="500"/>
                                        <p:tgtEl>
                                          <p:spTgt spid="47"/>
                                        </p:tgtEl>
                                      </p:cBhvr>
                                    </p:animEffect>
                                  </p:childTnLst>
                                </p:cTn>
                              </p:par>
                            </p:childTnLst>
                          </p:cTn>
                        </p:par>
                        <p:par>
                          <p:cTn id="61" fill="hold">
                            <p:stCondLst>
                              <p:cond delay="4000"/>
                            </p:stCondLst>
                            <p:childTnLst>
                              <p:par>
                                <p:cTn id="62" presetID="10" presetClass="entr" presetSubtype="0" fill="hold" grpId="0" nodeType="afterEffect">
                                  <p:stCondLst>
                                    <p:cond delay="0"/>
                                  </p:stCondLst>
                                  <p:childTnLst>
                                    <p:set>
                                      <p:cBhvr>
                                        <p:cTn id="63" dur="1" fill="hold">
                                          <p:stCondLst>
                                            <p:cond delay="0"/>
                                          </p:stCondLst>
                                        </p:cTn>
                                        <p:tgtEl>
                                          <p:spTgt spid="44"/>
                                        </p:tgtEl>
                                        <p:attrNameLst>
                                          <p:attrName>style.visibility</p:attrName>
                                        </p:attrNameLst>
                                      </p:cBhvr>
                                      <p:to>
                                        <p:strVal val="visible"/>
                                      </p:to>
                                    </p:set>
                                    <p:animEffect transition="in" filter="fade">
                                      <p:cBhvr>
                                        <p:cTn id="64" dur="500"/>
                                        <p:tgtEl>
                                          <p:spTgt spid="44"/>
                                        </p:tgtEl>
                                      </p:cBhvr>
                                    </p:animEffect>
                                  </p:childTnLst>
                                </p:cTn>
                              </p:par>
                              <p:par>
                                <p:cTn id="65" presetID="10" presetClass="entr" presetSubtype="0" fill="hold" nodeType="withEffect">
                                  <p:stCondLst>
                                    <p:cond delay="0"/>
                                  </p:stCondLst>
                                  <p:childTnLst>
                                    <p:set>
                                      <p:cBhvr>
                                        <p:cTn id="66" dur="1" fill="hold">
                                          <p:stCondLst>
                                            <p:cond delay="0"/>
                                          </p:stCondLst>
                                        </p:cTn>
                                        <p:tgtEl>
                                          <p:spTgt spid="45"/>
                                        </p:tgtEl>
                                        <p:attrNameLst>
                                          <p:attrName>style.visibility</p:attrName>
                                        </p:attrNameLst>
                                      </p:cBhvr>
                                      <p:to>
                                        <p:strVal val="visible"/>
                                      </p:to>
                                    </p:set>
                                    <p:animEffect transition="in" filter="fade">
                                      <p:cBhvr>
                                        <p:cTn id="67" dur="500"/>
                                        <p:tgtEl>
                                          <p:spTgt spid="45"/>
                                        </p:tgtEl>
                                      </p:cBhvr>
                                    </p:animEffect>
                                  </p:childTnLst>
                                </p:cTn>
                              </p:par>
                            </p:childTnLst>
                          </p:cTn>
                        </p:par>
                        <p:par>
                          <p:cTn id="68" fill="hold">
                            <p:stCondLst>
                              <p:cond delay="4500"/>
                            </p:stCondLst>
                            <p:childTnLst>
                              <p:par>
                                <p:cTn id="69" presetID="10" presetClass="entr" presetSubtype="0" fill="hold" grpId="0" nodeType="afterEffect">
                                  <p:stCondLst>
                                    <p:cond delay="0"/>
                                  </p:stCondLst>
                                  <p:childTnLst>
                                    <p:set>
                                      <p:cBhvr>
                                        <p:cTn id="70" dur="1" fill="hold">
                                          <p:stCondLst>
                                            <p:cond delay="0"/>
                                          </p:stCondLst>
                                        </p:cTn>
                                        <p:tgtEl>
                                          <p:spTgt spid="42"/>
                                        </p:tgtEl>
                                        <p:attrNameLst>
                                          <p:attrName>style.visibility</p:attrName>
                                        </p:attrNameLst>
                                      </p:cBhvr>
                                      <p:to>
                                        <p:strVal val="visible"/>
                                      </p:to>
                                    </p:set>
                                    <p:animEffect transition="in" filter="fade">
                                      <p:cBhvr>
                                        <p:cTn id="71" dur="500"/>
                                        <p:tgtEl>
                                          <p:spTgt spid="42"/>
                                        </p:tgtEl>
                                      </p:cBhvr>
                                    </p:animEffect>
                                  </p:childTnLst>
                                </p:cTn>
                              </p:par>
                              <p:par>
                                <p:cTn id="72" presetID="10" presetClass="entr" presetSubtype="0" fill="hold" nodeType="withEffect">
                                  <p:stCondLst>
                                    <p:cond delay="0"/>
                                  </p:stCondLst>
                                  <p:childTnLst>
                                    <p:set>
                                      <p:cBhvr>
                                        <p:cTn id="73" dur="1" fill="hold">
                                          <p:stCondLst>
                                            <p:cond delay="0"/>
                                          </p:stCondLst>
                                        </p:cTn>
                                        <p:tgtEl>
                                          <p:spTgt spid="43"/>
                                        </p:tgtEl>
                                        <p:attrNameLst>
                                          <p:attrName>style.visibility</p:attrName>
                                        </p:attrNameLst>
                                      </p:cBhvr>
                                      <p:to>
                                        <p:strVal val="visible"/>
                                      </p:to>
                                    </p:set>
                                    <p:animEffect transition="in" filter="fade">
                                      <p:cBhvr>
                                        <p:cTn id="74" dur="500"/>
                                        <p:tgtEl>
                                          <p:spTgt spid="43"/>
                                        </p:tgtEl>
                                      </p:cBhvr>
                                    </p:animEffect>
                                  </p:childTnLst>
                                </p:cTn>
                              </p:par>
                            </p:childTnLst>
                          </p:cTn>
                        </p:par>
                        <p:par>
                          <p:cTn id="75" fill="hold">
                            <p:stCondLst>
                              <p:cond delay="5000"/>
                            </p:stCondLst>
                            <p:childTnLst>
                              <p:par>
                                <p:cTn id="76" presetID="10" presetClass="entr" presetSubtype="0" fill="hold" grpId="0" nodeType="afterEffect">
                                  <p:stCondLst>
                                    <p:cond delay="0"/>
                                  </p:stCondLst>
                                  <p:childTnLst>
                                    <p:set>
                                      <p:cBhvr>
                                        <p:cTn id="77" dur="1" fill="hold">
                                          <p:stCondLst>
                                            <p:cond delay="0"/>
                                          </p:stCondLst>
                                        </p:cTn>
                                        <p:tgtEl>
                                          <p:spTgt spid="40"/>
                                        </p:tgtEl>
                                        <p:attrNameLst>
                                          <p:attrName>style.visibility</p:attrName>
                                        </p:attrNameLst>
                                      </p:cBhvr>
                                      <p:to>
                                        <p:strVal val="visible"/>
                                      </p:to>
                                    </p:set>
                                    <p:animEffect transition="in" filter="fade">
                                      <p:cBhvr>
                                        <p:cTn id="78" dur="500"/>
                                        <p:tgtEl>
                                          <p:spTgt spid="40"/>
                                        </p:tgtEl>
                                      </p:cBhvr>
                                    </p:animEffect>
                                  </p:childTnLst>
                                </p:cTn>
                              </p:par>
                              <p:par>
                                <p:cTn id="79" presetID="10" presetClass="entr" presetSubtype="0" fill="hold" nodeType="withEffect">
                                  <p:stCondLst>
                                    <p:cond delay="0"/>
                                  </p:stCondLst>
                                  <p:childTnLst>
                                    <p:set>
                                      <p:cBhvr>
                                        <p:cTn id="80" dur="1" fill="hold">
                                          <p:stCondLst>
                                            <p:cond delay="0"/>
                                          </p:stCondLst>
                                        </p:cTn>
                                        <p:tgtEl>
                                          <p:spTgt spid="41"/>
                                        </p:tgtEl>
                                        <p:attrNameLst>
                                          <p:attrName>style.visibility</p:attrName>
                                        </p:attrNameLst>
                                      </p:cBhvr>
                                      <p:to>
                                        <p:strVal val="visible"/>
                                      </p:to>
                                    </p:set>
                                    <p:animEffect transition="in" filter="fade">
                                      <p:cBhvr>
                                        <p:cTn id="81" dur="500"/>
                                        <p:tgtEl>
                                          <p:spTgt spid="41"/>
                                        </p:tgtEl>
                                      </p:cBhvr>
                                    </p:animEffect>
                                  </p:childTnLst>
                                </p:cTn>
                              </p:par>
                            </p:childTnLst>
                          </p:cTn>
                        </p:par>
                        <p:par>
                          <p:cTn id="82" fill="hold">
                            <p:stCondLst>
                              <p:cond delay="5500"/>
                            </p:stCondLst>
                            <p:childTnLst>
                              <p:par>
                                <p:cTn id="83" presetID="10" presetClass="entr" presetSubtype="0" fill="hold" grpId="0" nodeType="afterEffect">
                                  <p:stCondLst>
                                    <p:cond delay="0"/>
                                  </p:stCondLst>
                                  <p:childTnLst>
                                    <p:set>
                                      <p:cBhvr>
                                        <p:cTn id="84" dur="1" fill="hold">
                                          <p:stCondLst>
                                            <p:cond delay="0"/>
                                          </p:stCondLst>
                                        </p:cTn>
                                        <p:tgtEl>
                                          <p:spTgt spid="51"/>
                                        </p:tgtEl>
                                        <p:attrNameLst>
                                          <p:attrName>style.visibility</p:attrName>
                                        </p:attrNameLst>
                                      </p:cBhvr>
                                      <p:to>
                                        <p:strVal val="visible"/>
                                      </p:to>
                                    </p:set>
                                    <p:animEffect transition="in" filter="fade">
                                      <p:cBhvr>
                                        <p:cTn id="85" dur="350"/>
                                        <p:tgtEl>
                                          <p:spTgt spid="51"/>
                                        </p:tgtEl>
                                      </p:cBhvr>
                                    </p:animEffect>
                                  </p:childTnLst>
                                </p:cTn>
                              </p:par>
                              <p:par>
                                <p:cTn id="86" presetID="26" presetClass="emph" presetSubtype="0" fill="hold" grpId="1" nodeType="withEffect">
                                  <p:stCondLst>
                                    <p:cond delay="0"/>
                                  </p:stCondLst>
                                  <p:childTnLst>
                                    <p:animEffect transition="out" filter="fade">
                                      <p:cBhvr>
                                        <p:cTn id="87" dur="400" tmFilter="0, 0; .2, .5; .8, .5; 1, 0"/>
                                        <p:tgtEl>
                                          <p:spTgt spid="51"/>
                                        </p:tgtEl>
                                      </p:cBhvr>
                                    </p:animEffect>
                                    <p:animScale>
                                      <p:cBhvr>
                                        <p:cTn id="88" dur="200" autoRev="1" fill="hold"/>
                                        <p:tgtEl>
                                          <p:spTgt spid="51"/>
                                        </p:tgtEl>
                                      </p:cBhvr>
                                      <p:by x="105000" y="105000"/>
                                    </p:animScale>
                                  </p:childTnLst>
                                </p:cTn>
                              </p:par>
                            </p:childTnLst>
                          </p:cTn>
                        </p:par>
                        <p:par>
                          <p:cTn id="89" fill="hold">
                            <p:stCondLst>
                              <p:cond delay="6000"/>
                            </p:stCondLst>
                            <p:childTnLst>
                              <p:par>
                                <p:cTn id="90" presetID="10" presetClass="entr" presetSubtype="0" fill="hold" grpId="0" nodeType="afterEffect">
                                  <p:stCondLst>
                                    <p:cond delay="0"/>
                                  </p:stCondLst>
                                  <p:childTnLst>
                                    <p:set>
                                      <p:cBhvr>
                                        <p:cTn id="91" dur="1" fill="hold">
                                          <p:stCondLst>
                                            <p:cond delay="0"/>
                                          </p:stCondLst>
                                        </p:cTn>
                                        <p:tgtEl>
                                          <p:spTgt spid="50"/>
                                        </p:tgtEl>
                                        <p:attrNameLst>
                                          <p:attrName>style.visibility</p:attrName>
                                        </p:attrNameLst>
                                      </p:cBhvr>
                                      <p:to>
                                        <p:strVal val="visible"/>
                                      </p:to>
                                    </p:set>
                                    <p:animEffect transition="in" filter="fade">
                                      <p:cBhvr>
                                        <p:cTn id="92" dur="500"/>
                                        <p:tgtEl>
                                          <p:spTgt spid="50"/>
                                        </p:tgtEl>
                                      </p:cBhvr>
                                    </p:animEffect>
                                  </p:childTnLst>
                                </p:cTn>
                              </p:par>
                            </p:childTnLst>
                          </p:cTn>
                        </p:par>
                        <p:par>
                          <p:cTn id="93" fill="hold">
                            <p:stCondLst>
                              <p:cond delay="6500"/>
                            </p:stCondLst>
                            <p:childTnLst>
                              <p:par>
                                <p:cTn id="94" presetID="10" presetClass="entr" presetSubtype="0" fill="hold" grpId="0" nodeType="afterEffect">
                                  <p:stCondLst>
                                    <p:cond delay="0"/>
                                  </p:stCondLst>
                                  <p:childTnLst>
                                    <p:set>
                                      <p:cBhvr>
                                        <p:cTn id="95" dur="1" fill="hold">
                                          <p:stCondLst>
                                            <p:cond delay="0"/>
                                          </p:stCondLst>
                                        </p:cTn>
                                        <p:tgtEl>
                                          <p:spTgt spid="53"/>
                                        </p:tgtEl>
                                        <p:attrNameLst>
                                          <p:attrName>style.visibility</p:attrName>
                                        </p:attrNameLst>
                                      </p:cBhvr>
                                      <p:to>
                                        <p:strVal val="visible"/>
                                      </p:to>
                                    </p:set>
                                    <p:animEffect transition="in" filter="fade">
                                      <p:cBhvr>
                                        <p:cTn id="96" dur="350"/>
                                        <p:tgtEl>
                                          <p:spTgt spid="53"/>
                                        </p:tgtEl>
                                      </p:cBhvr>
                                    </p:animEffect>
                                  </p:childTnLst>
                                </p:cTn>
                              </p:par>
                              <p:par>
                                <p:cTn id="97" presetID="26" presetClass="emph" presetSubtype="0" fill="hold" grpId="1" nodeType="withEffect">
                                  <p:stCondLst>
                                    <p:cond delay="0"/>
                                  </p:stCondLst>
                                  <p:childTnLst>
                                    <p:animEffect transition="out" filter="fade">
                                      <p:cBhvr>
                                        <p:cTn id="98" dur="400" tmFilter="0, 0; .2, .5; .8, .5; 1, 0"/>
                                        <p:tgtEl>
                                          <p:spTgt spid="53"/>
                                        </p:tgtEl>
                                      </p:cBhvr>
                                    </p:animEffect>
                                    <p:animScale>
                                      <p:cBhvr>
                                        <p:cTn id="99" dur="200" autoRev="1" fill="hold"/>
                                        <p:tgtEl>
                                          <p:spTgt spid="53"/>
                                        </p:tgtEl>
                                      </p:cBhvr>
                                      <p:by x="105000" y="105000"/>
                                    </p:animScale>
                                  </p:childTnLst>
                                </p:cTn>
                              </p:par>
                            </p:childTnLst>
                          </p:cTn>
                        </p:par>
                        <p:par>
                          <p:cTn id="100" fill="hold">
                            <p:stCondLst>
                              <p:cond delay="7000"/>
                            </p:stCondLst>
                            <p:childTnLst>
                              <p:par>
                                <p:cTn id="101" presetID="10" presetClass="entr" presetSubtype="0" fill="hold" grpId="0" nodeType="afterEffect">
                                  <p:stCondLst>
                                    <p:cond delay="0"/>
                                  </p:stCondLst>
                                  <p:childTnLst>
                                    <p:set>
                                      <p:cBhvr>
                                        <p:cTn id="102" dur="1" fill="hold">
                                          <p:stCondLst>
                                            <p:cond delay="0"/>
                                          </p:stCondLst>
                                        </p:cTn>
                                        <p:tgtEl>
                                          <p:spTgt spid="52"/>
                                        </p:tgtEl>
                                        <p:attrNameLst>
                                          <p:attrName>style.visibility</p:attrName>
                                        </p:attrNameLst>
                                      </p:cBhvr>
                                      <p:to>
                                        <p:strVal val="visible"/>
                                      </p:to>
                                    </p:set>
                                    <p:animEffect transition="in" filter="fade">
                                      <p:cBhvr>
                                        <p:cTn id="103" dur="500"/>
                                        <p:tgtEl>
                                          <p:spTgt spid="52"/>
                                        </p:tgtEl>
                                      </p:cBhvr>
                                    </p:animEffect>
                                  </p:childTnLst>
                                </p:cTn>
                              </p:par>
                            </p:childTnLst>
                          </p:cTn>
                        </p:par>
                        <p:par>
                          <p:cTn id="104" fill="hold">
                            <p:stCondLst>
                              <p:cond delay="7500"/>
                            </p:stCondLst>
                            <p:childTnLst>
                              <p:par>
                                <p:cTn id="105" presetID="10" presetClass="entr" presetSubtype="0" fill="hold" grpId="0" nodeType="afterEffect">
                                  <p:stCondLst>
                                    <p:cond delay="0"/>
                                  </p:stCondLst>
                                  <p:childTnLst>
                                    <p:set>
                                      <p:cBhvr>
                                        <p:cTn id="106" dur="1" fill="hold">
                                          <p:stCondLst>
                                            <p:cond delay="0"/>
                                          </p:stCondLst>
                                        </p:cTn>
                                        <p:tgtEl>
                                          <p:spTgt spid="55"/>
                                        </p:tgtEl>
                                        <p:attrNameLst>
                                          <p:attrName>style.visibility</p:attrName>
                                        </p:attrNameLst>
                                      </p:cBhvr>
                                      <p:to>
                                        <p:strVal val="visible"/>
                                      </p:to>
                                    </p:set>
                                    <p:animEffect transition="in" filter="fade">
                                      <p:cBhvr>
                                        <p:cTn id="107" dur="350"/>
                                        <p:tgtEl>
                                          <p:spTgt spid="55"/>
                                        </p:tgtEl>
                                      </p:cBhvr>
                                    </p:animEffect>
                                  </p:childTnLst>
                                </p:cTn>
                              </p:par>
                              <p:par>
                                <p:cTn id="108" presetID="26" presetClass="emph" presetSubtype="0" fill="hold" grpId="1" nodeType="withEffect">
                                  <p:stCondLst>
                                    <p:cond delay="0"/>
                                  </p:stCondLst>
                                  <p:childTnLst>
                                    <p:animEffect transition="out" filter="fade">
                                      <p:cBhvr>
                                        <p:cTn id="109" dur="400" tmFilter="0, 0; .2, .5; .8, .5; 1, 0"/>
                                        <p:tgtEl>
                                          <p:spTgt spid="55"/>
                                        </p:tgtEl>
                                      </p:cBhvr>
                                    </p:animEffect>
                                    <p:animScale>
                                      <p:cBhvr>
                                        <p:cTn id="110" dur="200" autoRev="1" fill="hold"/>
                                        <p:tgtEl>
                                          <p:spTgt spid="55"/>
                                        </p:tgtEl>
                                      </p:cBhvr>
                                      <p:by x="105000" y="105000"/>
                                    </p:animScale>
                                  </p:childTnLst>
                                </p:cTn>
                              </p:par>
                            </p:childTnLst>
                          </p:cTn>
                        </p:par>
                        <p:par>
                          <p:cTn id="111" fill="hold">
                            <p:stCondLst>
                              <p:cond delay="8000"/>
                            </p:stCondLst>
                            <p:childTnLst>
                              <p:par>
                                <p:cTn id="112" presetID="10" presetClass="entr" presetSubtype="0" fill="hold" grpId="0" nodeType="afterEffect">
                                  <p:stCondLst>
                                    <p:cond delay="0"/>
                                  </p:stCondLst>
                                  <p:childTnLst>
                                    <p:set>
                                      <p:cBhvr>
                                        <p:cTn id="113" dur="1" fill="hold">
                                          <p:stCondLst>
                                            <p:cond delay="0"/>
                                          </p:stCondLst>
                                        </p:cTn>
                                        <p:tgtEl>
                                          <p:spTgt spid="54"/>
                                        </p:tgtEl>
                                        <p:attrNameLst>
                                          <p:attrName>style.visibility</p:attrName>
                                        </p:attrNameLst>
                                      </p:cBhvr>
                                      <p:to>
                                        <p:strVal val="visible"/>
                                      </p:to>
                                    </p:set>
                                    <p:animEffect transition="in" filter="fade">
                                      <p:cBhvr>
                                        <p:cTn id="114" dur="500"/>
                                        <p:tgtEl>
                                          <p:spTgt spid="54"/>
                                        </p:tgtEl>
                                      </p:cBhvr>
                                    </p:animEffect>
                                  </p:childTnLst>
                                </p:cTn>
                              </p:par>
                            </p:childTnLst>
                          </p:cTn>
                        </p:par>
                        <p:par>
                          <p:cTn id="115" fill="hold">
                            <p:stCondLst>
                              <p:cond delay="8500"/>
                            </p:stCondLst>
                            <p:childTnLst>
                              <p:par>
                                <p:cTn id="116" presetID="10" presetClass="entr" presetSubtype="0" fill="hold" grpId="0" nodeType="afterEffect">
                                  <p:stCondLst>
                                    <p:cond delay="0"/>
                                  </p:stCondLst>
                                  <p:childTnLst>
                                    <p:set>
                                      <p:cBhvr>
                                        <p:cTn id="117" dur="1" fill="hold">
                                          <p:stCondLst>
                                            <p:cond delay="0"/>
                                          </p:stCondLst>
                                        </p:cTn>
                                        <p:tgtEl>
                                          <p:spTgt spid="57"/>
                                        </p:tgtEl>
                                        <p:attrNameLst>
                                          <p:attrName>style.visibility</p:attrName>
                                        </p:attrNameLst>
                                      </p:cBhvr>
                                      <p:to>
                                        <p:strVal val="visible"/>
                                      </p:to>
                                    </p:set>
                                    <p:animEffect transition="in" filter="fade">
                                      <p:cBhvr>
                                        <p:cTn id="118" dur="350"/>
                                        <p:tgtEl>
                                          <p:spTgt spid="57"/>
                                        </p:tgtEl>
                                      </p:cBhvr>
                                    </p:animEffect>
                                  </p:childTnLst>
                                </p:cTn>
                              </p:par>
                              <p:par>
                                <p:cTn id="119" presetID="26" presetClass="emph" presetSubtype="0" fill="hold" grpId="1" nodeType="withEffect">
                                  <p:stCondLst>
                                    <p:cond delay="0"/>
                                  </p:stCondLst>
                                  <p:childTnLst>
                                    <p:animEffect transition="out" filter="fade">
                                      <p:cBhvr>
                                        <p:cTn id="120" dur="400" tmFilter="0, 0; .2, .5; .8, .5; 1, 0"/>
                                        <p:tgtEl>
                                          <p:spTgt spid="57"/>
                                        </p:tgtEl>
                                      </p:cBhvr>
                                    </p:animEffect>
                                    <p:animScale>
                                      <p:cBhvr>
                                        <p:cTn id="121" dur="200" autoRev="1" fill="hold"/>
                                        <p:tgtEl>
                                          <p:spTgt spid="57"/>
                                        </p:tgtEl>
                                      </p:cBhvr>
                                      <p:by x="105000" y="105000"/>
                                    </p:animScale>
                                  </p:childTnLst>
                                </p:cTn>
                              </p:par>
                            </p:childTnLst>
                          </p:cTn>
                        </p:par>
                        <p:par>
                          <p:cTn id="122" fill="hold">
                            <p:stCondLst>
                              <p:cond delay="9000"/>
                            </p:stCondLst>
                            <p:childTnLst>
                              <p:par>
                                <p:cTn id="123" presetID="10" presetClass="entr" presetSubtype="0" fill="hold" grpId="0" nodeType="afterEffect">
                                  <p:stCondLst>
                                    <p:cond delay="0"/>
                                  </p:stCondLst>
                                  <p:childTnLst>
                                    <p:set>
                                      <p:cBhvr>
                                        <p:cTn id="124" dur="1" fill="hold">
                                          <p:stCondLst>
                                            <p:cond delay="0"/>
                                          </p:stCondLst>
                                        </p:cTn>
                                        <p:tgtEl>
                                          <p:spTgt spid="56"/>
                                        </p:tgtEl>
                                        <p:attrNameLst>
                                          <p:attrName>style.visibility</p:attrName>
                                        </p:attrNameLst>
                                      </p:cBhvr>
                                      <p:to>
                                        <p:strVal val="visible"/>
                                      </p:to>
                                    </p:set>
                                    <p:animEffect transition="in" filter="fade">
                                      <p:cBhvr>
                                        <p:cTn id="125" dur="500"/>
                                        <p:tgtEl>
                                          <p:spTgt spid="56"/>
                                        </p:tgtEl>
                                      </p:cBhvr>
                                    </p:animEffect>
                                  </p:childTnLst>
                                </p:cTn>
                              </p:par>
                            </p:childTnLst>
                          </p:cTn>
                        </p:par>
                        <p:par>
                          <p:cTn id="126" fill="hold">
                            <p:stCondLst>
                              <p:cond delay="9500"/>
                            </p:stCondLst>
                            <p:childTnLst>
                              <p:par>
                                <p:cTn id="127" presetID="10" presetClass="entr" presetSubtype="0" fill="hold" grpId="0" nodeType="afterEffect">
                                  <p:stCondLst>
                                    <p:cond delay="0"/>
                                  </p:stCondLst>
                                  <p:childTnLst>
                                    <p:set>
                                      <p:cBhvr>
                                        <p:cTn id="128" dur="1" fill="hold">
                                          <p:stCondLst>
                                            <p:cond delay="0"/>
                                          </p:stCondLst>
                                        </p:cTn>
                                        <p:tgtEl>
                                          <p:spTgt spid="59"/>
                                        </p:tgtEl>
                                        <p:attrNameLst>
                                          <p:attrName>style.visibility</p:attrName>
                                        </p:attrNameLst>
                                      </p:cBhvr>
                                      <p:to>
                                        <p:strVal val="visible"/>
                                      </p:to>
                                    </p:set>
                                    <p:animEffect transition="in" filter="fade">
                                      <p:cBhvr>
                                        <p:cTn id="129" dur="350"/>
                                        <p:tgtEl>
                                          <p:spTgt spid="59"/>
                                        </p:tgtEl>
                                      </p:cBhvr>
                                    </p:animEffect>
                                  </p:childTnLst>
                                </p:cTn>
                              </p:par>
                              <p:par>
                                <p:cTn id="130" presetID="26" presetClass="emph" presetSubtype="0" fill="hold" grpId="1" nodeType="withEffect">
                                  <p:stCondLst>
                                    <p:cond delay="0"/>
                                  </p:stCondLst>
                                  <p:childTnLst>
                                    <p:animEffect transition="out" filter="fade">
                                      <p:cBhvr>
                                        <p:cTn id="131" dur="400" tmFilter="0, 0; .2, .5; .8, .5; 1, 0"/>
                                        <p:tgtEl>
                                          <p:spTgt spid="59"/>
                                        </p:tgtEl>
                                      </p:cBhvr>
                                    </p:animEffect>
                                    <p:animScale>
                                      <p:cBhvr>
                                        <p:cTn id="132" dur="200" autoRev="1" fill="hold"/>
                                        <p:tgtEl>
                                          <p:spTgt spid="59"/>
                                        </p:tgtEl>
                                      </p:cBhvr>
                                      <p:by x="105000" y="105000"/>
                                    </p:animScale>
                                  </p:childTnLst>
                                </p:cTn>
                              </p:par>
                            </p:childTnLst>
                          </p:cTn>
                        </p:par>
                        <p:par>
                          <p:cTn id="133" fill="hold">
                            <p:stCondLst>
                              <p:cond delay="10000"/>
                            </p:stCondLst>
                            <p:childTnLst>
                              <p:par>
                                <p:cTn id="134" presetID="10" presetClass="entr" presetSubtype="0" fill="hold" grpId="0" nodeType="afterEffect">
                                  <p:stCondLst>
                                    <p:cond delay="0"/>
                                  </p:stCondLst>
                                  <p:childTnLst>
                                    <p:set>
                                      <p:cBhvr>
                                        <p:cTn id="135" dur="1" fill="hold">
                                          <p:stCondLst>
                                            <p:cond delay="0"/>
                                          </p:stCondLst>
                                        </p:cTn>
                                        <p:tgtEl>
                                          <p:spTgt spid="58"/>
                                        </p:tgtEl>
                                        <p:attrNameLst>
                                          <p:attrName>style.visibility</p:attrName>
                                        </p:attrNameLst>
                                      </p:cBhvr>
                                      <p:to>
                                        <p:strVal val="visible"/>
                                      </p:to>
                                    </p:set>
                                    <p:animEffect transition="in" filter="fade">
                                      <p:cBhvr>
                                        <p:cTn id="136" dur="500"/>
                                        <p:tgtEl>
                                          <p:spTgt spid="58"/>
                                        </p:tgtEl>
                                      </p:cBhvr>
                                    </p:animEffect>
                                  </p:childTnLst>
                                </p:cTn>
                              </p:par>
                            </p:childTnLst>
                          </p:cTn>
                        </p:par>
                        <p:par>
                          <p:cTn id="137" fill="hold">
                            <p:stCondLst>
                              <p:cond delay="10500"/>
                            </p:stCondLst>
                            <p:childTnLst>
                              <p:par>
                                <p:cTn id="138" presetID="10" presetClass="entr" presetSubtype="0" fill="hold" grpId="0" nodeType="afterEffect">
                                  <p:stCondLst>
                                    <p:cond delay="0"/>
                                  </p:stCondLst>
                                  <p:childTnLst>
                                    <p:set>
                                      <p:cBhvr>
                                        <p:cTn id="139" dur="1" fill="hold">
                                          <p:stCondLst>
                                            <p:cond delay="0"/>
                                          </p:stCondLst>
                                        </p:cTn>
                                        <p:tgtEl>
                                          <p:spTgt spid="61"/>
                                        </p:tgtEl>
                                        <p:attrNameLst>
                                          <p:attrName>style.visibility</p:attrName>
                                        </p:attrNameLst>
                                      </p:cBhvr>
                                      <p:to>
                                        <p:strVal val="visible"/>
                                      </p:to>
                                    </p:set>
                                    <p:animEffect transition="in" filter="fade">
                                      <p:cBhvr>
                                        <p:cTn id="140" dur="350"/>
                                        <p:tgtEl>
                                          <p:spTgt spid="61"/>
                                        </p:tgtEl>
                                      </p:cBhvr>
                                    </p:animEffect>
                                  </p:childTnLst>
                                </p:cTn>
                              </p:par>
                              <p:par>
                                <p:cTn id="141" presetID="26" presetClass="emph" presetSubtype="0" fill="hold" grpId="1" nodeType="withEffect">
                                  <p:stCondLst>
                                    <p:cond delay="0"/>
                                  </p:stCondLst>
                                  <p:childTnLst>
                                    <p:animEffect transition="out" filter="fade">
                                      <p:cBhvr>
                                        <p:cTn id="142" dur="400" tmFilter="0, 0; .2, .5; .8, .5; 1, 0"/>
                                        <p:tgtEl>
                                          <p:spTgt spid="61"/>
                                        </p:tgtEl>
                                      </p:cBhvr>
                                    </p:animEffect>
                                    <p:animScale>
                                      <p:cBhvr>
                                        <p:cTn id="143" dur="200" autoRev="1" fill="hold"/>
                                        <p:tgtEl>
                                          <p:spTgt spid="61"/>
                                        </p:tgtEl>
                                      </p:cBhvr>
                                      <p:by x="105000" y="105000"/>
                                    </p:animScale>
                                  </p:childTnLst>
                                </p:cTn>
                              </p:par>
                            </p:childTnLst>
                          </p:cTn>
                        </p:par>
                        <p:par>
                          <p:cTn id="144" fill="hold">
                            <p:stCondLst>
                              <p:cond delay="11000"/>
                            </p:stCondLst>
                            <p:childTnLst>
                              <p:par>
                                <p:cTn id="145" presetID="10" presetClass="entr" presetSubtype="0" fill="hold" grpId="0" nodeType="afterEffect">
                                  <p:stCondLst>
                                    <p:cond delay="0"/>
                                  </p:stCondLst>
                                  <p:childTnLst>
                                    <p:set>
                                      <p:cBhvr>
                                        <p:cTn id="146" dur="1" fill="hold">
                                          <p:stCondLst>
                                            <p:cond delay="0"/>
                                          </p:stCondLst>
                                        </p:cTn>
                                        <p:tgtEl>
                                          <p:spTgt spid="60"/>
                                        </p:tgtEl>
                                        <p:attrNameLst>
                                          <p:attrName>style.visibility</p:attrName>
                                        </p:attrNameLst>
                                      </p:cBhvr>
                                      <p:to>
                                        <p:strVal val="visible"/>
                                      </p:to>
                                    </p:set>
                                    <p:animEffect transition="in" filter="fade">
                                      <p:cBhvr>
                                        <p:cTn id="147"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36" grpId="0" animBg="1"/>
      <p:bldP spid="38" grpId="0" animBg="1"/>
      <p:bldP spid="40" grpId="0" animBg="1"/>
      <p:bldP spid="42" grpId="0" animBg="1"/>
      <p:bldP spid="44" grpId="0" animBg="1"/>
      <p:bldP spid="46" grpId="0" animBg="1"/>
      <p:bldP spid="48" grpId="0" animBg="1"/>
      <p:bldP spid="50" grpId="0"/>
      <p:bldP spid="51" grpId="0"/>
      <p:bldP spid="51" grpId="1"/>
      <p:bldP spid="52" grpId="0"/>
      <p:bldP spid="53" grpId="0"/>
      <p:bldP spid="53" grpId="1"/>
      <p:bldP spid="54" grpId="0"/>
      <p:bldP spid="55" grpId="0"/>
      <p:bldP spid="55" grpId="1"/>
      <p:bldP spid="56" grpId="0"/>
      <p:bldP spid="57" grpId="0"/>
      <p:bldP spid="57" grpId="1"/>
      <p:bldP spid="58" grpId="0"/>
      <p:bldP spid="59" grpId="0"/>
      <p:bldP spid="59" grpId="1"/>
      <p:bldP spid="60" grpId="0"/>
      <p:bldP spid="61" grpId="0"/>
      <p:bldP spid="61"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chemeClr val="tx1">
                    <a:lumMod val="50000"/>
                    <a:lumOff val="50000"/>
                  </a:schemeClr>
                </a:solidFill>
                <a:latin typeface="微软雅黑" panose="020B0503020204020204" pitchFamily="34" charset="-122"/>
                <a:ea typeface="微软雅黑" panose="020B0503020204020204" pitchFamily="34" charset="-122"/>
              </a:rPr>
              <a:t>培训考核</a:t>
            </a:r>
            <a:endParaRPr lang="zh-CN" altLang="en-US" sz="28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0" y="699716"/>
            <a:ext cx="12192000" cy="0"/>
          </a:xfrm>
          <a:prstGeom prst="line">
            <a:avLst/>
          </a:prstGeom>
          <a:ln>
            <a:solidFill>
              <a:srgbClr val="159DCD"/>
            </a:solidFill>
            <a:prstDash val="solid"/>
          </a:ln>
        </p:spPr>
        <p:style>
          <a:lnRef idx="1">
            <a:schemeClr val="accent1"/>
          </a:lnRef>
          <a:fillRef idx="0">
            <a:schemeClr val="accent1"/>
          </a:fillRef>
          <a:effectRef idx="0">
            <a:schemeClr val="accent1"/>
          </a:effectRef>
          <a:fontRef idx="minor">
            <a:schemeClr val="tx1"/>
          </a:fontRef>
        </p:style>
      </p:cxnSp>
      <p:grpSp>
        <p:nvGrpSpPr>
          <p:cNvPr id="6" name="组合 11"/>
          <p:cNvGrpSpPr/>
          <p:nvPr/>
        </p:nvGrpSpPr>
        <p:grpSpPr bwMode="auto">
          <a:xfrm>
            <a:off x="1918742" y="302394"/>
            <a:ext cx="492125" cy="319088"/>
            <a:chOff x="3017520" y="601990"/>
            <a:chExt cx="491490" cy="414010"/>
          </a:xfrm>
        </p:grpSpPr>
        <p:sp>
          <p:nvSpPr>
            <p:cNvPr id="7" name="燕尾形 6"/>
            <p:cNvSpPr/>
            <p:nvPr/>
          </p:nvSpPr>
          <p:spPr>
            <a:xfrm>
              <a:off x="3017520" y="601990"/>
              <a:ext cx="198181" cy="414010"/>
            </a:xfrm>
            <a:prstGeom prst="chevron">
              <a:avLst/>
            </a:prstGeom>
            <a:solidFill>
              <a:srgbClr val="82D6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8" name="燕尾形 7"/>
            <p:cNvSpPr/>
            <p:nvPr/>
          </p:nvSpPr>
          <p:spPr>
            <a:xfrm>
              <a:off x="3164967" y="601990"/>
              <a:ext cx="196596" cy="414010"/>
            </a:xfrm>
            <a:prstGeom prst="chevron">
              <a:avLst/>
            </a:prstGeom>
            <a:solidFill>
              <a:srgbClr val="22BDD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9" name="燕尾形 8"/>
            <p:cNvSpPr/>
            <p:nvPr/>
          </p:nvSpPr>
          <p:spPr>
            <a:xfrm>
              <a:off x="3310828" y="601990"/>
              <a:ext cx="198182" cy="414010"/>
            </a:xfrm>
            <a:prstGeom prst="chevron">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
        <p:nvSpPr>
          <p:cNvPr id="10" name="矩形 9"/>
          <p:cNvSpPr/>
          <p:nvPr/>
        </p:nvSpPr>
        <p:spPr>
          <a:xfrm>
            <a:off x="7818438" y="593354"/>
            <a:ext cx="944562"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grpSp>
        <p:nvGrpSpPr>
          <p:cNvPr id="65" name="组合 64"/>
          <p:cNvGrpSpPr/>
          <p:nvPr/>
        </p:nvGrpSpPr>
        <p:grpSpPr>
          <a:xfrm>
            <a:off x="2959197" y="2030473"/>
            <a:ext cx="2877871" cy="363241"/>
            <a:chOff x="3249264" y="1751685"/>
            <a:chExt cx="2994025" cy="363240"/>
          </a:xfrm>
        </p:grpSpPr>
        <p:grpSp>
          <p:nvGrpSpPr>
            <p:cNvPr id="66" name="组合 65"/>
            <p:cNvGrpSpPr/>
            <p:nvPr/>
          </p:nvGrpSpPr>
          <p:grpSpPr>
            <a:xfrm>
              <a:off x="3249264" y="1776444"/>
              <a:ext cx="2994025" cy="314202"/>
              <a:chOff x="2940050" y="2132898"/>
              <a:chExt cx="2994025" cy="314202"/>
            </a:xfrm>
          </p:grpSpPr>
          <p:sp>
            <p:nvSpPr>
              <p:cNvPr id="68" name="圆角矩形 67"/>
              <p:cNvSpPr/>
              <p:nvPr/>
            </p:nvSpPr>
            <p:spPr>
              <a:xfrm>
                <a:off x="2940050" y="2132898"/>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9" name="圆角矩形 68"/>
              <p:cNvSpPr/>
              <p:nvPr/>
            </p:nvSpPr>
            <p:spPr>
              <a:xfrm>
                <a:off x="2940050" y="2132898"/>
                <a:ext cx="2108200" cy="314202"/>
              </a:xfrm>
              <a:prstGeom prst="roundRect">
                <a:avLst>
                  <a:gd name="adj" fmla="val 50000"/>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67" name="文本框 4"/>
            <p:cNvSpPr txBox="1"/>
            <p:nvPr/>
          </p:nvSpPr>
          <p:spPr>
            <a:xfrm>
              <a:off x="5335260" y="1751685"/>
              <a:ext cx="673754" cy="363240"/>
            </a:xfrm>
            <a:prstGeom prst="rect">
              <a:avLst/>
            </a:prstGeom>
            <a:noFill/>
          </p:spPr>
          <p:txBody>
            <a:bodyPr wrap="square" rtlCol="0">
              <a:spAutoFit/>
            </a:bodyPr>
            <a:lstStyle/>
            <a:p>
              <a:pPr algn="ctr">
                <a:lnSpc>
                  <a:spcPct val="120000"/>
                </a:lnSpc>
              </a:pPr>
              <a:r>
                <a:rPr lang="en-US" altLang="zh-CN" sz="1465"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70%</a:t>
              </a:r>
              <a:endParaRPr lang="zh-CN" altLang="en-US" sz="1465" baseline="-30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70" name="组合 69"/>
          <p:cNvGrpSpPr/>
          <p:nvPr/>
        </p:nvGrpSpPr>
        <p:grpSpPr>
          <a:xfrm>
            <a:off x="2959197" y="2441539"/>
            <a:ext cx="2877871" cy="363241"/>
            <a:chOff x="3249264" y="2162753"/>
            <a:chExt cx="2994025" cy="363241"/>
          </a:xfrm>
        </p:grpSpPr>
        <p:grpSp>
          <p:nvGrpSpPr>
            <p:cNvPr id="71" name="组合 70"/>
            <p:cNvGrpSpPr/>
            <p:nvPr/>
          </p:nvGrpSpPr>
          <p:grpSpPr>
            <a:xfrm>
              <a:off x="3249264" y="2178703"/>
              <a:ext cx="2994025" cy="314618"/>
              <a:chOff x="2940050" y="2519659"/>
              <a:chExt cx="2994025" cy="314618"/>
            </a:xfrm>
          </p:grpSpPr>
          <p:sp>
            <p:nvSpPr>
              <p:cNvPr id="73" name="圆角矩形 72"/>
              <p:cNvSpPr/>
              <p:nvPr/>
            </p:nvSpPr>
            <p:spPr>
              <a:xfrm>
                <a:off x="2940050" y="252007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4" name="圆角矩形 73"/>
              <p:cNvSpPr/>
              <p:nvPr/>
            </p:nvSpPr>
            <p:spPr>
              <a:xfrm>
                <a:off x="2940051" y="2519659"/>
                <a:ext cx="889000" cy="314202"/>
              </a:xfrm>
              <a:prstGeom prst="roundRect">
                <a:avLst>
                  <a:gd name="adj" fmla="val 50000"/>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72" name="文本框 9"/>
            <p:cNvSpPr txBox="1"/>
            <p:nvPr/>
          </p:nvSpPr>
          <p:spPr>
            <a:xfrm>
              <a:off x="4118871" y="2162753"/>
              <a:ext cx="673754" cy="363241"/>
            </a:xfrm>
            <a:prstGeom prst="rect">
              <a:avLst/>
            </a:prstGeom>
            <a:noFill/>
          </p:spPr>
          <p:txBody>
            <a:bodyPr wrap="square" rtlCol="0">
              <a:spAutoFit/>
            </a:bodyPr>
            <a:lstStyle/>
            <a:p>
              <a:pPr algn="ctr">
                <a:lnSpc>
                  <a:spcPct val="120000"/>
                </a:lnSpc>
              </a:pPr>
              <a:r>
                <a:rPr lang="en-US" altLang="zh-CN" sz="1465"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30%</a:t>
              </a:r>
              <a:endParaRPr lang="zh-CN" altLang="en-US" sz="1465" baseline="-30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75" name="组合 74"/>
          <p:cNvGrpSpPr/>
          <p:nvPr/>
        </p:nvGrpSpPr>
        <p:grpSpPr>
          <a:xfrm>
            <a:off x="2938349" y="3904913"/>
            <a:ext cx="2894725" cy="363241"/>
            <a:chOff x="3244272" y="3932941"/>
            <a:chExt cx="3011560" cy="363240"/>
          </a:xfrm>
        </p:grpSpPr>
        <p:sp>
          <p:nvSpPr>
            <p:cNvPr id="76" name="圆角矩形 75"/>
            <p:cNvSpPr/>
            <p:nvPr/>
          </p:nvSpPr>
          <p:spPr>
            <a:xfrm>
              <a:off x="3261807" y="3971332"/>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latin typeface="微软雅黑" panose="020B0503020204020204" pitchFamily="34" charset="-122"/>
                <a:ea typeface="微软雅黑" panose="020B0503020204020204" pitchFamily="34" charset="-122"/>
                <a:cs typeface="Arial" panose="020B0604020202020204" pitchFamily="34" charset="0"/>
              </a:endParaRPr>
            </a:p>
          </p:txBody>
        </p:sp>
        <p:sp>
          <p:nvSpPr>
            <p:cNvPr id="77" name="圆角矩形 76"/>
            <p:cNvSpPr/>
            <p:nvPr/>
          </p:nvSpPr>
          <p:spPr>
            <a:xfrm>
              <a:off x="3244272" y="3971332"/>
              <a:ext cx="1201953" cy="314202"/>
            </a:xfrm>
            <a:prstGeom prst="roundRect">
              <a:avLst>
                <a:gd name="adj" fmla="val 50000"/>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latin typeface="微软雅黑" panose="020B0503020204020204" pitchFamily="34" charset="-122"/>
                <a:ea typeface="微软雅黑" panose="020B0503020204020204" pitchFamily="34" charset="-122"/>
                <a:cs typeface="Arial" panose="020B0604020202020204" pitchFamily="34" charset="0"/>
              </a:endParaRPr>
            </a:p>
          </p:txBody>
        </p:sp>
        <p:sp>
          <p:nvSpPr>
            <p:cNvPr id="78" name="文本框 15"/>
            <p:cNvSpPr txBox="1"/>
            <p:nvPr/>
          </p:nvSpPr>
          <p:spPr>
            <a:xfrm>
              <a:off x="4418923" y="3932941"/>
              <a:ext cx="907694" cy="363240"/>
            </a:xfrm>
            <a:prstGeom prst="rect">
              <a:avLst/>
            </a:prstGeom>
            <a:noFill/>
          </p:spPr>
          <p:txBody>
            <a:bodyPr wrap="square" rtlCol="0">
              <a:spAutoFit/>
            </a:bodyPr>
            <a:lstStyle/>
            <a:p>
              <a:pPr algn="ctr">
                <a:lnSpc>
                  <a:spcPct val="120000"/>
                </a:lnSpc>
              </a:pPr>
              <a:r>
                <a:rPr lang="en-US" altLang="zh-CN" sz="1465" dirty="0">
                  <a:solidFill>
                    <a:srgbClr val="333333"/>
                  </a:solidFill>
                  <a:latin typeface="微软雅黑" panose="020B0503020204020204" pitchFamily="34" charset="-122"/>
                  <a:ea typeface="微软雅黑" panose="020B0503020204020204" pitchFamily="34" charset="-122"/>
                  <a:cs typeface="Arial" panose="020B0604020202020204" pitchFamily="34" charset="0"/>
                </a:rPr>
                <a:t>40%</a:t>
              </a:r>
              <a:endParaRPr lang="zh-CN" altLang="en-US" sz="1465" baseline="-3000" dirty="0">
                <a:solidFill>
                  <a:srgbClr val="333333"/>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79" name="组合 78"/>
          <p:cNvGrpSpPr/>
          <p:nvPr/>
        </p:nvGrpSpPr>
        <p:grpSpPr>
          <a:xfrm>
            <a:off x="2952308" y="4306260"/>
            <a:ext cx="2877871" cy="363241"/>
            <a:chOff x="3258789" y="4324968"/>
            <a:chExt cx="2994025" cy="363239"/>
          </a:xfrm>
        </p:grpSpPr>
        <p:sp>
          <p:nvSpPr>
            <p:cNvPr id="80" name="圆角矩形 79"/>
            <p:cNvSpPr/>
            <p:nvPr/>
          </p:nvSpPr>
          <p:spPr>
            <a:xfrm>
              <a:off x="3258789" y="436261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latin typeface="微软雅黑" panose="020B0503020204020204" pitchFamily="34" charset="-122"/>
                <a:ea typeface="微软雅黑" panose="020B0503020204020204" pitchFamily="34" charset="-122"/>
                <a:cs typeface="Arial" panose="020B0604020202020204" pitchFamily="34" charset="0"/>
              </a:endParaRPr>
            </a:p>
          </p:txBody>
        </p:sp>
        <p:sp>
          <p:nvSpPr>
            <p:cNvPr id="81" name="圆角矩形 80"/>
            <p:cNvSpPr/>
            <p:nvPr/>
          </p:nvSpPr>
          <p:spPr>
            <a:xfrm>
              <a:off x="3308582" y="4362651"/>
              <a:ext cx="2108200" cy="314202"/>
            </a:xfrm>
            <a:prstGeom prst="roundRect">
              <a:avLst>
                <a:gd name="adj" fmla="val 50000"/>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latin typeface="微软雅黑" panose="020B0503020204020204" pitchFamily="34" charset="-122"/>
                <a:ea typeface="微软雅黑" panose="020B0503020204020204" pitchFamily="34" charset="-122"/>
                <a:cs typeface="Arial" panose="020B0604020202020204" pitchFamily="34" charset="0"/>
              </a:endParaRPr>
            </a:p>
          </p:txBody>
        </p:sp>
        <p:sp>
          <p:nvSpPr>
            <p:cNvPr id="82" name="文本框 19"/>
            <p:cNvSpPr txBox="1"/>
            <p:nvPr/>
          </p:nvSpPr>
          <p:spPr>
            <a:xfrm>
              <a:off x="5326614" y="4324968"/>
              <a:ext cx="673754" cy="363239"/>
            </a:xfrm>
            <a:prstGeom prst="rect">
              <a:avLst/>
            </a:prstGeom>
            <a:noFill/>
          </p:spPr>
          <p:txBody>
            <a:bodyPr wrap="square" rtlCol="0">
              <a:spAutoFit/>
            </a:bodyPr>
            <a:lstStyle/>
            <a:p>
              <a:pPr algn="ctr">
                <a:lnSpc>
                  <a:spcPct val="120000"/>
                </a:lnSpc>
              </a:pPr>
              <a:r>
                <a:rPr lang="en-US" altLang="zh-CN" sz="1465" dirty="0">
                  <a:solidFill>
                    <a:srgbClr val="333333"/>
                  </a:solidFill>
                  <a:latin typeface="微软雅黑" panose="020B0503020204020204" pitchFamily="34" charset="-122"/>
                  <a:ea typeface="微软雅黑" panose="020B0503020204020204" pitchFamily="34" charset="-122"/>
                  <a:cs typeface="Arial" panose="020B0604020202020204" pitchFamily="34" charset="0"/>
                </a:rPr>
                <a:t>60%</a:t>
              </a:r>
              <a:endParaRPr lang="zh-CN" altLang="en-US" sz="1465" baseline="-3000" dirty="0">
                <a:solidFill>
                  <a:srgbClr val="333333"/>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83" name="组合 82"/>
          <p:cNvGrpSpPr/>
          <p:nvPr/>
        </p:nvGrpSpPr>
        <p:grpSpPr>
          <a:xfrm>
            <a:off x="993864" y="1726464"/>
            <a:ext cx="2158455" cy="2196000"/>
            <a:chOff x="471707" y="1675770"/>
            <a:chExt cx="2158455" cy="2196000"/>
          </a:xfrm>
          <a:solidFill>
            <a:srgbClr val="159DCD"/>
          </a:solidFill>
        </p:grpSpPr>
        <p:grpSp>
          <p:nvGrpSpPr>
            <p:cNvPr id="84" name="组合 83"/>
            <p:cNvGrpSpPr>
              <a:grpSpLocks noChangeAspect="1"/>
            </p:cNvGrpSpPr>
            <p:nvPr/>
          </p:nvGrpSpPr>
          <p:grpSpPr>
            <a:xfrm>
              <a:off x="471707" y="1675770"/>
              <a:ext cx="2158455" cy="2196000"/>
              <a:chOff x="5397500" y="5734050"/>
              <a:chExt cx="365125" cy="371476"/>
            </a:xfrm>
            <a:grpFill/>
          </p:grpSpPr>
          <p:sp>
            <p:nvSpPr>
              <p:cNvPr id="88"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latin typeface="微软雅黑" panose="020B0503020204020204" pitchFamily="34" charset="-122"/>
                  <a:ea typeface="微软雅黑" panose="020B0503020204020204" pitchFamily="34" charset="-122"/>
                  <a:cs typeface="Arial" panose="020B0604020202020204" pitchFamily="34" charset="0"/>
                </a:endParaRPr>
              </a:p>
            </p:txBody>
          </p:sp>
          <p:sp>
            <p:nvSpPr>
              <p:cNvPr id="89"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latin typeface="微软雅黑" panose="020B0503020204020204" pitchFamily="34" charset="-122"/>
                  <a:ea typeface="微软雅黑" panose="020B0503020204020204" pitchFamily="34" charset="-122"/>
                  <a:cs typeface="Arial" panose="020B0604020202020204" pitchFamily="34" charset="0"/>
                </a:endParaRPr>
              </a:p>
            </p:txBody>
          </p:sp>
          <p:sp>
            <p:nvSpPr>
              <p:cNvPr id="90"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85" name="组合 84"/>
            <p:cNvGrpSpPr>
              <a:grpSpLocks noChangeAspect="1"/>
            </p:cNvGrpSpPr>
            <p:nvPr/>
          </p:nvGrpSpPr>
          <p:grpSpPr>
            <a:xfrm>
              <a:off x="1735995" y="2108076"/>
              <a:ext cx="462003" cy="468000"/>
              <a:chOff x="2665061" y="4979202"/>
              <a:chExt cx="284308" cy="288000"/>
            </a:xfrm>
            <a:grpFill/>
          </p:grpSpPr>
          <p:sp>
            <p:nvSpPr>
              <p:cNvPr id="86"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latin typeface="微软雅黑" panose="020B0503020204020204" pitchFamily="34" charset="-122"/>
                  <a:ea typeface="微软雅黑" panose="020B0503020204020204" pitchFamily="34" charset="-122"/>
                  <a:cs typeface="Arial" panose="020B0604020202020204" pitchFamily="34" charset="0"/>
                </a:endParaRPr>
              </a:p>
            </p:txBody>
          </p:sp>
          <p:sp>
            <p:nvSpPr>
              <p:cNvPr id="87" name="Freeform 933"/>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latin typeface="微软雅黑" panose="020B0503020204020204" pitchFamily="34" charset="-122"/>
                  <a:ea typeface="微软雅黑" panose="020B0503020204020204" pitchFamily="34" charset="-122"/>
                  <a:cs typeface="Arial" panose="020B0604020202020204" pitchFamily="34" charset="0"/>
                </a:endParaRPr>
              </a:p>
            </p:txBody>
          </p:sp>
        </p:grpSp>
      </p:grpSp>
      <p:grpSp>
        <p:nvGrpSpPr>
          <p:cNvPr id="91" name="组合 90"/>
          <p:cNvGrpSpPr/>
          <p:nvPr/>
        </p:nvGrpSpPr>
        <p:grpSpPr>
          <a:xfrm>
            <a:off x="1003939" y="3733756"/>
            <a:ext cx="2158455" cy="2196000"/>
            <a:chOff x="478903" y="4355475"/>
            <a:chExt cx="2158455" cy="2196000"/>
          </a:xfrm>
          <a:solidFill>
            <a:srgbClr val="159DCD"/>
          </a:solidFill>
        </p:grpSpPr>
        <p:grpSp>
          <p:nvGrpSpPr>
            <p:cNvPr id="92" name="组合 91"/>
            <p:cNvGrpSpPr>
              <a:grpSpLocks noChangeAspect="1"/>
            </p:cNvGrpSpPr>
            <p:nvPr/>
          </p:nvGrpSpPr>
          <p:grpSpPr>
            <a:xfrm>
              <a:off x="1795203" y="4733013"/>
              <a:ext cx="366333" cy="576000"/>
              <a:chOff x="2257888" y="5547128"/>
              <a:chExt cx="137373" cy="216000"/>
            </a:xfrm>
            <a:grpFill/>
          </p:grpSpPr>
          <p:sp>
            <p:nvSpPr>
              <p:cNvPr id="97" name="Freeform 69"/>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latin typeface="微软雅黑" panose="020B0503020204020204" pitchFamily="34" charset="-122"/>
                  <a:ea typeface="微软雅黑" panose="020B0503020204020204" pitchFamily="34" charset="-122"/>
                  <a:cs typeface="Arial" panose="020B0604020202020204" pitchFamily="34" charset="0"/>
                </a:endParaRPr>
              </a:p>
            </p:txBody>
          </p:sp>
          <p:sp>
            <p:nvSpPr>
              <p:cNvPr id="98" name="Freeform 70"/>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93" name="组合 92"/>
            <p:cNvGrpSpPr>
              <a:grpSpLocks noChangeAspect="1"/>
            </p:cNvGrpSpPr>
            <p:nvPr/>
          </p:nvGrpSpPr>
          <p:grpSpPr>
            <a:xfrm>
              <a:off x="478903" y="4355475"/>
              <a:ext cx="2158455" cy="2196000"/>
              <a:chOff x="5397500" y="5734050"/>
              <a:chExt cx="365125" cy="371476"/>
            </a:xfrm>
            <a:grpFill/>
          </p:grpSpPr>
          <p:sp>
            <p:nvSpPr>
              <p:cNvPr id="94"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latin typeface="微软雅黑" panose="020B0503020204020204" pitchFamily="34" charset="-122"/>
                  <a:ea typeface="微软雅黑" panose="020B0503020204020204" pitchFamily="34" charset="-122"/>
                  <a:cs typeface="Arial" panose="020B0604020202020204" pitchFamily="34" charset="0"/>
                </a:endParaRPr>
              </a:p>
            </p:txBody>
          </p:sp>
          <p:sp>
            <p:nvSpPr>
              <p:cNvPr id="95"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latin typeface="微软雅黑" panose="020B0503020204020204" pitchFamily="34" charset="-122"/>
                  <a:ea typeface="微软雅黑" panose="020B0503020204020204" pitchFamily="34" charset="-122"/>
                  <a:cs typeface="Arial" panose="020B0604020202020204" pitchFamily="34" charset="0"/>
                </a:endParaRPr>
              </a:p>
            </p:txBody>
          </p:sp>
          <p:sp>
            <p:nvSpPr>
              <p:cNvPr id="96"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latin typeface="微软雅黑" panose="020B0503020204020204" pitchFamily="34" charset="-122"/>
                  <a:ea typeface="微软雅黑" panose="020B0503020204020204" pitchFamily="34" charset="-122"/>
                  <a:cs typeface="Arial" panose="020B0604020202020204" pitchFamily="34" charset="0"/>
                </a:endParaRPr>
              </a:p>
            </p:txBody>
          </p:sp>
        </p:grpSp>
      </p:grpSp>
      <p:sp>
        <p:nvSpPr>
          <p:cNvPr id="147" name="矩形 146"/>
          <p:cNvSpPr/>
          <p:nvPr/>
        </p:nvSpPr>
        <p:spPr>
          <a:xfrm>
            <a:off x="3052030" y="1646382"/>
            <a:ext cx="1107977" cy="369324"/>
          </a:xfrm>
          <a:prstGeom prst="rect">
            <a:avLst/>
          </a:prstGeom>
        </p:spPr>
        <p:txBody>
          <a:bodyPr wrap="none" lIns="91431" tIns="45716" rIns="91431" bIns="45716">
            <a:spAutoFit/>
          </a:bodyPr>
          <a:lstStyle/>
          <a:p>
            <a:pPr algn="ctr">
              <a:tabLst>
                <a:tab pos="1363345" algn="l"/>
              </a:tabLst>
            </a:pPr>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cs typeface="Calibri" panose="020F0502020204030204"/>
              </a:rPr>
              <a:t>员工手册</a:t>
            </a:r>
            <a:endParaRPr lang="en-US" altLang="zh-CN" b="1" dirty="0">
              <a:solidFill>
                <a:schemeClr val="tx1">
                  <a:lumMod val="85000"/>
                  <a:lumOff val="15000"/>
                </a:schemeClr>
              </a:solidFill>
              <a:latin typeface="微软雅黑" panose="020B0503020204020204" pitchFamily="34" charset="-122"/>
              <a:ea typeface="微软雅黑" panose="020B0503020204020204" pitchFamily="34" charset="-122"/>
              <a:cs typeface="Calibri" panose="020F0502020204030204"/>
            </a:endParaRPr>
          </a:p>
        </p:txBody>
      </p:sp>
      <p:sp>
        <p:nvSpPr>
          <p:cNvPr id="148" name="矩形 47"/>
          <p:cNvSpPr>
            <a:spLocks noChangeArrowheads="1"/>
          </p:cNvSpPr>
          <p:nvPr/>
        </p:nvSpPr>
        <p:spPr bwMode="auto">
          <a:xfrm>
            <a:off x="3036267" y="2810873"/>
            <a:ext cx="2812663" cy="53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在此录入上述图表的描述说明，在此录入上述图表的描述说明。</a:t>
            </a:r>
            <a:endParaRPr lang="zh-CN" altLang="en-US" sz="1200" dirty="0">
              <a:solidFill>
                <a:schemeClr val="tx1">
                  <a:lumMod val="50000"/>
                  <a:lumOff val="50000"/>
                </a:schemeClr>
              </a:solidFill>
              <a:sym typeface="微软雅黑" panose="020B0503020204020204" pitchFamily="34" charset="-122"/>
            </a:endParaRPr>
          </a:p>
        </p:txBody>
      </p:sp>
      <p:sp>
        <p:nvSpPr>
          <p:cNvPr id="149" name="矩形 148"/>
          <p:cNvSpPr/>
          <p:nvPr/>
        </p:nvSpPr>
        <p:spPr>
          <a:xfrm>
            <a:off x="3036177" y="3544950"/>
            <a:ext cx="1107977" cy="369324"/>
          </a:xfrm>
          <a:prstGeom prst="rect">
            <a:avLst/>
          </a:prstGeom>
        </p:spPr>
        <p:txBody>
          <a:bodyPr wrap="none" lIns="91431" tIns="45716" rIns="91431" bIns="45716">
            <a:spAutoFit/>
          </a:bodyPr>
          <a:lstStyle/>
          <a:p>
            <a:pPr algn="ctr">
              <a:tabLst>
                <a:tab pos="1363345" algn="l"/>
              </a:tabLst>
            </a:pPr>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cs typeface="Calibri" panose="020F0502020204030204"/>
              </a:rPr>
              <a:t>员工手册</a:t>
            </a:r>
            <a:endParaRPr lang="en-US" altLang="zh-CN" b="1" dirty="0">
              <a:solidFill>
                <a:schemeClr val="tx1">
                  <a:lumMod val="85000"/>
                  <a:lumOff val="15000"/>
                </a:schemeClr>
              </a:solidFill>
              <a:latin typeface="微软雅黑" panose="020B0503020204020204" pitchFamily="34" charset="-122"/>
              <a:ea typeface="微软雅黑" panose="020B0503020204020204" pitchFamily="34" charset="-122"/>
              <a:cs typeface="Calibri" panose="020F0502020204030204"/>
            </a:endParaRPr>
          </a:p>
        </p:txBody>
      </p:sp>
      <p:sp>
        <p:nvSpPr>
          <p:cNvPr id="150" name="矩形 47"/>
          <p:cNvSpPr>
            <a:spLocks noChangeArrowheads="1"/>
          </p:cNvSpPr>
          <p:nvPr/>
        </p:nvSpPr>
        <p:spPr bwMode="auto">
          <a:xfrm>
            <a:off x="3020414" y="4702993"/>
            <a:ext cx="2812663" cy="53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在此录入上述图表的描述说明，在此录入上述图表的描述说明。</a:t>
            </a:r>
            <a:endParaRPr lang="zh-CN" altLang="en-US" sz="1200" dirty="0">
              <a:solidFill>
                <a:schemeClr val="tx1">
                  <a:lumMod val="50000"/>
                  <a:lumOff val="50000"/>
                </a:schemeClr>
              </a:solidFill>
              <a:sym typeface="微软雅黑" panose="020B0503020204020204" pitchFamily="34" charset="-122"/>
            </a:endParaRPr>
          </a:p>
        </p:txBody>
      </p:sp>
      <p:sp>
        <p:nvSpPr>
          <p:cNvPr id="151" name="椭圆 150"/>
          <p:cNvSpPr/>
          <p:nvPr/>
        </p:nvSpPr>
        <p:spPr>
          <a:xfrm>
            <a:off x="6626834" y="1830190"/>
            <a:ext cx="810594" cy="810596"/>
          </a:xfrm>
          <a:prstGeom prst="ellipse">
            <a:avLst/>
          </a:prstGeom>
          <a:solidFill>
            <a:srgbClr val="159DCD"/>
          </a:solidFill>
          <a:ln w="444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椭圆 151"/>
          <p:cNvSpPr/>
          <p:nvPr/>
        </p:nvSpPr>
        <p:spPr>
          <a:xfrm>
            <a:off x="6626834" y="3096196"/>
            <a:ext cx="810594" cy="810596"/>
          </a:xfrm>
          <a:prstGeom prst="ellipse">
            <a:avLst/>
          </a:prstGeom>
          <a:solidFill>
            <a:srgbClr val="159DCD"/>
          </a:solidFill>
          <a:ln w="444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椭圆 152"/>
          <p:cNvSpPr/>
          <p:nvPr/>
        </p:nvSpPr>
        <p:spPr>
          <a:xfrm>
            <a:off x="6626834" y="4362202"/>
            <a:ext cx="810594" cy="810596"/>
          </a:xfrm>
          <a:prstGeom prst="ellipse">
            <a:avLst/>
          </a:prstGeom>
          <a:solidFill>
            <a:srgbClr val="159DCD"/>
          </a:solidFill>
          <a:ln w="444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4" name="组合 153"/>
          <p:cNvGrpSpPr/>
          <p:nvPr/>
        </p:nvGrpSpPr>
        <p:grpSpPr>
          <a:xfrm>
            <a:off x="7582208" y="1831044"/>
            <a:ext cx="3910498" cy="795572"/>
            <a:chOff x="7284393" y="1906727"/>
            <a:chExt cx="2621607" cy="795572"/>
          </a:xfrm>
        </p:grpSpPr>
        <p:sp>
          <p:nvSpPr>
            <p:cNvPr id="155" name="文本框 15"/>
            <p:cNvSpPr txBox="1"/>
            <p:nvPr/>
          </p:nvSpPr>
          <p:spPr bwMode="auto">
            <a:xfrm>
              <a:off x="7284393" y="2217871"/>
              <a:ext cx="2621607" cy="484428"/>
            </a:xfrm>
            <a:prstGeom prst="rect">
              <a:avLst/>
            </a:prstGeom>
            <a:noFill/>
          </p:spPr>
          <p:txBody>
            <a:bodyPr wrap="square">
              <a:spAutoFit/>
            </a:bodyPr>
            <a:lstStyle/>
            <a:p>
              <a:pPr>
                <a:lnSpc>
                  <a:spcPct val="110000"/>
                </a:lnSpc>
                <a:defRPr/>
              </a:pP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本手册由人力资源部负责解释，并按照实际情况进行补充修订。</a:t>
              </a:r>
              <a:endParaRPr lang="zh-CN" altLang="en-US" sz="1200" spc="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6" name="文本框 16"/>
            <p:cNvSpPr txBox="1"/>
            <p:nvPr/>
          </p:nvSpPr>
          <p:spPr bwMode="auto">
            <a:xfrm>
              <a:off x="7284393" y="1906727"/>
              <a:ext cx="2406358" cy="400110"/>
            </a:xfrm>
            <a:prstGeom prst="rect">
              <a:avLst/>
            </a:prstGeom>
            <a:noFill/>
          </p:spPr>
          <p:txBody>
            <a:bodyPr wrap="square">
              <a:spAutoFit/>
            </a:bodyPr>
            <a:lstStyle/>
            <a:p>
              <a:pPr>
                <a:defRPr/>
              </a:pPr>
              <a:r>
                <a:rPr lang="zh-CN" altLang="en-US" sz="2000" spc="100" dirty="0">
                  <a:solidFill>
                    <a:srgbClr val="159DCD"/>
                  </a:solidFill>
                  <a:latin typeface="造字工房悦黑（非商用）常规体" pitchFamily="50" charset="-122"/>
                  <a:ea typeface="造字工房悦黑（非商用）常规体" pitchFamily="50" charset="-122"/>
                </a:rPr>
                <a:t>在此添加标题</a:t>
              </a:r>
              <a:endParaRPr lang="zh-CN" altLang="en-US" sz="2000" spc="100" dirty="0">
                <a:solidFill>
                  <a:srgbClr val="159DCD"/>
                </a:solidFill>
                <a:latin typeface="造字工房悦黑（非商用）常规体" pitchFamily="50" charset="-122"/>
                <a:ea typeface="造字工房悦黑（非商用）常规体" pitchFamily="50" charset="-122"/>
              </a:endParaRPr>
            </a:p>
          </p:txBody>
        </p:sp>
      </p:grpSp>
      <p:grpSp>
        <p:nvGrpSpPr>
          <p:cNvPr id="157" name="组合 156"/>
          <p:cNvGrpSpPr/>
          <p:nvPr/>
        </p:nvGrpSpPr>
        <p:grpSpPr>
          <a:xfrm>
            <a:off x="7582208" y="3096196"/>
            <a:ext cx="3910498" cy="795572"/>
            <a:chOff x="7284393" y="1906727"/>
            <a:chExt cx="2621607" cy="795572"/>
          </a:xfrm>
        </p:grpSpPr>
        <p:sp>
          <p:nvSpPr>
            <p:cNvPr id="158" name="文本框 23"/>
            <p:cNvSpPr txBox="1"/>
            <p:nvPr/>
          </p:nvSpPr>
          <p:spPr bwMode="auto">
            <a:xfrm>
              <a:off x="7284393" y="2217871"/>
              <a:ext cx="2621607" cy="484428"/>
            </a:xfrm>
            <a:prstGeom prst="rect">
              <a:avLst/>
            </a:prstGeom>
            <a:noFill/>
          </p:spPr>
          <p:txBody>
            <a:bodyPr wrap="square">
              <a:spAutoFit/>
            </a:bodyPr>
            <a:lstStyle/>
            <a:p>
              <a:pPr>
                <a:lnSpc>
                  <a:spcPct val="110000"/>
                </a:lnSpc>
                <a:defRPr/>
              </a:pP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本手册由人力资源部负责解释，并按照实际情况进行补充修订。</a:t>
              </a:r>
              <a:endParaRPr lang="zh-CN" altLang="en-US" sz="1200" spc="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9" name="文本框 24"/>
            <p:cNvSpPr txBox="1"/>
            <p:nvPr/>
          </p:nvSpPr>
          <p:spPr bwMode="auto">
            <a:xfrm>
              <a:off x="7284393" y="1906727"/>
              <a:ext cx="2406358" cy="400110"/>
            </a:xfrm>
            <a:prstGeom prst="rect">
              <a:avLst/>
            </a:prstGeom>
            <a:noFill/>
          </p:spPr>
          <p:txBody>
            <a:bodyPr wrap="square">
              <a:spAutoFit/>
            </a:bodyPr>
            <a:lstStyle/>
            <a:p>
              <a:pPr>
                <a:defRPr/>
              </a:pPr>
              <a:r>
                <a:rPr lang="zh-CN" altLang="en-US" sz="2000" spc="100" dirty="0">
                  <a:solidFill>
                    <a:srgbClr val="159DCD"/>
                  </a:solidFill>
                  <a:latin typeface="造字工房悦黑（非商用）常规体" pitchFamily="50" charset="-122"/>
                  <a:ea typeface="造字工房悦黑（非商用）常规体" pitchFamily="50" charset="-122"/>
                </a:rPr>
                <a:t>在此添加标题</a:t>
              </a:r>
              <a:endParaRPr lang="zh-CN" altLang="en-US" sz="2000" spc="100" dirty="0">
                <a:solidFill>
                  <a:srgbClr val="159DCD"/>
                </a:solidFill>
                <a:latin typeface="造字工房悦黑（非商用）常规体" pitchFamily="50" charset="-122"/>
                <a:ea typeface="造字工房悦黑（非商用）常规体" pitchFamily="50" charset="-122"/>
              </a:endParaRPr>
            </a:p>
          </p:txBody>
        </p:sp>
      </p:grpSp>
      <p:grpSp>
        <p:nvGrpSpPr>
          <p:cNvPr id="160" name="组合 159"/>
          <p:cNvGrpSpPr/>
          <p:nvPr/>
        </p:nvGrpSpPr>
        <p:grpSpPr>
          <a:xfrm>
            <a:off x="7582208" y="4362202"/>
            <a:ext cx="3910498" cy="795572"/>
            <a:chOff x="7284393" y="1906727"/>
            <a:chExt cx="2621607" cy="795572"/>
          </a:xfrm>
        </p:grpSpPr>
        <p:sp>
          <p:nvSpPr>
            <p:cNvPr id="161" name="文本框 29"/>
            <p:cNvSpPr txBox="1"/>
            <p:nvPr/>
          </p:nvSpPr>
          <p:spPr bwMode="auto">
            <a:xfrm>
              <a:off x="7284393" y="2217871"/>
              <a:ext cx="2621607" cy="484428"/>
            </a:xfrm>
            <a:prstGeom prst="rect">
              <a:avLst/>
            </a:prstGeom>
            <a:noFill/>
          </p:spPr>
          <p:txBody>
            <a:bodyPr wrap="square">
              <a:spAutoFit/>
            </a:bodyPr>
            <a:lstStyle/>
            <a:p>
              <a:pPr>
                <a:lnSpc>
                  <a:spcPct val="110000"/>
                </a:lnSpc>
                <a:defRPr/>
              </a:pP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本手册由人力资源部负责解释，并按照实际情况进行补充修订。</a:t>
              </a:r>
              <a:endParaRPr lang="zh-CN" altLang="en-US" sz="1200" spc="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62" name="文本框 30"/>
            <p:cNvSpPr txBox="1"/>
            <p:nvPr/>
          </p:nvSpPr>
          <p:spPr bwMode="auto">
            <a:xfrm>
              <a:off x="7284393" y="1906727"/>
              <a:ext cx="2406358" cy="400110"/>
            </a:xfrm>
            <a:prstGeom prst="rect">
              <a:avLst/>
            </a:prstGeom>
            <a:noFill/>
          </p:spPr>
          <p:txBody>
            <a:bodyPr wrap="square">
              <a:spAutoFit/>
            </a:bodyPr>
            <a:lstStyle/>
            <a:p>
              <a:pPr>
                <a:defRPr/>
              </a:pPr>
              <a:r>
                <a:rPr lang="zh-CN" altLang="en-US" sz="2000" spc="100" dirty="0">
                  <a:solidFill>
                    <a:srgbClr val="159DCD"/>
                  </a:solidFill>
                  <a:latin typeface="造字工房悦黑（非商用）常规体" pitchFamily="50" charset="-122"/>
                  <a:ea typeface="造字工房悦黑（非商用）常规体" pitchFamily="50" charset="-122"/>
                </a:rPr>
                <a:t>在此添加标题</a:t>
              </a:r>
              <a:endParaRPr lang="zh-CN" altLang="en-US" sz="2000" spc="100" dirty="0">
                <a:solidFill>
                  <a:srgbClr val="159DCD"/>
                </a:solidFill>
                <a:latin typeface="造字工房悦黑（非商用）常规体" pitchFamily="50" charset="-122"/>
                <a:ea typeface="造字工房悦黑（非商用）常规体" pitchFamily="50" charset="-122"/>
              </a:endParaRPr>
            </a:p>
          </p:txBody>
        </p:sp>
      </p:grpSp>
      <p:grpSp>
        <p:nvGrpSpPr>
          <p:cNvPr id="163" name="组合 162"/>
          <p:cNvGrpSpPr/>
          <p:nvPr/>
        </p:nvGrpSpPr>
        <p:grpSpPr>
          <a:xfrm>
            <a:off x="6895981" y="2105325"/>
            <a:ext cx="291668" cy="277056"/>
            <a:chOff x="5099014" y="3772690"/>
            <a:chExt cx="591389" cy="561764"/>
          </a:xfrm>
          <a:solidFill>
            <a:schemeClr val="bg1"/>
          </a:solidFill>
        </p:grpSpPr>
        <p:sp>
          <p:nvSpPr>
            <p:cNvPr id="164" name="Freeform 14"/>
            <p:cNvSpPr/>
            <p:nvPr/>
          </p:nvSpPr>
          <p:spPr bwMode="auto">
            <a:xfrm>
              <a:off x="5099014" y="3772690"/>
              <a:ext cx="591389" cy="561764"/>
            </a:xfrm>
            <a:custGeom>
              <a:avLst/>
              <a:gdLst>
                <a:gd name="T0" fmla="*/ 359 w 684"/>
                <a:gd name="T1" fmla="*/ 57 h 650"/>
                <a:gd name="T2" fmla="*/ 331 w 684"/>
                <a:gd name="T3" fmla="*/ 28 h 650"/>
                <a:gd name="T4" fmla="*/ 360 w 684"/>
                <a:gd name="T5" fmla="*/ 0 h 650"/>
                <a:gd name="T6" fmla="*/ 360 w 684"/>
                <a:gd name="T7" fmla="*/ 0 h 650"/>
                <a:gd name="T8" fmla="*/ 360 w 684"/>
                <a:gd name="T9" fmla="*/ 0 h 650"/>
                <a:gd name="T10" fmla="*/ 360 w 684"/>
                <a:gd name="T11" fmla="*/ 0 h 650"/>
                <a:gd name="T12" fmla="*/ 361 w 684"/>
                <a:gd name="T13" fmla="*/ 0 h 650"/>
                <a:gd name="T14" fmla="*/ 361 w 684"/>
                <a:gd name="T15" fmla="*/ 0 h 650"/>
                <a:gd name="T16" fmla="*/ 589 w 684"/>
                <a:gd name="T17" fmla="*/ 95 h 650"/>
                <a:gd name="T18" fmla="*/ 684 w 684"/>
                <a:gd name="T19" fmla="*/ 325 h 650"/>
                <a:gd name="T20" fmla="*/ 589 w 684"/>
                <a:gd name="T21" fmla="*/ 554 h 650"/>
                <a:gd name="T22" fmla="*/ 359 w 684"/>
                <a:gd name="T23" fmla="*/ 650 h 650"/>
                <a:gd name="T24" fmla="*/ 130 w 684"/>
                <a:gd name="T25" fmla="*/ 554 h 650"/>
                <a:gd name="T26" fmla="*/ 34 w 684"/>
                <a:gd name="T27" fmla="*/ 325 h 650"/>
                <a:gd name="T28" fmla="*/ 43 w 684"/>
                <a:gd name="T29" fmla="*/ 253 h 650"/>
                <a:gd name="T30" fmla="*/ 56 w 684"/>
                <a:gd name="T31" fmla="*/ 210 h 650"/>
                <a:gd name="T32" fmla="*/ 15 w 684"/>
                <a:gd name="T33" fmla="*/ 193 h 650"/>
                <a:gd name="T34" fmla="*/ 5 w 684"/>
                <a:gd name="T35" fmla="*/ 187 h 650"/>
                <a:gd name="T36" fmla="*/ 1 w 684"/>
                <a:gd name="T37" fmla="*/ 176 h 650"/>
                <a:gd name="T38" fmla="*/ 2 w 684"/>
                <a:gd name="T39" fmla="*/ 165 h 650"/>
                <a:gd name="T40" fmla="*/ 9 w 684"/>
                <a:gd name="T41" fmla="*/ 155 h 650"/>
                <a:gd name="T42" fmla="*/ 124 w 684"/>
                <a:gd name="T43" fmla="*/ 66 h 650"/>
                <a:gd name="T44" fmla="*/ 134 w 684"/>
                <a:gd name="T45" fmla="*/ 61 h 650"/>
                <a:gd name="T46" fmla="*/ 146 w 684"/>
                <a:gd name="T47" fmla="*/ 63 h 650"/>
                <a:gd name="T48" fmla="*/ 155 w 684"/>
                <a:gd name="T49" fmla="*/ 70 h 650"/>
                <a:gd name="T50" fmla="*/ 159 w 684"/>
                <a:gd name="T51" fmla="*/ 80 h 650"/>
                <a:gd name="T52" fmla="*/ 180 w 684"/>
                <a:gd name="T53" fmla="*/ 224 h 650"/>
                <a:gd name="T54" fmla="*/ 178 w 684"/>
                <a:gd name="T55" fmla="*/ 236 h 650"/>
                <a:gd name="T56" fmla="*/ 171 w 684"/>
                <a:gd name="T57" fmla="*/ 245 h 650"/>
                <a:gd name="T58" fmla="*/ 161 w 684"/>
                <a:gd name="T59" fmla="*/ 249 h 650"/>
                <a:gd name="T60" fmla="*/ 149 w 684"/>
                <a:gd name="T61" fmla="*/ 248 h 650"/>
                <a:gd name="T62" fmla="*/ 108 w 684"/>
                <a:gd name="T63" fmla="*/ 231 h 650"/>
                <a:gd name="T64" fmla="*/ 98 w 684"/>
                <a:gd name="T65" fmla="*/ 266 h 650"/>
                <a:gd name="T66" fmla="*/ 92 w 684"/>
                <a:gd name="T67" fmla="*/ 325 h 650"/>
                <a:gd name="T68" fmla="*/ 170 w 684"/>
                <a:gd name="T69" fmla="*/ 514 h 650"/>
                <a:gd name="T70" fmla="*/ 359 w 684"/>
                <a:gd name="T71" fmla="*/ 592 h 650"/>
                <a:gd name="T72" fmla="*/ 549 w 684"/>
                <a:gd name="T73" fmla="*/ 514 h 650"/>
                <a:gd name="T74" fmla="*/ 627 w 684"/>
                <a:gd name="T75" fmla="*/ 325 h 650"/>
                <a:gd name="T76" fmla="*/ 549 w 684"/>
                <a:gd name="T77" fmla="*/ 136 h 650"/>
                <a:gd name="T78" fmla="*/ 360 w 684"/>
                <a:gd name="T79" fmla="*/ 57 h 650"/>
                <a:gd name="T80" fmla="*/ 360 w 684"/>
                <a:gd name="T81" fmla="*/ 57 h 650"/>
                <a:gd name="T82" fmla="*/ 360 w 684"/>
                <a:gd name="T83" fmla="*/ 57 h 650"/>
                <a:gd name="T84" fmla="*/ 360 w 684"/>
                <a:gd name="T85" fmla="*/ 57 h 650"/>
                <a:gd name="T86" fmla="*/ 359 w 684"/>
                <a:gd name="T87" fmla="*/ 57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84" h="650">
                  <a:moveTo>
                    <a:pt x="359" y="57"/>
                  </a:moveTo>
                  <a:cubicBezTo>
                    <a:pt x="343" y="57"/>
                    <a:pt x="331" y="44"/>
                    <a:pt x="331" y="28"/>
                  </a:cubicBezTo>
                  <a:cubicBezTo>
                    <a:pt x="331" y="13"/>
                    <a:pt x="344" y="0"/>
                    <a:pt x="360" y="0"/>
                  </a:cubicBezTo>
                  <a:cubicBezTo>
                    <a:pt x="360" y="0"/>
                    <a:pt x="360" y="0"/>
                    <a:pt x="360" y="0"/>
                  </a:cubicBezTo>
                  <a:cubicBezTo>
                    <a:pt x="360" y="0"/>
                    <a:pt x="360" y="0"/>
                    <a:pt x="360" y="0"/>
                  </a:cubicBezTo>
                  <a:cubicBezTo>
                    <a:pt x="360" y="0"/>
                    <a:pt x="360" y="0"/>
                    <a:pt x="360" y="0"/>
                  </a:cubicBezTo>
                  <a:cubicBezTo>
                    <a:pt x="361" y="0"/>
                    <a:pt x="361" y="0"/>
                    <a:pt x="361" y="0"/>
                  </a:cubicBezTo>
                  <a:cubicBezTo>
                    <a:pt x="361" y="0"/>
                    <a:pt x="361" y="0"/>
                    <a:pt x="361" y="0"/>
                  </a:cubicBezTo>
                  <a:cubicBezTo>
                    <a:pt x="450" y="0"/>
                    <a:pt x="531" y="37"/>
                    <a:pt x="589" y="95"/>
                  </a:cubicBezTo>
                  <a:cubicBezTo>
                    <a:pt x="648" y="154"/>
                    <a:pt x="684" y="235"/>
                    <a:pt x="684" y="325"/>
                  </a:cubicBezTo>
                  <a:cubicBezTo>
                    <a:pt x="684" y="414"/>
                    <a:pt x="648" y="496"/>
                    <a:pt x="589" y="554"/>
                  </a:cubicBezTo>
                  <a:cubicBezTo>
                    <a:pt x="530" y="613"/>
                    <a:pt x="449" y="650"/>
                    <a:pt x="359" y="650"/>
                  </a:cubicBezTo>
                  <a:cubicBezTo>
                    <a:pt x="270" y="650"/>
                    <a:pt x="188" y="613"/>
                    <a:pt x="130" y="554"/>
                  </a:cubicBezTo>
                  <a:cubicBezTo>
                    <a:pt x="71" y="496"/>
                    <a:pt x="34" y="414"/>
                    <a:pt x="34" y="325"/>
                  </a:cubicBezTo>
                  <a:cubicBezTo>
                    <a:pt x="34" y="301"/>
                    <a:pt x="37" y="277"/>
                    <a:pt x="43" y="253"/>
                  </a:cubicBezTo>
                  <a:cubicBezTo>
                    <a:pt x="46" y="238"/>
                    <a:pt x="50" y="224"/>
                    <a:pt x="56" y="210"/>
                  </a:cubicBezTo>
                  <a:cubicBezTo>
                    <a:pt x="15" y="193"/>
                    <a:pt x="15" y="193"/>
                    <a:pt x="15" y="193"/>
                  </a:cubicBezTo>
                  <a:cubicBezTo>
                    <a:pt x="11" y="192"/>
                    <a:pt x="8" y="190"/>
                    <a:pt x="5" y="187"/>
                  </a:cubicBezTo>
                  <a:cubicBezTo>
                    <a:pt x="3" y="183"/>
                    <a:pt x="1" y="180"/>
                    <a:pt x="1" y="176"/>
                  </a:cubicBezTo>
                  <a:cubicBezTo>
                    <a:pt x="0" y="172"/>
                    <a:pt x="1" y="168"/>
                    <a:pt x="2" y="165"/>
                  </a:cubicBezTo>
                  <a:cubicBezTo>
                    <a:pt x="4" y="161"/>
                    <a:pt x="6" y="158"/>
                    <a:pt x="9" y="155"/>
                  </a:cubicBezTo>
                  <a:cubicBezTo>
                    <a:pt x="124" y="66"/>
                    <a:pt x="124" y="66"/>
                    <a:pt x="124" y="66"/>
                  </a:cubicBezTo>
                  <a:cubicBezTo>
                    <a:pt x="127" y="63"/>
                    <a:pt x="131" y="62"/>
                    <a:pt x="134" y="61"/>
                  </a:cubicBezTo>
                  <a:cubicBezTo>
                    <a:pt x="138" y="61"/>
                    <a:pt x="142" y="61"/>
                    <a:pt x="146" y="63"/>
                  </a:cubicBezTo>
                  <a:cubicBezTo>
                    <a:pt x="149" y="64"/>
                    <a:pt x="153" y="67"/>
                    <a:pt x="155" y="70"/>
                  </a:cubicBezTo>
                  <a:cubicBezTo>
                    <a:pt x="157" y="73"/>
                    <a:pt x="159" y="76"/>
                    <a:pt x="159" y="80"/>
                  </a:cubicBezTo>
                  <a:cubicBezTo>
                    <a:pt x="180" y="224"/>
                    <a:pt x="180" y="224"/>
                    <a:pt x="180" y="224"/>
                  </a:cubicBezTo>
                  <a:cubicBezTo>
                    <a:pt x="180" y="228"/>
                    <a:pt x="180" y="232"/>
                    <a:pt x="178" y="236"/>
                  </a:cubicBezTo>
                  <a:cubicBezTo>
                    <a:pt x="177" y="239"/>
                    <a:pt x="175" y="242"/>
                    <a:pt x="171" y="245"/>
                  </a:cubicBezTo>
                  <a:cubicBezTo>
                    <a:pt x="168" y="247"/>
                    <a:pt x="165" y="249"/>
                    <a:pt x="161" y="249"/>
                  </a:cubicBezTo>
                  <a:cubicBezTo>
                    <a:pt x="157" y="250"/>
                    <a:pt x="153" y="249"/>
                    <a:pt x="149" y="248"/>
                  </a:cubicBezTo>
                  <a:cubicBezTo>
                    <a:pt x="108" y="231"/>
                    <a:pt x="108" y="231"/>
                    <a:pt x="108" y="231"/>
                  </a:cubicBezTo>
                  <a:cubicBezTo>
                    <a:pt x="104" y="243"/>
                    <a:pt x="101" y="254"/>
                    <a:pt x="98" y="266"/>
                  </a:cubicBezTo>
                  <a:cubicBezTo>
                    <a:pt x="94" y="285"/>
                    <a:pt x="92" y="305"/>
                    <a:pt x="92" y="325"/>
                  </a:cubicBezTo>
                  <a:cubicBezTo>
                    <a:pt x="92" y="399"/>
                    <a:pt x="122" y="466"/>
                    <a:pt x="170" y="514"/>
                  </a:cubicBezTo>
                  <a:cubicBezTo>
                    <a:pt x="219" y="562"/>
                    <a:pt x="285" y="592"/>
                    <a:pt x="359" y="592"/>
                  </a:cubicBezTo>
                  <a:cubicBezTo>
                    <a:pt x="433" y="592"/>
                    <a:pt x="500" y="562"/>
                    <a:pt x="549" y="514"/>
                  </a:cubicBezTo>
                  <a:cubicBezTo>
                    <a:pt x="597" y="466"/>
                    <a:pt x="627" y="399"/>
                    <a:pt x="627" y="325"/>
                  </a:cubicBezTo>
                  <a:cubicBezTo>
                    <a:pt x="627" y="251"/>
                    <a:pt x="597" y="184"/>
                    <a:pt x="549" y="136"/>
                  </a:cubicBezTo>
                  <a:cubicBezTo>
                    <a:pt x="501" y="87"/>
                    <a:pt x="434" y="57"/>
                    <a:pt x="360" y="57"/>
                  </a:cubicBezTo>
                  <a:cubicBezTo>
                    <a:pt x="360" y="57"/>
                    <a:pt x="360" y="57"/>
                    <a:pt x="360" y="57"/>
                  </a:cubicBezTo>
                  <a:cubicBezTo>
                    <a:pt x="360" y="57"/>
                    <a:pt x="360" y="57"/>
                    <a:pt x="360" y="57"/>
                  </a:cubicBezTo>
                  <a:cubicBezTo>
                    <a:pt x="360" y="57"/>
                    <a:pt x="360" y="57"/>
                    <a:pt x="360" y="57"/>
                  </a:cubicBezTo>
                  <a:cubicBezTo>
                    <a:pt x="359" y="57"/>
                    <a:pt x="359" y="57"/>
                    <a:pt x="359"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 name="Freeform 15"/>
            <p:cNvSpPr>
              <a:spLocks noEditPoints="1"/>
            </p:cNvSpPr>
            <p:nvPr/>
          </p:nvSpPr>
          <p:spPr bwMode="auto">
            <a:xfrm>
              <a:off x="5268348" y="3850225"/>
              <a:ext cx="217976" cy="344885"/>
            </a:xfrm>
            <a:custGeom>
              <a:avLst/>
              <a:gdLst>
                <a:gd name="T0" fmla="*/ 51 w 252"/>
                <a:gd name="T1" fmla="*/ 388 h 399"/>
                <a:gd name="T2" fmla="*/ 11 w 252"/>
                <a:gd name="T3" fmla="*/ 388 h 399"/>
                <a:gd name="T4" fmla="*/ 11 w 252"/>
                <a:gd name="T5" fmla="*/ 347 h 399"/>
                <a:gd name="T6" fmla="*/ 84 w 252"/>
                <a:gd name="T7" fmla="*/ 274 h 399"/>
                <a:gd name="T8" fmla="*/ 75 w 252"/>
                <a:gd name="T9" fmla="*/ 235 h 399"/>
                <a:gd name="T10" fmla="*/ 101 w 252"/>
                <a:gd name="T11" fmla="*/ 172 h 399"/>
                <a:gd name="T12" fmla="*/ 144 w 252"/>
                <a:gd name="T13" fmla="*/ 149 h 399"/>
                <a:gd name="T14" fmla="*/ 144 w 252"/>
                <a:gd name="T15" fmla="*/ 19 h 399"/>
                <a:gd name="T16" fmla="*/ 163 w 252"/>
                <a:gd name="T17" fmla="*/ 0 h 399"/>
                <a:gd name="T18" fmla="*/ 183 w 252"/>
                <a:gd name="T19" fmla="*/ 19 h 399"/>
                <a:gd name="T20" fmla="*/ 183 w 252"/>
                <a:gd name="T21" fmla="*/ 149 h 399"/>
                <a:gd name="T22" fmla="*/ 226 w 252"/>
                <a:gd name="T23" fmla="*/ 172 h 399"/>
                <a:gd name="T24" fmla="*/ 252 w 252"/>
                <a:gd name="T25" fmla="*/ 235 h 399"/>
                <a:gd name="T26" fmla="*/ 226 w 252"/>
                <a:gd name="T27" fmla="*/ 297 h 399"/>
                <a:gd name="T28" fmla="*/ 163 w 252"/>
                <a:gd name="T29" fmla="*/ 323 h 399"/>
                <a:gd name="T30" fmla="*/ 125 w 252"/>
                <a:gd name="T31" fmla="*/ 314 h 399"/>
                <a:gd name="T32" fmla="*/ 51 w 252"/>
                <a:gd name="T33" fmla="*/ 388 h 399"/>
                <a:gd name="T34" fmla="*/ 190 w 252"/>
                <a:gd name="T35" fmla="*/ 208 h 399"/>
                <a:gd name="T36" fmla="*/ 163 w 252"/>
                <a:gd name="T37" fmla="*/ 197 h 399"/>
                <a:gd name="T38" fmla="*/ 137 w 252"/>
                <a:gd name="T39" fmla="*/ 208 h 399"/>
                <a:gd name="T40" fmla="*/ 126 w 252"/>
                <a:gd name="T41" fmla="*/ 235 h 399"/>
                <a:gd name="T42" fmla="*/ 137 w 252"/>
                <a:gd name="T43" fmla="*/ 261 h 399"/>
                <a:gd name="T44" fmla="*/ 163 w 252"/>
                <a:gd name="T45" fmla="*/ 272 h 399"/>
                <a:gd name="T46" fmla="*/ 190 w 252"/>
                <a:gd name="T47" fmla="*/ 261 h 399"/>
                <a:gd name="T48" fmla="*/ 201 w 252"/>
                <a:gd name="T49" fmla="*/ 235 h 399"/>
                <a:gd name="T50" fmla="*/ 190 w 252"/>
                <a:gd name="T51" fmla="*/ 208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2" h="399">
                  <a:moveTo>
                    <a:pt x="51" y="388"/>
                  </a:moveTo>
                  <a:cubicBezTo>
                    <a:pt x="40" y="399"/>
                    <a:pt x="22" y="399"/>
                    <a:pt x="11" y="388"/>
                  </a:cubicBezTo>
                  <a:cubicBezTo>
                    <a:pt x="0" y="377"/>
                    <a:pt x="0" y="359"/>
                    <a:pt x="11" y="347"/>
                  </a:cubicBezTo>
                  <a:cubicBezTo>
                    <a:pt x="84" y="274"/>
                    <a:pt x="84" y="274"/>
                    <a:pt x="84" y="274"/>
                  </a:cubicBezTo>
                  <a:cubicBezTo>
                    <a:pt x="78" y="262"/>
                    <a:pt x="75" y="249"/>
                    <a:pt x="75" y="235"/>
                  </a:cubicBezTo>
                  <a:cubicBezTo>
                    <a:pt x="75" y="210"/>
                    <a:pt x="85" y="188"/>
                    <a:pt x="101" y="172"/>
                  </a:cubicBezTo>
                  <a:cubicBezTo>
                    <a:pt x="113" y="161"/>
                    <a:pt x="128" y="152"/>
                    <a:pt x="144" y="149"/>
                  </a:cubicBezTo>
                  <a:cubicBezTo>
                    <a:pt x="144" y="19"/>
                    <a:pt x="144" y="19"/>
                    <a:pt x="144" y="19"/>
                  </a:cubicBezTo>
                  <a:cubicBezTo>
                    <a:pt x="144" y="8"/>
                    <a:pt x="153" y="0"/>
                    <a:pt x="163" y="0"/>
                  </a:cubicBezTo>
                  <a:cubicBezTo>
                    <a:pt x="174" y="0"/>
                    <a:pt x="183" y="8"/>
                    <a:pt x="183" y="19"/>
                  </a:cubicBezTo>
                  <a:cubicBezTo>
                    <a:pt x="183" y="149"/>
                    <a:pt x="183" y="149"/>
                    <a:pt x="183" y="149"/>
                  </a:cubicBezTo>
                  <a:cubicBezTo>
                    <a:pt x="199" y="152"/>
                    <a:pt x="214" y="161"/>
                    <a:pt x="226" y="172"/>
                  </a:cubicBezTo>
                  <a:cubicBezTo>
                    <a:pt x="242" y="188"/>
                    <a:pt x="252" y="210"/>
                    <a:pt x="252" y="235"/>
                  </a:cubicBezTo>
                  <a:cubicBezTo>
                    <a:pt x="252" y="259"/>
                    <a:pt x="242" y="281"/>
                    <a:pt x="226" y="297"/>
                  </a:cubicBezTo>
                  <a:cubicBezTo>
                    <a:pt x="210" y="313"/>
                    <a:pt x="188" y="323"/>
                    <a:pt x="163" y="323"/>
                  </a:cubicBezTo>
                  <a:cubicBezTo>
                    <a:pt x="150" y="323"/>
                    <a:pt x="136" y="320"/>
                    <a:pt x="125" y="314"/>
                  </a:cubicBezTo>
                  <a:cubicBezTo>
                    <a:pt x="51" y="388"/>
                    <a:pt x="51" y="388"/>
                    <a:pt x="51" y="388"/>
                  </a:cubicBezTo>
                  <a:close/>
                  <a:moveTo>
                    <a:pt x="190" y="208"/>
                  </a:moveTo>
                  <a:cubicBezTo>
                    <a:pt x="183" y="201"/>
                    <a:pt x="174" y="197"/>
                    <a:pt x="163" y="197"/>
                  </a:cubicBezTo>
                  <a:cubicBezTo>
                    <a:pt x="153" y="197"/>
                    <a:pt x="144" y="201"/>
                    <a:pt x="137" y="208"/>
                  </a:cubicBezTo>
                  <a:cubicBezTo>
                    <a:pt x="130" y="215"/>
                    <a:pt x="126" y="224"/>
                    <a:pt x="126" y="235"/>
                  </a:cubicBezTo>
                  <a:cubicBezTo>
                    <a:pt x="126" y="245"/>
                    <a:pt x="130" y="254"/>
                    <a:pt x="137" y="261"/>
                  </a:cubicBezTo>
                  <a:cubicBezTo>
                    <a:pt x="144" y="268"/>
                    <a:pt x="153" y="272"/>
                    <a:pt x="163" y="272"/>
                  </a:cubicBezTo>
                  <a:cubicBezTo>
                    <a:pt x="174" y="272"/>
                    <a:pt x="183" y="268"/>
                    <a:pt x="190" y="261"/>
                  </a:cubicBezTo>
                  <a:cubicBezTo>
                    <a:pt x="197" y="254"/>
                    <a:pt x="201" y="245"/>
                    <a:pt x="201" y="235"/>
                  </a:cubicBezTo>
                  <a:cubicBezTo>
                    <a:pt x="201" y="224"/>
                    <a:pt x="197" y="215"/>
                    <a:pt x="190" y="2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66" name="组合 165"/>
          <p:cNvGrpSpPr/>
          <p:nvPr/>
        </p:nvGrpSpPr>
        <p:grpSpPr>
          <a:xfrm>
            <a:off x="6867212" y="3340423"/>
            <a:ext cx="349206" cy="346861"/>
            <a:chOff x="6463926" y="2278309"/>
            <a:chExt cx="708057" cy="703302"/>
          </a:xfrm>
          <a:solidFill>
            <a:schemeClr val="bg1"/>
          </a:solidFill>
        </p:grpSpPr>
        <p:sp>
          <p:nvSpPr>
            <p:cNvPr id="167"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Freeform 32"/>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71" name="组合 170"/>
          <p:cNvGrpSpPr/>
          <p:nvPr/>
        </p:nvGrpSpPr>
        <p:grpSpPr>
          <a:xfrm>
            <a:off x="6866941" y="4618719"/>
            <a:ext cx="349747" cy="330268"/>
            <a:chOff x="6460269" y="872801"/>
            <a:chExt cx="709154" cy="669655"/>
          </a:xfrm>
          <a:solidFill>
            <a:schemeClr val="bg1"/>
          </a:solidFill>
        </p:grpSpPr>
        <p:sp>
          <p:nvSpPr>
            <p:cNvPr id="172" name="Freeform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Freeform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pageCurlDouble"/>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500"/>
                                            <p:tgtEl>
                                              <p:spTgt spid="10"/>
                                            </p:tgtEl>
                                          </p:cBhvr>
                                        </p:animEffect>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down)">
                                          <p:cBhvr>
                                            <p:cTn id="25" dur="500"/>
                                            <p:tgtEl>
                                              <p:spTgt spid="12"/>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down)">
                                          <p:cBhvr>
                                            <p:cTn id="28" dur="500"/>
                                            <p:tgtEl>
                                              <p:spTgt spid="13"/>
                                            </p:tgtEl>
                                          </p:cBhvr>
                                        </p:animEffect>
                                      </p:childTnLst>
                                    </p:cTn>
                                  </p:par>
                                </p:childTnLst>
                              </p:cTn>
                            </p:par>
                            <p:par>
                              <p:cTn id="29" fill="hold">
                                <p:stCondLst>
                                  <p:cond delay="2000"/>
                                </p:stCondLst>
                                <p:childTnLst>
                                  <p:par>
                                    <p:cTn id="30" presetID="53" presetClass="entr" presetSubtype="16" fill="hold" nodeType="afterEffect">
                                      <p:stCondLst>
                                        <p:cond delay="250"/>
                                      </p:stCondLst>
                                      <p:childTnLst>
                                        <p:set>
                                          <p:cBhvr>
                                            <p:cTn id="31" dur="1" fill="hold">
                                              <p:stCondLst>
                                                <p:cond delay="0"/>
                                              </p:stCondLst>
                                            </p:cTn>
                                            <p:tgtEl>
                                              <p:spTgt spid="83"/>
                                            </p:tgtEl>
                                            <p:attrNameLst>
                                              <p:attrName>style.visibility</p:attrName>
                                            </p:attrNameLst>
                                          </p:cBhvr>
                                          <p:to>
                                            <p:strVal val="visible"/>
                                          </p:to>
                                        </p:set>
                                        <p:anim calcmode="lin" valueType="num">
                                          <p:cBhvr>
                                            <p:cTn id="32" dur="350" fill="hold"/>
                                            <p:tgtEl>
                                              <p:spTgt spid="83"/>
                                            </p:tgtEl>
                                            <p:attrNameLst>
                                              <p:attrName>ppt_w</p:attrName>
                                            </p:attrNameLst>
                                          </p:cBhvr>
                                          <p:tavLst>
                                            <p:tav tm="0">
                                              <p:val>
                                                <p:fltVal val="0"/>
                                              </p:val>
                                            </p:tav>
                                            <p:tav tm="100000">
                                              <p:val>
                                                <p:strVal val="#ppt_w"/>
                                              </p:val>
                                            </p:tav>
                                          </p:tavLst>
                                        </p:anim>
                                        <p:anim calcmode="lin" valueType="num">
                                          <p:cBhvr>
                                            <p:cTn id="33" dur="350" fill="hold"/>
                                            <p:tgtEl>
                                              <p:spTgt spid="83"/>
                                            </p:tgtEl>
                                            <p:attrNameLst>
                                              <p:attrName>ppt_h</p:attrName>
                                            </p:attrNameLst>
                                          </p:cBhvr>
                                          <p:tavLst>
                                            <p:tav tm="0">
                                              <p:val>
                                                <p:fltVal val="0"/>
                                              </p:val>
                                            </p:tav>
                                            <p:tav tm="100000">
                                              <p:val>
                                                <p:strVal val="#ppt_h"/>
                                              </p:val>
                                            </p:tav>
                                          </p:tavLst>
                                        </p:anim>
                                        <p:animEffect transition="in" filter="fade">
                                          <p:cBhvr>
                                            <p:cTn id="34" dur="350"/>
                                            <p:tgtEl>
                                              <p:spTgt spid="83"/>
                                            </p:tgtEl>
                                          </p:cBhvr>
                                        </p:animEffect>
                                      </p:childTnLst>
                                    </p:cTn>
                                  </p:par>
                                  <p:par>
                                    <p:cTn id="35" presetID="22" presetClass="entr" presetSubtype="8" fill="hold" nodeType="withEffect">
                                      <p:stCondLst>
                                        <p:cond delay="1000"/>
                                      </p:stCondLst>
                                      <p:childTnLst>
                                        <p:set>
                                          <p:cBhvr>
                                            <p:cTn id="36" dur="1" fill="hold">
                                              <p:stCondLst>
                                                <p:cond delay="0"/>
                                              </p:stCondLst>
                                            </p:cTn>
                                            <p:tgtEl>
                                              <p:spTgt spid="65"/>
                                            </p:tgtEl>
                                            <p:attrNameLst>
                                              <p:attrName>style.visibility</p:attrName>
                                            </p:attrNameLst>
                                          </p:cBhvr>
                                          <p:to>
                                            <p:strVal val="visible"/>
                                          </p:to>
                                        </p:set>
                                        <p:animEffect transition="in" filter="wipe(left)">
                                          <p:cBhvr>
                                            <p:cTn id="37" dur="500"/>
                                            <p:tgtEl>
                                              <p:spTgt spid="65"/>
                                            </p:tgtEl>
                                          </p:cBhvr>
                                        </p:animEffect>
                                      </p:childTnLst>
                                    </p:cTn>
                                  </p:par>
                                  <p:par>
                                    <p:cTn id="38" presetID="22" presetClass="entr" presetSubtype="8" fill="hold" nodeType="withEffect">
                                      <p:stCondLst>
                                        <p:cond delay="1900"/>
                                      </p:stCondLst>
                                      <p:childTnLst>
                                        <p:set>
                                          <p:cBhvr>
                                            <p:cTn id="39" dur="1" fill="hold">
                                              <p:stCondLst>
                                                <p:cond delay="0"/>
                                              </p:stCondLst>
                                            </p:cTn>
                                            <p:tgtEl>
                                              <p:spTgt spid="70"/>
                                            </p:tgtEl>
                                            <p:attrNameLst>
                                              <p:attrName>style.visibility</p:attrName>
                                            </p:attrNameLst>
                                          </p:cBhvr>
                                          <p:to>
                                            <p:strVal val="visible"/>
                                          </p:to>
                                        </p:set>
                                        <p:animEffect transition="in" filter="wipe(left)">
                                          <p:cBhvr>
                                            <p:cTn id="40" dur="500"/>
                                            <p:tgtEl>
                                              <p:spTgt spid="70"/>
                                            </p:tgtEl>
                                          </p:cBhvr>
                                        </p:animEffect>
                                      </p:childTnLst>
                                    </p:cTn>
                                  </p:par>
                                  <p:par>
                                    <p:cTn id="41" presetID="22" presetClass="entr" presetSubtype="4" fill="hold" grpId="0" nodeType="withEffect">
                                      <p:stCondLst>
                                        <p:cond delay="2750"/>
                                      </p:stCondLst>
                                      <p:childTnLst>
                                        <p:set>
                                          <p:cBhvr>
                                            <p:cTn id="42" dur="1" fill="hold">
                                              <p:stCondLst>
                                                <p:cond delay="0"/>
                                              </p:stCondLst>
                                            </p:cTn>
                                            <p:tgtEl>
                                              <p:spTgt spid="147"/>
                                            </p:tgtEl>
                                            <p:attrNameLst>
                                              <p:attrName>style.visibility</p:attrName>
                                            </p:attrNameLst>
                                          </p:cBhvr>
                                          <p:to>
                                            <p:strVal val="visible"/>
                                          </p:to>
                                        </p:set>
                                        <p:animEffect transition="in" filter="wipe(down)">
                                          <p:cBhvr>
                                            <p:cTn id="43" dur="500"/>
                                            <p:tgtEl>
                                              <p:spTgt spid="147"/>
                                            </p:tgtEl>
                                          </p:cBhvr>
                                        </p:animEffect>
                                      </p:childTnLst>
                                    </p:cTn>
                                  </p:par>
                                  <p:par>
                                    <p:cTn id="44" presetID="22" presetClass="entr" presetSubtype="1" fill="hold" grpId="0" nodeType="withEffect">
                                      <p:stCondLst>
                                        <p:cond delay="2750"/>
                                      </p:stCondLst>
                                      <p:childTnLst>
                                        <p:set>
                                          <p:cBhvr>
                                            <p:cTn id="45" dur="1" fill="hold">
                                              <p:stCondLst>
                                                <p:cond delay="0"/>
                                              </p:stCondLst>
                                            </p:cTn>
                                            <p:tgtEl>
                                              <p:spTgt spid="148"/>
                                            </p:tgtEl>
                                            <p:attrNameLst>
                                              <p:attrName>style.visibility</p:attrName>
                                            </p:attrNameLst>
                                          </p:cBhvr>
                                          <p:to>
                                            <p:strVal val="visible"/>
                                          </p:to>
                                        </p:set>
                                        <p:animEffect transition="in" filter="wipe(up)">
                                          <p:cBhvr>
                                            <p:cTn id="46" dur="500"/>
                                            <p:tgtEl>
                                              <p:spTgt spid="148"/>
                                            </p:tgtEl>
                                          </p:cBhvr>
                                        </p:animEffect>
                                      </p:childTnLst>
                                    </p:cTn>
                                  </p:par>
                                  <p:par>
                                    <p:cTn id="47" presetID="53" presetClass="entr" presetSubtype="16" fill="hold" nodeType="withEffect">
                                      <p:stCondLst>
                                        <p:cond delay="3500"/>
                                      </p:stCondLst>
                                      <p:childTnLst>
                                        <p:set>
                                          <p:cBhvr>
                                            <p:cTn id="48" dur="1" fill="hold">
                                              <p:stCondLst>
                                                <p:cond delay="0"/>
                                              </p:stCondLst>
                                            </p:cTn>
                                            <p:tgtEl>
                                              <p:spTgt spid="91"/>
                                            </p:tgtEl>
                                            <p:attrNameLst>
                                              <p:attrName>style.visibility</p:attrName>
                                            </p:attrNameLst>
                                          </p:cBhvr>
                                          <p:to>
                                            <p:strVal val="visible"/>
                                          </p:to>
                                        </p:set>
                                        <p:anim calcmode="lin" valueType="num">
                                          <p:cBhvr>
                                            <p:cTn id="49" dur="350" fill="hold"/>
                                            <p:tgtEl>
                                              <p:spTgt spid="91"/>
                                            </p:tgtEl>
                                            <p:attrNameLst>
                                              <p:attrName>ppt_w</p:attrName>
                                            </p:attrNameLst>
                                          </p:cBhvr>
                                          <p:tavLst>
                                            <p:tav tm="0">
                                              <p:val>
                                                <p:fltVal val="0"/>
                                              </p:val>
                                            </p:tav>
                                            <p:tav tm="100000">
                                              <p:val>
                                                <p:strVal val="#ppt_w"/>
                                              </p:val>
                                            </p:tav>
                                          </p:tavLst>
                                        </p:anim>
                                        <p:anim calcmode="lin" valueType="num">
                                          <p:cBhvr>
                                            <p:cTn id="50" dur="350" fill="hold"/>
                                            <p:tgtEl>
                                              <p:spTgt spid="91"/>
                                            </p:tgtEl>
                                            <p:attrNameLst>
                                              <p:attrName>ppt_h</p:attrName>
                                            </p:attrNameLst>
                                          </p:cBhvr>
                                          <p:tavLst>
                                            <p:tav tm="0">
                                              <p:val>
                                                <p:fltVal val="0"/>
                                              </p:val>
                                            </p:tav>
                                            <p:tav tm="100000">
                                              <p:val>
                                                <p:strVal val="#ppt_h"/>
                                              </p:val>
                                            </p:tav>
                                          </p:tavLst>
                                        </p:anim>
                                        <p:animEffect transition="in" filter="fade">
                                          <p:cBhvr>
                                            <p:cTn id="51" dur="350"/>
                                            <p:tgtEl>
                                              <p:spTgt spid="91"/>
                                            </p:tgtEl>
                                          </p:cBhvr>
                                        </p:animEffect>
                                      </p:childTnLst>
                                    </p:cTn>
                                  </p:par>
                                  <p:par>
                                    <p:cTn id="52" presetID="22" presetClass="entr" presetSubtype="8" fill="hold" nodeType="withEffect">
                                      <p:stCondLst>
                                        <p:cond delay="4200"/>
                                      </p:stCondLst>
                                      <p:childTnLst>
                                        <p:set>
                                          <p:cBhvr>
                                            <p:cTn id="53" dur="1" fill="hold">
                                              <p:stCondLst>
                                                <p:cond delay="0"/>
                                              </p:stCondLst>
                                            </p:cTn>
                                            <p:tgtEl>
                                              <p:spTgt spid="75"/>
                                            </p:tgtEl>
                                            <p:attrNameLst>
                                              <p:attrName>style.visibility</p:attrName>
                                            </p:attrNameLst>
                                          </p:cBhvr>
                                          <p:to>
                                            <p:strVal val="visible"/>
                                          </p:to>
                                        </p:set>
                                        <p:animEffect transition="in" filter="wipe(left)">
                                          <p:cBhvr>
                                            <p:cTn id="54" dur="500"/>
                                            <p:tgtEl>
                                              <p:spTgt spid="75"/>
                                            </p:tgtEl>
                                          </p:cBhvr>
                                        </p:animEffect>
                                      </p:childTnLst>
                                    </p:cTn>
                                  </p:par>
                                  <p:par>
                                    <p:cTn id="55" presetID="22" presetClass="entr" presetSubtype="8" fill="hold" nodeType="withEffect">
                                      <p:stCondLst>
                                        <p:cond delay="5100"/>
                                      </p:stCondLst>
                                      <p:childTnLst>
                                        <p:set>
                                          <p:cBhvr>
                                            <p:cTn id="56" dur="1" fill="hold">
                                              <p:stCondLst>
                                                <p:cond delay="0"/>
                                              </p:stCondLst>
                                            </p:cTn>
                                            <p:tgtEl>
                                              <p:spTgt spid="79"/>
                                            </p:tgtEl>
                                            <p:attrNameLst>
                                              <p:attrName>style.visibility</p:attrName>
                                            </p:attrNameLst>
                                          </p:cBhvr>
                                          <p:to>
                                            <p:strVal val="visible"/>
                                          </p:to>
                                        </p:set>
                                        <p:animEffect transition="in" filter="wipe(left)">
                                          <p:cBhvr>
                                            <p:cTn id="57" dur="500"/>
                                            <p:tgtEl>
                                              <p:spTgt spid="79"/>
                                            </p:tgtEl>
                                          </p:cBhvr>
                                        </p:animEffect>
                                      </p:childTnLst>
                                    </p:cTn>
                                  </p:par>
                                  <p:par>
                                    <p:cTn id="58" presetID="22" presetClass="entr" presetSubtype="4" fill="hold" grpId="0" nodeType="withEffect">
                                      <p:stCondLst>
                                        <p:cond delay="6000"/>
                                      </p:stCondLst>
                                      <p:childTnLst>
                                        <p:set>
                                          <p:cBhvr>
                                            <p:cTn id="59" dur="1" fill="hold">
                                              <p:stCondLst>
                                                <p:cond delay="0"/>
                                              </p:stCondLst>
                                            </p:cTn>
                                            <p:tgtEl>
                                              <p:spTgt spid="149"/>
                                            </p:tgtEl>
                                            <p:attrNameLst>
                                              <p:attrName>style.visibility</p:attrName>
                                            </p:attrNameLst>
                                          </p:cBhvr>
                                          <p:to>
                                            <p:strVal val="visible"/>
                                          </p:to>
                                        </p:set>
                                        <p:animEffect transition="in" filter="wipe(down)">
                                          <p:cBhvr>
                                            <p:cTn id="60" dur="500"/>
                                            <p:tgtEl>
                                              <p:spTgt spid="149"/>
                                            </p:tgtEl>
                                          </p:cBhvr>
                                        </p:animEffect>
                                      </p:childTnLst>
                                    </p:cTn>
                                  </p:par>
                                  <p:par>
                                    <p:cTn id="61" presetID="22" presetClass="entr" presetSubtype="1" fill="hold" grpId="0" nodeType="withEffect">
                                      <p:stCondLst>
                                        <p:cond delay="6000"/>
                                      </p:stCondLst>
                                      <p:childTnLst>
                                        <p:set>
                                          <p:cBhvr>
                                            <p:cTn id="62" dur="1" fill="hold">
                                              <p:stCondLst>
                                                <p:cond delay="0"/>
                                              </p:stCondLst>
                                            </p:cTn>
                                            <p:tgtEl>
                                              <p:spTgt spid="150"/>
                                            </p:tgtEl>
                                            <p:attrNameLst>
                                              <p:attrName>style.visibility</p:attrName>
                                            </p:attrNameLst>
                                          </p:cBhvr>
                                          <p:to>
                                            <p:strVal val="visible"/>
                                          </p:to>
                                        </p:set>
                                        <p:animEffect transition="in" filter="wipe(up)">
                                          <p:cBhvr>
                                            <p:cTn id="63" dur="500"/>
                                            <p:tgtEl>
                                              <p:spTgt spid="150"/>
                                            </p:tgtEl>
                                          </p:cBhvr>
                                        </p:animEffect>
                                      </p:childTnLst>
                                    </p:cTn>
                                  </p:par>
                                </p:childTnLst>
                              </p:cTn>
                            </p:par>
                            <p:par>
                              <p:cTn id="64" fill="hold">
                                <p:stCondLst>
                                  <p:cond delay="2750"/>
                                </p:stCondLst>
                                <p:childTnLst>
                                  <p:par>
                                    <p:cTn id="65" presetID="53" presetClass="entr" presetSubtype="16" fill="hold" grpId="0" nodeType="afterEffect">
                                      <p:stCondLst>
                                        <p:cond delay="0"/>
                                      </p:stCondLst>
                                      <p:childTnLst>
                                        <p:set>
                                          <p:cBhvr>
                                            <p:cTn id="66" dur="1" fill="hold">
                                              <p:stCondLst>
                                                <p:cond delay="0"/>
                                              </p:stCondLst>
                                            </p:cTn>
                                            <p:tgtEl>
                                              <p:spTgt spid="151"/>
                                            </p:tgtEl>
                                            <p:attrNameLst>
                                              <p:attrName>style.visibility</p:attrName>
                                            </p:attrNameLst>
                                          </p:cBhvr>
                                          <p:to>
                                            <p:strVal val="visible"/>
                                          </p:to>
                                        </p:set>
                                        <p:anim calcmode="lin" valueType="num">
                                          <p:cBhvr>
                                            <p:cTn id="67" dur="500" fill="hold"/>
                                            <p:tgtEl>
                                              <p:spTgt spid="151"/>
                                            </p:tgtEl>
                                            <p:attrNameLst>
                                              <p:attrName>ppt_w</p:attrName>
                                            </p:attrNameLst>
                                          </p:cBhvr>
                                          <p:tavLst>
                                            <p:tav tm="0">
                                              <p:val>
                                                <p:fltVal val="0"/>
                                              </p:val>
                                            </p:tav>
                                            <p:tav tm="100000">
                                              <p:val>
                                                <p:strVal val="#ppt_w"/>
                                              </p:val>
                                            </p:tav>
                                          </p:tavLst>
                                        </p:anim>
                                        <p:anim calcmode="lin" valueType="num">
                                          <p:cBhvr>
                                            <p:cTn id="68" dur="500" fill="hold"/>
                                            <p:tgtEl>
                                              <p:spTgt spid="151"/>
                                            </p:tgtEl>
                                            <p:attrNameLst>
                                              <p:attrName>ppt_h</p:attrName>
                                            </p:attrNameLst>
                                          </p:cBhvr>
                                          <p:tavLst>
                                            <p:tav tm="0">
                                              <p:val>
                                                <p:fltVal val="0"/>
                                              </p:val>
                                            </p:tav>
                                            <p:tav tm="100000">
                                              <p:val>
                                                <p:strVal val="#ppt_h"/>
                                              </p:val>
                                            </p:tav>
                                          </p:tavLst>
                                        </p:anim>
                                        <p:animEffect transition="in" filter="fade">
                                          <p:cBhvr>
                                            <p:cTn id="69" dur="500"/>
                                            <p:tgtEl>
                                              <p:spTgt spid="151"/>
                                            </p:tgtEl>
                                          </p:cBhvr>
                                        </p:animEffect>
                                      </p:childTnLst>
                                    </p:cTn>
                                  </p:par>
                                  <p:par>
                                    <p:cTn id="70" presetID="53" presetClass="entr" presetSubtype="16" fill="hold" grpId="0" nodeType="withEffect">
                                      <p:stCondLst>
                                        <p:cond delay="500"/>
                                      </p:stCondLst>
                                      <p:childTnLst>
                                        <p:set>
                                          <p:cBhvr>
                                            <p:cTn id="71" dur="1" fill="hold">
                                              <p:stCondLst>
                                                <p:cond delay="0"/>
                                              </p:stCondLst>
                                            </p:cTn>
                                            <p:tgtEl>
                                              <p:spTgt spid="152"/>
                                            </p:tgtEl>
                                            <p:attrNameLst>
                                              <p:attrName>style.visibility</p:attrName>
                                            </p:attrNameLst>
                                          </p:cBhvr>
                                          <p:to>
                                            <p:strVal val="visible"/>
                                          </p:to>
                                        </p:set>
                                        <p:anim calcmode="lin" valueType="num">
                                          <p:cBhvr>
                                            <p:cTn id="72" dur="500" fill="hold"/>
                                            <p:tgtEl>
                                              <p:spTgt spid="152"/>
                                            </p:tgtEl>
                                            <p:attrNameLst>
                                              <p:attrName>ppt_w</p:attrName>
                                            </p:attrNameLst>
                                          </p:cBhvr>
                                          <p:tavLst>
                                            <p:tav tm="0">
                                              <p:val>
                                                <p:fltVal val="0"/>
                                              </p:val>
                                            </p:tav>
                                            <p:tav tm="100000">
                                              <p:val>
                                                <p:strVal val="#ppt_w"/>
                                              </p:val>
                                            </p:tav>
                                          </p:tavLst>
                                        </p:anim>
                                        <p:anim calcmode="lin" valueType="num">
                                          <p:cBhvr>
                                            <p:cTn id="73" dur="500" fill="hold"/>
                                            <p:tgtEl>
                                              <p:spTgt spid="152"/>
                                            </p:tgtEl>
                                            <p:attrNameLst>
                                              <p:attrName>ppt_h</p:attrName>
                                            </p:attrNameLst>
                                          </p:cBhvr>
                                          <p:tavLst>
                                            <p:tav tm="0">
                                              <p:val>
                                                <p:fltVal val="0"/>
                                              </p:val>
                                            </p:tav>
                                            <p:tav tm="100000">
                                              <p:val>
                                                <p:strVal val="#ppt_h"/>
                                              </p:val>
                                            </p:tav>
                                          </p:tavLst>
                                        </p:anim>
                                        <p:animEffect transition="in" filter="fade">
                                          <p:cBhvr>
                                            <p:cTn id="74" dur="500"/>
                                            <p:tgtEl>
                                              <p:spTgt spid="152"/>
                                            </p:tgtEl>
                                          </p:cBhvr>
                                        </p:animEffect>
                                      </p:childTnLst>
                                    </p:cTn>
                                  </p:par>
                                  <p:par>
                                    <p:cTn id="75" presetID="53" presetClass="entr" presetSubtype="16" fill="hold" grpId="0" nodeType="withEffect">
                                      <p:stCondLst>
                                        <p:cond delay="1000"/>
                                      </p:stCondLst>
                                      <p:childTnLst>
                                        <p:set>
                                          <p:cBhvr>
                                            <p:cTn id="76" dur="1" fill="hold">
                                              <p:stCondLst>
                                                <p:cond delay="0"/>
                                              </p:stCondLst>
                                            </p:cTn>
                                            <p:tgtEl>
                                              <p:spTgt spid="153"/>
                                            </p:tgtEl>
                                            <p:attrNameLst>
                                              <p:attrName>style.visibility</p:attrName>
                                            </p:attrNameLst>
                                          </p:cBhvr>
                                          <p:to>
                                            <p:strVal val="visible"/>
                                          </p:to>
                                        </p:set>
                                        <p:anim calcmode="lin" valueType="num">
                                          <p:cBhvr>
                                            <p:cTn id="77" dur="500" fill="hold"/>
                                            <p:tgtEl>
                                              <p:spTgt spid="153"/>
                                            </p:tgtEl>
                                            <p:attrNameLst>
                                              <p:attrName>ppt_w</p:attrName>
                                            </p:attrNameLst>
                                          </p:cBhvr>
                                          <p:tavLst>
                                            <p:tav tm="0">
                                              <p:val>
                                                <p:fltVal val="0"/>
                                              </p:val>
                                            </p:tav>
                                            <p:tav tm="100000">
                                              <p:val>
                                                <p:strVal val="#ppt_w"/>
                                              </p:val>
                                            </p:tav>
                                          </p:tavLst>
                                        </p:anim>
                                        <p:anim calcmode="lin" valueType="num">
                                          <p:cBhvr>
                                            <p:cTn id="78" dur="500" fill="hold"/>
                                            <p:tgtEl>
                                              <p:spTgt spid="153"/>
                                            </p:tgtEl>
                                            <p:attrNameLst>
                                              <p:attrName>ppt_h</p:attrName>
                                            </p:attrNameLst>
                                          </p:cBhvr>
                                          <p:tavLst>
                                            <p:tav tm="0">
                                              <p:val>
                                                <p:fltVal val="0"/>
                                              </p:val>
                                            </p:tav>
                                            <p:tav tm="100000">
                                              <p:val>
                                                <p:strVal val="#ppt_h"/>
                                              </p:val>
                                            </p:tav>
                                          </p:tavLst>
                                        </p:anim>
                                        <p:animEffect transition="in" filter="fade">
                                          <p:cBhvr>
                                            <p:cTn id="79" dur="500"/>
                                            <p:tgtEl>
                                              <p:spTgt spid="153"/>
                                            </p:tgtEl>
                                          </p:cBhvr>
                                        </p:animEffect>
                                      </p:childTnLst>
                                    </p:cTn>
                                  </p:par>
                                </p:childTnLst>
                              </p:cTn>
                            </p:par>
                            <p:par>
                              <p:cTn id="80" fill="hold">
                                <p:stCondLst>
                                  <p:cond delay="3250"/>
                                </p:stCondLst>
                                <p:childTnLst>
                                  <p:par>
                                    <p:cTn id="81" presetID="2" presetClass="entr" presetSubtype="2" accel="60000" fill="hold" nodeType="afterEffect" p14:presetBounceEnd="40000">
                                      <p:stCondLst>
                                        <p:cond delay="0"/>
                                      </p:stCondLst>
                                      <p:childTnLst>
                                        <p:set>
                                          <p:cBhvr>
                                            <p:cTn id="82" dur="1" fill="hold">
                                              <p:stCondLst>
                                                <p:cond delay="0"/>
                                              </p:stCondLst>
                                            </p:cTn>
                                            <p:tgtEl>
                                              <p:spTgt spid="163"/>
                                            </p:tgtEl>
                                            <p:attrNameLst>
                                              <p:attrName>style.visibility</p:attrName>
                                            </p:attrNameLst>
                                          </p:cBhvr>
                                          <p:to>
                                            <p:strVal val="visible"/>
                                          </p:to>
                                        </p:set>
                                        <p:anim calcmode="lin" valueType="num" p14:bounceEnd="40000">
                                          <p:cBhvr additive="base">
                                            <p:cTn id="83" dur="500" fill="hold"/>
                                            <p:tgtEl>
                                              <p:spTgt spid="163"/>
                                            </p:tgtEl>
                                            <p:attrNameLst>
                                              <p:attrName>ppt_x</p:attrName>
                                            </p:attrNameLst>
                                          </p:cBhvr>
                                          <p:tavLst>
                                            <p:tav tm="0">
                                              <p:val>
                                                <p:strVal val="1+#ppt_w/2"/>
                                              </p:val>
                                            </p:tav>
                                            <p:tav tm="100000">
                                              <p:val>
                                                <p:strVal val="#ppt_x"/>
                                              </p:val>
                                            </p:tav>
                                          </p:tavLst>
                                        </p:anim>
                                        <p:anim calcmode="lin" valueType="num" p14:bounceEnd="40000">
                                          <p:cBhvr additive="base">
                                            <p:cTn id="84" dur="500" fill="hold"/>
                                            <p:tgtEl>
                                              <p:spTgt spid="163"/>
                                            </p:tgtEl>
                                            <p:attrNameLst>
                                              <p:attrName>ppt_y</p:attrName>
                                            </p:attrNameLst>
                                          </p:cBhvr>
                                          <p:tavLst>
                                            <p:tav tm="0">
                                              <p:val>
                                                <p:strVal val="#ppt_y"/>
                                              </p:val>
                                            </p:tav>
                                            <p:tav tm="100000">
                                              <p:val>
                                                <p:strVal val="#ppt_y"/>
                                              </p:val>
                                            </p:tav>
                                          </p:tavLst>
                                        </p:anim>
                                      </p:childTnLst>
                                    </p:cTn>
                                  </p:par>
                                </p:childTnLst>
                              </p:cTn>
                            </p:par>
                            <p:par>
                              <p:cTn id="85" fill="hold">
                                <p:stCondLst>
                                  <p:cond delay="3750"/>
                                </p:stCondLst>
                                <p:childTnLst>
                                  <p:par>
                                    <p:cTn id="86" presetID="16" presetClass="entr" presetSubtype="37" fill="hold" nodeType="afterEffect">
                                      <p:stCondLst>
                                        <p:cond delay="0"/>
                                      </p:stCondLst>
                                      <p:childTnLst>
                                        <p:set>
                                          <p:cBhvr>
                                            <p:cTn id="87" dur="1" fill="hold">
                                              <p:stCondLst>
                                                <p:cond delay="0"/>
                                              </p:stCondLst>
                                            </p:cTn>
                                            <p:tgtEl>
                                              <p:spTgt spid="154"/>
                                            </p:tgtEl>
                                            <p:attrNameLst>
                                              <p:attrName>style.visibility</p:attrName>
                                            </p:attrNameLst>
                                          </p:cBhvr>
                                          <p:to>
                                            <p:strVal val="visible"/>
                                          </p:to>
                                        </p:set>
                                        <p:animEffect transition="in" filter="barn(outVertical)">
                                          <p:cBhvr>
                                            <p:cTn id="88" dur="500"/>
                                            <p:tgtEl>
                                              <p:spTgt spid="154"/>
                                            </p:tgtEl>
                                          </p:cBhvr>
                                        </p:animEffect>
                                      </p:childTnLst>
                                    </p:cTn>
                                  </p:par>
                                </p:childTnLst>
                              </p:cTn>
                            </p:par>
                            <p:par>
                              <p:cTn id="89" fill="hold">
                                <p:stCondLst>
                                  <p:cond delay="4250"/>
                                </p:stCondLst>
                                <p:childTnLst>
                                  <p:par>
                                    <p:cTn id="90" presetID="2" presetClass="entr" presetSubtype="2" accel="60000" fill="hold" nodeType="afterEffect" p14:presetBounceEnd="40000">
                                      <p:stCondLst>
                                        <p:cond delay="0"/>
                                      </p:stCondLst>
                                      <p:childTnLst>
                                        <p:set>
                                          <p:cBhvr>
                                            <p:cTn id="91" dur="1" fill="hold">
                                              <p:stCondLst>
                                                <p:cond delay="0"/>
                                              </p:stCondLst>
                                            </p:cTn>
                                            <p:tgtEl>
                                              <p:spTgt spid="166"/>
                                            </p:tgtEl>
                                            <p:attrNameLst>
                                              <p:attrName>style.visibility</p:attrName>
                                            </p:attrNameLst>
                                          </p:cBhvr>
                                          <p:to>
                                            <p:strVal val="visible"/>
                                          </p:to>
                                        </p:set>
                                        <p:anim calcmode="lin" valueType="num" p14:bounceEnd="40000">
                                          <p:cBhvr additive="base">
                                            <p:cTn id="92" dur="500" fill="hold"/>
                                            <p:tgtEl>
                                              <p:spTgt spid="166"/>
                                            </p:tgtEl>
                                            <p:attrNameLst>
                                              <p:attrName>ppt_x</p:attrName>
                                            </p:attrNameLst>
                                          </p:cBhvr>
                                          <p:tavLst>
                                            <p:tav tm="0">
                                              <p:val>
                                                <p:strVal val="1+#ppt_w/2"/>
                                              </p:val>
                                            </p:tav>
                                            <p:tav tm="100000">
                                              <p:val>
                                                <p:strVal val="#ppt_x"/>
                                              </p:val>
                                            </p:tav>
                                          </p:tavLst>
                                        </p:anim>
                                        <p:anim calcmode="lin" valueType="num" p14:bounceEnd="40000">
                                          <p:cBhvr additive="base">
                                            <p:cTn id="93" dur="500" fill="hold"/>
                                            <p:tgtEl>
                                              <p:spTgt spid="166"/>
                                            </p:tgtEl>
                                            <p:attrNameLst>
                                              <p:attrName>ppt_y</p:attrName>
                                            </p:attrNameLst>
                                          </p:cBhvr>
                                          <p:tavLst>
                                            <p:tav tm="0">
                                              <p:val>
                                                <p:strVal val="#ppt_y"/>
                                              </p:val>
                                            </p:tav>
                                            <p:tav tm="100000">
                                              <p:val>
                                                <p:strVal val="#ppt_y"/>
                                              </p:val>
                                            </p:tav>
                                          </p:tavLst>
                                        </p:anim>
                                      </p:childTnLst>
                                    </p:cTn>
                                  </p:par>
                                </p:childTnLst>
                              </p:cTn>
                            </p:par>
                            <p:par>
                              <p:cTn id="94" fill="hold">
                                <p:stCondLst>
                                  <p:cond delay="4750"/>
                                </p:stCondLst>
                                <p:childTnLst>
                                  <p:par>
                                    <p:cTn id="95" presetID="16" presetClass="entr" presetSubtype="37" fill="hold" nodeType="afterEffect">
                                      <p:stCondLst>
                                        <p:cond delay="0"/>
                                      </p:stCondLst>
                                      <p:childTnLst>
                                        <p:set>
                                          <p:cBhvr>
                                            <p:cTn id="96" dur="1" fill="hold">
                                              <p:stCondLst>
                                                <p:cond delay="0"/>
                                              </p:stCondLst>
                                            </p:cTn>
                                            <p:tgtEl>
                                              <p:spTgt spid="157"/>
                                            </p:tgtEl>
                                            <p:attrNameLst>
                                              <p:attrName>style.visibility</p:attrName>
                                            </p:attrNameLst>
                                          </p:cBhvr>
                                          <p:to>
                                            <p:strVal val="visible"/>
                                          </p:to>
                                        </p:set>
                                        <p:animEffect transition="in" filter="barn(outVertical)">
                                          <p:cBhvr>
                                            <p:cTn id="97" dur="500"/>
                                            <p:tgtEl>
                                              <p:spTgt spid="157"/>
                                            </p:tgtEl>
                                          </p:cBhvr>
                                        </p:animEffect>
                                      </p:childTnLst>
                                    </p:cTn>
                                  </p:par>
                                </p:childTnLst>
                              </p:cTn>
                            </p:par>
                            <p:par>
                              <p:cTn id="98" fill="hold">
                                <p:stCondLst>
                                  <p:cond delay="5250"/>
                                </p:stCondLst>
                                <p:childTnLst>
                                  <p:par>
                                    <p:cTn id="99" presetID="2" presetClass="entr" presetSubtype="2" accel="60000" fill="hold" nodeType="afterEffect" p14:presetBounceEnd="40000">
                                      <p:stCondLst>
                                        <p:cond delay="0"/>
                                      </p:stCondLst>
                                      <p:childTnLst>
                                        <p:set>
                                          <p:cBhvr>
                                            <p:cTn id="100" dur="1" fill="hold">
                                              <p:stCondLst>
                                                <p:cond delay="0"/>
                                              </p:stCondLst>
                                            </p:cTn>
                                            <p:tgtEl>
                                              <p:spTgt spid="171"/>
                                            </p:tgtEl>
                                            <p:attrNameLst>
                                              <p:attrName>style.visibility</p:attrName>
                                            </p:attrNameLst>
                                          </p:cBhvr>
                                          <p:to>
                                            <p:strVal val="visible"/>
                                          </p:to>
                                        </p:set>
                                        <p:anim calcmode="lin" valueType="num" p14:bounceEnd="40000">
                                          <p:cBhvr additive="base">
                                            <p:cTn id="101" dur="500" fill="hold"/>
                                            <p:tgtEl>
                                              <p:spTgt spid="171"/>
                                            </p:tgtEl>
                                            <p:attrNameLst>
                                              <p:attrName>ppt_x</p:attrName>
                                            </p:attrNameLst>
                                          </p:cBhvr>
                                          <p:tavLst>
                                            <p:tav tm="0">
                                              <p:val>
                                                <p:strVal val="1+#ppt_w/2"/>
                                              </p:val>
                                            </p:tav>
                                            <p:tav tm="100000">
                                              <p:val>
                                                <p:strVal val="#ppt_x"/>
                                              </p:val>
                                            </p:tav>
                                          </p:tavLst>
                                        </p:anim>
                                        <p:anim calcmode="lin" valueType="num" p14:bounceEnd="40000">
                                          <p:cBhvr additive="base">
                                            <p:cTn id="102" dur="500" fill="hold"/>
                                            <p:tgtEl>
                                              <p:spTgt spid="171"/>
                                            </p:tgtEl>
                                            <p:attrNameLst>
                                              <p:attrName>ppt_y</p:attrName>
                                            </p:attrNameLst>
                                          </p:cBhvr>
                                          <p:tavLst>
                                            <p:tav tm="0">
                                              <p:val>
                                                <p:strVal val="#ppt_y"/>
                                              </p:val>
                                            </p:tav>
                                            <p:tav tm="100000">
                                              <p:val>
                                                <p:strVal val="#ppt_y"/>
                                              </p:val>
                                            </p:tav>
                                          </p:tavLst>
                                        </p:anim>
                                      </p:childTnLst>
                                    </p:cTn>
                                  </p:par>
                                </p:childTnLst>
                              </p:cTn>
                            </p:par>
                            <p:par>
                              <p:cTn id="103" fill="hold">
                                <p:stCondLst>
                                  <p:cond delay="5750"/>
                                </p:stCondLst>
                                <p:childTnLst>
                                  <p:par>
                                    <p:cTn id="104" presetID="16" presetClass="entr" presetSubtype="37" fill="hold" nodeType="afterEffect">
                                      <p:stCondLst>
                                        <p:cond delay="0"/>
                                      </p:stCondLst>
                                      <p:childTnLst>
                                        <p:set>
                                          <p:cBhvr>
                                            <p:cTn id="105" dur="1" fill="hold">
                                              <p:stCondLst>
                                                <p:cond delay="0"/>
                                              </p:stCondLst>
                                            </p:cTn>
                                            <p:tgtEl>
                                              <p:spTgt spid="160"/>
                                            </p:tgtEl>
                                            <p:attrNameLst>
                                              <p:attrName>style.visibility</p:attrName>
                                            </p:attrNameLst>
                                          </p:cBhvr>
                                          <p:to>
                                            <p:strVal val="visible"/>
                                          </p:to>
                                        </p:set>
                                        <p:animEffect transition="in" filter="barn(outVertical)">
                                          <p:cBhvr>
                                            <p:cTn id="106"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147" grpId="0"/>
          <p:bldP spid="148" grpId="0"/>
          <p:bldP spid="149" grpId="0"/>
          <p:bldP spid="150" grpId="0"/>
          <p:bldP spid="151" grpId="0" animBg="1"/>
          <p:bldP spid="152" grpId="0" animBg="1"/>
          <p:bldP spid="153"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500"/>
                                            <p:tgtEl>
                                              <p:spTgt spid="10"/>
                                            </p:tgtEl>
                                          </p:cBhvr>
                                        </p:animEffect>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down)">
                                          <p:cBhvr>
                                            <p:cTn id="25" dur="500"/>
                                            <p:tgtEl>
                                              <p:spTgt spid="12"/>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down)">
                                          <p:cBhvr>
                                            <p:cTn id="28" dur="500"/>
                                            <p:tgtEl>
                                              <p:spTgt spid="13"/>
                                            </p:tgtEl>
                                          </p:cBhvr>
                                        </p:animEffect>
                                      </p:childTnLst>
                                    </p:cTn>
                                  </p:par>
                                </p:childTnLst>
                              </p:cTn>
                            </p:par>
                            <p:par>
                              <p:cTn id="29" fill="hold">
                                <p:stCondLst>
                                  <p:cond delay="2000"/>
                                </p:stCondLst>
                                <p:childTnLst>
                                  <p:par>
                                    <p:cTn id="30" presetID="53" presetClass="entr" presetSubtype="16" fill="hold" nodeType="afterEffect">
                                      <p:stCondLst>
                                        <p:cond delay="250"/>
                                      </p:stCondLst>
                                      <p:childTnLst>
                                        <p:set>
                                          <p:cBhvr>
                                            <p:cTn id="31" dur="1" fill="hold">
                                              <p:stCondLst>
                                                <p:cond delay="0"/>
                                              </p:stCondLst>
                                            </p:cTn>
                                            <p:tgtEl>
                                              <p:spTgt spid="83"/>
                                            </p:tgtEl>
                                            <p:attrNameLst>
                                              <p:attrName>style.visibility</p:attrName>
                                            </p:attrNameLst>
                                          </p:cBhvr>
                                          <p:to>
                                            <p:strVal val="visible"/>
                                          </p:to>
                                        </p:set>
                                        <p:anim calcmode="lin" valueType="num">
                                          <p:cBhvr>
                                            <p:cTn id="32" dur="350" fill="hold"/>
                                            <p:tgtEl>
                                              <p:spTgt spid="83"/>
                                            </p:tgtEl>
                                            <p:attrNameLst>
                                              <p:attrName>ppt_w</p:attrName>
                                            </p:attrNameLst>
                                          </p:cBhvr>
                                          <p:tavLst>
                                            <p:tav tm="0">
                                              <p:val>
                                                <p:fltVal val="0"/>
                                              </p:val>
                                            </p:tav>
                                            <p:tav tm="100000">
                                              <p:val>
                                                <p:strVal val="#ppt_w"/>
                                              </p:val>
                                            </p:tav>
                                          </p:tavLst>
                                        </p:anim>
                                        <p:anim calcmode="lin" valueType="num">
                                          <p:cBhvr>
                                            <p:cTn id="33" dur="350" fill="hold"/>
                                            <p:tgtEl>
                                              <p:spTgt spid="83"/>
                                            </p:tgtEl>
                                            <p:attrNameLst>
                                              <p:attrName>ppt_h</p:attrName>
                                            </p:attrNameLst>
                                          </p:cBhvr>
                                          <p:tavLst>
                                            <p:tav tm="0">
                                              <p:val>
                                                <p:fltVal val="0"/>
                                              </p:val>
                                            </p:tav>
                                            <p:tav tm="100000">
                                              <p:val>
                                                <p:strVal val="#ppt_h"/>
                                              </p:val>
                                            </p:tav>
                                          </p:tavLst>
                                        </p:anim>
                                        <p:animEffect transition="in" filter="fade">
                                          <p:cBhvr>
                                            <p:cTn id="34" dur="350"/>
                                            <p:tgtEl>
                                              <p:spTgt spid="83"/>
                                            </p:tgtEl>
                                          </p:cBhvr>
                                        </p:animEffect>
                                      </p:childTnLst>
                                    </p:cTn>
                                  </p:par>
                                  <p:par>
                                    <p:cTn id="35" presetID="22" presetClass="entr" presetSubtype="8" fill="hold" nodeType="withEffect">
                                      <p:stCondLst>
                                        <p:cond delay="1000"/>
                                      </p:stCondLst>
                                      <p:childTnLst>
                                        <p:set>
                                          <p:cBhvr>
                                            <p:cTn id="36" dur="1" fill="hold">
                                              <p:stCondLst>
                                                <p:cond delay="0"/>
                                              </p:stCondLst>
                                            </p:cTn>
                                            <p:tgtEl>
                                              <p:spTgt spid="65"/>
                                            </p:tgtEl>
                                            <p:attrNameLst>
                                              <p:attrName>style.visibility</p:attrName>
                                            </p:attrNameLst>
                                          </p:cBhvr>
                                          <p:to>
                                            <p:strVal val="visible"/>
                                          </p:to>
                                        </p:set>
                                        <p:animEffect transition="in" filter="wipe(left)">
                                          <p:cBhvr>
                                            <p:cTn id="37" dur="500"/>
                                            <p:tgtEl>
                                              <p:spTgt spid="65"/>
                                            </p:tgtEl>
                                          </p:cBhvr>
                                        </p:animEffect>
                                      </p:childTnLst>
                                    </p:cTn>
                                  </p:par>
                                  <p:par>
                                    <p:cTn id="38" presetID="22" presetClass="entr" presetSubtype="8" fill="hold" nodeType="withEffect">
                                      <p:stCondLst>
                                        <p:cond delay="1900"/>
                                      </p:stCondLst>
                                      <p:childTnLst>
                                        <p:set>
                                          <p:cBhvr>
                                            <p:cTn id="39" dur="1" fill="hold">
                                              <p:stCondLst>
                                                <p:cond delay="0"/>
                                              </p:stCondLst>
                                            </p:cTn>
                                            <p:tgtEl>
                                              <p:spTgt spid="70"/>
                                            </p:tgtEl>
                                            <p:attrNameLst>
                                              <p:attrName>style.visibility</p:attrName>
                                            </p:attrNameLst>
                                          </p:cBhvr>
                                          <p:to>
                                            <p:strVal val="visible"/>
                                          </p:to>
                                        </p:set>
                                        <p:animEffect transition="in" filter="wipe(left)">
                                          <p:cBhvr>
                                            <p:cTn id="40" dur="500"/>
                                            <p:tgtEl>
                                              <p:spTgt spid="70"/>
                                            </p:tgtEl>
                                          </p:cBhvr>
                                        </p:animEffect>
                                      </p:childTnLst>
                                    </p:cTn>
                                  </p:par>
                                  <p:par>
                                    <p:cTn id="41" presetID="22" presetClass="entr" presetSubtype="4" fill="hold" grpId="0" nodeType="withEffect">
                                      <p:stCondLst>
                                        <p:cond delay="2750"/>
                                      </p:stCondLst>
                                      <p:childTnLst>
                                        <p:set>
                                          <p:cBhvr>
                                            <p:cTn id="42" dur="1" fill="hold">
                                              <p:stCondLst>
                                                <p:cond delay="0"/>
                                              </p:stCondLst>
                                            </p:cTn>
                                            <p:tgtEl>
                                              <p:spTgt spid="147"/>
                                            </p:tgtEl>
                                            <p:attrNameLst>
                                              <p:attrName>style.visibility</p:attrName>
                                            </p:attrNameLst>
                                          </p:cBhvr>
                                          <p:to>
                                            <p:strVal val="visible"/>
                                          </p:to>
                                        </p:set>
                                        <p:animEffect transition="in" filter="wipe(down)">
                                          <p:cBhvr>
                                            <p:cTn id="43" dur="500"/>
                                            <p:tgtEl>
                                              <p:spTgt spid="147"/>
                                            </p:tgtEl>
                                          </p:cBhvr>
                                        </p:animEffect>
                                      </p:childTnLst>
                                    </p:cTn>
                                  </p:par>
                                  <p:par>
                                    <p:cTn id="44" presetID="22" presetClass="entr" presetSubtype="1" fill="hold" grpId="0" nodeType="withEffect">
                                      <p:stCondLst>
                                        <p:cond delay="2750"/>
                                      </p:stCondLst>
                                      <p:childTnLst>
                                        <p:set>
                                          <p:cBhvr>
                                            <p:cTn id="45" dur="1" fill="hold">
                                              <p:stCondLst>
                                                <p:cond delay="0"/>
                                              </p:stCondLst>
                                            </p:cTn>
                                            <p:tgtEl>
                                              <p:spTgt spid="148"/>
                                            </p:tgtEl>
                                            <p:attrNameLst>
                                              <p:attrName>style.visibility</p:attrName>
                                            </p:attrNameLst>
                                          </p:cBhvr>
                                          <p:to>
                                            <p:strVal val="visible"/>
                                          </p:to>
                                        </p:set>
                                        <p:animEffect transition="in" filter="wipe(up)">
                                          <p:cBhvr>
                                            <p:cTn id="46" dur="500"/>
                                            <p:tgtEl>
                                              <p:spTgt spid="148"/>
                                            </p:tgtEl>
                                          </p:cBhvr>
                                        </p:animEffect>
                                      </p:childTnLst>
                                    </p:cTn>
                                  </p:par>
                                  <p:par>
                                    <p:cTn id="47" presetID="53" presetClass="entr" presetSubtype="16" fill="hold" nodeType="withEffect">
                                      <p:stCondLst>
                                        <p:cond delay="3500"/>
                                      </p:stCondLst>
                                      <p:childTnLst>
                                        <p:set>
                                          <p:cBhvr>
                                            <p:cTn id="48" dur="1" fill="hold">
                                              <p:stCondLst>
                                                <p:cond delay="0"/>
                                              </p:stCondLst>
                                            </p:cTn>
                                            <p:tgtEl>
                                              <p:spTgt spid="91"/>
                                            </p:tgtEl>
                                            <p:attrNameLst>
                                              <p:attrName>style.visibility</p:attrName>
                                            </p:attrNameLst>
                                          </p:cBhvr>
                                          <p:to>
                                            <p:strVal val="visible"/>
                                          </p:to>
                                        </p:set>
                                        <p:anim calcmode="lin" valueType="num">
                                          <p:cBhvr>
                                            <p:cTn id="49" dur="350" fill="hold"/>
                                            <p:tgtEl>
                                              <p:spTgt spid="91"/>
                                            </p:tgtEl>
                                            <p:attrNameLst>
                                              <p:attrName>ppt_w</p:attrName>
                                            </p:attrNameLst>
                                          </p:cBhvr>
                                          <p:tavLst>
                                            <p:tav tm="0">
                                              <p:val>
                                                <p:fltVal val="0"/>
                                              </p:val>
                                            </p:tav>
                                            <p:tav tm="100000">
                                              <p:val>
                                                <p:strVal val="#ppt_w"/>
                                              </p:val>
                                            </p:tav>
                                          </p:tavLst>
                                        </p:anim>
                                        <p:anim calcmode="lin" valueType="num">
                                          <p:cBhvr>
                                            <p:cTn id="50" dur="350" fill="hold"/>
                                            <p:tgtEl>
                                              <p:spTgt spid="91"/>
                                            </p:tgtEl>
                                            <p:attrNameLst>
                                              <p:attrName>ppt_h</p:attrName>
                                            </p:attrNameLst>
                                          </p:cBhvr>
                                          <p:tavLst>
                                            <p:tav tm="0">
                                              <p:val>
                                                <p:fltVal val="0"/>
                                              </p:val>
                                            </p:tav>
                                            <p:tav tm="100000">
                                              <p:val>
                                                <p:strVal val="#ppt_h"/>
                                              </p:val>
                                            </p:tav>
                                          </p:tavLst>
                                        </p:anim>
                                        <p:animEffect transition="in" filter="fade">
                                          <p:cBhvr>
                                            <p:cTn id="51" dur="350"/>
                                            <p:tgtEl>
                                              <p:spTgt spid="91"/>
                                            </p:tgtEl>
                                          </p:cBhvr>
                                        </p:animEffect>
                                      </p:childTnLst>
                                    </p:cTn>
                                  </p:par>
                                  <p:par>
                                    <p:cTn id="52" presetID="22" presetClass="entr" presetSubtype="8" fill="hold" nodeType="withEffect">
                                      <p:stCondLst>
                                        <p:cond delay="4200"/>
                                      </p:stCondLst>
                                      <p:childTnLst>
                                        <p:set>
                                          <p:cBhvr>
                                            <p:cTn id="53" dur="1" fill="hold">
                                              <p:stCondLst>
                                                <p:cond delay="0"/>
                                              </p:stCondLst>
                                            </p:cTn>
                                            <p:tgtEl>
                                              <p:spTgt spid="75"/>
                                            </p:tgtEl>
                                            <p:attrNameLst>
                                              <p:attrName>style.visibility</p:attrName>
                                            </p:attrNameLst>
                                          </p:cBhvr>
                                          <p:to>
                                            <p:strVal val="visible"/>
                                          </p:to>
                                        </p:set>
                                        <p:animEffect transition="in" filter="wipe(left)">
                                          <p:cBhvr>
                                            <p:cTn id="54" dur="500"/>
                                            <p:tgtEl>
                                              <p:spTgt spid="75"/>
                                            </p:tgtEl>
                                          </p:cBhvr>
                                        </p:animEffect>
                                      </p:childTnLst>
                                    </p:cTn>
                                  </p:par>
                                  <p:par>
                                    <p:cTn id="55" presetID="22" presetClass="entr" presetSubtype="8" fill="hold" nodeType="withEffect">
                                      <p:stCondLst>
                                        <p:cond delay="5100"/>
                                      </p:stCondLst>
                                      <p:childTnLst>
                                        <p:set>
                                          <p:cBhvr>
                                            <p:cTn id="56" dur="1" fill="hold">
                                              <p:stCondLst>
                                                <p:cond delay="0"/>
                                              </p:stCondLst>
                                            </p:cTn>
                                            <p:tgtEl>
                                              <p:spTgt spid="79"/>
                                            </p:tgtEl>
                                            <p:attrNameLst>
                                              <p:attrName>style.visibility</p:attrName>
                                            </p:attrNameLst>
                                          </p:cBhvr>
                                          <p:to>
                                            <p:strVal val="visible"/>
                                          </p:to>
                                        </p:set>
                                        <p:animEffect transition="in" filter="wipe(left)">
                                          <p:cBhvr>
                                            <p:cTn id="57" dur="500"/>
                                            <p:tgtEl>
                                              <p:spTgt spid="79"/>
                                            </p:tgtEl>
                                          </p:cBhvr>
                                        </p:animEffect>
                                      </p:childTnLst>
                                    </p:cTn>
                                  </p:par>
                                  <p:par>
                                    <p:cTn id="58" presetID="22" presetClass="entr" presetSubtype="4" fill="hold" grpId="0" nodeType="withEffect">
                                      <p:stCondLst>
                                        <p:cond delay="6000"/>
                                      </p:stCondLst>
                                      <p:childTnLst>
                                        <p:set>
                                          <p:cBhvr>
                                            <p:cTn id="59" dur="1" fill="hold">
                                              <p:stCondLst>
                                                <p:cond delay="0"/>
                                              </p:stCondLst>
                                            </p:cTn>
                                            <p:tgtEl>
                                              <p:spTgt spid="149"/>
                                            </p:tgtEl>
                                            <p:attrNameLst>
                                              <p:attrName>style.visibility</p:attrName>
                                            </p:attrNameLst>
                                          </p:cBhvr>
                                          <p:to>
                                            <p:strVal val="visible"/>
                                          </p:to>
                                        </p:set>
                                        <p:animEffect transition="in" filter="wipe(down)">
                                          <p:cBhvr>
                                            <p:cTn id="60" dur="500"/>
                                            <p:tgtEl>
                                              <p:spTgt spid="149"/>
                                            </p:tgtEl>
                                          </p:cBhvr>
                                        </p:animEffect>
                                      </p:childTnLst>
                                    </p:cTn>
                                  </p:par>
                                  <p:par>
                                    <p:cTn id="61" presetID="22" presetClass="entr" presetSubtype="1" fill="hold" grpId="0" nodeType="withEffect">
                                      <p:stCondLst>
                                        <p:cond delay="6000"/>
                                      </p:stCondLst>
                                      <p:childTnLst>
                                        <p:set>
                                          <p:cBhvr>
                                            <p:cTn id="62" dur="1" fill="hold">
                                              <p:stCondLst>
                                                <p:cond delay="0"/>
                                              </p:stCondLst>
                                            </p:cTn>
                                            <p:tgtEl>
                                              <p:spTgt spid="150"/>
                                            </p:tgtEl>
                                            <p:attrNameLst>
                                              <p:attrName>style.visibility</p:attrName>
                                            </p:attrNameLst>
                                          </p:cBhvr>
                                          <p:to>
                                            <p:strVal val="visible"/>
                                          </p:to>
                                        </p:set>
                                        <p:animEffect transition="in" filter="wipe(up)">
                                          <p:cBhvr>
                                            <p:cTn id="63" dur="500"/>
                                            <p:tgtEl>
                                              <p:spTgt spid="150"/>
                                            </p:tgtEl>
                                          </p:cBhvr>
                                        </p:animEffect>
                                      </p:childTnLst>
                                    </p:cTn>
                                  </p:par>
                                </p:childTnLst>
                              </p:cTn>
                            </p:par>
                            <p:par>
                              <p:cTn id="64" fill="hold">
                                <p:stCondLst>
                                  <p:cond delay="2750"/>
                                </p:stCondLst>
                                <p:childTnLst>
                                  <p:par>
                                    <p:cTn id="65" presetID="53" presetClass="entr" presetSubtype="16" fill="hold" grpId="0" nodeType="afterEffect">
                                      <p:stCondLst>
                                        <p:cond delay="0"/>
                                      </p:stCondLst>
                                      <p:childTnLst>
                                        <p:set>
                                          <p:cBhvr>
                                            <p:cTn id="66" dur="1" fill="hold">
                                              <p:stCondLst>
                                                <p:cond delay="0"/>
                                              </p:stCondLst>
                                            </p:cTn>
                                            <p:tgtEl>
                                              <p:spTgt spid="151"/>
                                            </p:tgtEl>
                                            <p:attrNameLst>
                                              <p:attrName>style.visibility</p:attrName>
                                            </p:attrNameLst>
                                          </p:cBhvr>
                                          <p:to>
                                            <p:strVal val="visible"/>
                                          </p:to>
                                        </p:set>
                                        <p:anim calcmode="lin" valueType="num">
                                          <p:cBhvr>
                                            <p:cTn id="67" dur="500" fill="hold"/>
                                            <p:tgtEl>
                                              <p:spTgt spid="151"/>
                                            </p:tgtEl>
                                            <p:attrNameLst>
                                              <p:attrName>ppt_w</p:attrName>
                                            </p:attrNameLst>
                                          </p:cBhvr>
                                          <p:tavLst>
                                            <p:tav tm="0">
                                              <p:val>
                                                <p:fltVal val="0"/>
                                              </p:val>
                                            </p:tav>
                                            <p:tav tm="100000">
                                              <p:val>
                                                <p:strVal val="#ppt_w"/>
                                              </p:val>
                                            </p:tav>
                                          </p:tavLst>
                                        </p:anim>
                                        <p:anim calcmode="lin" valueType="num">
                                          <p:cBhvr>
                                            <p:cTn id="68" dur="500" fill="hold"/>
                                            <p:tgtEl>
                                              <p:spTgt spid="151"/>
                                            </p:tgtEl>
                                            <p:attrNameLst>
                                              <p:attrName>ppt_h</p:attrName>
                                            </p:attrNameLst>
                                          </p:cBhvr>
                                          <p:tavLst>
                                            <p:tav tm="0">
                                              <p:val>
                                                <p:fltVal val="0"/>
                                              </p:val>
                                            </p:tav>
                                            <p:tav tm="100000">
                                              <p:val>
                                                <p:strVal val="#ppt_h"/>
                                              </p:val>
                                            </p:tav>
                                          </p:tavLst>
                                        </p:anim>
                                        <p:animEffect transition="in" filter="fade">
                                          <p:cBhvr>
                                            <p:cTn id="69" dur="500"/>
                                            <p:tgtEl>
                                              <p:spTgt spid="151"/>
                                            </p:tgtEl>
                                          </p:cBhvr>
                                        </p:animEffect>
                                      </p:childTnLst>
                                    </p:cTn>
                                  </p:par>
                                  <p:par>
                                    <p:cTn id="70" presetID="53" presetClass="entr" presetSubtype="16" fill="hold" grpId="0" nodeType="withEffect">
                                      <p:stCondLst>
                                        <p:cond delay="500"/>
                                      </p:stCondLst>
                                      <p:childTnLst>
                                        <p:set>
                                          <p:cBhvr>
                                            <p:cTn id="71" dur="1" fill="hold">
                                              <p:stCondLst>
                                                <p:cond delay="0"/>
                                              </p:stCondLst>
                                            </p:cTn>
                                            <p:tgtEl>
                                              <p:spTgt spid="152"/>
                                            </p:tgtEl>
                                            <p:attrNameLst>
                                              <p:attrName>style.visibility</p:attrName>
                                            </p:attrNameLst>
                                          </p:cBhvr>
                                          <p:to>
                                            <p:strVal val="visible"/>
                                          </p:to>
                                        </p:set>
                                        <p:anim calcmode="lin" valueType="num">
                                          <p:cBhvr>
                                            <p:cTn id="72" dur="500" fill="hold"/>
                                            <p:tgtEl>
                                              <p:spTgt spid="152"/>
                                            </p:tgtEl>
                                            <p:attrNameLst>
                                              <p:attrName>ppt_w</p:attrName>
                                            </p:attrNameLst>
                                          </p:cBhvr>
                                          <p:tavLst>
                                            <p:tav tm="0">
                                              <p:val>
                                                <p:fltVal val="0"/>
                                              </p:val>
                                            </p:tav>
                                            <p:tav tm="100000">
                                              <p:val>
                                                <p:strVal val="#ppt_w"/>
                                              </p:val>
                                            </p:tav>
                                          </p:tavLst>
                                        </p:anim>
                                        <p:anim calcmode="lin" valueType="num">
                                          <p:cBhvr>
                                            <p:cTn id="73" dur="500" fill="hold"/>
                                            <p:tgtEl>
                                              <p:spTgt spid="152"/>
                                            </p:tgtEl>
                                            <p:attrNameLst>
                                              <p:attrName>ppt_h</p:attrName>
                                            </p:attrNameLst>
                                          </p:cBhvr>
                                          <p:tavLst>
                                            <p:tav tm="0">
                                              <p:val>
                                                <p:fltVal val="0"/>
                                              </p:val>
                                            </p:tav>
                                            <p:tav tm="100000">
                                              <p:val>
                                                <p:strVal val="#ppt_h"/>
                                              </p:val>
                                            </p:tav>
                                          </p:tavLst>
                                        </p:anim>
                                        <p:animEffect transition="in" filter="fade">
                                          <p:cBhvr>
                                            <p:cTn id="74" dur="500"/>
                                            <p:tgtEl>
                                              <p:spTgt spid="152"/>
                                            </p:tgtEl>
                                          </p:cBhvr>
                                        </p:animEffect>
                                      </p:childTnLst>
                                    </p:cTn>
                                  </p:par>
                                  <p:par>
                                    <p:cTn id="75" presetID="53" presetClass="entr" presetSubtype="16" fill="hold" grpId="0" nodeType="withEffect">
                                      <p:stCondLst>
                                        <p:cond delay="1000"/>
                                      </p:stCondLst>
                                      <p:childTnLst>
                                        <p:set>
                                          <p:cBhvr>
                                            <p:cTn id="76" dur="1" fill="hold">
                                              <p:stCondLst>
                                                <p:cond delay="0"/>
                                              </p:stCondLst>
                                            </p:cTn>
                                            <p:tgtEl>
                                              <p:spTgt spid="153"/>
                                            </p:tgtEl>
                                            <p:attrNameLst>
                                              <p:attrName>style.visibility</p:attrName>
                                            </p:attrNameLst>
                                          </p:cBhvr>
                                          <p:to>
                                            <p:strVal val="visible"/>
                                          </p:to>
                                        </p:set>
                                        <p:anim calcmode="lin" valueType="num">
                                          <p:cBhvr>
                                            <p:cTn id="77" dur="500" fill="hold"/>
                                            <p:tgtEl>
                                              <p:spTgt spid="153"/>
                                            </p:tgtEl>
                                            <p:attrNameLst>
                                              <p:attrName>ppt_w</p:attrName>
                                            </p:attrNameLst>
                                          </p:cBhvr>
                                          <p:tavLst>
                                            <p:tav tm="0">
                                              <p:val>
                                                <p:fltVal val="0"/>
                                              </p:val>
                                            </p:tav>
                                            <p:tav tm="100000">
                                              <p:val>
                                                <p:strVal val="#ppt_w"/>
                                              </p:val>
                                            </p:tav>
                                          </p:tavLst>
                                        </p:anim>
                                        <p:anim calcmode="lin" valueType="num">
                                          <p:cBhvr>
                                            <p:cTn id="78" dur="500" fill="hold"/>
                                            <p:tgtEl>
                                              <p:spTgt spid="153"/>
                                            </p:tgtEl>
                                            <p:attrNameLst>
                                              <p:attrName>ppt_h</p:attrName>
                                            </p:attrNameLst>
                                          </p:cBhvr>
                                          <p:tavLst>
                                            <p:tav tm="0">
                                              <p:val>
                                                <p:fltVal val="0"/>
                                              </p:val>
                                            </p:tav>
                                            <p:tav tm="100000">
                                              <p:val>
                                                <p:strVal val="#ppt_h"/>
                                              </p:val>
                                            </p:tav>
                                          </p:tavLst>
                                        </p:anim>
                                        <p:animEffect transition="in" filter="fade">
                                          <p:cBhvr>
                                            <p:cTn id="79" dur="500"/>
                                            <p:tgtEl>
                                              <p:spTgt spid="153"/>
                                            </p:tgtEl>
                                          </p:cBhvr>
                                        </p:animEffect>
                                      </p:childTnLst>
                                    </p:cTn>
                                  </p:par>
                                </p:childTnLst>
                              </p:cTn>
                            </p:par>
                            <p:par>
                              <p:cTn id="80" fill="hold">
                                <p:stCondLst>
                                  <p:cond delay="3250"/>
                                </p:stCondLst>
                                <p:childTnLst>
                                  <p:par>
                                    <p:cTn id="81" presetID="2" presetClass="entr" presetSubtype="2" accel="60000" fill="hold" nodeType="afterEffect">
                                      <p:stCondLst>
                                        <p:cond delay="0"/>
                                      </p:stCondLst>
                                      <p:childTnLst>
                                        <p:set>
                                          <p:cBhvr>
                                            <p:cTn id="82" dur="1" fill="hold">
                                              <p:stCondLst>
                                                <p:cond delay="0"/>
                                              </p:stCondLst>
                                            </p:cTn>
                                            <p:tgtEl>
                                              <p:spTgt spid="163"/>
                                            </p:tgtEl>
                                            <p:attrNameLst>
                                              <p:attrName>style.visibility</p:attrName>
                                            </p:attrNameLst>
                                          </p:cBhvr>
                                          <p:to>
                                            <p:strVal val="visible"/>
                                          </p:to>
                                        </p:set>
                                        <p:anim calcmode="lin" valueType="num">
                                          <p:cBhvr additive="base">
                                            <p:cTn id="83" dur="500" fill="hold"/>
                                            <p:tgtEl>
                                              <p:spTgt spid="163"/>
                                            </p:tgtEl>
                                            <p:attrNameLst>
                                              <p:attrName>ppt_x</p:attrName>
                                            </p:attrNameLst>
                                          </p:cBhvr>
                                          <p:tavLst>
                                            <p:tav tm="0">
                                              <p:val>
                                                <p:strVal val="1+#ppt_w/2"/>
                                              </p:val>
                                            </p:tav>
                                            <p:tav tm="100000">
                                              <p:val>
                                                <p:strVal val="#ppt_x"/>
                                              </p:val>
                                            </p:tav>
                                          </p:tavLst>
                                        </p:anim>
                                        <p:anim calcmode="lin" valueType="num">
                                          <p:cBhvr additive="base">
                                            <p:cTn id="84" dur="500" fill="hold"/>
                                            <p:tgtEl>
                                              <p:spTgt spid="163"/>
                                            </p:tgtEl>
                                            <p:attrNameLst>
                                              <p:attrName>ppt_y</p:attrName>
                                            </p:attrNameLst>
                                          </p:cBhvr>
                                          <p:tavLst>
                                            <p:tav tm="0">
                                              <p:val>
                                                <p:strVal val="#ppt_y"/>
                                              </p:val>
                                            </p:tav>
                                            <p:tav tm="100000">
                                              <p:val>
                                                <p:strVal val="#ppt_y"/>
                                              </p:val>
                                            </p:tav>
                                          </p:tavLst>
                                        </p:anim>
                                      </p:childTnLst>
                                    </p:cTn>
                                  </p:par>
                                </p:childTnLst>
                              </p:cTn>
                            </p:par>
                            <p:par>
                              <p:cTn id="85" fill="hold">
                                <p:stCondLst>
                                  <p:cond delay="3750"/>
                                </p:stCondLst>
                                <p:childTnLst>
                                  <p:par>
                                    <p:cTn id="86" presetID="16" presetClass="entr" presetSubtype="37" fill="hold" nodeType="afterEffect">
                                      <p:stCondLst>
                                        <p:cond delay="0"/>
                                      </p:stCondLst>
                                      <p:childTnLst>
                                        <p:set>
                                          <p:cBhvr>
                                            <p:cTn id="87" dur="1" fill="hold">
                                              <p:stCondLst>
                                                <p:cond delay="0"/>
                                              </p:stCondLst>
                                            </p:cTn>
                                            <p:tgtEl>
                                              <p:spTgt spid="154"/>
                                            </p:tgtEl>
                                            <p:attrNameLst>
                                              <p:attrName>style.visibility</p:attrName>
                                            </p:attrNameLst>
                                          </p:cBhvr>
                                          <p:to>
                                            <p:strVal val="visible"/>
                                          </p:to>
                                        </p:set>
                                        <p:animEffect transition="in" filter="barn(outVertical)">
                                          <p:cBhvr>
                                            <p:cTn id="88" dur="500"/>
                                            <p:tgtEl>
                                              <p:spTgt spid="154"/>
                                            </p:tgtEl>
                                          </p:cBhvr>
                                        </p:animEffect>
                                      </p:childTnLst>
                                    </p:cTn>
                                  </p:par>
                                </p:childTnLst>
                              </p:cTn>
                            </p:par>
                            <p:par>
                              <p:cTn id="89" fill="hold">
                                <p:stCondLst>
                                  <p:cond delay="4250"/>
                                </p:stCondLst>
                                <p:childTnLst>
                                  <p:par>
                                    <p:cTn id="90" presetID="2" presetClass="entr" presetSubtype="2" accel="60000" fill="hold" nodeType="afterEffect">
                                      <p:stCondLst>
                                        <p:cond delay="0"/>
                                      </p:stCondLst>
                                      <p:childTnLst>
                                        <p:set>
                                          <p:cBhvr>
                                            <p:cTn id="91" dur="1" fill="hold">
                                              <p:stCondLst>
                                                <p:cond delay="0"/>
                                              </p:stCondLst>
                                            </p:cTn>
                                            <p:tgtEl>
                                              <p:spTgt spid="166"/>
                                            </p:tgtEl>
                                            <p:attrNameLst>
                                              <p:attrName>style.visibility</p:attrName>
                                            </p:attrNameLst>
                                          </p:cBhvr>
                                          <p:to>
                                            <p:strVal val="visible"/>
                                          </p:to>
                                        </p:set>
                                        <p:anim calcmode="lin" valueType="num">
                                          <p:cBhvr additive="base">
                                            <p:cTn id="92" dur="500" fill="hold"/>
                                            <p:tgtEl>
                                              <p:spTgt spid="166"/>
                                            </p:tgtEl>
                                            <p:attrNameLst>
                                              <p:attrName>ppt_x</p:attrName>
                                            </p:attrNameLst>
                                          </p:cBhvr>
                                          <p:tavLst>
                                            <p:tav tm="0">
                                              <p:val>
                                                <p:strVal val="1+#ppt_w/2"/>
                                              </p:val>
                                            </p:tav>
                                            <p:tav tm="100000">
                                              <p:val>
                                                <p:strVal val="#ppt_x"/>
                                              </p:val>
                                            </p:tav>
                                          </p:tavLst>
                                        </p:anim>
                                        <p:anim calcmode="lin" valueType="num">
                                          <p:cBhvr additive="base">
                                            <p:cTn id="93" dur="500" fill="hold"/>
                                            <p:tgtEl>
                                              <p:spTgt spid="166"/>
                                            </p:tgtEl>
                                            <p:attrNameLst>
                                              <p:attrName>ppt_y</p:attrName>
                                            </p:attrNameLst>
                                          </p:cBhvr>
                                          <p:tavLst>
                                            <p:tav tm="0">
                                              <p:val>
                                                <p:strVal val="#ppt_y"/>
                                              </p:val>
                                            </p:tav>
                                            <p:tav tm="100000">
                                              <p:val>
                                                <p:strVal val="#ppt_y"/>
                                              </p:val>
                                            </p:tav>
                                          </p:tavLst>
                                        </p:anim>
                                      </p:childTnLst>
                                    </p:cTn>
                                  </p:par>
                                </p:childTnLst>
                              </p:cTn>
                            </p:par>
                            <p:par>
                              <p:cTn id="94" fill="hold">
                                <p:stCondLst>
                                  <p:cond delay="4750"/>
                                </p:stCondLst>
                                <p:childTnLst>
                                  <p:par>
                                    <p:cTn id="95" presetID="16" presetClass="entr" presetSubtype="37" fill="hold" nodeType="afterEffect">
                                      <p:stCondLst>
                                        <p:cond delay="0"/>
                                      </p:stCondLst>
                                      <p:childTnLst>
                                        <p:set>
                                          <p:cBhvr>
                                            <p:cTn id="96" dur="1" fill="hold">
                                              <p:stCondLst>
                                                <p:cond delay="0"/>
                                              </p:stCondLst>
                                            </p:cTn>
                                            <p:tgtEl>
                                              <p:spTgt spid="157"/>
                                            </p:tgtEl>
                                            <p:attrNameLst>
                                              <p:attrName>style.visibility</p:attrName>
                                            </p:attrNameLst>
                                          </p:cBhvr>
                                          <p:to>
                                            <p:strVal val="visible"/>
                                          </p:to>
                                        </p:set>
                                        <p:animEffect transition="in" filter="barn(outVertical)">
                                          <p:cBhvr>
                                            <p:cTn id="97" dur="500"/>
                                            <p:tgtEl>
                                              <p:spTgt spid="157"/>
                                            </p:tgtEl>
                                          </p:cBhvr>
                                        </p:animEffect>
                                      </p:childTnLst>
                                    </p:cTn>
                                  </p:par>
                                </p:childTnLst>
                              </p:cTn>
                            </p:par>
                            <p:par>
                              <p:cTn id="98" fill="hold">
                                <p:stCondLst>
                                  <p:cond delay="5250"/>
                                </p:stCondLst>
                                <p:childTnLst>
                                  <p:par>
                                    <p:cTn id="99" presetID="2" presetClass="entr" presetSubtype="2" accel="60000" fill="hold" nodeType="afterEffect">
                                      <p:stCondLst>
                                        <p:cond delay="0"/>
                                      </p:stCondLst>
                                      <p:childTnLst>
                                        <p:set>
                                          <p:cBhvr>
                                            <p:cTn id="100" dur="1" fill="hold">
                                              <p:stCondLst>
                                                <p:cond delay="0"/>
                                              </p:stCondLst>
                                            </p:cTn>
                                            <p:tgtEl>
                                              <p:spTgt spid="171"/>
                                            </p:tgtEl>
                                            <p:attrNameLst>
                                              <p:attrName>style.visibility</p:attrName>
                                            </p:attrNameLst>
                                          </p:cBhvr>
                                          <p:to>
                                            <p:strVal val="visible"/>
                                          </p:to>
                                        </p:set>
                                        <p:anim calcmode="lin" valueType="num">
                                          <p:cBhvr additive="base">
                                            <p:cTn id="101" dur="500" fill="hold"/>
                                            <p:tgtEl>
                                              <p:spTgt spid="171"/>
                                            </p:tgtEl>
                                            <p:attrNameLst>
                                              <p:attrName>ppt_x</p:attrName>
                                            </p:attrNameLst>
                                          </p:cBhvr>
                                          <p:tavLst>
                                            <p:tav tm="0">
                                              <p:val>
                                                <p:strVal val="1+#ppt_w/2"/>
                                              </p:val>
                                            </p:tav>
                                            <p:tav tm="100000">
                                              <p:val>
                                                <p:strVal val="#ppt_x"/>
                                              </p:val>
                                            </p:tav>
                                          </p:tavLst>
                                        </p:anim>
                                        <p:anim calcmode="lin" valueType="num">
                                          <p:cBhvr additive="base">
                                            <p:cTn id="102" dur="500" fill="hold"/>
                                            <p:tgtEl>
                                              <p:spTgt spid="171"/>
                                            </p:tgtEl>
                                            <p:attrNameLst>
                                              <p:attrName>ppt_y</p:attrName>
                                            </p:attrNameLst>
                                          </p:cBhvr>
                                          <p:tavLst>
                                            <p:tav tm="0">
                                              <p:val>
                                                <p:strVal val="#ppt_y"/>
                                              </p:val>
                                            </p:tav>
                                            <p:tav tm="100000">
                                              <p:val>
                                                <p:strVal val="#ppt_y"/>
                                              </p:val>
                                            </p:tav>
                                          </p:tavLst>
                                        </p:anim>
                                      </p:childTnLst>
                                    </p:cTn>
                                  </p:par>
                                </p:childTnLst>
                              </p:cTn>
                            </p:par>
                            <p:par>
                              <p:cTn id="103" fill="hold">
                                <p:stCondLst>
                                  <p:cond delay="5750"/>
                                </p:stCondLst>
                                <p:childTnLst>
                                  <p:par>
                                    <p:cTn id="104" presetID="16" presetClass="entr" presetSubtype="37" fill="hold" nodeType="afterEffect">
                                      <p:stCondLst>
                                        <p:cond delay="0"/>
                                      </p:stCondLst>
                                      <p:childTnLst>
                                        <p:set>
                                          <p:cBhvr>
                                            <p:cTn id="105" dur="1" fill="hold">
                                              <p:stCondLst>
                                                <p:cond delay="0"/>
                                              </p:stCondLst>
                                            </p:cTn>
                                            <p:tgtEl>
                                              <p:spTgt spid="160"/>
                                            </p:tgtEl>
                                            <p:attrNameLst>
                                              <p:attrName>style.visibility</p:attrName>
                                            </p:attrNameLst>
                                          </p:cBhvr>
                                          <p:to>
                                            <p:strVal val="visible"/>
                                          </p:to>
                                        </p:set>
                                        <p:animEffect transition="in" filter="barn(outVertical)">
                                          <p:cBhvr>
                                            <p:cTn id="106"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147" grpId="0"/>
          <p:bldP spid="148" grpId="0"/>
          <p:bldP spid="149" grpId="0"/>
          <p:bldP spid="150" grpId="0"/>
          <p:bldP spid="151" grpId="0" animBg="1"/>
          <p:bldP spid="152" grpId="0" animBg="1"/>
          <p:bldP spid="153" grpId="0" animBg="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chemeClr val="tx1">
                    <a:lumMod val="50000"/>
                    <a:lumOff val="50000"/>
                  </a:schemeClr>
                </a:solidFill>
                <a:latin typeface="微软雅黑" panose="020B0503020204020204" pitchFamily="34" charset="-122"/>
                <a:ea typeface="微软雅黑" panose="020B0503020204020204" pitchFamily="34" charset="-122"/>
              </a:rPr>
              <a:t>培训考核</a:t>
            </a:r>
            <a:endParaRPr lang="zh-CN" altLang="en-US" sz="28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0" y="699716"/>
            <a:ext cx="12192000" cy="0"/>
          </a:xfrm>
          <a:prstGeom prst="line">
            <a:avLst/>
          </a:prstGeom>
          <a:ln>
            <a:solidFill>
              <a:srgbClr val="159DCD"/>
            </a:solidFill>
            <a:prstDash val="solid"/>
          </a:ln>
        </p:spPr>
        <p:style>
          <a:lnRef idx="1">
            <a:schemeClr val="accent1"/>
          </a:lnRef>
          <a:fillRef idx="0">
            <a:schemeClr val="accent1"/>
          </a:fillRef>
          <a:effectRef idx="0">
            <a:schemeClr val="accent1"/>
          </a:effectRef>
          <a:fontRef idx="minor">
            <a:schemeClr val="tx1"/>
          </a:fontRef>
        </p:style>
      </p:cxnSp>
      <p:grpSp>
        <p:nvGrpSpPr>
          <p:cNvPr id="6" name="组合 11"/>
          <p:cNvGrpSpPr/>
          <p:nvPr/>
        </p:nvGrpSpPr>
        <p:grpSpPr bwMode="auto">
          <a:xfrm>
            <a:off x="1918742" y="302394"/>
            <a:ext cx="492125" cy="319088"/>
            <a:chOff x="3017520" y="601990"/>
            <a:chExt cx="491490" cy="414010"/>
          </a:xfrm>
        </p:grpSpPr>
        <p:sp>
          <p:nvSpPr>
            <p:cNvPr id="7" name="燕尾形 6"/>
            <p:cNvSpPr/>
            <p:nvPr/>
          </p:nvSpPr>
          <p:spPr>
            <a:xfrm>
              <a:off x="3017520" y="601990"/>
              <a:ext cx="198181" cy="414010"/>
            </a:xfrm>
            <a:prstGeom prst="chevron">
              <a:avLst/>
            </a:prstGeom>
            <a:solidFill>
              <a:srgbClr val="82D6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8" name="燕尾形 7"/>
            <p:cNvSpPr/>
            <p:nvPr/>
          </p:nvSpPr>
          <p:spPr>
            <a:xfrm>
              <a:off x="3164967" y="601990"/>
              <a:ext cx="196596" cy="414010"/>
            </a:xfrm>
            <a:prstGeom prst="chevron">
              <a:avLst/>
            </a:prstGeom>
            <a:solidFill>
              <a:srgbClr val="22BDD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9" name="燕尾形 8"/>
            <p:cNvSpPr/>
            <p:nvPr/>
          </p:nvSpPr>
          <p:spPr>
            <a:xfrm>
              <a:off x="3310828" y="601990"/>
              <a:ext cx="198182" cy="414010"/>
            </a:xfrm>
            <a:prstGeom prst="chevron">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
        <p:nvSpPr>
          <p:cNvPr id="10" name="矩形 9"/>
          <p:cNvSpPr/>
          <p:nvPr/>
        </p:nvSpPr>
        <p:spPr>
          <a:xfrm>
            <a:off x="7818438" y="593354"/>
            <a:ext cx="944562"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cxnSp>
        <p:nvCxnSpPr>
          <p:cNvPr id="99" name="直接连接符 98"/>
          <p:cNvCxnSpPr/>
          <p:nvPr/>
        </p:nvCxnSpPr>
        <p:spPr>
          <a:xfrm>
            <a:off x="6158955" y="1441913"/>
            <a:ext cx="0" cy="4753628"/>
          </a:xfrm>
          <a:prstGeom prst="line">
            <a:avLst/>
          </a:prstGeom>
          <a:ln>
            <a:solidFill>
              <a:srgbClr val="53C3B0"/>
            </a:solidFill>
          </a:ln>
        </p:spPr>
        <p:style>
          <a:lnRef idx="1">
            <a:schemeClr val="accent1"/>
          </a:lnRef>
          <a:fillRef idx="0">
            <a:schemeClr val="accent1"/>
          </a:fillRef>
          <a:effectRef idx="0">
            <a:schemeClr val="accent1"/>
          </a:effectRef>
          <a:fontRef idx="minor">
            <a:schemeClr val="tx1"/>
          </a:fontRef>
        </p:style>
      </p:cxnSp>
      <p:sp>
        <p:nvSpPr>
          <p:cNvPr id="100" name="椭圆 99"/>
          <p:cNvSpPr/>
          <p:nvPr/>
        </p:nvSpPr>
        <p:spPr>
          <a:xfrm>
            <a:off x="5596849" y="2997746"/>
            <a:ext cx="1124212" cy="1113635"/>
          </a:xfrm>
          <a:prstGeom prst="ellipse">
            <a:avLst/>
          </a:prstGeom>
          <a:solidFill>
            <a:srgbClr val="159DC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r>
              <a:rPr lang="en-US" altLang="zh-CN" dirty="0" smtClean="0"/>
              <a:t>     </a:t>
            </a:r>
            <a:endParaRPr lang="zh-CN" altLang="en-US" dirty="0"/>
          </a:p>
        </p:txBody>
      </p:sp>
      <p:sp>
        <p:nvSpPr>
          <p:cNvPr id="101" name="TextBox 100"/>
          <p:cNvSpPr txBox="1"/>
          <p:nvPr/>
        </p:nvSpPr>
        <p:spPr>
          <a:xfrm>
            <a:off x="811061" y="2361022"/>
            <a:ext cx="4297414" cy="2195465"/>
          </a:xfrm>
          <a:prstGeom prst="rect">
            <a:avLst/>
          </a:prstGeom>
          <a:noFill/>
        </p:spPr>
        <p:txBody>
          <a:bodyPr wrap="square" lIns="116833" tIns="58416" rIns="116833" bIns="58416" rtlCol="0">
            <a:spAutoFit/>
          </a:bodyPr>
          <a:lstStyle/>
          <a:p>
            <a:pPr>
              <a:lnSpc>
                <a:spcPct val="150000"/>
              </a:lnSpc>
            </a:pPr>
            <a:r>
              <a:rPr lang="zh-CN" altLang="en-US" sz="1500" dirty="0">
                <a:solidFill>
                  <a:schemeClr val="tx1">
                    <a:lumMod val="65000"/>
                    <a:lumOff val="35000"/>
                  </a:schemeClr>
                </a:solidFill>
              </a:rPr>
              <a:t>您的内容打在这里，或者通过复您的文本后，在此框中选择粘贴并选择只保留文字。您的内容打在这里，或者通过复您的文本后，在此框中选择粘贴并选择只保留文字。您的内容打在这里，或者通过复您的文本后，在此框中选择粘贴并选择只保留文字。</a:t>
            </a:r>
            <a:endParaRPr lang="zh-CN" altLang="en-US" sz="1500" dirty="0">
              <a:solidFill>
                <a:schemeClr val="tx1">
                  <a:lumMod val="65000"/>
                  <a:lumOff val="35000"/>
                </a:schemeClr>
              </a:solidFill>
            </a:endParaRPr>
          </a:p>
        </p:txBody>
      </p:sp>
      <p:sp>
        <p:nvSpPr>
          <p:cNvPr id="102" name="TextBox 101"/>
          <p:cNvSpPr txBox="1"/>
          <p:nvPr/>
        </p:nvSpPr>
        <p:spPr>
          <a:xfrm>
            <a:off x="1766041" y="1862908"/>
            <a:ext cx="3246936" cy="518082"/>
          </a:xfrm>
          <a:prstGeom prst="rect">
            <a:avLst/>
          </a:prstGeom>
          <a:noFill/>
        </p:spPr>
        <p:txBody>
          <a:bodyPr wrap="square" lIns="116833" tIns="58416" rIns="116833" bIns="58416" rtlCol="0">
            <a:spAutoFit/>
          </a:bodyPr>
          <a:lstStyle/>
          <a:p>
            <a:pPr algn="r"/>
            <a:r>
              <a:rPr lang="zh-CN" altLang="en-US" sz="2600" dirty="0" smtClean="0">
                <a:solidFill>
                  <a:schemeClr val="bg1">
                    <a:lumMod val="50000"/>
                  </a:schemeClr>
                </a:solidFill>
                <a:latin typeface="方正正大黑简体" panose="02000000000000000000" pitchFamily="2" charset="-122"/>
                <a:ea typeface="方正正大黑简体" panose="02000000000000000000" pitchFamily="2" charset="-122"/>
              </a:rPr>
              <a:t>其他公司产品</a:t>
            </a:r>
            <a:endParaRPr lang="zh-CN" altLang="en-US" sz="2600" dirty="0">
              <a:solidFill>
                <a:schemeClr val="bg1">
                  <a:lumMod val="50000"/>
                </a:schemeClr>
              </a:solidFill>
              <a:latin typeface="方正正大黑简体" panose="02000000000000000000" pitchFamily="2" charset="-122"/>
              <a:ea typeface="方正正大黑简体" panose="02000000000000000000" pitchFamily="2" charset="-122"/>
            </a:endParaRPr>
          </a:p>
        </p:txBody>
      </p:sp>
      <p:sp>
        <p:nvSpPr>
          <p:cNvPr id="103" name="TextBox 102"/>
          <p:cNvSpPr txBox="1"/>
          <p:nvPr/>
        </p:nvSpPr>
        <p:spPr>
          <a:xfrm>
            <a:off x="7113936" y="1874061"/>
            <a:ext cx="3246936" cy="518082"/>
          </a:xfrm>
          <a:prstGeom prst="rect">
            <a:avLst/>
          </a:prstGeom>
          <a:noFill/>
        </p:spPr>
        <p:txBody>
          <a:bodyPr wrap="square" lIns="116833" tIns="58416" rIns="116833" bIns="58416" rtlCol="0">
            <a:spAutoFit/>
          </a:bodyPr>
          <a:lstStyle/>
          <a:p>
            <a:r>
              <a:rPr lang="zh-CN" altLang="en-US" sz="2600" dirty="0" smtClean="0">
                <a:solidFill>
                  <a:srgbClr val="159DCD"/>
                </a:solidFill>
                <a:latin typeface="方正正大黑简体" panose="02000000000000000000" pitchFamily="2" charset="-122"/>
                <a:ea typeface="方正正大黑简体" panose="02000000000000000000" pitchFamily="2" charset="-122"/>
              </a:rPr>
              <a:t>本公司产品</a:t>
            </a:r>
            <a:endParaRPr lang="zh-CN" altLang="en-US" sz="2600" dirty="0">
              <a:solidFill>
                <a:srgbClr val="159DCD"/>
              </a:solidFill>
              <a:latin typeface="方正正大黑简体" panose="02000000000000000000" pitchFamily="2" charset="-122"/>
              <a:ea typeface="方正正大黑简体" panose="02000000000000000000" pitchFamily="2" charset="-122"/>
            </a:endParaRPr>
          </a:p>
        </p:txBody>
      </p:sp>
      <p:sp>
        <p:nvSpPr>
          <p:cNvPr id="104" name="TextBox 103"/>
          <p:cNvSpPr txBox="1"/>
          <p:nvPr/>
        </p:nvSpPr>
        <p:spPr>
          <a:xfrm>
            <a:off x="7142133" y="2392639"/>
            <a:ext cx="4364717" cy="1502967"/>
          </a:xfrm>
          <a:prstGeom prst="rect">
            <a:avLst/>
          </a:prstGeom>
          <a:noFill/>
        </p:spPr>
        <p:txBody>
          <a:bodyPr wrap="square" lIns="116833" tIns="58416" rIns="116833" bIns="58416" rtlCol="0">
            <a:spAutoFit/>
          </a:bodyPr>
          <a:lstStyle/>
          <a:p>
            <a:pPr>
              <a:lnSpc>
                <a:spcPct val="150000"/>
              </a:lnSpc>
            </a:pPr>
            <a:r>
              <a:rPr lang="zh-CN" altLang="en-US" sz="1500" dirty="0">
                <a:solidFill>
                  <a:schemeClr val="tx1">
                    <a:lumMod val="65000"/>
                    <a:lumOff val="35000"/>
                  </a:schemeClr>
                </a:solidFill>
              </a:rPr>
              <a:t>您的内容打在这里，或者通过复您的文本后，在此框中选择粘贴并选择只保留文字。您的内容打在这里，或者通过复您的文本后，在此框中选择粘贴并选择只保留文字。</a:t>
            </a:r>
            <a:endParaRPr lang="zh-CN" altLang="en-US" sz="1500" dirty="0">
              <a:solidFill>
                <a:schemeClr val="tx1">
                  <a:lumMod val="65000"/>
                  <a:lumOff val="35000"/>
                </a:schemeClr>
              </a:solidFill>
            </a:endParaRPr>
          </a:p>
        </p:txBody>
      </p:sp>
      <p:sp>
        <p:nvSpPr>
          <p:cNvPr id="105" name="矩形 104"/>
          <p:cNvSpPr/>
          <p:nvPr/>
        </p:nvSpPr>
        <p:spPr>
          <a:xfrm>
            <a:off x="2577775" y="4591931"/>
            <a:ext cx="2244206" cy="272411"/>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106" name="矩形 105"/>
          <p:cNvSpPr/>
          <p:nvPr/>
        </p:nvSpPr>
        <p:spPr>
          <a:xfrm>
            <a:off x="1288551" y="5024080"/>
            <a:ext cx="3517387" cy="272411"/>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107" name="矩形 106"/>
          <p:cNvSpPr/>
          <p:nvPr/>
        </p:nvSpPr>
        <p:spPr>
          <a:xfrm>
            <a:off x="1957038" y="5529535"/>
            <a:ext cx="2864943" cy="272411"/>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108" name="TextBox 107"/>
          <p:cNvSpPr txBox="1"/>
          <p:nvPr/>
        </p:nvSpPr>
        <p:spPr>
          <a:xfrm>
            <a:off x="2854795" y="4591930"/>
            <a:ext cx="1851775" cy="333417"/>
          </a:xfrm>
          <a:prstGeom prst="rect">
            <a:avLst/>
          </a:prstGeom>
          <a:noFill/>
        </p:spPr>
        <p:txBody>
          <a:bodyPr wrap="none" lIns="116833" tIns="58416" rIns="116833" bIns="58416" rtlCol="0">
            <a:spAutoFit/>
          </a:bodyPr>
          <a:lstStyle/>
          <a:p>
            <a:r>
              <a:rPr lang="zh-CN" altLang="en-US" sz="1400" dirty="0">
                <a:solidFill>
                  <a:schemeClr val="bg1"/>
                </a:solidFill>
              </a:rPr>
              <a:t>编辑需要的文字信息</a:t>
            </a:r>
            <a:endParaRPr lang="zh-CN" altLang="en-US" sz="1400" dirty="0">
              <a:solidFill>
                <a:schemeClr val="bg1"/>
              </a:solidFill>
            </a:endParaRPr>
          </a:p>
        </p:txBody>
      </p:sp>
      <p:sp>
        <p:nvSpPr>
          <p:cNvPr id="109" name="TextBox 108"/>
          <p:cNvSpPr txBox="1"/>
          <p:nvPr/>
        </p:nvSpPr>
        <p:spPr>
          <a:xfrm>
            <a:off x="2808317" y="5024079"/>
            <a:ext cx="1851775" cy="333417"/>
          </a:xfrm>
          <a:prstGeom prst="rect">
            <a:avLst/>
          </a:prstGeom>
          <a:noFill/>
        </p:spPr>
        <p:txBody>
          <a:bodyPr wrap="none" lIns="116833" tIns="58416" rIns="116833" bIns="58416" rtlCol="0">
            <a:spAutoFit/>
          </a:bodyPr>
          <a:lstStyle/>
          <a:p>
            <a:r>
              <a:rPr lang="zh-CN" altLang="en-US" sz="1400" dirty="0">
                <a:solidFill>
                  <a:schemeClr val="bg1"/>
                </a:solidFill>
              </a:rPr>
              <a:t>编辑需要的文字信息</a:t>
            </a:r>
            <a:endParaRPr lang="zh-CN" altLang="en-US" sz="1400" dirty="0">
              <a:solidFill>
                <a:schemeClr val="bg1"/>
              </a:solidFill>
            </a:endParaRPr>
          </a:p>
        </p:txBody>
      </p:sp>
      <p:sp>
        <p:nvSpPr>
          <p:cNvPr id="110" name="TextBox 109"/>
          <p:cNvSpPr txBox="1"/>
          <p:nvPr/>
        </p:nvSpPr>
        <p:spPr>
          <a:xfrm>
            <a:off x="2822039" y="5535818"/>
            <a:ext cx="1851775" cy="333417"/>
          </a:xfrm>
          <a:prstGeom prst="rect">
            <a:avLst/>
          </a:prstGeom>
          <a:noFill/>
        </p:spPr>
        <p:txBody>
          <a:bodyPr wrap="none" lIns="116833" tIns="58416" rIns="116833" bIns="58416" rtlCol="0">
            <a:spAutoFit/>
          </a:bodyPr>
          <a:lstStyle/>
          <a:p>
            <a:r>
              <a:rPr lang="zh-CN" altLang="en-US" sz="1400" dirty="0">
                <a:solidFill>
                  <a:schemeClr val="bg1"/>
                </a:solidFill>
              </a:rPr>
              <a:t>编辑需要的文字信息</a:t>
            </a:r>
            <a:endParaRPr lang="zh-CN" altLang="en-US" sz="1400" dirty="0">
              <a:solidFill>
                <a:schemeClr val="bg1"/>
              </a:solidFill>
            </a:endParaRPr>
          </a:p>
        </p:txBody>
      </p:sp>
      <p:sp>
        <p:nvSpPr>
          <p:cNvPr id="111" name="矩形 110"/>
          <p:cNvSpPr/>
          <p:nvPr/>
        </p:nvSpPr>
        <p:spPr>
          <a:xfrm>
            <a:off x="7304932" y="4591931"/>
            <a:ext cx="2244206" cy="272411"/>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112" name="矩形 111"/>
          <p:cNvSpPr/>
          <p:nvPr/>
        </p:nvSpPr>
        <p:spPr>
          <a:xfrm>
            <a:off x="7320976" y="5024080"/>
            <a:ext cx="3517387" cy="272411"/>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113" name="矩形 112"/>
          <p:cNvSpPr/>
          <p:nvPr/>
        </p:nvSpPr>
        <p:spPr>
          <a:xfrm>
            <a:off x="7304932" y="5529535"/>
            <a:ext cx="2864943" cy="272411"/>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114" name="TextBox 113"/>
          <p:cNvSpPr txBox="1"/>
          <p:nvPr/>
        </p:nvSpPr>
        <p:spPr>
          <a:xfrm>
            <a:off x="7581952" y="4591930"/>
            <a:ext cx="1851775" cy="333417"/>
          </a:xfrm>
          <a:prstGeom prst="rect">
            <a:avLst/>
          </a:prstGeom>
          <a:noFill/>
        </p:spPr>
        <p:txBody>
          <a:bodyPr wrap="none" lIns="116833" tIns="58416" rIns="116833" bIns="58416" rtlCol="0">
            <a:spAutoFit/>
          </a:bodyPr>
          <a:lstStyle/>
          <a:p>
            <a:r>
              <a:rPr lang="zh-CN" altLang="en-US" sz="1400" dirty="0" smtClean="0">
                <a:solidFill>
                  <a:schemeClr val="bg1"/>
                </a:solidFill>
              </a:rPr>
              <a:t>编辑需要的文字信息</a:t>
            </a:r>
            <a:endParaRPr lang="zh-CN" altLang="en-US" sz="1400" dirty="0">
              <a:solidFill>
                <a:schemeClr val="bg1"/>
              </a:solidFill>
            </a:endParaRPr>
          </a:p>
        </p:txBody>
      </p:sp>
      <p:sp>
        <p:nvSpPr>
          <p:cNvPr id="115" name="TextBox 114"/>
          <p:cNvSpPr txBox="1"/>
          <p:nvPr/>
        </p:nvSpPr>
        <p:spPr>
          <a:xfrm>
            <a:off x="7591427" y="5024079"/>
            <a:ext cx="1851775" cy="333417"/>
          </a:xfrm>
          <a:prstGeom prst="rect">
            <a:avLst/>
          </a:prstGeom>
          <a:noFill/>
        </p:spPr>
        <p:txBody>
          <a:bodyPr wrap="none" lIns="116833" tIns="58416" rIns="116833" bIns="58416" rtlCol="0">
            <a:spAutoFit/>
          </a:bodyPr>
          <a:lstStyle/>
          <a:p>
            <a:r>
              <a:rPr lang="zh-CN" altLang="en-US" sz="1400" dirty="0">
                <a:solidFill>
                  <a:schemeClr val="bg1"/>
                </a:solidFill>
              </a:rPr>
              <a:t>编辑需要的文字信息</a:t>
            </a:r>
            <a:endParaRPr lang="zh-CN" altLang="en-US" sz="1400" dirty="0">
              <a:solidFill>
                <a:schemeClr val="bg1"/>
              </a:solidFill>
            </a:endParaRPr>
          </a:p>
        </p:txBody>
      </p:sp>
      <p:sp>
        <p:nvSpPr>
          <p:cNvPr id="116" name="TextBox 115"/>
          <p:cNvSpPr txBox="1"/>
          <p:nvPr/>
        </p:nvSpPr>
        <p:spPr>
          <a:xfrm>
            <a:off x="7607436" y="5535818"/>
            <a:ext cx="1851775" cy="333417"/>
          </a:xfrm>
          <a:prstGeom prst="rect">
            <a:avLst/>
          </a:prstGeom>
          <a:noFill/>
        </p:spPr>
        <p:txBody>
          <a:bodyPr wrap="none" lIns="116833" tIns="58416" rIns="116833" bIns="58416" rtlCol="0">
            <a:spAutoFit/>
          </a:bodyPr>
          <a:lstStyle/>
          <a:p>
            <a:r>
              <a:rPr lang="zh-CN" altLang="en-US" sz="1400" dirty="0">
                <a:solidFill>
                  <a:schemeClr val="bg1"/>
                </a:solidFill>
              </a:rPr>
              <a:t>编辑需要的文字信息</a:t>
            </a:r>
            <a:endParaRPr lang="zh-CN" altLang="en-US" sz="1400" dirty="0">
              <a:solidFill>
                <a:schemeClr val="bg1"/>
              </a:solidFill>
            </a:endParaRPr>
          </a:p>
        </p:txBody>
      </p:sp>
      <p:sp>
        <p:nvSpPr>
          <p:cNvPr id="117" name="TextBox 116"/>
          <p:cNvSpPr txBox="1"/>
          <p:nvPr/>
        </p:nvSpPr>
        <p:spPr>
          <a:xfrm>
            <a:off x="5797517" y="3266667"/>
            <a:ext cx="722876" cy="671971"/>
          </a:xfrm>
          <a:prstGeom prst="rect">
            <a:avLst/>
          </a:prstGeom>
          <a:noFill/>
        </p:spPr>
        <p:txBody>
          <a:bodyPr wrap="none" lIns="116833" tIns="58416" rIns="116833" bIns="58416" rtlCol="0">
            <a:spAutoFit/>
          </a:bodyPr>
          <a:lstStyle/>
          <a:p>
            <a:r>
              <a:rPr lang="en-US" altLang="zh-CN" sz="3600" b="1" dirty="0">
                <a:solidFill>
                  <a:schemeClr val="bg1"/>
                </a:solidFill>
              </a:rPr>
              <a:t>VS</a:t>
            </a:r>
            <a:endParaRPr lang="zh-CN" altLang="en-US" sz="3600" b="1" dirty="0">
              <a:solidFill>
                <a:schemeClr val="bg1"/>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pageCurlDoub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500"/>
                                        <p:tgtEl>
                                          <p:spTgt spid="10"/>
                                        </p:tgtEl>
                                      </p:cBhvr>
                                    </p:animEffect>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down)">
                                      <p:cBhvr>
                                        <p:cTn id="25" dur="500"/>
                                        <p:tgtEl>
                                          <p:spTgt spid="12"/>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down)">
                                      <p:cBhvr>
                                        <p:cTn id="28" dur="500"/>
                                        <p:tgtEl>
                                          <p:spTgt spid="13"/>
                                        </p:tgtEl>
                                      </p:cBhvr>
                                    </p:animEffect>
                                  </p:childTnLst>
                                </p:cTn>
                              </p:par>
                            </p:childTnLst>
                          </p:cTn>
                        </p:par>
                        <p:par>
                          <p:cTn id="29" fill="hold">
                            <p:stCondLst>
                              <p:cond delay="2000"/>
                            </p:stCondLst>
                            <p:childTnLst>
                              <p:par>
                                <p:cTn id="30" presetID="16" presetClass="entr" presetSubtype="26" fill="hold" nodeType="afterEffect">
                                  <p:stCondLst>
                                    <p:cond delay="0"/>
                                  </p:stCondLst>
                                  <p:childTnLst>
                                    <p:set>
                                      <p:cBhvr>
                                        <p:cTn id="31" dur="1" fill="hold">
                                          <p:stCondLst>
                                            <p:cond delay="0"/>
                                          </p:stCondLst>
                                        </p:cTn>
                                        <p:tgtEl>
                                          <p:spTgt spid="99"/>
                                        </p:tgtEl>
                                        <p:attrNameLst>
                                          <p:attrName>style.visibility</p:attrName>
                                        </p:attrNameLst>
                                      </p:cBhvr>
                                      <p:to>
                                        <p:strVal val="visible"/>
                                      </p:to>
                                    </p:set>
                                    <p:animEffect transition="in" filter="barn(inHorizontal)">
                                      <p:cBhvr>
                                        <p:cTn id="32" dur="500"/>
                                        <p:tgtEl>
                                          <p:spTgt spid="99"/>
                                        </p:tgtEl>
                                      </p:cBhvr>
                                    </p:animEffect>
                                  </p:childTnLst>
                                </p:cTn>
                              </p:par>
                            </p:childTnLst>
                          </p:cTn>
                        </p:par>
                        <p:par>
                          <p:cTn id="33" fill="hold">
                            <p:stCondLst>
                              <p:cond delay="2500"/>
                            </p:stCondLst>
                            <p:childTnLst>
                              <p:par>
                                <p:cTn id="34" presetID="21" presetClass="entr" presetSubtype="1" fill="hold" grpId="0" nodeType="afterEffect">
                                  <p:stCondLst>
                                    <p:cond delay="0"/>
                                  </p:stCondLst>
                                  <p:childTnLst>
                                    <p:set>
                                      <p:cBhvr>
                                        <p:cTn id="35" dur="1" fill="hold">
                                          <p:stCondLst>
                                            <p:cond delay="0"/>
                                          </p:stCondLst>
                                        </p:cTn>
                                        <p:tgtEl>
                                          <p:spTgt spid="100"/>
                                        </p:tgtEl>
                                        <p:attrNameLst>
                                          <p:attrName>style.visibility</p:attrName>
                                        </p:attrNameLst>
                                      </p:cBhvr>
                                      <p:to>
                                        <p:strVal val="visible"/>
                                      </p:to>
                                    </p:set>
                                    <p:animEffect transition="in" filter="wheel(1)">
                                      <p:cBhvr>
                                        <p:cTn id="36" dur="2000"/>
                                        <p:tgtEl>
                                          <p:spTgt spid="100"/>
                                        </p:tgtEl>
                                      </p:cBhvr>
                                    </p:animEffect>
                                  </p:childTnLst>
                                </p:cTn>
                              </p:par>
                            </p:childTnLst>
                          </p:cTn>
                        </p:par>
                        <p:par>
                          <p:cTn id="37" fill="hold">
                            <p:stCondLst>
                              <p:cond delay="450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102"/>
                                        </p:tgtEl>
                                        <p:attrNameLst>
                                          <p:attrName>style.visibility</p:attrName>
                                        </p:attrNameLst>
                                      </p:cBhvr>
                                      <p:to>
                                        <p:strVal val="visible"/>
                                      </p:to>
                                    </p:set>
                                    <p:anim calcmode="lin" valueType="num">
                                      <p:cBhvr>
                                        <p:cTn id="40" dur="500" fill="hold"/>
                                        <p:tgtEl>
                                          <p:spTgt spid="102"/>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102"/>
                                        </p:tgtEl>
                                        <p:attrNameLst>
                                          <p:attrName>ppt_y</p:attrName>
                                        </p:attrNameLst>
                                      </p:cBhvr>
                                      <p:tavLst>
                                        <p:tav tm="0">
                                          <p:val>
                                            <p:strVal val="#ppt_y"/>
                                          </p:val>
                                        </p:tav>
                                        <p:tav tm="100000">
                                          <p:val>
                                            <p:strVal val="#ppt_y"/>
                                          </p:val>
                                        </p:tav>
                                      </p:tavLst>
                                    </p:anim>
                                    <p:anim calcmode="lin" valueType="num">
                                      <p:cBhvr>
                                        <p:cTn id="42" dur="500" fill="hold"/>
                                        <p:tgtEl>
                                          <p:spTgt spid="102"/>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102"/>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102"/>
                                        </p:tgtEl>
                                      </p:cBhvr>
                                    </p:animEffect>
                                  </p:childTnLst>
                                </p:cTn>
                              </p:par>
                            </p:childTnLst>
                          </p:cTn>
                        </p:par>
                        <p:par>
                          <p:cTn id="45" fill="hold">
                            <p:stCondLst>
                              <p:cond delay="5250"/>
                            </p:stCondLst>
                            <p:childTnLst>
                              <p:par>
                                <p:cTn id="46" presetID="2" presetClass="entr" presetSubtype="4" fill="hold" grpId="0" nodeType="afterEffect">
                                  <p:stCondLst>
                                    <p:cond delay="0"/>
                                  </p:stCondLst>
                                  <p:childTnLst>
                                    <p:set>
                                      <p:cBhvr>
                                        <p:cTn id="47" dur="1" fill="hold">
                                          <p:stCondLst>
                                            <p:cond delay="0"/>
                                          </p:stCondLst>
                                        </p:cTn>
                                        <p:tgtEl>
                                          <p:spTgt spid="101"/>
                                        </p:tgtEl>
                                        <p:attrNameLst>
                                          <p:attrName>style.visibility</p:attrName>
                                        </p:attrNameLst>
                                      </p:cBhvr>
                                      <p:to>
                                        <p:strVal val="visible"/>
                                      </p:to>
                                    </p:set>
                                    <p:anim calcmode="lin" valueType="num">
                                      <p:cBhvr additive="base">
                                        <p:cTn id="48" dur="500" fill="hold"/>
                                        <p:tgtEl>
                                          <p:spTgt spid="101"/>
                                        </p:tgtEl>
                                        <p:attrNameLst>
                                          <p:attrName>ppt_x</p:attrName>
                                        </p:attrNameLst>
                                      </p:cBhvr>
                                      <p:tavLst>
                                        <p:tav tm="0">
                                          <p:val>
                                            <p:strVal val="#ppt_x"/>
                                          </p:val>
                                        </p:tav>
                                        <p:tav tm="100000">
                                          <p:val>
                                            <p:strVal val="#ppt_x"/>
                                          </p:val>
                                        </p:tav>
                                      </p:tavLst>
                                    </p:anim>
                                    <p:anim calcmode="lin" valueType="num">
                                      <p:cBhvr additive="base">
                                        <p:cTn id="49" dur="500" fill="hold"/>
                                        <p:tgtEl>
                                          <p:spTgt spid="101"/>
                                        </p:tgtEl>
                                        <p:attrNameLst>
                                          <p:attrName>ppt_y</p:attrName>
                                        </p:attrNameLst>
                                      </p:cBhvr>
                                      <p:tavLst>
                                        <p:tav tm="0">
                                          <p:val>
                                            <p:strVal val="1+#ppt_h/2"/>
                                          </p:val>
                                        </p:tav>
                                        <p:tav tm="100000">
                                          <p:val>
                                            <p:strVal val="#ppt_y"/>
                                          </p:val>
                                        </p:tav>
                                      </p:tavLst>
                                    </p:anim>
                                  </p:childTnLst>
                                </p:cTn>
                              </p:par>
                            </p:childTnLst>
                          </p:cTn>
                        </p:par>
                        <p:par>
                          <p:cTn id="50" fill="hold">
                            <p:stCondLst>
                              <p:cond delay="575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103"/>
                                        </p:tgtEl>
                                        <p:attrNameLst>
                                          <p:attrName>style.visibility</p:attrName>
                                        </p:attrNameLst>
                                      </p:cBhvr>
                                      <p:to>
                                        <p:strVal val="visible"/>
                                      </p:to>
                                    </p:set>
                                    <p:anim calcmode="lin" valueType="num">
                                      <p:cBhvr>
                                        <p:cTn id="53" dur="500" fill="hold"/>
                                        <p:tgtEl>
                                          <p:spTgt spid="103"/>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103"/>
                                        </p:tgtEl>
                                        <p:attrNameLst>
                                          <p:attrName>ppt_y</p:attrName>
                                        </p:attrNameLst>
                                      </p:cBhvr>
                                      <p:tavLst>
                                        <p:tav tm="0">
                                          <p:val>
                                            <p:strVal val="#ppt_y"/>
                                          </p:val>
                                        </p:tav>
                                        <p:tav tm="100000">
                                          <p:val>
                                            <p:strVal val="#ppt_y"/>
                                          </p:val>
                                        </p:tav>
                                      </p:tavLst>
                                    </p:anim>
                                    <p:anim calcmode="lin" valueType="num">
                                      <p:cBhvr>
                                        <p:cTn id="55" dur="500" fill="hold"/>
                                        <p:tgtEl>
                                          <p:spTgt spid="103"/>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103"/>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103"/>
                                        </p:tgtEl>
                                      </p:cBhvr>
                                    </p:animEffect>
                                  </p:childTnLst>
                                </p:cTn>
                              </p:par>
                            </p:childTnLst>
                          </p:cTn>
                        </p:par>
                        <p:par>
                          <p:cTn id="58" fill="hold">
                            <p:stCondLst>
                              <p:cond delay="6449"/>
                            </p:stCondLst>
                            <p:childTnLst>
                              <p:par>
                                <p:cTn id="59" presetID="2" presetClass="entr" presetSubtype="4" fill="hold" grpId="0" nodeType="afterEffect">
                                  <p:stCondLst>
                                    <p:cond delay="0"/>
                                  </p:stCondLst>
                                  <p:childTnLst>
                                    <p:set>
                                      <p:cBhvr>
                                        <p:cTn id="60" dur="1" fill="hold">
                                          <p:stCondLst>
                                            <p:cond delay="0"/>
                                          </p:stCondLst>
                                        </p:cTn>
                                        <p:tgtEl>
                                          <p:spTgt spid="104"/>
                                        </p:tgtEl>
                                        <p:attrNameLst>
                                          <p:attrName>style.visibility</p:attrName>
                                        </p:attrNameLst>
                                      </p:cBhvr>
                                      <p:to>
                                        <p:strVal val="visible"/>
                                      </p:to>
                                    </p:set>
                                    <p:anim calcmode="lin" valueType="num">
                                      <p:cBhvr additive="base">
                                        <p:cTn id="61" dur="500" fill="hold"/>
                                        <p:tgtEl>
                                          <p:spTgt spid="104"/>
                                        </p:tgtEl>
                                        <p:attrNameLst>
                                          <p:attrName>ppt_x</p:attrName>
                                        </p:attrNameLst>
                                      </p:cBhvr>
                                      <p:tavLst>
                                        <p:tav tm="0">
                                          <p:val>
                                            <p:strVal val="#ppt_x"/>
                                          </p:val>
                                        </p:tav>
                                        <p:tav tm="100000">
                                          <p:val>
                                            <p:strVal val="#ppt_x"/>
                                          </p:val>
                                        </p:tav>
                                      </p:tavLst>
                                    </p:anim>
                                    <p:anim calcmode="lin" valueType="num">
                                      <p:cBhvr additive="base">
                                        <p:cTn id="62" dur="500" fill="hold"/>
                                        <p:tgtEl>
                                          <p:spTgt spid="104"/>
                                        </p:tgtEl>
                                        <p:attrNameLst>
                                          <p:attrName>ppt_y</p:attrName>
                                        </p:attrNameLst>
                                      </p:cBhvr>
                                      <p:tavLst>
                                        <p:tav tm="0">
                                          <p:val>
                                            <p:strVal val="1+#ppt_h/2"/>
                                          </p:val>
                                        </p:tav>
                                        <p:tav tm="100000">
                                          <p:val>
                                            <p:strVal val="#ppt_y"/>
                                          </p:val>
                                        </p:tav>
                                      </p:tavLst>
                                    </p:anim>
                                  </p:childTnLst>
                                </p:cTn>
                              </p:par>
                            </p:childTnLst>
                          </p:cTn>
                        </p:par>
                        <p:par>
                          <p:cTn id="63" fill="hold">
                            <p:stCondLst>
                              <p:cond delay="6949"/>
                            </p:stCondLst>
                            <p:childTnLst>
                              <p:par>
                                <p:cTn id="64" presetID="22" presetClass="entr" presetSubtype="2" fill="hold" grpId="0" nodeType="afterEffect">
                                  <p:stCondLst>
                                    <p:cond delay="0"/>
                                  </p:stCondLst>
                                  <p:childTnLst>
                                    <p:set>
                                      <p:cBhvr>
                                        <p:cTn id="65" dur="1" fill="hold">
                                          <p:stCondLst>
                                            <p:cond delay="0"/>
                                          </p:stCondLst>
                                        </p:cTn>
                                        <p:tgtEl>
                                          <p:spTgt spid="105"/>
                                        </p:tgtEl>
                                        <p:attrNameLst>
                                          <p:attrName>style.visibility</p:attrName>
                                        </p:attrNameLst>
                                      </p:cBhvr>
                                      <p:to>
                                        <p:strVal val="visible"/>
                                      </p:to>
                                    </p:set>
                                    <p:animEffect transition="in" filter="wipe(right)">
                                      <p:cBhvr>
                                        <p:cTn id="66" dur="400"/>
                                        <p:tgtEl>
                                          <p:spTgt spid="105"/>
                                        </p:tgtEl>
                                      </p:cBhvr>
                                    </p:animEffect>
                                  </p:childTnLst>
                                </p:cTn>
                              </p:par>
                              <p:par>
                                <p:cTn id="67" presetID="22" presetClass="entr" presetSubtype="2" fill="hold" grpId="0" nodeType="withEffect">
                                  <p:stCondLst>
                                    <p:cond delay="0"/>
                                  </p:stCondLst>
                                  <p:childTnLst>
                                    <p:set>
                                      <p:cBhvr>
                                        <p:cTn id="68" dur="1" fill="hold">
                                          <p:stCondLst>
                                            <p:cond delay="0"/>
                                          </p:stCondLst>
                                        </p:cTn>
                                        <p:tgtEl>
                                          <p:spTgt spid="108"/>
                                        </p:tgtEl>
                                        <p:attrNameLst>
                                          <p:attrName>style.visibility</p:attrName>
                                        </p:attrNameLst>
                                      </p:cBhvr>
                                      <p:to>
                                        <p:strVal val="visible"/>
                                      </p:to>
                                    </p:set>
                                    <p:animEffect transition="in" filter="wipe(right)">
                                      <p:cBhvr>
                                        <p:cTn id="69" dur="500"/>
                                        <p:tgtEl>
                                          <p:spTgt spid="108"/>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114"/>
                                        </p:tgtEl>
                                        <p:attrNameLst>
                                          <p:attrName>style.visibility</p:attrName>
                                        </p:attrNameLst>
                                      </p:cBhvr>
                                      <p:to>
                                        <p:strVal val="visible"/>
                                      </p:to>
                                    </p:set>
                                    <p:animEffect transition="in" filter="wipe(left)">
                                      <p:cBhvr>
                                        <p:cTn id="72" dur="500"/>
                                        <p:tgtEl>
                                          <p:spTgt spid="114"/>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111"/>
                                        </p:tgtEl>
                                        <p:attrNameLst>
                                          <p:attrName>style.visibility</p:attrName>
                                        </p:attrNameLst>
                                      </p:cBhvr>
                                      <p:to>
                                        <p:strVal val="visible"/>
                                      </p:to>
                                    </p:set>
                                    <p:animEffect transition="in" filter="wipe(left)">
                                      <p:cBhvr>
                                        <p:cTn id="75" dur="500"/>
                                        <p:tgtEl>
                                          <p:spTgt spid="111"/>
                                        </p:tgtEl>
                                      </p:cBhvr>
                                    </p:animEffect>
                                  </p:childTnLst>
                                </p:cTn>
                              </p:par>
                            </p:childTnLst>
                          </p:cTn>
                        </p:par>
                        <p:par>
                          <p:cTn id="76" fill="hold">
                            <p:stCondLst>
                              <p:cond delay="7449"/>
                            </p:stCondLst>
                            <p:childTnLst>
                              <p:par>
                                <p:cTn id="77" presetID="22" presetClass="entr" presetSubtype="2" fill="hold" grpId="0" nodeType="afterEffect">
                                  <p:stCondLst>
                                    <p:cond delay="0"/>
                                  </p:stCondLst>
                                  <p:childTnLst>
                                    <p:set>
                                      <p:cBhvr>
                                        <p:cTn id="78" dur="1" fill="hold">
                                          <p:stCondLst>
                                            <p:cond delay="0"/>
                                          </p:stCondLst>
                                        </p:cTn>
                                        <p:tgtEl>
                                          <p:spTgt spid="106"/>
                                        </p:tgtEl>
                                        <p:attrNameLst>
                                          <p:attrName>style.visibility</p:attrName>
                                        </p:attrNameLst>
                                      </p:cBhvr>
                                      <p:to>
                                        <p:strVal val="visible"/>
                                      </p:to>
                                    </p:set>
                                    <p:animEffect transition="in" filter="wipe(right)">
                                      <p:cBhvr>
                                        <p:cTn id="79" dur="500"/>
                                        <p:tgtEl>
                                          <p:spTgt spid="106"/>
                                        </p:tgtEl>
                                      </p:cBhvr>
                                    </p:animEffect>
                                  </p:childTnLst>
                                </p:cTn>
                              </p:par>
                              <p:par>
                                <p:cTn id="80" presetID="22" presetClass="entr" presetSubtype="2" fill="hold" grpId="0" nodeType="withEffect">
                                  <p:stCondLst>
                                    <p:cond delay="0"/>
                                  </p:stCondLst>
                                  <p:childTnLst>
                                    <p:set>
                                      <p:cBhvr>
                                        <p:cTn id="81" dur="1" fill="hold">
                                          <p:stCondLst>
                                            <p:cond delay="0"/>
                                          </p:stCondLst>
                                        </p:cTn>
                                        <p:tgtEl>
                                          <p:spTgt spid="109"/>
                                        </p:tgtEl>
                                        <p:attrNameLst>
                                          <p:attrName>style.visibility</p:attrName>
                                        </p:attrNameLst>
                                      </p:cBhvr>
                                      <p:to>
                                        <p:strVal val="visible"/>
                                      </p:to>
                                    </p:set>
                                    <p:animEffect transition="in" filter="wipe(right)">
                                      <p:cBhvr>
                                        <p:cTn id="82" dur="500"/>
                                        <p:tgtEl>
                                          <p:spTgt spid="109"/>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112"/>
                                        </p:tgtEl>
                                        <p:attrNameLst>
                                          <p:attrName>style.visibility</p:attrName>
                                        </p:attrNameLst>
                                      </p:cBhvr>
                                      <p:to>
                                        <p:strVal val="visible"/>
                                      </p:to>
                                    </p:set>
                                    <p:animEffect transition="in" filter="wipe(left)">
                                      <p:cBhvr>
                                        <p:cTn id="85" dur="500"/>
                                        <p:tgtEl>
                                          <p:spTgt spid="112"/>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115"/>
                                        </p:tgtEl>
                                        <p:attrNameLst>
                                          <p:attrName>style.visibility</p:attrName>
                                        </p:attrNameLst>
                                      </p:cBhvr>
                                      <p:to>
                                        <p:strVal val="visible"/>
                                      </p:to>
                                    </p:set>
                                    <p:animEffect transition="in" filter="wipe(left)">
                                      <p:cBhvr>
                                        <p:cTn id="88" dur="500"/>
                                        <p:tgtEl>
                                          <p:spTgt spid="115"/>
                                        </p:tgtEl>
                                      </p:cBhvr>
                                    </p:animEffect>
                                  </p:childTnLst>
                                </p:cTn>
                              </p:par>
                            </p:childTnLst>
                          </p:cTn>
                        </p:par>
                        <p:par>
                          <p:cTn id="89" fill="hold">
                            <p:stCondLst>
                              <p:cond delay="7949"/>
                            </p:stCondLst>
                            <p:childTnLst>
                              <p:par>
                                <p:cTn id="90" presetID="22" presetClass="entr" presetSubtype="2" fill="hold" grpId="0" nodeType="afterEffect">
                                  <p:stCondLst>
                                    <p:cond delay="0"/>
                                  </p:stCondLst>
                                  <p:childTnLst>
                                    <p:set>
                                      <p:cBhvr>
                                        <p:cTn id="91" dur="1" fill="hold">
                                          <p:stCondLst>
                                            <p:cond delay="0"/>
                                          </p:stCondLst>
                                        </p:cTn>
                                        <p:tgtEl>
                                          <p:spTgt spid="110"/>
                                        </p:tgtEl>
                                        <p:attrNameLst>
                                          <p:attrName>style.visibility</p:attrName>
                                        </p:attrNameLst>
                                      </p:cBhvr>
                                      <p:to>
                                        <p:strVal val="visible"/>
                                      </p:to>
                                    </p:set>
                                    <p:animEffect transition="in" filter="wipe(right)">
                                      <p:cBhvr>
                                        <p:cTn id="92" dur="500"/>
                                        <p:tgtEl>
                                          <p:spTgt spid="110"/>
                                        </p:tgtEl>
                                      </p:cBhvr>
                                    </p:animEffect>
                                  </p:childTnLst>
                                </p:cTn>
                              </p:par>
                              <p:par>
                                <p:cTn id="93" presetID="22" presetClass="entr" presetSubtype="2" fill="hold" grpId="0" nodeType="withEffect">
                                  <p:stCondLst>
                                    <p:cond delay="0"/>
                                  </p:stCondLst>
                                  <p:childTnLst>
                                    <p:set>
                                      <p:cBhvr>
                                        <p:cTn id="94" dur="1" fill="hold">
                                          <p:stCondLst>
                                            <p:cond delay="0"/>
                                          </p:stCondLst>
                                        </p:cTn>
                                        <p:tgtEl>
                                          <p:spTgt spid="107"/>
                                        </p:tgtEl>
                                        <p:attrNameLst>
                                          <p:attrName>style.visibility</p:attrName>
                                        </p:attrNameLst>
                                      </p:cBhvr>
                                      <p:to>
                                        <p:strVal val="visible"/>
                                      </p:to>
                                    </p:set>
                                    <p:animEffect transition="in" filter="wipe(right)">
                                      <p:cBhvr>
                                        <p:cTn id="95" dur="500"/>
                                        <p:tgtEl>
                                          <p:spTgt spid="107"/>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113"/>
                                        </p:tgtEl>
                                        <p:attrNameLst>
                                          <p:attrName>style.visibility</p:attrName>
                                        </p:attrNameLst>
                                      </p:cBhvr>
                                      <p:to>
                                        <p:strVal val="visible"/>
                                      </p:to>
                                    </p:set>
                                    <p:animEffect transition="in" filter="wipe(left)">
                                      <p:cBhvr>
                                        <p:cTn id="98" dur="500"/>
                                        <p:tgtEl>
                                          <p:spTgt spid="113"/>
                                        </p:tgtEl>
                                      </p:cBhvr>
                                    </p:animEffect>
                                  </p:childTnLst>
                                </p:cTn>
                              </p:par>
                              <p:par>
                                <p:cTn id="99" presetID="22" presetClass="entr" presetSubtype="8" fill="hold" grpId="0" nodeType="withEffect">
                                  <p:stCondLst>
                                    <p:cond delay="0"/>
                                  </p:stCondLst>
                                  <p:childTnLst>
                                    <p:set>
                                      <p:cBhvr>
                                        <p:cTn id="100" dur="1" fill="hold">
                                          <p:stCondLst>
                                            <p:cond delay="0"/>
                                          </p:stCondLst>
                                        </p:cTn>
                                        <p:tgtEl>
                                          <p:spTgt spid="116"/>
                                        </p:tgtEl>
                                        <p:attrNameLst>
                                          <p:attrName>style.visibility</p:attrName>
                                        </p:attrNameLst>
                                      </p:cBhvr>
                                      <p:to>
                                        <p:strVal val="visible"/>
                                      </p:to>
                                    </p:set>
                                    <p:animEffect transition="in" filter="wipe(left)">
                                      <p:cBhvr>
                                        <p:cTn id="101" dur="500"/>
                                        <p:tgtEl>
                                          <p:spTgt spid="116"/>
                                        </p:tgtEl>
                                      </p:cBhvr>
                                    </p:animEffect>
                                  </p:childTnLst>
                                </p:cTn>
                              </p:par>
                            </p:childTnLst>
                          </p:cTn>
                        </p:par>
                        <p:par>
                          <p:cTn id="102" fill="hold">
                            <p:stCondLst>
                              <p:cond delay="8449"/>
                            </p:stCondLst>
                            <p:childTnLst>
                              <p:par>
                                <p:cTn id="103" presetID="2" presetClass="entr" presetSubtype="4" fill="hold" grpId="0" nodeType="afterEffect">
                                  <p:stCondLst>
                                    <p:cond delay="0"/>
                                  </p:stCondLst>
                                  <p:childTnLst>
                                    <p:set>
                                      <p:cBhvr>
                                        <p:cTn id="104" dur="1" fill="hold">
                                          <p:stCondLst>
                                            <p:cond delay="0"/>
                                          </p:stCondLst>
                                        </p:cTn>
                                        <p:tgtEl>
                                          <p:spTgt spid="117"/>
                                        </p:tgtEl>
                                        <p:attrNameLst>
                                          <p:attrName>style.visibility</p:attrName>
                                        </p:attrNameLst>
                                      </p:cBhvr>
                                      <p:to>
                                        <p:strVal val="visible"/>
                                      </p:to>
                                    </p:set>
                                    <p:anim calcmode="lin" valueType="num">
                                      <p:cBhvr additive="base">
                                        <p:cTn id="105" dur="500" fill="hold"/>
                                        <p:tgtEl>
                                          <p:spTgt spid="117"/>
                                        </p:tgtEl>
                                        <p:attrNameLst>
                                          <p:attrName>ppt_x</p:attrName>
                                        </p:attrNameLst>
                                      </p:cBhvr>
                                      <p:tavLst>
                                        <p:tav tm="0">
                                          <p:val>
                                            <p:strVal val="#ppt_x"/>
                                          </p:val>
                                        </p:tav>
                                        <p:tav tm="100000">
                                          <p:val>
                                            <p:strVal val="#ppt_x"/>
                                          </p:val>
                                        </p:tav>
                                      </p:tavLst>
                                    </p:anim>
                                    <p:anim calcmode="lin" valueType="num">
                                      <p:cBhvr additive="base">
                                        <p:cTn id="106" dur="500" fill="hold"/>
                                        <p:tgtEl>
                                          <p:spTgt spid="1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100" grpId="0" animBg="1"/>
      <p:bldP spid="101" grpId="0"/>
      <p:bldP spid="102" grpId="0"/>
      <p:bldP spid="103" grpId="0"/>
      <p:bldP spid="104" grpId="0"/>
      <p:bldP spid="105" grpId="0" animBg="1"/>
      <p:bldP spid="106" grpId="0" animBg="1"/>
      <p:bldP spid="107" grpId="0" animBg="1"/>
      <p:bldP spid="108" grpId="0"/>
      <p:bldP spid="109" grpId="0"/>
      <p:bldP spid="110" grpId="0"/>
      <p:bldP spid="111" grpId="0" animBg="1"/>
      <p:bldP spid="112" grpId="0" animBg="1"/>
      <p:bldP spid="113" grpId="0" animBg="1"/>
      <p:bldP spid="114" grpId="0"/>
      <p:bldP spid="115" grpId="0"/>
      <p:bldP spid="116" grpId="0"/>
      <p:bldP spid="11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chemeClr val="tx1">
                    <a:lumMod val="50000"/>
                    <a:lumOff val="50000"/>
                  </a:schemeClr>
                </a:solidFill>
                <a:latin typeface="微软雅黑" panose="020B0503020204020204" pitchFamily="34" charset="-122"/>
                <a:ea typeface="微软雅黑" panose="020B0503020204020204" pitchFamily="34" charset="-122"/>
              </a:rPr>
              <a:t>培训考核</a:t>
            </a:r>
            <a:endParaRPr lang="zh-CN" altLang="en-US" sz="28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0" y="699716"/>
            <a:ext cx="12192000" cy="0"/>
          </a:xfrm>
          <a:prstGeom prst="line">
            <a:avLst/>
          </a:prstGeom>
          <a:ln>
            <a:solidFill>
              <a:srgbClr val="159DCD"/>
            </a:solidFill>
            <a:prstDash val="solid"/>
          </a:ln>
        </p:spPr>
        <p:style>
          <a:lnRef idx="1">
            <a:schemeClr val="accent1"/>
          </a:lnRef>
          <a:fillRef idx="0">
            <a:schemeClr val="accent1"/>
          </a:fillRef>
          <a:effectRef idx="0">
            <a:schemeClr val="accent1"/>
          </a:effectRef>
          <a:fontRef idx="minor">
            <a:schemeClr val="tx1"/>
          </a:fontRef>
        </p:style>
      </p:cxnSp>
      <p:grpSp>
        <p:nvGrpSpPr>
          <p:cNvPr id="6" name="组合 11"/>
          <p:cNvGrpSpPr/>
          <p:nvPr/>
        </p:nvGrpSpPr>
        <p:grpSpPr bwMode="auto">
          <a:xfrm>
            <a:off x="1846734" y="302394"/>
            <a:ext cx="492125" cy="319088"/>
            <a:chOff x="3017520" y="601990"/>
            <a:chExt cx="491490" cy="414010"/>
          </a:xfrm>
        </p:grpSpPr>
        <p:sp>
          <p:nvSpPr>
            <p:cNvPr id="7" name="燕尾形 6"/>
            <p:cNvSpPr/>
            <p:nvPr/>
          </p:nvSpPr>
          <p:spPr>
            <a:xfrm>
              <a:off x="3017520" y="601990"/>
              <a:ext cx="198181" cy="414010"/>
            </a:xfrm>
            <a:prstGeom prst="chevron">
              <a:avLst/>
            </a:prstGeom>
            <a:solidFill>
              <a:srgbClr val="82D6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8" name="燕尾形 7"/>
            <p:cNvSpPr/>
            <p:nvPr/>
          </p:nvSpPr>
          <p:spPr>
            <a:xfrm>
              <a:off x="3164967" y="601990"/>
              <a:ext cx="196596" cy="414010"/>
            </a:xfrm>
            <a:prstGeom prst="chevron">
              <a:avLst/>
            </a:prstGeom>
            <a:solidFill>
              <a:srgbClr val="22BDD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9" name="燕尾形 8"/>
            <p:cNvSpPr/>
            <p:nvPr/>
          </p:nvSpPr>
          <p:spPr>
            <a:xfrm>
              <a:off x="3310828" y="601990"/>
              <a:ext cx="198182" cy="414010"/>
            </a:xfrm>
            <a:prstGeom prst="chevron">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
        <p:nvSpPr>
          <p:cNvPr id="10" name="矩形 9"/>
          <p:cNvSpPr/>
          <p:nvPr/>
        </p:nvSpPr>
        <p:spPr>
          <a:xfrm>
            <a:off x="7818438" y="593354"/>
            <a:ext cx="944562"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1" name="Oval 90"/>
          <p:cNvSpPr/>
          <p:nvPr/>
        </p:nvSpPr>
        <p:spPr>
          <a:xfrm>
            <a:off x="4424363" y="1263522"/>
            <a:ext cx="2978150" cy="2976563"/>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32" name="Oval 91"/>
          <p:cNvSpPr/>
          <p:nvPr/>
        </p:nvSpPr>
        <p:spPr>
          <a:xfrm>
            <a:off x="4606926" y="1446085"/>
            <a:ext cx="2613025" cy="2611437"/>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3" name="Oval 92"/>
          <p:cNvSpPr/>
          <p:nvPr/>
        </p:nvSpPr>
        <p:spPr>
          <a:xfrm>
            <a:off x="4789488" y="1627060"/>
            <a:ext cx="2247900" cy="2249487"/>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4" name="Oval 93"/>
          <p:cNvSpPr/>
          <p:nvPr/>
        </p:nvSpPr>
        <p:spPr>
          <a:xfrm>
            <a:off x="4972051" y="1809622"/>
            <a:ext cx="1882775" cy="1884363"/>
          </a:xfrm>
          <a:prstGeom prst="ellipse">
            <a:avLst/>
          </a:prstGeom>
          <a:noFill/>
          <a:ln w="127000" cap="rnd">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Arc 94"/>
          <p:cNvSpPr/>
          <p:nvPr/>
        </p:nvSpPr>
        <p:spPr>
          <a:xfrm>
            <a:off x="4424363" y="1263522"/>
            <a:ext cx="2978150" cy="2976563"/>
          </a:xfrm>
          <a:prstGeom prst="arc">
            <a:avLst>
              <a:gd name="adj1" fmla="val 16200000"/>
              <a:gd name="adj2" fmla="val 20886546"/>
            </a:avLst>
          </a:prstGeom>
          <a:noFill/>
          <a:ln w="127000" cap="rnd">
            <a:solidFill>
              <a:srgbClr val="159DC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6" name="Arc 95"/>
          <p:cNvSpPr/>
          <p:nvPr/>
        </p:nvSpPr>
        <p:spPr>
          <a:xfrm>
            <a:off x="4606926" y="1446085"/>
            <a:ext cx="2613025" cy="2611437"/>
          </a:xfrm>
          <a:prstGeom prst="arc">
            <a:avLst>
              <a:gd name="adj1" fmla="val 12350273"/>
              <a:gd name="adj2" fmla="val 15240146"/>
            </a:avLst>
          </a:prstGeom>
          <a:noFill/>
          <a:ln w="127000" cap="rnd">
            <a:solidFill>
              <a:srgbClr val="159DC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Arc 96"/>
          <p:cNvSpPr/>
          <p:nvPr/>
        </p:nvSpPr>
        <p:spPr>
          <a:xfrm>
            <a:off x="4789488" y="1627060"/>
            <a:ext cx="2247900" cy="2249487"/>
          </a:xfrm>
          <a:prstGeom prst="arc">
            <a:avLst>
              <a:gd name="adj1" fmla="val 3842578"/>
              <a:gd name="adj2" fmla="val 9752989"/>
            </a:avLst>
          </a:prstGeom>
          <a:noFill/>
          <a:ln w="127000" cap="rnd">
            <a:solidFill>
              <a:srgbClr val="159DC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 name="Arc 97"/>
          <p:cNvSpPr/>
          <p:nvPr/>
        </p:nvSpPr>
        <p:spPr>
          <a:xfrm>
            <a:off x="4972051" y="1809622"/>
            <a:ext cx="1882775" cy="1884363"/>
          </a:xfrm>
          <a:prstGeom prst="arc">
            <a:avLst>
              <a:gd name="adj1" fmla="val 21482739"/>
              <a:gd name="adj2" fmla="val 2573572"/>
            </a:avLst>
          </a:prstGeom>
          <a:noFill/>
          <a:ln w="127000" cap="rnd">
            <a:solidFill>
              <a:srgbClr val="159DC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5101979" y="2397860"/>
            <a:ext cx="1524000" cy="707886"/>
          </a:xfrm>
          <a:prstGeom prst="rect">
            <a:avLst/>
          </a:prstGeom>
          <a:noFill/>
        </p:spPr>
        <p:txBody>
          <a:bodyPr>
            <a:spAutoFit/>
          </a:bodyPr>
          <a:lstStyle/>
          <a:p>
            <a:pPr algn="ctr"/>
            <a:r>
              <a:rPr lang="zh-CN" altLang="en-US" sz="2000" b="1" dirty="0" smtClean="0">
                <a:solidFill>
                  <a:srgbClr val="159DCD"/>
                </a:solidFill>
                <a:latin typeface="微软雅黑" panose="020B0503020204020204" pitchFamily="34" charset="-122"/>
                <a:ea typeface="微软雅黑" panose="020B0503020204020204" pitchFamily="34" charset="-122"/>
              </a:rPr>
              <a:t>竞争对手</a:t>
            </a:r>
            <a:endParaRPr lang="en-US" altLang="zh-CN" sz="2000" b="1" dirty="0" smtClean="0">
              <a:solidFill>
                <a:srgbClr val="159DCD"/>
              </a:solidFill>
              <a:latin typeface="微软雅黑" panose="020B0503020204020204" pitchFamily="34" charset="-122"/>
              <a:ea typeface="微软雅黑" panose="020B0503020204020204" pitchFamily="34" charset="-122"/>
            </a:endParaRPr>
          </a:p>
          <a:p>
            <a:pPr algn="ctr"/>
            <a:r>
              <a:rPr lang="zh-CN" altLang="en-US" sz="2000" b="1" dirty="0">
                <a:solidFill>
                  <a:srgbClr val="159DCD"/>
                </a:solidFill>
                <a:latin typeface="微软雅黑" panose="020B0503020204020204" pitchFamily="34" charset="-122"/>
                <a:ea typeface="微软雅黑" panose="020B0503020204020204" pitchFamily="34" charset="-122"/>
                <a:cs typeface="Open Sans" panose="020B0606030504020204" pitchFamily="34" charset="0"/>
              </a:rPr>
              <a:t>占</a:t>
            </a:r>
            <a:r>
              <a:rPr lang="zh-CN" altLang="en-US" sz="2000" b="1" dirty="0" smtClean="0">
                <a:solidFill>
                  <a:srgbClr val="159DCD"/>
                </a:solidFill>
                <a:latin typeface="微软雅黑" panose="020B0503020204020204" pitchFamily="34" charset="-122"/>
                <a:ea typeface="微软雅黑" panose="020B0503020204020204" pitchFamily="34" charset="-122"/>
                <a:cs typeface="Open Sans" panose="020B0606030504020204" pitchFamily="34" charset="0"/>
              </a:rPr>
              <a:t>比</a:t>
            </a:r>
            <a:r>
              <a:rPr lang="en-US" sz="2000" dirty="0" smtClean="0">
                <a:solidFill>
                  <a:srgbClr val="159DCD"/>
                </a:solidFill>
                <a:latin typeface="微软雅黑" panose="020B0503020204020204" pitchFamily="34" charset="-122"/>
                <a:ea typeface="微软雅黑" panose="020B0503020204020204" pitchFamily="34" charset="-122"/>
                <a:cs typeface="Open Sans" panose="020B0606030504020204" pitchFamily="34" charset="0"/>
              </a:rPr>
              <a:t> </a:t>
            </a:r>
            <a:endParaRPr lang="en-US" sz="2000" dirty="0">
              <a:solidFill>
                <a:srgbClr val="159DCD"/>
              </a:solidFill>
              <a:latin typeface="微软雅黑" panose="020B0503020204020204" pitchFamily="34" charset="-122"/>
              <a:ea typeface="微软雅黑" panose="020B0503020204020204" pitchFamily="34" charset="-122"/>
              <a:cs typeface="Open Sans" panose="020B0606030504020204" pitchFamily="34" charset="0"/>
            </a:endParaRPr>
          </a:p>
        </p:txBody>
      </p:sp>
      <p:cxnSp>
        <p:nvCxnSpPr>
          <p:cNvPr id="40" name="Straight Connector 100"/>
          <p:cNvCxnSpPr/>
          <p:nvPr/>
        </p:nvCxnSpPr>
        <p:spPr>
          <a:xfrm>
            <a:off x="7504113" y="2465260"/>
            <a:ext cx="914400" cy="0"/>
          </a:xfrm>
          <a:prstGeom prst="line">
            <a:avLst/>
          </a:prstGeom>
          <a:ln w="3175">
            <a:solidFill>
              <a:srgbClr val="7F8C8D"/>
            </a:solidFill>
            <a:prstDash val="dashDot"/>
            <a:tailEnd type="oval"/>
          </a:ln>
        </p:spPr>
        <p:style>
          <a:lnRef idx="1">
            <a:schemeClr val="accent1"/>
          </a:lnRef>
          <a:fillRef idx="0">
            <a:schemeClr val="accent1"/>
          </a:fillRef>
          <a:effectRef idx="0">
            <a:schemeClr val="accent1"/>
          </a:effectRef>
          <a:fontRef idx="minor">
            <a:schemeClr val="tx1"/>
          </a:fontRef>
        </p:style>
      </p:cxnSp>
      <p:cxnSp>
        <p:nvCxnSpPr>
          <p:cNvPr id="41" name="Straight Connector 101"/>
          <p:cNvCxnSpPr/>
          <p:nvPr/>
        </p:nvCxnSpPr>
        <p:spPr>
          <a:xfrm>
            <a:off x="6602413" y="3463797"/>
            <a:ext cx="1371600" cy="0"/>
          </a:xfrm>
          <a:prstGeom prst="line">
            <a:avLst/>
          </a:prstGeom>
          <a:ln w="3175">
            <a:solidFill>
              <a:srgbClr val="7F8C8D"/>
            </a:solidFill>
            <a:prstDash val="dashDot"/>
            <a:tailEnd type="oval"/>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8521701" y="2265235"/>
            <a:ext cx="740908" cy="400110"/>
          </a:xfrm>
          <a:prstGeom prst="rect">
            <a:avLst/>
          </a:prstGeom>
          <a:noFill/>
        </p:spPr>
        <p:txBody>
          <a:bodyPr wrap="none">
            <a:spAutoFit/>
          </a:bodyPr>
          <a:lstStyle/>
          <a:p>
            <a:pPr eaLnBrk="1" fontAlgn="auto" hangingPunct="1">
              <a:spcBef>
                <a:spcPts val="0"/>
              </a:spcBef>
              <a:spcAft>
                <a:spcPts val="0"/>
              </a:spcAft>
              <a:defRPr/>
            </a:pPr>
            <a:r>
              <a:rPr lang="en-US" sz="2000" b="1">
                <a:solidFill>
                  <a:srgbClr val="159DCD"/>
                </a:solidFill>
                <a:latin typeface="微软雅黑" panose="020B0503020204020204" pitchFamily="34" charset="-122"/>
                <a:ea typeface="微软雅黑" panose="020B0503020204020204" pitchFamily="34" charset="-122"/>
                <a:cs typeface="Open Sans" panose="020B0606030504020204" pitchFamily="34" charset="0"/>
              </a:rPr>
              <a:t>55%</a:t>
            </a:r>
            <a:endParaRPr lang="en-US" sz="2000" b="1">
              <a:solidFill>
                <a:srgbClr val="159DCD"/>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3" name="TextBox 42"/>
          <p:cNvSpPr txBox="1"/>
          <p:nvPr/>
        </p:nvSpPr>
        <p:spPr>
          <a:xfrm>
            <a:off x="9226551" y="2199626"/>
            <a:ext cx="2439182" cy="1015663"/>
          </a:xfrm>
          <a:prstGeom prst="rect">
            <a:avLst/>
          </a:prstGeom>
          <a:noFill/>
        </p:spPr>
        <p:txBody>
          <a:bodyPr wrap="square">
            <a:spAutoFit/>
          </a:bodyPr>
          <a:lstStyle/>
          <a:p>
            <a:r>
              <a:rPr lang="zh-CN" altLang="en-US" b="1" dirty="0">
                <a:solidFill>
                  <a:srgbClr val="159DCD"/>
                </a:solidFill>
                <a:latin typeface="微软雅黑" panose="020B0503020204020204" pitchFamily="34" charset="-122"/>
                <a:ea typeface="微软雅黑" panose="020B0503020204020204" pitchFamily="34" charset="-122"/>
              </a:rPr>
              <a:t>输入对手公司</a:t>
            </a:r>
            <a:endParaRPr lang="id-ID" altLang="zh-CN" b="1" dirty="0">
              <a:solidFill>
                <a:srgbClr val="159DCD"/>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在此处输入详细的文字介绍信息和介表达图表的含义表达图表的含义</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8058151" y="3293935"/>
            <a:ext cx="740908" cy="400110"/>
          </a:xfrm>
          <a:prstGeom prst="rect">
            <a:avLst/>
          </a:prstGeom>
          <a:noFill/>
        </p:spPr>
        <p:txBody>
          <a:bodyPr wrap="none">
            <a:spAutoFit/>
          </a:bodyPr>
          <a:lstStyle/>
          <a:p>
            <a:pPr eaLnBrk="1" fontAlgn="auto" hangingPunct="1">
              <a:spcBef>
                <a:spcPts val="0"/>
              </a:spcBef>
              <a:spcAft>
                <a:spcPts val="0"/>
              </a:spcAft>
              <a:defRPr/>
            </a:pPr>
            <a:r>
              <a:rPr lang="en-US" sz="2000" b="1">
                <a:solidFill>
                  <a:srgbClr val="159DCD"/>
                </a:solidFill>
                <a:latin typeface="微软雅黑" panose="020B0503020204020204" pitchFamily="34" charset="-122"/>
                <a:ea typeface="微软雅黑" panose="020B0503020204020204" pitchFamily="34" charset="-122"/>
                <a:cs typeface="Open Sans" panose="020B0606030504020204" pitchFamily="34" charset="0"/>
              </a:rPr>
              <a:t>15%</a:t>
            </a:r>
            <a:endParaRPr lang="en-US" sz="2000" b="1">
              <a:solidFill>
                <a:srgbClr val="159DCD"/>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5" name="TextBox 44"/>
          <p:cNvSpPr txBox="1"/>
          <p:nvPr/>
        </p:nvSpPr>
        <p:spPr>
          <a:xfrm>
            <a:off x="8766176" y="3219322"/>
            <a:ext cx="2323493" cy="1015663"/>
          </a:xfrm>
          <a:prstGeom prst="rect">
            <a:avLst/>
          </a:prstGeom>
          <a:noFill/>
        </p:spPr>
        <p:txBody>
          <a:bodyPr wrap="square">
            <a:spAutoFit/>
          </a:bodyPr>
          <a:lstStyle/>
          <a:p>
            <a:r>
              <a:rPr lang="zh-CN" altLang="en-US" b="1" dirty="0">
                <a:solidFill>
                  <a:srgbClr val="159DCD"/>
                </a:solidFill>
                <a:latin typeface="微软雅黑" panose="020B0503020204020204" pitchFamily="34" charset="-122"/>
                <a:ea typeface="微软雅黑" panose="020B0503020204020204" pitchFamily="34" charset="-122"/>
              </a:rPr>
              <a:t>输入对手公司</a:t>
            </a:r>
            <a:endParaRPr lang="id-ID" altLang="zh-CN" b="1" dirty="0">
              <a:solidFill>
                <a:srgbClr val="159DCD"/>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在此处输入详细的文字介绍信息和介表达图表的含义表达图表的含义</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46" name="Straight Connector 107"/>
          <p:cNvCxnSpPr/>
          <p:nvPr/>
        </p:nvCxnSpPr>
        <p:spPr>
          <a:xfrm>
            <a:off x="3778251" y="2265235"/>
            <a:ext cx="914400" cy="0"/>
          </a:xfrm>
          <a:prstGeom prst="line">
            <a:avLst/>
          </a:prstGeom>
          <a:ln w="3175">
            <a:solidFill>
              <a:srgbClr val="7F8C8D"/>
            </a:solidFill>
            <a:prstDash val="dashDot"/>
            <a:headEnd type="oval"/>
            <a:tailEnd type="none"/>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2978605" y="2065210"/>
            <a:ext cx="740908" cy="400110"/>
          </a:xfrm>
          <a:prstGeom prst="rect">
            <a:avLst/>
          </a:prstGeom>
          <a:noFill/>
        </p:spPr>
        <p:txBody>
          <a:bodyPr wrap="none">
            <a:spAutoFit/>
          </a:bodyPr>
          <a:lstStyle/>
          <a:p>
            <a:pPr algn="r" eaLnBrk="1" fontAlgn="auto" hangingPunct="1">
              <a:spcBef>
                <a:spcPts val="0"/>
              </a:spcBef>
              <a:spcAft>
                <a:spcPts val="0"/>
              </a:spcAft>
              <a:defRPr/>
            </a:pPr>
            <a:r>
              <a:rPr lang="en-US" sz="2000" b="1" dirty="0">
                <a:solidFill>
                  <a:srgbClr val="159DCD"/>
                </a:solidFill>
                <a:latin typeface="微软雅黑" panose="020B0503020204020204" pitchFamily="34" charset="-122"/>
                <a:ea typeface="微软雅黑" panose="020B0503020204020204" pitchFamily="34" charset="-122"/>
                <a:cs typeface="Open Sans" panose="020B0606030504020204" pitchFamily="34" charset="0"/>
              </a:rPr>
              <a:t>35%</a:t>
            </a:r>
            <a:endParaRPr lang="en-US" sz="2000" b="1" dirty="0">
              <a:solidFill>
                <a:srgbClr val="159DCD"/>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8" name="TextBox 47"/>
          <p:cNvSpPr txBox="1"/>
          <p:nvPr/>
        </p:nvSpPr>
        <p:spPr>
          <a:xfrm>
            <a:off x="838461" y="1987422"/>
            <a:ext cx="2174615" cy="1015663"/>
          </a:xfrm>
          <a:prstGeom prst="rect">
            <a:avLst/>
          </a:prstGeom>
          <a:noFill/>
        </p:spPr>
        <p:txBody>
          <a:bodyPr wrap="square">
            <a:spAutoFit/>
          </a:bodyPr>
          <a:lstStyle/>
          <a:p>
            <a:pPr algn="r"/>
            <a:r>
              <a:rPr lang="zh-CN" altLang="en-US" b="1" dirty="0" smtClean="0">
                <a:solidFill>
                  <a:srgbClr val="159DCD"/>
                </a:solidFill>
                <a:latin typeface="微软雅黑" panose="020B0503020204020204" pitchFamily="34" charset="-122"/>
                <a:ea typeface="微软雅黑" panose="020B0503020204020204" pitchFamily="34" charset="-122"/>
              </a:rPr>
              <a:t>输入对手公司</a:t>
            </a:r>
            <a:endParaRPr lang="id-ID" altLang="zh-CN" b="1" dirty="0">
              <a:solidFill>
                <a:srgbClr val="159DCD"/>
              </a:solidFill>
              <a:latin typeface="微软雅黑" panose="020B0503020204020204" pitchFamily="34" charset="-122"/>
              <a:ea typeface="微软雅黑" panose="020B0503020204020204" pitchFamily="34" charset="-122"/>
            </a:endParaRPr>
          </a:p>
          <a:p>
            <a:pPr algn="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49" name="Straight Connector 110"/>
          <p:cNvCxnSpPr/>
          <p:nvPr/>
        </p:nvCxnSpPr>
        <p:spPr>
          <a:xfrm>
            <a:off x="3875088" y="3058985"/>
            <a:ext cx="914400" cy="0"/>
          </a:xfrm>
          <a:prstGeom prst="line">
            <a:avLst/>
          </a:prstGeom>
          <a:ln w="3175">
            <a:solidFill>
              <a:srgbClr val="7F8C8D"/>
            </a:solidFill>
            <a:prstDash val="dashDot"/>
            <a:headEnd type="none"/>
            <a:tailEnd type="none"/>
          </a:ln>
        </p:spPr>
        <p:style>
          <a:lnRef idx="1">
            <a:schemeClr val="accent1"/>
          </a:lnRef>
          <a:fillRef idx="0">
            <a:schemeClr val="accent1"/>
          </a:fillRef>
          <a:effectRef idx="0">
            <a:schemeClr val="accent1"/>
          </a:effectRef>
          <a:fontRef idx="minor">
            <a:schemeClr val="tx1"/>
          </a:fontRef>
        </p:style>
      </p:cxnSp>
      <p:cxnSp>
        <p:nvCxnSpPr>
          <p:cNvPr id="50" name="Straight Connector 112"/>
          <p:cNvCxnSpPr/>
          <p:nvPr/>
        </p:nvCxnSpPr>
        <p:spPr>
          <a:xfrm>
            <a:off x="3875088" y="3058985"/>
            <a:ext cx="0" cy="327025"/>
          </a:xfrm>
          <a:prstGeom prst="line">
            <a:avLst/>
          </a:prstGeom>
          <a:ln w="3175">
            <a:solidFill>
              <a:srgbClr val="7F8C8D"/>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3465968" y="3504725"/>
            <a:ext cx="740908" cy="400110"/>
          </a:xfrm>
          <a:prstGeom prst="rect">
            <a:avLst/>
          </a:prstGeom>
          <a:noFill/>
        </p:spPr>
        <p:txBody>
          <a:bodyPr wrap="none">
            <a:spAutoFit/>
          </a:bodyPr>
          <a:lstStyle/>
          <a:p>
            <a:pPr algn="r" eaLnBrk="1" fontAlgn="auto" hangingPunct="1">
              <a:spcBef>
                <a:spcPts val="0"/>
              </a:spcBef>
              <a:spcAft>
                <a:spcPts val="0"/>
              </a:spcAft>
              <a:defRPr/>
            </a:pPr>
            <a:r>
              <a:rPr lang="en-US" sz="2000" b="1">
                <a:solidFill>
                  <a:srgbClr val="159DCD"/>
                </a:solidFill>
                <a:latin typeface="微软雅黑" panose="020B0503020204020204" pitchFamily="34" charset="-122"/>
                <a:ea typeface="微软雅黑" panose="020B0503020204020204" pitchFamily="34" charset="-122"/>
                <a:cs typeface="Open Sans" panose="020B0606030504020204" pitchFamily="34" charset="0"/>
              </a:rPr>
              <a:t>45%</a:t>
            </a:r>
            <a:endParaRPr lang="en-US" sz="2000" b="1">
              <a:solidFill>
                <a:srgbClr val="159DCD"/>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2" name="TextBox 51"/>
          <p:cNvSpPr txBox="1"/>
          <p:nvPr/>
        </p:nvSpPr>
        <p:spPr>
          <a:xfrm>
            <a:off x="1306513" y="3423762"/>
            <a:ext cx="2232025" cy="1015663"/>
          </a:xfrm>
          <a:prstGeom prst="rect">
            <a:avLst/>
          </a:prstGeom>
          <a:noFill/>
        </p:spPr>
        <p:txBody>
          <a:bodyPr wrap="square">
            <a:spAutoFit/>
          </a:bodyPr>
          <a:lstStyle/>
          <a:p>
            <a:pPr algn="r"/>
            <a:r>
              <a:rPr lang="zh-CN" altLang="en-US" b="1" dirty="0">
                <a:solidFill>
                  <a:srgbClr val="159DCD"/>
                </a:solidFill>
                <a:latin typeface="微软雅黑" panose="020B0503020204020204" pitchFamily="34" charset="-122"/>
                <a:ea typeface="微软雅黑" panose="020B0503020204020204" pitchFamily="34" charset="-122"/>
              </a:rPr>
              <a:t>输入对手公司</a:t>
            </a:r>
            <a:endParaRPr lang="id-ID" altLang="zh-CN" b="1" dirty="0">
              <a:solidFill>
                <a:srgbClr val="159DCD"/>
              </a:solidFill>
              <a:latin typeface="微软雅黑" panose="020B0503020204020204" pitchFamily="34" charset="-122"/>
              <a:ea typeface="微软雅黑" panose="020B0503020204020204" pitchFamily="34" charset="-122"/>
            </a:endParaRPr>
          </a:p>
          <a:p>
            <a:pPr algn="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在此处输入详细的文字介绍信息和介表达图表的含义表达图表的含义</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3" name="Freeform 12"/>
          <p:cNvSpPr/>
          <p:nvPr/>
        </p:nvSpPr>
        <p:spPr bwMode="auto">
          <a:xfrm>
            <a:off x="1425947" y="4739576"/>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159DCD"/>
          </a:solidFill>
          <a:ln>
            <a:noFill/>
          </a:ln>
        </p:spPr>
        <p:txBody>
          <a:bodyPr/>
          <a:lstStyle/>
          <a:p>
            <a:endParaRPr lang="zh-CN" altLang="en-US">
              <a:solidFill>
                <a:schemeClr val="tx1">
                  <a:lumMod val="50000"/>
                  <a:lumOff val="50000"/>
                </a:schemeClr>
              </a:solidFill>
            </a:endParaRPr>
          </a:p>
        </p:txBody>
      </p:sp>
      <p:sp>
        <p:nvSpPr>
          <p:cNvPr id="54" name="Freeform 12"/>
          <p:cNvSpPr/>
          <p:nvPr/>
        </p:nvSpPr>
        <p:spPr bwMode="auto">
          <a:xfrm flipH="1" flipV="1">
            <a:off x="10066907" y="5773857"/>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159DCD"/>
          </a:solidFill>
          <a:ln>
            <a:noFill/>
          </a:ln>
        </p:spPr>
        <p:txBody>
          <a:bodyPr/>
          <a:lstStyle/>
          <a:p>
            <a:endParaRPr lang="zh-CN" altLang="en-US">
              <a:solidFill>
                <a:schemeClr val="tx1">
                  <a:lumMod val="50000"/>
                  <a:lumOff val="50000"/>
                </a:schemeClr>
              </a:solidFill>
            </a:endParaRPr>
          </a:p>
        </p:txBody>
      </p:sp>
      <p:sp>
        <p:nvSpPr>
          <p:cNvPr id="55" name="TextBox 54"/>
          <p:cNvSpPr txBox="1"/>
          <p:nvPr/>
        </p:nvSpPr>
        <p:spPr>
          <a:xfrm>
            <a:off x="1785987" y="5053777"/>
            <a:ext cx="8545239" cy="1372683"/>
          </a:xfrm>
          <a:prstGeom prst="rect">
            <a:avLst/>
          </a:prstGeom>
          <a:noFill/>
        </p:spPr>
        <p:txBody>
          <a:bodyPr wrap="square"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您的文本后，在此框中选择粘贴并选择只保留文字。您的内容打在这里，或者通过复您的文本后，在此框中选择粘贴并选择只保留文字。您的内容打在这里，或者通过复您的文本后，在此框中选择粘贴并选择只保留文字。您的内容打在这里，或者通过复您的文本后，在此框中选择粘贴并选择只保留文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pageCurlDoub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500"/>
                                        <p:tgtEl>
                                          <p:spTgt spid="10"/>
                                        </p:tgtEl>
                                      </p:cBhvr>
                                    </p:animEffect>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down)">
                                      <p:cBhvr>
                                        <p:cTn id="25" dur="500"/>
                                        <p:tgtEl>
                                          <p:spTgt spid="12"/>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down)">
                                      <p:cBhvr>
                                        <p:cTn id="28" dur="500"/>
                                        <p:tgtEl>
                                          <p:spTgt spid="13"/>
                                        </p:tgtEl>
                                      </p:cBhvr>
                                    </p:animEffect>
                                  </p:childTnLst>
                                </p:cTn>
                              </p:par>
                              <p:par>
                                <p:cTn id="29" presetID="21" presetClass="entr" presetSubtype="1" fill="hold" grpId="0" nodeType="withEffect">
                                  <p:stCondLst>
                                    <p:cond delay="500"/>
                                  </p:stCondLst>
                                  <p:childTnLst>
                                    <p:set>
                                      <p:cBhvr>
                                        <p:cTn id="30" dur="1" fill="hold">
                                          <p:stCondLst>
                                            <p:cond delay="0"/>
                                          </p:stCondLst>
                                        </p:cTn>
                                        <p:tgtEl>
                                          <p:spTgt spid="34"/>
                                        </p:tgtEl>
                                        <p:attrNameLst>
                                          <p:attrName>style.visibility</p:attrName>
                                        </p:attrNameLst>
                                      </p:cBhvr>
                                      <p:to>
                                        <p:strVal val="visible"/>
                                      </p:to>
                                    </p:set>
                                    <p:animEffect transition="in" filter="wheel(1)">
                                      <p:cBhvr>
                                        <p:cTn id="31" dur="500"/>
                                        <p:tgtEl>
                                          <p:spTgt spid="34"/>
                                        </p:tgtEl>
                                      </p:cBhvr>
                                    </p:animEffect>
                                  </p:childTnLst>
                                </p:cTn>
                              </p:par>
                              <p:par>
                                <p:cTn id="32" presetID="21" presetClass="entr" presetSubtype="1" fill="hold" grpId="0" nodeType="withEffect">
                                  <p:stCondLst>
                                    <p:cond delay="500"/>
                                  </p:stCondLst>
                                  <p:childTnLst>
                                    <p:set>
                                      <p:cBhvr>
                                        <p:cTn id="33" dur="1" fill="hold">
                                          <p:stCondLst>
                                            <p:cond delay="0"/>
                                          </p:stCondLst>
                                        </p:cTn>
                                        <p:tgtEl>
                                          <p:spTgt spid="33"/>
                                        </p:tgtEl>
                                        <p:attrNameLst>
                                          <p:attrName>style.visibility</p:attrName>
                                        </p:attrNameLst>
                                      </p:cBhvr>
                                      <p:to>
                                        <p:strVal val="visible"/>
                                      </p:to>
                                    </p:set>
                                    <p:animEffect transition="in" filter="wheel(1)">
                                      <p:cBhvr>
                                        <p:cTn id="34" dur="500"/>
                                        <p:tgtEl>
                                          <p:spTgt spid="33"/>
                                        </p:tgtEl>
                                      </p:cBhvr>
                                    </p:animEffect>
                                  </p:childTnLst>
                                </p:cTn>
                              </p:par>
                              <p:par>
                                <p:cTn id="35" presetID="21" presetClass="entr" presetSubtype="1" fill="hold" grpId="0" nodeType="withEffect">
                                  <p:stCondLst>
                                    <p:cond delay="500"/>
                                  </p:stCondLst>
                                  <p:childTnLst>
                                    <p:set>
                                      <p:cBhvr>
                                        <p:cTn id="36" dur="1" fill="hold">
                                          <p:stCondLst>
                                            <p:cond delay="0"/>
                                          </p:stCondLst>
                                        </p:cTn>
                                        <p:tgtEl>
                                          <p:spTgt spid="32"/>
                                        </p:tgtEl>
                                        <p:attrNameLst>
                                          <p:attrName>style.visibility</p:attrName>
                                        </p:attrNameLst>
                                      </p:cBhvr>
                                      <p:to>
                                        <p:strVal val="visible"/>
                                      </p:to>
                                    </p:set>
                                    <p:animEffect transition="in" filter="wheel(1)">
                                      <p:cBhvr>
                                        <p:cTn id="37" dur="500"/>
                                        <p:tgtEl>
                                          <p:spTgt spid="32"/>
                                        </p:tgtEl>
                                      </p:cBhvr>
                                    </p:animEffect>
                                  </p:childTnLst>
                                </p:cTn>
                              </p:par>
                              <p:par>
                                <p:cTn id="38" presetID="21" presetClass="entr" presetSubtype="1" fill="hold" grpId="0" nodeType="withEffect">
                                  <p:stCondLst>
                                    <p:cond delay="500"/>
                                  </p:stCondLst>
                                  <p:childTnLst>
                                    <p:set>
                                      <p:cBhvr>
                                        <p:cTn id="39" dur="1" fill="hold">
                                          <p:stCondLst>
                                            <p:cond delay="0"/>
                                          </p:stCondLst>
                                        </p:cTn>
                                        <p:tgtEl>
                                          <p:spTgt spid="31"/>
                                        </p:tgtEl>
                                        <p:attrNameLst>
                                          <p:attrName>style.visibility</p:attrName>
                                        </p:attrNameLst>
                                      </p:cBhvr>
                                      <p:to>
                                        <p:strVal val="visible"/>
                                      </p:to>
                                    </p:set>
                                    <p:animEffect transition="in" filter="wheel(1)">
                                      <p:cBhvr>
                                        <p:cTn id="40" dur="500"/>
                                        <p:tgtEl>
                                          <p:spTgt spid="31"/>
                                        </p:tgtEl>
                                      </p:cBhvr>
                                    </p:animEffect>
                                  </p:childTnLst>
                                </p:cTn>
                              </p:par>
                              <p:par>
                                <p:cTn id="41" presetID="53" presetClass="entr" presetSubtype="16" fill="hold" grpId="0" nodeType="withEffect">
                                  <p:stCondLst>
                                    <p:cond delay="1000"/>
                                  </p:stCondLst>
                                  <p:childTnLst>
                                    <p:set>
                                      <p:cBhvr>
                                        <p:cTn id="42" dur="1" fill="hold">
                                          <p:stCondLst>
                                            <p:cond delay="0"/>
                                          </p:stCondLst>
                                        </p:cTn>
                                        <p:tgtEl>
                                          <p:spTgt spid="35"/>
                                        </p:tgtEl>
                                        <p:attrNameLst>
                                          <p:attrName>style.visibility</p:attrName>
                                        </p:attrNameLst>
                                      </p:cBhvr>
                                      <p:to>
                                        <p:strVal val="visible"/>
                                      </p:to>
                                    </p:set>
                                    <p:anim calcmode="lin" valueType="num">
                                      <p:cBhvr>
                                        <p:cTn id="43" dur="500" fill="hold"/>
                                        <p:tgtEl>
                                          <p:spTgt spid="35"/>
                                        </p:tgtEl>
                                        <p:attrNameLst>
                                          <p:attrName>ppt_w</p:attrName>
                                        </p:attrNameLst>
                                      </p:cBhvr>
                                      <p:tavLst>
                                        <p:tav tm="0">
                                          <p:val>
                                            <p:fltVal val="0"/>
                                          </p:val>
                                        </p:tav>
                                        <p:tav tm="100000">
                                          <p:val>
                                            <p:strVal val="#ppt_w"/>
                                          </p:val>
                                        </p:tav>
                                      </p:tavLst>
                                    </p:anim>
                                    <p:anim calcmode="lin" valueType="num">
                                      <p:cBhvr>
                                        <p:cTn id="44" dur="500" fill="hold"/>
                                        <p:tgtEl>
                                          <p:spTgt spid="35"/>
                                        </p:tgtEl>
                                        <p:attrNameLst>
                                          <p:attrName>ppt_h</p:attrName>
                                        </p:attrNameLst>
                                      </p:cBhvr>
                                      <p:tavLst>
                                        <p:tav tm="0">
                                          <p:val>
                                            <p:fltVal val="0"/>
                                          </p:val>
                                        </p:tav>
                                        <p:tav tm="100000">
                                          <p:val>
                                            <p:strVal val="#ppt_h"/>
                                          </p:val>
                                        </p:tav>
                                      </p:tavLst>
                                    </p:anim>
                                    <p:animEffect transition="in" filter="fade">
                                      <p:cBhvr>
                                        <p:cTn id="45" dur="500"/>
                                        <p:tgtEl>
                                          <p:spTgt spid="35"/>
                                        </p:tgtEl>
                                      </p:cBhvr>
                                    </p:animEffect>
                                  </p:childTnLst>
                                </p:cTn>
                              </p:par>
                              <p:par>
                                <p:cTn id="46" presetID="53" presetClass="entr" presetSubtype="16" fill="hold" grpId="0" nodeType="withEffect">
                                  <p:stCondLst>
                                    <p:cond delay="1000"/>
                                  </p:stCondLst>
                                  <p:childTnLst>
                                    <p:set>
                                      <p:cBhvr>
                                        <p:cTn id="47" dur="1" fill="hold">
                                          <p:stCondLst>
                                            <p:cond delay="0"/>
                                          </p:stCondLst>
                                        </p:cTn>
                                        <p:tgtEl>
                                          <p:spTgt spid="36"/>
                                        </p:tgtEl>
                                        <p:attrNameLst>
                                          <p:attrName>style.visibility</p:attrName>
                                        </p:attrNameLst>
                                      </p:cBhvr>
                                      <p:to>
                                        <p:strVal val="visible"/>
                                      </p:to>
                                    </p:set>
                                    <p:anim calcmode="lin" valueType="num">
                                      <p:cBhvr>
                                        <p:cTn id="48" dur="500" fill="hold"/>
                                        <p:tgtEl>
                                          <p:spTgt spid="36"/>
                                        </p:tgtEl>
                                        <p:attrNameLst>
                                          <p:attrName>ppt_w</p:attrName>
                                        </p:attrNameLst>
                                      </p:cBhvr>
                                      <p:tavLst>
                                        <p:tav tm="0">
                                          <p:val>
                                            <p:fltVal val="0"/>
                                          </p:val>
                                        </p:tav>
                                        <p:tav tm="100000">
                                          <p:val>
                                            <p:strVal val="#ppt_w"/>
                                          </p:val>
                                        </p:tav>
                                      </p:tavLst>
                                    </p:anim>
                                    <p:anim calcmode="lin" valueType="num">
                                      <p:cBhvr>
                                        <p:cTn id="49" dur="500" fill="hold"/>
                                        <p:tgtEl>
                                          <p:spTgt spid="36"/>
                                        </p:tgtEl>
                                        <p:attrNameLst>
                                          <p:attrName>ppt_h</p:attrName>
                                        </p:attrNameLst>
                                      </p:cBhvr>
                                      <p:tavLst>
                                        <p:tav tm="0">
                                          <p:val>
                                            <p:fltVal val="0"/>
                                          </p:val>
                                        </p:tav>
                                        <p:tav tm="100000">
                                          <p:val>
                                            <p:strVal val="#ppt_h"/>
                                          </p:val>
                                        </p:tav>
                                      </p:tavLst>
                                    </p:anim>
                                    <p:animEffect transition="in" filter="fade">
                                      <p:cBhvr>
                                        <p:cTn id="50" dur="500"/>
                                        <p:tgtEl>
                                          <p:spTgt spid="36"/>
                                        </p:tgtEl>
                                      </p:cBhvr>
                                    </p:animEffect>
                                  </p:childTnLst>
                                </p:cTn>
                              </p:par>
                              <p:par>
                                <p:cTn id="51" presetID="53" presetClass="entr" presetSubtype="16" fill="hold" grpId="0" nodeType="withEffect">
                                  <p:stCondLst>
                                    <p:cond delay="1000"/>
                                  </p:stCondLst>
                                  <p:childTnLst>
                                    <p:set>
                                      <p:cBhvr>
                                        <p:cTn id="52" dur="1" fill="hold">
                                          <p:stCondLst>
                                            <p:cond delay="0"/>
                                          </p:stCondLst>
                                        </p:cTn>
                                        <p:tgtEl>
                                          <p:spTgt spid="38"/>
                                        </p:tgtEl>
                                        <p:attrNameLst>
                                          <p:attrName>style.visibility</p:attrName>
                                        </p:attrNameLst>
                                      </p:cBhvr>
                                      <p:to>
                                        <p:strVal val="visible"/>
                                      </p:to>
                                    </p:set>
                                    <p:anim calcmode="lin" valueType="num">
                                      <p:cBhvr>
                                        <p:cTn id="53" dur="500" fill="hold"/>
                                        <p:tgtEl>
                                          <p:spTgt spid="38"/>
                                        </p:tgtEl>
                                        <p:attrNameLst>
                                          <p:attrName>ppt_w</p:attrName>
                                        </p:attrNameLst>
                                      </p:cBhvr>
                                      <p:tavLst>
                                        <p:tav tm="0">
                                          <p:val>
                                            <p:fltVal val="0"/>
                                          </p:val>
                                        </p:tav>
                                        <p:tav tm="100000">
                                          <p:val>
                                            <p:strVal val="#ppt_w"/>
                                          </p:val>
                                        </p:tav>
                                      </p:tavLst>
                                    </p:anim>
                                    <p:anim calcmode="lin" valueType="num">
                                      <p:cBhvr>
                                        <p:cTn id="54" dur="500" fill="hold"/>
                                        <p:tgtEl>
                                          <p:spTgt spid="38"/>
                                        </p:tgtEl>
                                        <p:attrNameLst>
                                          <p:attrName>ppt_h</p:attrName>
                                        </p:attrNameLst>
                                      </p:cBhvr>
                                      <p:tavLst>
                                        <p:tav tm="0">
                                          <p:val>
                                            <p:fltVal val="0"/>
                                          </p:val>
                                        </p:tav>
                                        <p:tav tm="100000">
                                          <p:val>
                                            <p:strVal val="#ppt_h"/>
                                          </p:val>
                                        </p:tav>
                                      </p:tavLst>
                                    </p:anim>
                                    <p:animEffect transition="in" filter="fade">
                                      <p:cBhvr>
                                        <p:cTn id="55" dur="500"/>
                                        <p:tgtEl>
                                          <p:spTgt spid="38"/>
                                        </p:tgtEl>
                                      </p:cBhvr>
                                    </p:animEffect>
                                  </p:childTnLst>
                                </p:cTn>
                              </p:par>
                              <p:par>
                                <p:cTn id="56" presetID="53" presetClass="entr" presetSubtype="16" fill="hold" grpId="0" nodeType="withEffect">
                                  <p:stCondLst>
                                    <p:cond delay="1000"/>
                                  </p:stCondLst>
                                  <p:childTnLst>
                                    <p:set>
                                      <p:cBhvr>
                                        <p:cTn id="57" dur="1" fill="hold">
                                          <p:stCondLst>
                                            <p:cond delay="0"/>
                                          </p:stCondLst>
                                        </p:cTn>
                                        <p:tgtEl>
                                          <p:spTgt spid="37"/>
                                        </p:tgtEl>
                                        <p:attrNameLst>
                                          <p:attrName>style.visibility</p:attrName>
                                        </p:attrNameLst>
                                      </p:cBhvr>
                                      <p:to>
                                        <p:strVal val="visible"/>
                                      </p:to>
                                    </p:set>
                                    <p:anim calcmode="lin" valueType="num">
                                      <p:cBhvr>
                                        <p:cTn id="58" dur="500" fill="hold"/>
                                        <p:tgtEl>
                                          <p:spTgt spid="37"/>
                                        </p:tgtEl>
                                        <p:attrNameLst>
                                          <p:attrName>ppt_w</p:attrName>
                                        </p:attrNameLst>
                                      </p:cBhvr>
                                      <p:tavLst>
                                        <p:tav tm="0">
                                          <p:val>
                                            <p:fltVal val="0"/>
                                          </p:val>
                                        </p:tav>
                                        <p:tav tm="100000">
                                          <p:val>
                                            <p:strVal val="#ppt_w"/>
                                          </p:val>
                                        </p:tav>
                                      </p:tavLst>
                                    </p:anim>
                                    <p:anim calcmode="lin" valueType="num">
                                      <p:cBhvr>
                                        <p:cTn id="59" dur="500" fill="hold"/>
                                        <p:tgtEl>
                                          <p:spTgt spid="37"/>
                                        </p:tgtEl>
                                        <p:attrNameLst>
                                          <p:attrName>ppt_h</p:attrName>
                                        </p:attrNameLst>
                                      </p:cBhvr>
                                      <p:tavLst>
                                        <p:tav tm="0">
                                          <p:val>
                                            <p:fltVal val="0"/>
                                          </p:val>
                                        </p:tav>
                                        <p:tav tm="100000">
                                          <p:val>
                                            <p:strVal val="#ppt_h"/>
                                          </p:val>
                                        </p:tav>
                                      </p:tavLst>
                                    </p:anim>
                                    <p:animEffect transition="in" filter="fade">
                                      <p:cBhvr>
                                        <p:cTn id="60" dur="500"/>
                                        <p:tgtEl>
                                          <p:spTgt spid="37"/>
                                        </p:tgtEl>
                                      </p:cBhvr>
                                    </p:animEffect>
                                  </p:childTnLst>
                                </p:cTn>
                              </p:par>
                            </p:childTnLst>
                          </p:cTn>
                        </p:par>
                        <p:par>
                          <p:cTn id="61" fill="hold">
                            <p:stCondLst>
                              <p:cond delay="2000"/>
                            </p:stCondLst>
                            <p:childTnLst>
                              <p:par>
                                <p:cTn id="62" presetID="53" presetClass="entr" presetSubtype="16" fill="hold" grpId="0" nodeType="afterEffect">
                                  <p:stCondLst>
                                    <p:cond delay="0"/>
                                  </p:stCondLst>
                                  <p:childTnLst>
                                    <p:set>
                                      <p:cBhvr>
                                        <p:cTn id="63" dur="1" fill="hold">
                                          <p:stCondLst>
                                            <p:cond delay="0"/>
                                          </p:stCondLst>
                                        </p:cTn>
                                        <p:tgtEl>
                                          <p:spTgt spid="39"/>
                                        </p:tgtEl>
                                        <p:attrNameLst>
                                          <p:attrName>style.visibility</p:attrName>
                                        </p:attrNameLst>
                                      </p:cBhvr>
                                      <p:to>
                                        <p:strVal val="visible"/>
                                      </p:to>
                                    </p:set>
                                    <p:anim calcmode="lin" valueType="num">
                                      <p:cBhvr>
                                        <p:cTn id="64" dur="500" fill="hold"/>
                                        <p:tgtEl>
                                          <p:spTgt spid="39"/>
                                        </p:tgtEl>
                                        <p:attrNameLst>
                                          <p:attrName>ppt_w</p:attrName>
                                        </p:attrNameLst>
                                      </p:cBhvr>
                                      <p:tavLst>
                                        <p:tav tm="0">
                                          <p:val>
                                            <p:fltVal val="0"/>
                                          </p:val>
                                        </p:tav>
                                        <p:tav tm="100000">
                                          <p:val>
                                            <p:strVal val="#ppt_w"/>
                                          </p:val>
                                        </p:tav>
                                      </p:tavLst>
                                    </p:anim>
                                    <p:anim calcmode="lin" valueType="num">
                                      <p:cBhvr>
                                        <p:cTn id="65" dur="500" fill="hold"/>
                                        <p:tgtEl>
                                          <p:spTgt spid="39"/>
                                        </p:tgtEl>
                                        <p:attrNameLst>
                                          <p:attrName>ppt_h</p:attrName>
                                        </p:attrNameLst>
                                      </p:cBhvr>
                                      <p:tavLst>
                                        <p:tav tm="0">
                                          <p:val>
                                            <p:fltVal val="0"/>
                                          </p:val>
                                        </p:tav>
                                        <p:tav tm="100000">
                                          <p:val>
                                            <p:strVal val="#ppt_h"/>
                                          </p:val>
                                        </p:tav>
                                      </p:tavLst>
                                    </p:anim>
                                    <p:animEffect transition="in" filter="fade">
                                      <p:cBhvr>
                                        <p:cTn id="66" dur="500"/>
                                        <p:tgtEl>
                                          <p:spTgt spid="39"/>
                                        </p:tgtEl>
                                      </p:cBhvr>
                                    </p:animEffect>
                                  </p:childTnLst>
                                </p:cTn>
                              </p:par>
                              <p:par>
                                <p:cTn id="67" presetID="2" presetClass="entr" presetSubtype="2" fill="hold" nodeType="withEffect">
                                  <p:stCondLst>
                                    <p:cond delay="0"/>
                                  </p:stCondLst>
                                  <p:childTnLst>
                                    <p:set>
                                      <p:cBhvr>
                                        <p:cTn id="68" dur="1" fill="hold">
                                          <p:stCondLst>
                                            <p:cond delay="0"/>
                                          </p:stCondLst>
                                        </p:cTn>
                                        <p:tgtEl>
                                          <p:spTgt spid="40"/>
                                        </p:tgtEl>
                                        <p:attrNameLst>
                                          <p:attrName>style.visibility</p:attrName>
                                        </p:attrNameLst>
                                      </p:cBhvr>
                                      <p:to>
                                        <p:strVal val="visible"/>
                                      </p:to>
                                    </p:set>
                                    <p:anim calcmode="lin" valueType="num">
                                      <p:cBhvr additive="base">
                                        <p:cTn id="69" dur="500" fill="hold"/>
                                        <p:tgtEl>
                                          <p:spTgt spid="40"/>
                                        </p:tgtEl>
                                        <p:attrNameLst>
                                          <p:attrName>ppt_x</p:attrName>
                                        </p:attrNameLst>
                                      </p:cBhvr>
                                      <p:tavLst>
                                        <p:tav tm="0">
                                          <p:val>
                                            <p:strVal val="1+#ppt_w/2"/>
                                          </p:val>
                                        </p:tav>
                                        <p:tav tm="100000">
                                          <p:val>
                                            <p:strVal val="#ppt_x"/>
                                          </p:val>
                                        </p:tav>
                                      </p:tavLst>
                                    </p:anim>
                                    <p:anim calcmode="lin" valueType="num">
                                      <p:cBhvr additive="base">
                                        <p:cTn id="70" dur="500" fill="hold"/>
                                        <p:tgtEl>
                                          <p:spTgt spid="40"/>
                                        </p:tgtEl>
                                        <p:attrNameLst>
                                          <p:attrName>ppt_y</p:attrName>
                                        </p:attrNameLst>
                                      </p:cBhvr>
                                      <p:tavLst>
                                        <p:tav tm="0">
                                          <p:val>
                                            <p:strVal val="#ppt_y"/>
                                          </p:val>
                                        </p:tav>
                                        <p:tav tm="100000">
                                          <p:val>
                                            <p:strVal val="#ppt_y"/>
                                          </p:val>
                                        </p:tav>
                                      </p:tavLst>
                                    </p:anim>
                                  </p:childTnLst>
                                </p:cTn>
                              </p:par>
                              <p:par>
                                <p:cTn id="71" presetID="2" presetClass="entr" presetSubtype="2" fill="hold" grpId="0" nodeType="withEffect">
                                  <p:stCondLst>
                                    <p:cond delay="0"/>
                                  </p:stCondLst>
                                  <p:childTnLst>
                                    <p:set>
                                      <p:cBhvr>
                                        <p:cTn id="72" dur="1" fill="hold">
                                          <p:stCondLst>
                                            <p:cond delay="0"/>
                                          </p:stCondLst>
                                        </p:cTn>
                                        <p:tgtEl>
                                          <p:spTgt spid="42"/>
                                        </p:tgtEl>
                                        <p:attrNameLst>
                                          <p:attrName>style.visibility</p:attrName>
                                        </p:attrNameLst>
                                      </p:cBhvr>
                                      <p:to>
                                        <p:strVal val="visible"/>
                                      </p:to>
                                    </p:set>
                                    <p:anim calcmode="lin" valueType="num">
                                      <p:cBhvr additive="base">
                                        <p:cTn id="73" dur="500" fill="hold"/>
                                        <p:tgtEl>
                                          <p:spTgt spid="42"/>
                                        </p:tgtEl>
                                        <p:attrNameLst>
                                          <p:attrName>ppt_x</p:attrName>
                                        </p:attrNameLst>
                                      </p:cBhvr>
                                      <p:tavLst>
                                        <p:tav tm="0">
                                          <p:val>
                                            <p:strVal val="1+#ppt_w/2"/>
                                          </p:val>
                                        </p:tav>
                                        <p:tav tm="100000">
                                          <p:val>
                                            <p:strVal val="#ppt_x"/>
                                          </p:val>
                                        </p:tav>
                                      </p:tavLst>
                                    </p:anim>
                                    <p:anim calcmode="lin" valueType="num">
                                      <p:cBhvr additive="base">
                                        <p:cTn id="74" dur="500" fill="hold"/>
                                        <p:tgtEl>
                                          <p:spTgt spid="42"/>
                                        </p:tgtEl>
                                        <p:attrNameLst>
                                          <p:attrName>ppt_y</p:attrName>
                                        </p:attrNameLst>
                                      </p:cBhvr>
                                      <p:tavLst>
                                        <p:tav tm="0">
                                          <p:val>
                                            <p:strVal val="#ppt_y"/>
                                          </p:val>
                                        </p:tav>
                                        <p:tav tm="100000">
                                          <p:val>
                                            <p:strVal val="#ppt_y"/>
                                          </p:val>
                                        </p:tav>
                                      </p:tavLst>
                                    </p:anim>
                                  </p:childTnLst>
                                </p:cTn>
                              </p:par>
                              <p:par>
                                <p:cTn id="75" presetID="2" presetClass="entr" presetSubtype="2" fill="hold" grpId="0" nodeType="withEffect">
                                  <p:stCondLst>
                                    <p:cond delay="0"/>
                                  </p:stCondLst>
                                  <p:childTnLst>
                                    <p:set>
                                      <p:cBhvr>
                                        <p:cTn id="76" dur="1" fill="hold">
                                          <p:stCondLst>
                                            <p:cond delay="0"/>
                                          </p:stCondLst>
                                        </p:cTn>
                                        <p:tgtEl>
                                          <p:spTgt spid="43"/>
                                        </p:tgtEl>
                                        <p:attrNameLst>
                                          <p:attrName>style.visibility</p:attrName>
                                        </p:attrNameLst>
                                      </p:cBhvr>
                                      <p:to>
                                        <p:strVal val="visible"/>
                                      </p:to>
                                    </p:set>
                                    <p:anim calcmode="lin" valueType="num">
                                      <p:cBhvr additive="base">
                                        <p:cTn id="77" dur="500" fill="hold"/>
                                        <p:tgtEl>
                                          <p:spTgt spid="43"/>
                                        </p:tgtEl>
                                        <p:attrNameLst>
                                          <p:attrName>ppt_x</p:attrName>
                                        </p:attrNameLst>
                                      </p:cBhvr>
                                      <p:tavLst>
                                        <p:tav tm="0">
                                          <p:val>
                                            <p:strVal val="1+#ppt_w/2"/>
                                          </p:val>
                                        </p:tav>
                                        <p:tav tm="100000">
                                          <p:val>
                                            <p:strVal val="#ppt_x"/>
                                          </p:val>
                                        </p:tav>
                                      </p:tavLst>
                                    </p:anim>
                                    <p:anim calcmode="lin" valueType="num">
                                      <p:cBhvr additive="base">
                                        <p:cTn id="78" dur="500" fill="hold"/>
                                        <p:tgtEl>
                                          <p:spTgt spid="43"/>
                                        </p:tgtEl>
                                        <p:attrNameLst>
                                          <p:attrName>ppt_y</p:attrName>
                                        </p:attrNameLst>
                                      </p:cBhvr>
                                      <p:tavLst>
                                        <p:tav tm="0">
                                          <p:val>
                                            <p:strVal val="#ppt_y"/>
                                          </p:val>
                                        </p:tav>
                                        <p:tav tm="100000">
                                          <p:val>
                                            <p:strVal val="#ppt_y"/>
                                          </p:val>
                                        </p:tav>
                                      </p:tavLst>
                                    </p:anim>
                                  </p:childTnLst>
                                </p:cTn>
                              </p:par>
                              <p:par>
                                <p:cTn id="79" presetID="2" presetClass="entr" presetSubtype="2" fill="hold" nodeType="withEffect">
                                  <p:stCondLst>
                                    <p:cond delay="250"/>
                                  </p:stCondLst>
                                  <p:childTnLst>
                                    <p:set>
                                      <p:cBhvr>
                                        <p:cTn id="80" dur="1" fill="hold">
                                          <p:stCondLst>
                                            <p:cond delay="0"/>
                                          </p:stCondLst>
                                        </p:cTn>
                                        <p:tgtEl>
                                          <p:spTgt spid="41"/>
                                        </p:tgtEl>
                                        <p:attrNameLst>
                                          <p:attrName>style.visibility</p:attrName>
                                        </p:attrNameLst>
                                      </p:cBhvr>
                                      <p:to>
                                        <p:strVal val="visible"/>
                                      </p:to>
                                    </p:set>
                                    <p:anim calcmode="lin" valueType="num">
                                      <p:cBhvr additive="base">
                                        <p:cTn id="81" dur="500" fill="hold"/>
                                        <p:tgtEl>
                                          <p:spTgt spid="41"/>
                                        </p:tgtEl>
                                        <p:attrNameLst>
                                          <p:attrName>ppt_x</p:attrName>
                                        </p:attrNameLst>
                                      </p:cBhvr>
                                      <p:tavLst>
                                        <p:tav tm="0">
                                          <p:val>
                                            <p:strVal val="1+#ppt_w/2"/>
                                          </p:val>
                                        </p:tav>
                                        <p:tav tm="100000">
                                          <p:val>
                                            <p:strVal val="#ppt_x"/>
                                          </p:val>
                                        </p:tav>
                                      </p:tavLst>
                                    </p:anim>
                                    <p:anim calcmode="lin" valueType="num">
                                      <p:cBhvr additive="base">
                                        <p:cTn id="82" dur="500" fill="hold"/>
                                        <p:tgtEl>
                                          <p:spTgt spid="41"/>
                                        </p:tgtEl>
                                        <p:attrNameLst>
                                          <p:attrName>ppt_y</p:attrName>
                                        </p:attrNameLst>
                                      </p:cBhvr>
                                      <p:tavLst>
                                        <p:tav tm="0">
                                          <p:val>
                                            <p:strVal val="#ppt_y"/>
                                          </p:val>
                                        </p:tav>
                                        <p:tav tm="100000">
                                          <p:val>
                                            <p:strVal val="#ppt_y"/>
                                          </p:val>
                                        </p:tav>
                                      </p:tavLst>
                                    </p:anim>
                                  </p:childTnLst>
                                </p:cTn>
                              </p:par>
                              <p:par>
                                <p:cTn id="83" presetID="2" presetClass="entr" presetSubtype="2" fill="hold" grpId="0" nodeType="withEffect">
                                  <p:stCondLst>
                                    <p:cond delay="250"/>
                                  </p:stCondLst>
                                  <p:childTnLst>
                                    <p:set>
                                      <p:cBhvr>
                                        <p:cTn id="84" dur="1" fill="hold">
                                          <p:stCondLst>
                                            <p:cond delay="0"/>
                                          </p:stCondLst>
                                        </p:cTn>
                                        <p:tgtEl>
                                          <p:spTgt spid="44"/>
                                        </p:tgtEl>
                                        <p:attrNameLst>
                                          <p:attrName>style.visibility</p:attrName>
                                        </p:attrNameLst>
                                      </p:cBhvr>
                                      <p:to>
                                        <p:strVal val="visible"/>
                                      </p:to>
                                    </p:set>
                                    <p:anim calcmode="lin" valueType="num">
                                      <p:cBhvr additive="base">
                                        <p:cTn id="85" dur="500" fill="hold"/>
                                        <p:tgtEl>
                                          <p:spTgt spid="44"/>
                                        </p:tgtEl>
                                        <p:attrNameLst>
                                          <p:attrName>ppt_x</p:attrName>
                                        </p:attrNameLst>
                                      </p:cBhvr>
                                      <p:tavLst>
                                        <p:tav tm="0">
                                          <p:val>
                                            <p:strVal val="1+#ppt_w/2"/>
                                          </p:val>
                                        </p:tav>
                                        <p:tav tm="100000">
                                          <p:val>
                                            <p:strVal val="#ppt_x"/>
                                          </p:val>
                                        </p:tav>
                                      </p:tavLst>
                                    </p:anim>
                                    <p:anim calcmode="lin" valueType="num">
                                      <p:cBhvr additive="base">
                                        <p:cTn id="86" dur="500" fill="hold"/>
                                        <p:tgtEl>
                                          <p:spTgt spid="44"/>
                                        </p:tgtEl>
                                        <p:attrNameLst>
                                          <p:attrName>ppt_y</p:attrName>
                                        </p:attrNameLst>
                                      </p:cBhvr>
                                      <p:tavLst>
                                        <p:tav tm="0">
                                          <p:val>
                                            <p:strVal val="#ppt_y"/>
                                          </p:val>
                                        </p:tav>
                                        <p:tav tm="100000">
                                          <p:val>
                                            <p:strVal val="#ppt_y"/>
                                          </p:val>
                                        </p:tav>
                                      </p:tavLst>
                                    </p:anim>
                                  </p:childTnLst>
                                </p:cTn>
                              </p:par>
                              <p:par>
                                <p:cTn id="87" presetID="2" presetClass="entr" presetSubtype="2" fill="hold" grpId="0" nodeType="withEffect">
                                  <p:stCondLst>
                                    <p:cond delay="250"/>
                                  </p:stCondLst>
                                  <p:childTnLst>
                                    <p:set>
                                      <p:cBhvr>
                                        <p:cTn id="88" dur="1" fill="hold">
                                          <p:stCondLst>
                                            <p:cond delay="0"/>
                                          </p:stCondLst>
                                        </p:cTn>
                                        <p:tgtEl>
                                          <p:spTgt spid="45"/>
                                        </p:tgtEl>
                                        <p:attrNameLst>
                                          <p:attrName>style.visibility</p:attrName>
                                        </p:attrNameLst>
                                      </p:cBhvr>
                                      <p:to>
                                        <p:strVal val="visible"/>
                                      </p:to>
                                    </p:set>
                                    <p:anim calcmode="lin" valueType="num">
                                      <p:cBhvr additive="base">
                                        <p:cTn id="89" dur="500" fill="hold"/>
                                        <p:tgtEl>
                                          <p:spTgt spid="45"/>
                                        </p:tgtEl>
                                        <p:attrNameLst>
                                          <p:attrName>ppt_x</p:attrName>
                                        </p:attrNameLst>
                                      </p:cBhvr>
                                      <p:tavLst>
                                        <p:tav tm="0">
                                          <p:val>
                                            <p:strVal val="1+#ppt_w/2"/>
                                          </p:val>
                                        </p:tav>
                                        <p:tav tm="100000">
                                          <p:val>
                                            <p:strVal val="#ppt_x"/>
                                          </p:val>
                                        </p:tav>
                                      </p:tavLst>
                                    </p:anim>
                                    <p:anim calcmode="lin" valueType="num">
                                      <p:cBhvr additive="base">
                                        <p:cTn id="90" dur="500" fill="hold"/>
                                        <p:tgtEl>
                                          <p:spTgt spid="45"/>
                                        </p:tgtEl>
                                        <p:attrNameLst>
                                          <p:attrName>ppt_y</p:attrName>
                                        </p:attrNameLst>
                                      </p:cBhvr>
                                      <p:tavLst>
                                        <p:tav tm="0">
                                          <p:val>
                                            <p:strVal val="#ppt_y"/>
                                          </p:val>
                                        </p:tav>
                                        <p:tav tm="100000">
                                          <p:val>
                                            <p:strVal val="#ppt_y"/>
                                          </p:val>
                                        </p:tav>
                                      </p:tavLst>
                                    </p:anim>
                                  </p:childTnLst>
                                </p:cTn>
                              </p:par>
                              <p:par>
                                <p:cTn id="91" presetID="2" presetClass="entr" presetSubtype="8" fill="hold" nodeType="withEffect">
                                  <p:stCondLst>
                                    <p:cond delay="750"/>
                                  </p:stCondLst>
                                  <p:childTnLst>
                                    <p:set>
                                      <p:cBhvr>
                                        <p:cTn id="92" dur="1" fill="hold">
                                          <p:stCondLst>
                                            <p:cond delay="0"/>
                                          </p:stCondLst>
                                        </p:cTn>
                                        <p:tgtEl>
                                          <p:spTgt spid="46"/>
                                        </p:tgtEl>
                                        <p:attrNameLst>
                                          <p:attrName>style.visibility</p:attrName>
                                        </p:attrNameLst>
                                      </p:cBhvr>
                                      <p:to>
                                        <p:strVal val="visible"/>
                                      </p:to>
                                    </p:set>
                                    <p:anim calcmode="lin" valueType="num">
                                      <p:cBhvr additive="base">
                                        <p:cTn id="93" dur="500" fill="hold"/>
                                        <p:tgtEl>
                                          <p:spTgt spid="46"/>
                                        </p:tgtEl>
                                        <p:attrNameLst>
                                          <p:attrName>ppt_x</p:attrName>
                                        </p:attrNameLst>
                                      </p:cBhvr>
                                      <p:tavLst>
                                        <p:tav tm="0">
                                          <p:val>
                                            <p:strVal val="0-#ppt_w/2"/>
                                          </p:val>
                                        </p:tav>
                                        <p:tav tm="100000">
                                          <p:val>
                                            <p:strVal val="#ppt_x"/>
                                          </p:val>
                                        </p:tav>
                                      </p:tavLst>
                                    </p:anim>
                                    <p:anim calcmode="lin" valueType="num">
                                      <p:cBhvr additive="base">
                                        <p:cTn id="94" dur="500" fill="hold"/>
                                        <p:tgtEl>
                                          <p:spTgt spid="46"/>
                                        </p:tgtEl>
                                        <p:attrNameLst>
                                          <p:attrName>ppt_y</p:attrName>
                                        </p:attrNameLst>
                                      </p:cBhvr>
                                      <p:tavLst>
                                        <p:tav tm="0">
                                          <p:val>
                                            <p:strVal val="#ppt_y"/>
                                          </p:val>
                                        </p:tav>
                                        <p:tav tm="100000">
                                          <p:val>
                                            <p:strVal val="#ppt_y"/>
                                          </p:val>
                                        </p:tav>
                                      </p:tavLst>
                                    </p:anim>
                                  </p:childTnLst>
                                </p:cTn>
                              </p:par>
                              <p:par>
                                <p:cTn id="95" presetID="2" presetClass="entr" presetSubtype="8" fill="hold" grpId="0" nodeType="withEffect">
                                  <p:stCondLst>
                                    <p:cond delay="750"/>
                                  </p:stCondLst>
                                  <p:childTnLst>
                                    <p:set>
                                      <p:cBhvr>
                                        <p:cTn id="96" dur="1" fill="hold">
                                          <p:stCondLst>
                                            <p:cond delay="0"/>
                                          </p:stCondLst>
                                        </p:cTn>
                                        <p:tgtEl>
                                          <p:spTgt spid="47"/>
                                        </p:tgtEl>
                                        <p:attrNameLst>
                                          <p:attrName>style.visibility</p:attrName>
                                        </p:attrNameLst>
                                      </p:cBhvr>
                                      <p:to>
                                        <p:strVal val="visible"/>
                                      </p:to>
                                    </p:set>
                                    <p:anim calcmode="lin" valueType="num">
                                      <p:cBhvr additive="base">
                                        <p:cTn id="97" dur="500" fill="hold"/>
                                        <p:tgtEl>
                                          <p:spTgt spid="47"/>
                                        </p:tgtEl>
                                        <p:attrNameLst>
                                          <p:attrName>ppt_x</p:attrName>
                                        </p:attrNameLst>
                                      </p:cBhvr>
                                      <p:tavLst>
                                        <p:tav tm="0">
                                          <p:val>
                                            <p:strVal val="0-#ppt_w/2"/>
                                          </p:val>
                                        </p:tav>
                                        <p:tav tm="100000">
                                          <p:val>
                                            <p:strVal val="#ppt_x"/>
                                          </p:val>
                                        </p:tav>
                                      </p:tavLst>
                                    </p:anim>
                                    <p:anim calcmode="lin" valueType="num">
                                      <p:cBhvr additive="base">
                                        <p:cTn id="98" dur="500" fill="hold"/>
                                        <p:tgtEl>
                                          <p:spTgt spid="47"/>
                                        </p:tgtEl>
                                        <p:attrNameLst>
                                          <p:attrName>ppt_y</p:attrName>
                                        </p:attrNameLst>
                                      </p:cBhvr>
                                      <p:tavLst>
                                        <p:tav tm="0">
                                          <p:val>
                                            <p:strVal val="#ppt_y"/>
                                          </p:val>
                                        </p:tav>
                                        <p:tav tm="100000">
                                          <p:val>
                                            <p:strVal val="#ppt_y"/>
                                          </p:val>
                                        </p:tav>
                                      </p:tavLst>
                                    </p:anim>
                                  </p:childTnLst>
                                </p:cTn>
                              </p:par>
                              <p:par>
                                <p:cTn id="99" presetID="2" presetClass="entr" presetSubtype="8" fill="hold" grpId="0" nodeType="withEffect">
                                  <p:stCondLst>
                                    <p:cond delay="750"/>
                                  </p:stCondLst>
                                  <p:childTnLst>
                                    <p:set>
                                      <p:cBhvr>
                                        <p:cTn id="100" dur="1" fill="hold">
                                          <p:stCondLst>
                                            <p:cond delay="0"/>
                                          </p:stCondLst>
                                        </p:cTn>
                                        <p:tgtEl>
                                          <p:spTgt spid="48"/>
                                        </p:tgtEl>
                                        <p:attrNameLst>
                                          <p:attrName>style.visibility</p:attrName>
                                        </p:attrNameLst>
                                      </p:cBhvr>
                                      <p:to>
                                        <p:strVal val="visible"/>
                                      </p:to>
                                    </p:set>
                                    <p:anim calcmode="lin" valueType="num">
                                      <p:cBhvr additive="base">
                                        <p:cTn id="101" dur="500" fill="hold"/>
                                        <p:tgtEl>
                                          <p:spTgt spid="48"/>
                                        </p:tgtEl>
                                        <p:attrNameLst>
                                          <p:attrName>ppt_x</p:attrName>
                                        </p:attrNameLst>
                                      </p:cBhvr>
                                      <p:tavLst>
                                        <p:tav tm="0">
                                          <p:val>
                                            <p:strVal val="0-#ppt_w/2"/>
                                          </p:val>
                                        </p:tav>
                                        <p:tav tm="100000">
                                          <p:val>
                                            <p:strVal val="#ppt_x"/>
                                          </p:val>
                                        </p:tav>
                                      </p:tavLst>
                                    </p:anim>
                                    <p:anim calcmode="lin" valueType="num">
                                      <p:cBhvr additive="base">
                                        <p:cTn id="102" dur="500" fill="hold"/>
                                        <p:tgtEl>
                                          <p:spTgt spid="48"/>
                                        </p:tgtEl>
                                        <p:attrNameLst>
                                          <p:attrName>ppt_y</p:attrName>
                                        </p:attrNameLst>
                                      </p:cBhvr>
                                      <p:tavLst>
                                        <p:tav tm="0">
                                          <p:val>
                                            <p:strVal val="#ppt_y"/>
                                          </p:val>
                                        </p:tav>
                                        <p:tav tm="100000">
                                          <p:val>
                                            <p:strVal val="#ppt_y"/>
                                          </p:val>
                                        </p:tav>
                                      </p:tavLst>
                                    </p:anim>
                                  </p:childTnLst>
                                </p:cTn>
                              </p:par>
                              <p:par>
                                <p:cTn id="103" presetID="2" presetClass="entr" presetSubtype="8" fill="hold" nodeType="withEffect">
                                  <p:stCondLst>
                                    <p:cond delay="1250"/>
                                  </p:stCondLst>
                                  <p:childTnLst>
                                    <p:set>
                                      <p:cBhvr>
                                        <p:cTn id="104" dur="1" fill="hold">
                                          <p:stCondLst>
                                            <p:cond delay="0"/>
                                          </p:stCondLst>
                                        </p:cTn>
                                        <p:tgtEl>
                                          <p:spTgt spid="49"/>
                                        </p:tgtEl>
                                        <p:attrNameLst>
                                          <p:attrName>style.visibility</p:attrName>
                                        </p:attrNameLst>
                                      </p:cBhvr>
                                      <p:to>
                                        <p:strVal val="visible"/>
                                      </p:to>
                                    </p:set>
                                    <p:anim calcmode="lin" valueType="num">
                                      <p:cBhvr additive="base">
                                        <p:cTn id="105" dur="500" fill="hold"/>
                                        <p:tgtEl>
                                          <p:spTgt spid="49"/>
                                        </p:tgtEl>
                                        <p:attrNameLst>
                                          <p:attrName>ppt_x</p:attrName>
                                        </p:attrNameLst>
                                      </p:cBhvr>
                                      <p:tavLst>
                                        <p:tav tm="0">
                                          <p:val>
                                            <p:strVal val="0-#ppt_w/2"/>
                                          </p:val>
                                        </p:tav>
                                        <p:tav tm="100000">
                                          <p:val>
                                            <p:strVal val="#ppt_x"/>
                                          </p:val>
                                        </p:tav>
                                      </p:tavLst>
                                    </p:anim>
                                    <p:anim calcmode="lin" valueType="num">
                                      <p:cBhvr additive="base">
                                        <p:cTn id="106" dur="500" fill="hold"/>
                                        <p:tgtEl>
                                          <p:spTgt spid="49"/>
                                        </p:tgtEl>
                                        <p:attrNameLst>
                                          <p:attrName>ppt_y</p:attrName>
                                        </p:attrNameLst>
                                      </p:cBhvr>
                                      <p:tavLst>
                                        <p:tav tm="0">
                                          <p:val>
                                            <p:strVal val="#ppt_y"/>
                                          </p:val>
                                        </p:tav>
                                        <p:tav tm="100000">
                                          <p:val>
                                            <p:strVal val="#ppt_y"/>
                                          </p:val>
                                        </p:tav>
                                      </p:tavLst>
                                    </p:anim>
                                  </p:childTnLst>
                                </p:cTn>
                              </p:par>
                              <p:par>
                                <p:cTn id="107" presetID="2" presetClass="entr" presetSubtype="8" fill="hold" nodeType="withEffect">
                                  <p:stCondLst>
                                    <p:cond delay="1250"/>
                                  </p:stCondLst>
                                  <p:childTnLst>
                                    <p:set>
                                      <p:cBhvr>
                                        <p:cTn id="108" dur="1" fill="hold">
                                          <p:stCondLst>
                                            <p:cond delay="0"/>
                                          </p:stCondLst>
                                        </p:cTn>
                                        <p:tgtEl>
                                          <p:spTgt spid="50"/>
                                        </p:tgtEl>
                                        <p:attrNameLst>
                                          <p:attrName>style.visibility</p:attrName>
                                        </p:attrNameLst>
                                      </p:cBhvr>
                                      <p:to>
                                        <p:strVal val="visible"/>
                                      </p:to>
                                    </p:set>
                                    <p:anim calcmode="lin" valueType="num">
                                      <p:cBhvr additive="base">
                                        <p:cTn id="109" dur="500" fill="hold"/>
                                        <p:tgtEl>
                                          <p:spTgt spid="50"/>
                                        </p:tgtEl>
                                        <p:attrNameLst>
                                          <p:attrName>ppt_x</p:attrName>
                                        </p:attrNameLst>
                                      </p:cBhvr>
                                      <p:tavLst>
                                        <p:tav tm="0">
                                          <p:val>
                                            <p:strVal val="0-#ppt_w/2"/>
                                          </p:val>
                                        </p:tav>
                                        <p:tav tm="100000">
                                          <p:val>
                                            <p:strVal val="#ppt_x"/>
                                          </p:val>
                                        </p:tav>
                                      </p:tavLst>
                                    </p:anim>
                                    <p:anim calcmode="lin" valueType="num">
                                      <p:cBhvr additive="base">
                                        <p:cTn id="110" dur="500" fill="hold"/>
                                        <p:tgtEl>
                                          <p:spTgt spid="50"/>
                                        </p:tgtEl>
                                        <p:attrNameLst>
                                          <p:attrName>ppt_y</p:attrName>
                                        </p:attrNameLst>
                                      </p:cBhvr>
                                      <p:tavLst>
                                        <p:tav tm="0">
                                          <p:val>
                                            <p:strVal val="#ppt_y"/>
                                          </p:val>
                                        </p:tav>
                                        <p:tav tm="100000">
                                          <p:val>
                                            <p:strVal val="#ppt_y"/>
                                          </p:val>
                                        </p:tav>
                                      </p:tavLst>
                                    </p:anim>
                                  </p:childTnLst>
                                </p:cTn>
                              </p:par>
                              <p:par>
                                <p:cTn id="111" presetID="2" presetClass="entr" presetSubtype="8" fill="hold" grpId="0" nodeType="withEffect">
                                  <p:stCondLst>
                                    <p:cond delay="1250"/>
                                  </p:stCondLst>
                                  <p:childTnLst>
                                    <p:set>
                                      <p:cBhvr>
                                        <p:cTn id="112" dur="1" fill="hold">
                                          <p:stCondLst>
                                            <p:cond delay="0"/>
                                          </p:stCondLst>
                                        </p:cTn>
                                        <p:tgtEl>
                                          <p:spTgt spid="51"/>
                                        </p:tgtEl>
                                        <p:attrNameLst>
                                          <p:attrName>style.visibility</p:attrName>
                                        </p:attrNameLst>
                                      </p:cBhvr>
                                      <p:to>
                                        <p:strVal val="visible"/>
                                      </p:to>
                                    </p:set>
                                    <p:anim calcmode="lin" valueType="num">
                                      <p:cBhvr additive="base">
                                        <p:cTn id="113" dur="500" fill="hold"/>
                                        <p:tgtEl>
                                          <p:spTgt spid="51"/>
                                        </p:tgtEl>
                                        <p:attrNameLst>
                                          <p:attrName>ppt_x</p:attrName>
                                        </p:attrNameLst>
                                      </p:cBhvr>
                                      <p:tavLst>
                                        <p:tav tm="0">
                                          <p:val>
                                            <p:strVal val="0-#ppt_w/2"/>
                                          </p:val>
                                        </p:tav>
                                        <p:tav tm="100000">
                                          <p:val>
                                            <p:strVal val="#ppt_x"/>
                                          </p:val>
                                        </p:tav>
                                      </p:tavLst>
                                    </p:anim>
                                    <p:anim calcmode="lin" valueType="num">
                                      <p:cBhvr additive="base">
                                        <p:cTn id="114" dur="500" fill="hold"/>
                                        <p:tgtEl>
                                          <p:spTgt spid="51"/>
                                        </p:tgtEl>
                                        <p:attrNameLst>
                                          <p:attrName>ppt_y</p:attrName>
                                        </p:attrNameLst>
                                      </p:cBhvr>
                                      <p:tavLst>
                                        <p:tav tm="0">
                                          <p:val>
                                            <p:strVal val="#ppt_y"/>
                                          </p:val>
                                        </p:tav>
                                        <p:tav tm="100000">
                                          <p:val>
                                            <p:strVal val="#ppt_y"/>
                                          </p:val>
                                        </p:tav>
                                      </p:tavLst>
                                    </p:anim>
                                  </p:childTnLst>
                                </p:cTn>
                              </p:par>
                              <p:par>
                                <p:cTn id="115" presetID="2" presetClass="entr" presetSubtype="8" fill="hold" grpId="0" nodeType="withEffect">
                                  <p:stCondLst>
                                    <p:cond delay="1250"/>
                                  </p:stCondLst>
                                  <p:childTnLst>
                                    <p:set>
                                      <p:cBhvr>
                                        <p:cTn id="116" dur="1" fill="hold">
                                          <p:stCondLst>
                                            <p:cond delay="0"/>
                                          </p:stCondLst>
                                        </p:cTn>
                                        <p:tgtEl>
                                          <p:spTgt spid="52"/>
                                        </p:tgtEl>
                                        <p:attrNameLst>
                                          <p:attrName>style.visibility</p:attrName>
                                        </p:attrNameLst>
                                      </p:cBhvr>
                                      <p:to>
                                        <p:strVal val="visible"/>
                                      </p:to>
                                    </p:set>
                                    <p:anim calcmode="lin" valueType="num">
                                      <p:cBhvr additive="base">
                                        <p:cTn id="117" dur="500" fill="hold"/>
                                        <p:tgtEl>
                                          <p:spTgt spid="52"/>
                                        </p:tgtEl>
                                        <p:attrNameLst>
                                          <p:attrName>ppt_x</p:attrName>
                                        </p:attrNameLst>
                                      </p:cBhvr>
                                      <p:tavLst>
                                        <p:tav tm="0">
                                          <p:val>
                                            <p:strVal val="0-#ppt_w/2"/>
                                          </p:val>
                                        </p:tav>
                                        <p:tav tm="100000">
                                          <p:val>
                                            <p:strVal val="#ppt_x"/>
                                          </p:val>
                                        </p:tav>
                                      </p:tavLst>
                                    </p:anim>
                                    <p:anim calcmode="lin" valueType="num">
                                      <p:cBhvr additive="base">
                                        <p:cTn id="118" dur="500" fill="hold"/>
                                        <p:tgtEl>
                                          <p:spTgt spid="52"/>
                                        </p:tgtEl>
                                        <p:attrNameLst>
                                          <p:attrName>ppt_y</p:attrName>
                                        </p:attrNameLst>
                                      </p:cBhvr>
                                      <p:tavLst>
                                        <p:tav tm="0">
                                          <p:val>
                                            <p:strVal val="#ppt_y"/>
                                          </p:val>
                                        </p:tav>
                                        <p:tav tm="100000">
                                          <p:val>
                                            <p:strVal val="#ppt_y"/>
                                          </p:val>
                                        </p:tav>
                                      </p:tavLst>
                                    </p:anim>
                                  </p:childTnLst>
                                </p:cTn>
                              </p:par>
                            </p:childTnLst>
                          </p:cTn>
                        </p:par>
                        <p:par>
                          <p:cTn id="119" fill="hold">
                            <p:stCondLst>
                              <p:cond delay="2500"/>
                            </p:stCondLst>
                            <p:childTnLst>
                              <p:par>
                                <p:cTn id="120" presetID="1" presetClass="entr" presetSubtype="0" fill="hold" grpId="0" nodeType="afterEffect">
                                  <p:stCondLst>
                                    <p:cond delay="0"/>
                                  </p:stCondLst>
                                  <p:childTnLst>
                                    <p:set>
                                      <p:cBhvr>
                                        <p:cTn id="121" dur="1" fill="hold">
                                          <p:stCondLst>
                                            <p:cond delay="0"/>
                                          </p:stCondLst>
                                        </p:cTn>
                                        <p:tgtEl>
                                          <p:spTgt spid="53"/>
                                        </p:tgtEl>
                                        <p:attrNameLst>
                                          <p:attrName>style.visibility</p:attrName>
                                        </p:attrNameLst>
                                      </p:cBhvr>
                                      <p:to>
                                        <p:strVal val="visible"/>
                                      </p:to>
                                    </p:set>
                                  </p:childTnLst>
                                </p:cTn>
                              </p:par>
                              <p:par>
                                <p:cTn id="122" presetID="35" presetClass="path" presetSubtype="0" accel="50000" decel="50000" fill="hold" grpId="1" nodeType="withEffect">
                                  <p:stCondLst>
                                    <p:cond delay="0"/>
                                  </p:stCondLst>
                                  <p:childTnLst>
                                    <p:animMotion origin="layout" path="M -3.56836E-6 -3.7037E-7 L 0.36686 0.15278 " pathEditMode="relative" rAng="0" ptsTypes="AA">
                                      <p:cBhvr>
                                        <p:cTn id="123" dur="500" spd="-99900" fill="hold"/>
                                        <p:tgtEl>
                                          <p:spTgt spid="53"/>
                                        </p:tgtEl>
                                        <p:attrNameLst>
                                          <p:attrName>ppt_x</p:attrName>
                                          <p:attrName>ppt_y</p:attrName>
                                        </p:attrNameLst>
                                      </p:cBhvr>
                                      <p:rCtr x="18343" y="7639"/>
                                    </p:animMotion>
                                  </p:childTnLst>
                                </p:cTn>
                              </p:par>
                              <p:par>
                                <p:cTn id="124" presetID="1" presetClass="entr" presetSubtype="0" fill="hold" grpId="0" nodeType="withEffect">
                                  <p:stCondLst>
                                    <p:cond delay="0"/>
                                  </p:stCondLst>
                                  <p:childTnLst>
                                    <p:set>
                                      <p:cBhvr>
                                        <p:cTn id="125" dur="1" fill="hold">
                                          <p:stCondLst>
                                            <p:cond delay="0"/>
                                          </p:stCondLst>
                                        </p:cTn>
                                        <p:tgtEl>
                                          <p:spTgt spid="54"/>
                                        </p:tgtEl>
                                        <p:attrNameLst>
                                          <p:attrName>style.visibility</p:attrName>
                                        </p:attrNameLst>
                                      </p:cBhvr>
                                      <p:to>
                                        <p:strVal val="visible"/>
                                      </p:to>
                                    </p:set>
                                  </p:childTnLst>
                                </p:cTn>
                              </p:par>
                              <p:par>
                                <p:cTn id="126" presetID="35" presetClass="path" presetSubtype="0" accel="50000" decel="50000" fill="hold" grpId="1" nodeType="withEffect">
                                  <p:stCondLst>
                                    <p:cond delay="0"/>
                                  </p:stCondLst>
                                  <p:childTnLst>
                                    <p:animMotion origin="layout" path="M 7.85742E-7 -3.33333E-6 L -0.39495 -0.11018 " pathEditMode="relative" rAng="0" ptsTypes="AA">
                                      <p:cBhvr>
                                        <p:cTn id="127" dur="500" spd="-99900" fill="hold"/>
                                        <p:tgtEl>
                                          <p:spTgt spid="54"/>
                                        </p:tgtEl>
                                        <p:attrNameLst>
                                          <p:attrName>ppt_x</p:attrName>
                                          <p:attrName>ppt_y</p:attrName>
                                        </p:attrNameLst>
                                      </p:cBhvr>
                                      <p:rCtr x="-19748" y="-5509"/>
                                    </p:animMotion>
                                  </p:childTnLst>
                                </p:cTn>
                              </p:par>
                            </p:childTnLst>
                          </p:cTn>
                        </p:par>
                        <p:par>
                          <p:cTn id="128" fill="hold">
                            <p:stCondLst>
                              <p:cond delay="2500"/>
                            </p:stCondLst>
                            <p:childTnLst>
                              <p:par>
                                <p:cTn id="129" presetID="18" presetClass="entr" presetSubtype="3" fill="hold" grpId="0" nodeType="afterEffect">
                                  <p:stCondLst>
                                    <p:cond delay="0"/>
                                  </p:stCondLst>
                                  <p:childTnLst>
                                    <p:set>
                                      <p:cBhvr>
                                        <p:cTn id="130" dur="1" fill="hold">
                                          <p:stCondLst>
                                            <p:cond delay="0"/>
                                          </p:stCondLst>
                                        </p:cTn>
                                        <p:tgtEl>
                                          <p:spTgt spid="55"/>
                                        </p:tgtEl>
                                        <p:attrNameLst>
                                          <p:attrName>style.visibility</p:attrName>
                                        </p:attrNameLst>
                                      </p:cBhvr>
                                      <p:to>
                                        <p:strVal val="visible"/>
                                      </p:to>
                                    </p:set>
                                    <p:animEffect transition="in" filter="strips(upRight)">
                                      <p:cBhvr>
                                        <p:cTn id="131"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31" grpId="0" animBg="1"/>
      <p:bldP spid="32" grpId="0" animBg="1"/>
      <p:bldP spid="33" grpId="0" animBg="1"/>
      <p:bldP spid="34" grpId="0" animBg="1"/>
      <p:bldP spid="35" grpId="0" animBg="1"/>
      <p:bldP spid="36" grpId="0" animBg="1"/>
      <p:bldP spid="37" grpId="0" animBg="1"/>
      <p:bldP spid="38" grpId="0" animBg="1"/>
      <p:bldP spid="39" grpId="0"/>
      <p:bldP spid="42" grpId="0"/>
      <p:bldP spid="43" grpId="0"/>
      <p:bldP spid="44" grpId="0"/>
      <p:bldP spid="45" grpId="0"/>
      <p:bldP spid="47" grpId="0"/>
      <p:bldP spid="48" grpId="0"/>
      <p:bldP spid="51" grpId="0"/>
      <p:bldP spid="52" grpId="0"/>
      <p:bldP spid="53" grpId="0" animBg="1"/>
      <p:bldP spid="53" grpId="1" animBg="1"/>
      <p:bldP spid="54" grpId="0" animBg="1"/>
      <p:bldP spid="54" grpId="1" animBg="1"/>
      <p:bldP spid="5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chemeClr val="tx1">
                    <a:lumMod val="50000"/>
                    <a:lumOff val="50000"/>
                  </a:schemeClr>
                </a:solidFill>
                <a:latin typeface="微软雅黑" panose="020B0503020204020204" pitchFamily="34" charset="-122"/>
                <a:ea typeface="微软雅黑" panose="020B0503020204020204" pitchFamily="34" charset="-122"/>
              </a:rPr>
              <a:t>培训考核</a:t>
            </a:r>
            <a:endParaRPr lang="zh-CN" altLang="en-US" sz="28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0" y="699716"/>
            <a:ext cx="12192000" cy="0"/>
          </a:xfrm>
          <a:prstGeom prst="line">
            <a:avLst/>
          </a:prstGeom>
          <a:ln>
            <a:solidFill>
              <a:srgbClr val="159DCD"/>
            </a:solidFill>
            <a:prstDash val="solid"/>
          </a:ln>
        </p:spPr>
        <p:style>
          <a:lnRef idx="1">
            <a:schemeClr val="accent1"/>
          </a:lnRef>
          <a:fillRef idx="0">
            <a:schemeClr val="accent1"/>
          </a:fillRef>
          <a:effectRef idx="0">
            <a:schemeClr val="accent1"/>
          </a:effectRef>
          <a:fontRef idx="minor">
            <a:schemeClr val="tx1"/>
          </a:fontRef>
        </p:style>
      </p:cxnSp>
      <p:grpSp>
        <p:nvGrpSpPr>
          <p:cNvPr id="6" name="组合 11"/>
          <p:cNvGrpSpPr/>
          <p:nvPr/>
        </p:nvGrpSpPr>
        <p:grpSpPr bwMode="auto">
          <a:xfrm>
            <a:off x="1930673" y="302394"/>
            <a:ext cx="492125" cy="319088"/>
            <a:chOff x="3017520" y="601990"/>
            <a:chExt cx="491490" cy="414010"/>
          </a:xfrm>
        </p:grpSpPr>
        <p:sp>
          <p:nvSpPr>
            <p:cNvPr id="7" name="燕尾形 6"/>
            <p:cNvSpPr/>
            <p:nvPr/>
          </p:nvSpPr>
          <p:spPr>
            <a:xfrm>
              <a:off x="3017520" y="601990"/>
              <a:ext cx="198181" cy="414010"/>
            </a:xfrm>
            <a:prstGeom prst="chevron">
              <a:avLst/>
            </a:prstGeom>
            <a:solidFill>
              <a:srgbClr val="82D6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8" name="燕尾形 7"/>
            <p:cNvSpPr/>
            <p:nvPr/>
          </p:nvSpPr>
          <p:spPr>
            <a:xfrm>
              <a:off x="3164967" y="601990"/>
              <a:ext cx="196596" cy="414010"/>
            </a:xfrm>
            <a:prstGeom prst="chevron">
              <a:avLst/>
            </a:prstGeom>
            <a:solidFill>
              <a:srgbClr val="22BDD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9" name="燕尾形 8"/>
            <p:cNvSpPr/>
            <p:nvPr/>
          </p:nvSpPr>
          <p:spPr>
            <a:xfrm>
              <a:off x="3310828" y="601990"/>
              <a:ext cx="198182" cy="414010"/>
            </a:xfrm>
            <a:prstGeom prst="chevron">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
        <p:nvSpPr>
          <p:cNvPr id="10" name="矩形 9"/>
          <p:cNvSpPr/>
          <p:nvPr/>
        </p:nvSpPr>
        <p:spPr>
          <a:xfrm>
            <a:off x="7818438" y="593354"/>
            <a:ext cx="944562"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56" name="等腰三角形 2"/>
          <p:cNvSpPr/>
          <p:nvPr/>
        </p:nvSpPr>
        <p:spPr bwMode="auto">
          <a:xfrm rot="3036074">
            <a:off x="6021255" y="2069570"/>
            <a:ext cx="1789526" cy="2058245"/>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rgbClr val="159DCD"/>
          </a:solidFill>
          <a:ln w="28575" cmpd="sng">
            <a:solidFill>
              <a:srgbClr val="F8F8F8"/>
            </a:solidFill>
            <a:round/>
          </a:ln>
        </p:spPr>
        <p:txBody>
          <a:bodyPr wrap="none" lIns="91105" tIns="45553" rIns="91105" bIns="45553" anchor="ctr"/>
          <a:lstStyle/>
          <a:p>
            <a:endParaRPr lang="zh-CN" altLang="en-US" sz="1900"/>
          </a:p>
        </p:txBody>
      </p:sp>
      <p:sp>
        <p:nvSpPr>
          <p:cNvPr id="57" name="TextBox 5"/>
          <p:cNvSpPr txBox="1">
            <a:spLocks noChangeArrowheads="1"/>
          </p:cNvSpPr>
          <p:nvPr/>
        </p:nvSpPr>
        <p:spPr bwMode="auto">
          <a:xfrm>
            <a:off x="6316223" y="2867657"/>
            <a:ext cx="1078053" cy="622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105" tIns="45553" rIns="91105" bIns="45553"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600" dirty="0">
                <a:solidFill>
                  <a:srgbClr val="FFFFFF"/>
                </a:solidFill>
                <a:latin typeface="微软雅黑" panose="020B0503020204020204" pitchFamily="34" charset="-122"/>
                <a:ea typeface="微软雅黑" panose="020B0503020204020204" pitchFamily="34" charset="-122"/>
              </a:rPr>
              <a:t>完成项目三</a:t>
            </a:r>
            <a:endParaRPr lang="zh-CN" altLang="en-US" sz="1600" dirty="0">
              <a:solidFill>
                <a:srgbClr val="FFFFFF"/>
              </a:solidFill>
              <a:latin typeface="微软雅黑" panose="020B0503020204020204" pitchFamily="34" charset="-122"/>
              <a:ea typeface="微软雅黑" panose="020B0503020204020204" pitchFamily="34" charset="-122"/>
            </a:endParaRPr>
          </a:p>
        </p:txBody>
      </p:sp>
      <p:sp>
        <p:nvSpPr>
          <p:cNvPr id="58" name="等腰三角形 2"/>
          <p:cNvSpPr/>
          <p:nvPr/>
        </p:nvSpPr>
        <p:spPr bwMode="auto">
          <a:xfrm rot="8763501">
            <a:off x="4887763" y="3320199"/>
            <a:ext cx="1778867" cy="2070579"/>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rgbClr val="159DCD"/>
          </a:solidFill>
          <a:ln w="28575" cmpd="sng">
            <a:solidFill>
              <a:srgbClr val="F8F8F8"/>
            </a:solidFill>
            <a:round/>
          </a:ln>
        </p:spPr>
        <p:txBody>
          <a:bodyPr wrap="none" lIns="91105" tIns="45553" rIns="91105" bIns="45553" anchor="ctr"/>
          <a:lstStyle/>
          <a:p>
            <a:endParaRPr lang="zh-CN" altLang="en-US" sz="1900"/>
          </a:p>
        </p:txBody>
      </p:sp>
      <p:sp>
        <p:nvSpPr>
          <p:cNvPr id="59" name="TextBox 7"/>
          <p:cNvSpPr txBox="1">
            <a:spLocks noChangeArrowheads="1"/>
          </p:cNvSpPr>
          <p:nvPr/>
        </p:nvSpPr>
        <p:spPr bwMode="auto">
          <a:xfrm>
            <a:off x="5135573" y="4037915"/>
            <a:ext cx="1078053" cy="620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105" tIns="45553" rIns="91105" bIns="45553"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600" dirty="0">
                <a:solidFill>
                  <a:srgbClr val="FFFFFF"/>
                </a:solidFill>
                <a:latin typeface="微软雅黑" panose="020B0503020204020204" pitchFamily="34" charset="-122"/>
                <a:ea typeface="微软雅黑" panose="020B0503020204020204" pitchFamily="34" charset="-122"/>
              </a:rPr>
              <a:t>完成项目二</a:t>
            </a:r>
            <a:endParaRPr lang="zh-CN" altLang="en-US" sz="1600" dirty="0">
              <a:solidFill>
                <a:srgbClr val="FFFFFF"/>
              </a:solidFill>
              <a:latin typeface="微软雅黑" panose="020B0503020204020204" pitchFamily="34" charset="-122"/>
              <a:ea typeface="微软雅黑" panose="020B0503020204020204" pitchFamily="34" charset="-122"/>
            </a:endParaRPr>
          </a:p>
        </p:txBody>
      </p:sp>
      <p:sp>
        <p:nvSpPr>
          <p:cNvPr id="60" name="等腰三角形 2"/>
          <p:cNvSpPr/>
          <p:nvPr/>
        </p:nvSpPr>
        <p:spPr bwMode="auto">
          <a:xfrm rot="16474574">
            <a:off x="4360768" y="1640845"/>
            <a:ext cx="1789526" cy="2058245"/>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rgbClr val="159DCD"/>
          </a:solidFill>
          <a:ln w="28575" cmpd="sng">
            <a:solidFill>
              <a:srgbClr val="F8F8F8"/>
            </a:solidFill>
            <a:round/>
          </a:ln>
        </p:spPr>
        <p:txBody>
          <a:bodyPr wrap="none" lIns="91105" tIns="45553" rIns="91105" bIns="45553" anchor="ctr"/>
          <a:lstStyle/>
          <a:p>
            <a:endParaRPr lang="zh-CN" altLang="en-US" sz="1900"/>
          </a:p>
        </p:txBody>
      </p:sp>
      <p:sp>
        <p:nvSpPr>
          <p:cNvPr id="61" name="TextBox 9"/>
          <p:cNvSpPr txBox="1">
            <a:spLocks noChangeArrowheads="1"/>
          </p:cNvSpPr>
          <p:nvPr/>
        </p:nvSpPr>
        <p:spPr bwMode="auto">
          <a:xfrm>
            <a:off x="4864087" y="2321430"/>
            <a:ext cx="1078053" cy="622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105" tIns="45553" rIns="91105" bIns="45553"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600" dirty="0">
                <a:solidFill>
                  <a:srgbClr val="FFFFFF"/>
                </a:solidFill>
                <a:latin typeface="微软雅黑" panose="020B0503020204020204" pitchFamily="34" charset="-122"/>
                <a:ea typeface="微软雅黑" panose="020B0503020204020204" pitchFamily="34" charset="-122"/>
              </a:rPr>
              <a:t>完成项目一</a:t>
            </a:r>
            <a:endParaRPr lang="zh-CN" altLang="en-US" sz="1600" dirty="0">
              <a:solidFill>
                <a:srgbClr val="FFFFFF"/>
              </a:solidFill>
              <a:latin typeface="微软雅黑" panose="020B0503020204020204" pitchFamily="34" charset="-122"/>
              <a:ea typeface="微软雅黑" panose="020B0503020204020204" pitchFamily="34" charset="-122"/>
            </a:endParaRPr>
          </a:p>
        </p:txBody>
      </p:sp>
      <p:sp>
        <p:nvSpPr>
          <p:cNvPr id="62" name="TextBox 10"/>
          <p:cNvSpPr txBox="1">
            <a:spLocks noChangeArrowheads="1"/>
          </p:cNvSpPr>
          <p:nvPr/>
        </p:nvSpPr>
        <p:spPr bwMode="auto">
          <a:xfrm>
            <a:off x="1407372" y="1537024"/>
            <a:ext cx="1793404" cy="384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105" tIns="45553" rIns="91105" bIns="4555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900" b="1" dirty="0">
                <a:solidFill>
                  <a:srgbClr val="159DCD"/>
                </a:solidFill>
                <a:latin typeface="微软雅黑" panose="020B0503020204020204" pitchFamily="34" charset="-122"/>
                <a:ea typeface="微软雅黑" panose="020B0503020204020204" pitchFamily="34" charset="-122"/>
              </a:rPr>
              <a:t>■</a:t>
            </a:r>
            <a:r>
              <a:rPr lang="zh-CN" altLang="en-US" sz="1900" b="1" dirty="0">
                <a:solidFill>
                  <a:srgbClr val="159DCD"/>
                </a:solidFill>
                <a:latin typeface="微软雅黑" panose="020B0503020204020204" pitchFamily="34" charset="-122"/>
                <a:ea typeface="微软雅黑" panose="020B0503020204020204" pitchFamily="34" charset="-122"/>
              </a:rPr>
              <a:t>请输入您标题</a:t>
            </a:r>
            <a:endParaRPr lang="zh-CN" altLang="en-US" sz="1900" b="1" dirty="0">
              <a:solidFill>
                <a:srgbClr val="159DCD"/>
              </a:solidFill>
              <a:latin typeface="微软雅黑" panose="020B0503020204020204" pitchFamily="34" charset="-122"/>
              <a:ea typeface="微软雅黑" panose="020B0503020204020204" pitchFamily="34" charset="-122"/>
            </a:endParaRPr>
          </a:p>
        </p:txBody>
      </p:sp>
      <p:sp>
        <p:nvSpPr>
          <p:cNvPr id="63" name="TextBox 11"/>
          <p:cNvSpPr txBox="1">
            <a:spLocks noChangeArrowheads="1"/>
          </p:cNvSpPr>
          <p:nvPr/>
        </p:nvSpPr>
        <p:spPr bwMode="auto">
          <a:xfrm>
            <a:off x="1407372" y="1845070"/>
            <a:ext cx="2751166" cy="738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05" tIns="45553" rIns="91105" bIns="4555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您的内容打在这里，或者通过复您的文本后，在此框中选择粘贴并选择只保留文字。</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TextBox 12"/>
          <p:cNvSpPr txBox="1">
            <a:spLocks noChangeArrowheads="1"/>
          </p:cNvSpPr>
          <p:nvPr/>
        </p:nvSpPr>
        <p:spPr bwMode="auto">
          <a:xfrm>
            <a:off x="8087198" y="1221038"/>
            <a:ext cx="1793404" cy="384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105" tIns="45553" rIns="91105" bIns="4555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900" b="1" dirty="0">
                <a:solidFill>
                  <a:srgbClr val="159DCD"/>
                </a:solidFill>
                <a:latin typeface="微软雅黑" panose="020B0503020204020204" pitchFamily="34" charset="-122"/>
                <a:ea typeface="微软雅黑" panose="020B0503020204020204" pitchFamily="34" charset="-122"/>
              </a:rPr>
              <a:t>■</a:t>
            </a:r>
            <a:r>
              <a:rPr lang="zh-CN" altLang="en-US" sz="1900" b="1" dirty="0">
                <a:solidFill>
                  <a:srgbClr val="159DCD"/>
                </a:solidFill>
                <a:latin typeface="微软雅黑" panose="020B0503020204020204" pitchFamily="34" charset="-122"/>
                <a:ea typeface="微软雅黑" panose="020B0503020204020204" pitchFamily="34" charset="-122"/>
              </a:rPr>
              <a:t>请输入您标题</a:t>
            </a:r>
            <a:endParaRPr lang="zh-CN" altLang="en-US" sz="1900" b="1" dirty="0">
              <a:solidFill>
                <a:srgbClr val="159DCD"/>
              </a:solidFill>
              <a:latin typeface="微软雅黑" panose="020B0503020204020204" pitchFamily="34" charset="-122"/>
              <a:ea typeface="微软雅黑" panose="020B0503020204020204" pitchFamily="34" charset="-122"/>
            </a:endParaRPr>
          </a:p>
        </p:txBody>
      </p:sp>
      <p:sp>
        <p:nvSpPr>
          <p:cNvPr id="65" name="TextBox 13"/>
          <p:cNvSpPr txBox="1">
            <a:spLocks noChangeArrowheads="1"/>
          </p:cNvSpPr>
          <p:nvPr/>
        </p:nvSpPr>
        <p:spPr bwMode="auto">
          <a:xfrm>
            <a:off x="8087197" y="3126478"/>
            <a:ext cx="2751166" cy="738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05" tIns="45553" rIns="91105" bIns="4555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您的内容打在这里，或者通过复您的文本后，在此框中选择粘贴并选择只保留文字。</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6" name="TextBox 14"/>
          <p:cNvSpPr txBox="1">
            <a:spLocks noChangeArrowheads="1"/>
          </p:cNvSpPr>
          <p:nvPr/>
        </p:nvSpPr>
        <p:spPr bwMode="auto">
          <a:xfrm>
            <a:off x="2584866" y="5214526"/>
            <a:ext cx="1793404" cy="384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105" tIns="45553" rIns="91105" bIns="4555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900" b="1">
                <a:solidFill>
                  <a:srgbClr val="159DCD"/>
                </a:solidFill>
                <a:latin typeface="微软雅黑" panose="020B0503020204020204" pitchFamily="34" charset="-122"/>
                <a:ea typeface="微软雅黑" panose="020B0503020204020204" pitchFamily="34" charset="-122"/>
              </a:rPr>
              <a:t>■</a:t>
            </a:r>
            <a:r>
              <a:rPr lang="zh-CN" altLang="en-US" sz="1900" b="1">
                <a:solidFill>
                  <a:srgbClr val="159DCD"/>
                </a:solidFill>
                <a:latin typeface="微软雅黑" panose="020B0503020204020204" pitchFamily="34" charset="-122"/>
                <a:ea typeface="微软雅黑" panose="020B0503020204020204" pitchFamily="34" charset="-122"/>
              </a:rPr>
              <a:t>请输入您标题</a:t>
            </a:r>
            <a:endParaRPr lang="zh-CN" altLang="en-US" sz="1900" b="1">
              <a:solidFill>
                <a:srgbClr val="159DCD"/>
              </a:solidFill>
              <a:latin typeface="微软雅黑" panose="020B0503020204020204" pitchFamily="34" charset="-122"/>
              <a:ea typeface="微软雅黑" panose="020B0503020204020204" pitchFamily="34" charset="-122"/>
            </a:endParaRPr>
          </a:p>
        </p:txBody>
      </p:sp>
      <p:sp>
        <p:nvSpPr>
          <p:cNvPr id="67" name="TextBox 15"/>
          <p:cNvSpPr txBox="1">
            <a:spLocks noChangeArrowheads="1"/>
          </p:cNvSpPr>
          <p:nvPr/>
        </p:nvSpPr>
        <p:spPr bwMode="auto">
          <a:xfrm>
            <a:off x="2584866" y="5524159"/>
            <a:ext cx="4403760" cy="522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05" tIns="45553" rIns="91105" bIns="4555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您的内容打在这里，或者通过复您的文本后，在此框中选择粘贴并选择只保留文字。</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8" name="矩形 16"/>
          <p:cNvSpPr>
            <a:spLocks noChangeArrowheads="1"/>
          </p:cNvSpPr>
          <p:nvPr/>
        </p:nvSpPr>
        <p:spPr bwMode="auto">
          <a:xfrm>
            <a:off x="8194529" y="1643411"/>
            <a:ext cx="2446533" cy="1505299"/>
          </a:xfrm>
          <a:prstGeom prst="rect">
            <a:avLst/>
          </a:prstGeom>
          <a:blipFill dpi="0" rotWithShape="1">
            <a:blip r:embed="rId1" cstate="screen"/>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1105" tIns="45553" rIns="91105" bIns="45553"/>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1900">
              <a:solidFill>
                <a:srgbClr val="C4261D"/>
              </a:solidFill>
            </a:endParaRPr>
          </a:p>
        </p:txBody>
      </p:sp>
      <p:sp>
        <p:nvSpPr>
          <p:cNvPr id="69" name="矩形 17"/>
          <p:cNvSpPr>
            <a:spLocks noChangeArrowheads="1"/>
          </p:cNvSpPr>
          <p:nvPr/>
        </p:nvSpPr>
        <p:spPr bwMode="auto">
          <a:xfrm>
            <a:off x="1519439" y="3161412"/>
            <a:ext cx="2448113" cy="1497360"/>
          </a:xfrm>
          <a:prstGeom prst="rect">
            <a:avLst/>
          </a:prstGeom>
          <a:blipFill dpi="0" rotWithShape="1">
            <a:blip r:embed="rId2" cstate="screen"/>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1105" tIns="45553" rIns="91105" bIns="45553"/>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1900">
              <a:solidFill>
                <a:srgbClr val="C4261D"/>
              </a:solidFill>
            </a:endParaRPr>
          </a:p>
        </p:txBody>
      </p:sp>
      <p:sp>
        <p:nvSpPr>
          <p:cNvPr id="70" name="矩形 18"/>
          <p:cNvSpPr>
            <a:spLocks noChangeArrowheads="1"/>
          </p:cNvSpPr>
          <p:nvPr/>
        </p:nvSpPr>
        <p:spPr bwMode="auto">
          <a:xfrm>
            <a:off x="7089643" y="4869955"/>
            <a:ext cx="3160675" cy="1606926"/>
          </a:xfrm>
          <a:prstGeom prst="rect">
            <a:avLst/>
          </a:prstGeom>
          <a:blipFill dpi="0" rotWithShape="1">
            <a:blip r:embed="rId3" cstate="screen"/>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1105" tIns="45553" rIns="91105" bIns="45553"/>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1900">
              <a:solidFill>
                <a:srgbClr val="C4261D"/>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pageCurlDoub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500"/>
                                        <p:tgtEl>
                                          <p:spTgt spid="10"/>
                                        </p:tgtEl>
                                      </p:cBhvr>
                                    </p:animEffect>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down)">
                                      <p:cBhvr>
                                        <p:cTn id="25" dur="500"/>
                                        <p:tgtEl>
                                          <p:spTgt spid="12"/>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down)">
                                      <p:cBhvr>
                                        <p:cTn id="28" dur="500"/>
                                        <p:tgtEl>
                                          <p:spTgt spid="13"/>
                                        </p:tgtEl>
                                      </p:cBhvr>
                                    </p:animEffect>
                                  </p:childTnLst>
                                </p:cTn>
                              </p:par>
                            </p:childTnLst>
                          </p:cTn>
                        </p:par>
                        <p:par>
                          <p:cTn id="29" fill="hold">
                            <p:stCondLst>
                              <p:cond delay="2000"/>
                            </p:stCondLst>
                            <p:childTnLst>
                              <p:par>
                                <p:cTn id="30" presetID="2" presetClass="entr" presetSubtype="12" fill="hold" grpId="0" nodeType="afterEffect">
                                  <p:stCondLst>
                                    <p:cond delay="0"/>
                                  </p:stCondLst>
                                  <p:childTnLst>
                                    <p:set>
                                      <p:cBhvr>
                                        <p:cTn id="31" dur="1" fill="hold">
                                          <p:stCondLst>
                                            <p:cond delay="0"/>
                                          </p:stCondLst>
                                        </p:cTn>
                                        <p:tgtEl>
                                          <p:spTgt spid="56"/>
                                        </p:tgtEl>
                                        <p:attrNameLst>
                                          <p:attrName>style.visibility</p:attrName>
                                        </p:attrNameLst>
                                      </p:cBhvr>
                                      <p:to>
                                        <p:strVal val="visible"/>
                                      </p:to>
                                    </p:set>
                                    <p:anim calcmode="lin" valueType="num">
                                      <p:cBhvr additive="base">
                                        <p:cTn id="32" dur="500" fill="hold"/>
                                        <p:tgtEl>
                                          <p:spTgt spid="56"/>
                                        </p:tgtEl>
                                        <p:attrNameLst>
                                          <p:attrName>ppt_x</p:attrName>
                                        </p:attrNameLst>
                                      </p:cBhvr>
                                      <p:tavLst>
                                        <p:tav tm="0">
                                          <p:val>
                                            <p:strVal val="0-#ppt_w/2"/>
                                          </p:val>
                                        </p:tav>
                                        <p:tav tm="100000">
                                          <p:val>
                                            <p:strVal val="#ppt_x"/>
                                          </p:val>
                                        </p:tav>
                                      </p:tavLst>
                                    </p:anim>
                                    <p:anim calcmode="lin" valueType="num">
                                      <p:cBhvr additive="base">
                                        <p:cTn id="33" dur="500" fill="hold"/>
                                        <p:tgtEl>
                                          <p:spTgt spid="56"/>
                                        </p:tgtEl>
                                        <p:attrNameLst>
                                          <p:attrName>ppt_y</p:attrName>
                                        </p:attrNameLst>
                                      </p:cBhvr>
                                      <p:tavLst>
                                        <p:tav tm="0">
                                          <p:val>
                                            <p:strVal val="1+#ppt_h/2"/>
                                          </p:val>
                                        </p:tav>
                                        <p:tav tm="100000">
                                          <p:val>
                                            <p:strVal val="#ppt_y"/>
                                          </p:val>
                                        </p:tav>
                                      </p:tavLst>
                                    </p:anim>
                                  </p:childTnLst>
                                </p:cTn>
                              </p:par>
                            </p:childTnLst>
                          </p:cTn>
                        </p:par>
                        <p:par>
                          <p:cTn id="34" fill="hold">
                            <p:stCondLst>
                              <p:cond delay="2500"/>
                            </p:stCondLst>
                            <p:childTnLst>
                              <p:par>
                                <p:cTn id="35" presetID="31" presetClass="entr" presetSubtype="0" fill="hold" grpId="0" nodeType="afterEffect">
                                  <p:stCondLst>
                                    <p:cond delay="0"/>
                                  </p:stCondLst>
                                  <p:childTnLst>
                                    <p:set>
                                      <p:cBhvr>
                                        <p:cTn id="36" dur="1" fill="hold">
                                          <p:stCondLst>
                                            <p:cond delay="0"/>
                                          </p:stCondLst>
                                        </p:cTn>
                                        <p:tgtEl>
                                          <p:spTgt spid="57"/>
                                        </p:tgtEl>
                                        <p:attrNameLst>
                                          <p:attrName>style.visibility</p:attrName>
                                        </p:attrNameLst>
                                      </p:cBhvr>
                                      <p:to>
                                        <p:strVal val="visible"/>
                                      </p:to>
                                    </p:set>
                                    <p:anim calcmode="lin" valueType="num">
                                      <p:cBhvr>
                                        <p:cTn id="37" dur="300" fill="hold"/>
                                        <p:tgtEl>
                                          <p:spTgt spid="57"/>
                                        </p:tgtEl>
                                        <p:attrNameLst>
                                          <p:attrName>ppt_w</p:attrName>
                                        </p:attrNameLst>
                                      </p:cBhvr>
                                      <p:tavLst>
                                        <p:tav tm="0">
                                          <p:val>
                                            <p:fltVal val="0"/>
                                          </p:val>
                                        </p:tav>
                                        <p:tav tm="100000">
                                          <p:val>
                                            <p:strVal val="#ppt_w"/>
                                          </p:val>
                                        </p:tav>
                                      </p:tavLst>
                                    </p:anim>
                                    <p:anim calcmode="lin" valueType="num">
                                      <p:cBhvr>
                                        <p:cTn id="38" dur="300" fill="hold"/>
                                        <p:tgtEl>
                                          <p:spTgt spid="57"/>
                                        </p:tgtEl>
                                        <p:attrNameLst>
                                          <p:attrName>ppt_h</p:attrName>
                                        </p:attrNameLst>
                                      </p:cBhvr>
                                      <p:tavLst>
                                        <p:tav tm="0">
                                          <p:val>
                                            <p:fltVal val="0"/>
                                          </p:val>
                                        </p:tav>
                                        <p:tav tm="100000">
                                          <p:val>
                                            <p:strVal val="#ppt_h"/>
                                          </p:val>
                                        </p:tav>
                                      </p:tavLst>
                                    </p:anim>
                                    <p:anim calcmode="lin" valueType="num">
                                      <p:cBhvr>
                                        <p:cTn id="39" dur="300" fill="hold"/>
                                        <p:tgtEl>
                                          <p:spTgt spid="57"/>
                                        </p:tgtEl>
                                        <p:attrNameLst>
                                          <p:attrName>style.rotation</p:attrName>
                                        </p:attrNameLst>
                                      </p:cBhvr>
                                      <p:tavLst>
                                        <p:tav tm="0">
                                          <p:val>
                                            <p:fltVal val="90"/>
                                          </p:val>
                                        </p:tav>
                                        <p:tav tm="100000">
                                          <p:val>
                                            <p:fltVal val="0"/>
                                          </p:val>
                                        </p:tav>
                                      </p:tavLst>
                                    </p:anim>
                                    <p:animEffect transition="in" filter="fade">
                                      <p:cBhvr>
                                        <p:cTn id="40" dur="300"/>
                                        <p:tgtEl>
                                          <p:spTgt spid="57"/>
                                        </p:tgtEl>
                                      </p:cBhvr>
                                    </p:animEffect>
                                  </p:childTnLst>
                                </p:cTn>
                              </p:par>
                            </p:childTnLst>
                          </p:cTn>
                        </p:par>
                        <p:par>
                          <p:cTn id="41" fill="hold">
                            <p:stCondLst>
                              <p:cond delay="3000"/>
                            </p:stCondLst>
                            <p:childTnLst>
                              <p:par>
                                <p:cTn id="42" presetID="22" presetClass="entr" presetSubtype="8" fill="hold" grpId="0" nodeType="afterEffect">
                                  <p:stCondLst>
                                    <p:cond delay="0"/>
                                  </p:stCondLst>
                                  <p:childTnLst>
                                    <p:set>
                                      <p:cBhvr>
                                        <p:cTn id="43" dur="1" fill="hold">
                                          <p:stCondLst>
                                            <p:cond delay="0"/>
                                          </p:stCondLst>
                                        </p:cTn>
                                        <p:tgtEl>
                                          <p:spTgt spid="64"/>
                                        </p:tgtEl>
                                        <p:attrNameLst>
                                          <p:attrName>style.visibility</p:attrName>
                                        </p:attrNameLst>
                                      </p:cBhvr>
                                      <p:to>
                                        <p:strVal val="visible"/>
                                      </p:to>
                                    </p:set>
                                    <p:animEffect transition="in" filter="wipe(left)">
                                      <p:cBhvr>
                                        <p:cTn id="44" dur="500"/>
                                        <p:tgtEl>
                                          <p:spTgt spid="64"/>
                                        </p:tgtEl>
                                      </p:cBhvr>
                                    </p:animEffect>
                                  </p:childTnLst>
                                </p:cTn>
                              </p:par>
                            </p:childTnLst>
                          </p:cTn>
                        </p:par>
                        <p:par>
                          <p:cTn id="45" fill="hold">
                            <p:stCondLst>
                              <p:cond delay="3500"/>
                            </p:stCondLst>
                            <p:childTnLst>
                              <p:par>
                                <p:cTn id="46" presetID="14" presetClass="entr" presetSubtype="10" fill="hold" grpId="0" nodeType="afterEffect">
                                  <p:stCondLst>
                                    <p:cond delay="0"/>
                                  </p:stCondLst>
                                  <p:childTnLst>
                                    <p:set>
                                      <p:cBhvr>
                                        <p:cTn id="47" dur="1" fill="hold">
                                          <p:stCondLst>
                                            <p:cond delay="0"/>
                                          </p:stCondLst>
                                        </p:cTn>
                                        <p:tgtEl>
                                          <p:spTgt spid="68"/>
                                        </p:tgtEl>
                                        <p:attrNameLst>
                                          <p:attrName>style.visibility</p:attrName>
                                        </p:attrNameLst>
                                      </p:cBhvr>
                                      <p:to>
                                        <p:strVal val="visible"/>
                                      </p:to>
                                    </p:set>
                                    <p:animEffect transition="in" filter="randombar(horizontal)">
                                      <p:cBhvr>
                                        <p:cTn id="48" dur="500"/>
                                        <p:tgtEl>
                                          <p:spTgt spid="68"/>
                                        </p:tgtEl>
                                      </p:cBhvr>
                                    </p:animEffect>
                                  </p:childTnLst>
                                </p:cTn>
                              </p:par>
                            </p:childTnLst>
                          </p:cTn>
                        </p:par>
                        <p:par>
                          <p:cTn id="49" fill="hold">
                            <p:stCondLst>
                              <p:cond delay="4000"/>
                            </p:stCondLst>
                            <p:childTnLst>
                              <p:par>
                                <p:cTn id="50" presetID="22" presetClass="entr" presetSubtype="1" fill="hold" grpId="0" nodeType="afterEffect">
                                  <p:stCondLst>
                                    <p:cond delay="0"/>
                                  </p:stCondLst>
                                  <p:childTnLst>
                                    <p:set>
                                      <p:cBhvr>
                                        <p:cTn id="51" dur="1" fill="hold">
                                          <p:stCondLst>
                                            <p:cond delay="0"/>
                                          </p:stCondLst>
                                        </p:cTn>
                                        <p:tgtEl>
                                          <p:spTgt spid="65"/>
                                        </p:tgtEl>
                                        <p:attrNameLst>
                                          <p:attrName>style.visibility</p:attrName>
                                        </p:attrNameLst>
                                      </p:cBhvr>
                                      <p:to>
                                        <p:strVal val="visible"/>
                                      </p:to>
                                    </p:set>
                                    <p:animEffect transition="in" filter="wipe(up)">
                                      <p:cBhvr>
                                        <p:cTn id="52" dur="500"/>
                                        <p:tgtEl>
                                          <p:spTgt spid="65"/>
                                        </p:tgtEl>
                                      </p:cBhvr>
                                    </p:animEffect>
                                  </p:childTnLst>
                                </p:cTn>
                              </p:par>
                            </p:childTnLst>
                          </p:cTn>
                        </p:par>
                        <p:par>
                          <p:cTn id="53" fill="hold">
                            <p:stCondLst>
                              <p:cond delay="4500"/>
                            </p:stCondLst>
                            <p:childTnLst>
                              <p:par>
                                <p:cTn id="54" presetID="2" presetClass="entr" presetSubtype="9" fill="hold" grpId="0" nodeType="afterEffect">
                                  <p:stCondLst>
                                    <p:cond delay="0"/>
                                  </p:stCondLst>
                                  <p:childTnLst>
                                    <p:set>
                                      <p:cBhvr>
                                        <p:cTn id="55" dur="1" fill="hold">
                                          <p:stCondLst>
                                            <p:cond delay="0"/>
                                          </p:stCondLst>
                                        </p:cTn>
                                        <p:tgtEl>
                                          <p:spTgt spid="58"/>
                                        </p:tgtEl>
                                        <p:attrNameLst>
                                          <p:attrName>style.visibility</p:attrName>
                                        </p:attrNameLst>
                                      </p:cBhvr>
                                      <p:to>
                                        <p:strVal val="visible"/>
                                      </p:to>
                                    </p:set>
                                    <p:anim calcmode="lin" valueType="num">
                                      <p:cBhvr additive="base">
                                        <p:cTn id="56" dur="500" fill="hold"/>
                                        <p:tgtEl>
                                          <p:spTgt spid="58"/>
                                        </p:tgtEl>
                                        <p:attrNameLst>
                                          <p:attrName>ppt_x</p:attrName>
                                        </p:attrNameLst>
                                      </p:cBhvr>
                                      <p:tavLst>
                                        <p:tav tm="0">
                                          <p:val>
                                            <p:strVal val="0-#ppt_w/2"/>
                                          </p:val>
                                        </p:tav>
                                        <p:tav tm="100000">
                                          <p:val>
                                            <p:strVal val="#ppt_x"/>
                                          </p:val>
                                        </p:tav>
                                      </p:tavLst>
                                    </p:anim>
                                    <p:anim calcmode="lin" valueType="num">
                                      <p:cBhvr additive="base">
                                        <p:cTn id="57" dur="500" fill="hold"/>
                                        <p:tgtEl>
                                          <p:spTgt spid="58"/>
                                        </p:tgtEl>
                                        <p:attrNameLst>
                                          <p:attrName>ppt_y</p:attrName>
                                        </p:attrNameLst>
                                      </p:cBhvr>
                                      <p:tavLst>
                                        <p:tav tm="0">
                                          <p:val>
                                            <p:strVal val="0-#ppt_h/2"/>
                                          </p:val>
                                        </p:tav>
                                        <p:tav tm="100000">
                                          <p:val>
                                            <p:strVal val="#ppt_y"/>
                                          </p:val>
                                        </p:tav>
                                      </p:tavLst>
                                    </p:anim>
                                  </p:childTnLst>
                                </p:cTn>
                              </p:par>
                            </p:childTnLst>
                          </p:cTn>
                        </p:par>
                        <p:par>
                          <p:cTn id="58" fill="hold">
                            <p:stCondLst>
                              <p:cond delay="5000"/>
                            </p:stCondLst>
                            <p:childTnLst>
                              <p:par>
                                <p:cTn id="59" presetID="31" presetClass="entr" presetSubtype="0" fill="hold" grpId="0" nodeType="afterEffect">
                                  <p:stCondLst>
                                    <p:cond delay="0"/>
                                  </p:stCondLst>
                                  <p:childTnLst>
                                    <p:set>
                                      <p:cBhvr>
                                        <p:cTn id="60" dur="1" fill="hold">
                                          <p:stCondLst>
                                            <p:cond delay="0"/>
                                          </p:stCondLst>
                                        </p:cTn>
                                        <p:tgtEl>
                                          <p:spTgt spid="59"/>
                                        </p:tgtEl>
                                        <p:attrNameLst>
                                          <p:attrName>style.visibility</p:attrName>
                                        </p:attrNameLst>
                                      </p:cBhvr>
                                      <p:to>
                                        <p:strVal val="visible"/>
                                      </p:to>
                                    </p:set>
                                    <p:anim calcmode="lin" valueType="num">
                                      <p:cBhvr>
                                        <p:cTn id="61" dur="300" fill="hold"/>
                                        <p:tgtEl>
                                          <p:spTgt spid="59"/>
                                        </p:tgtEl>
                                        <p:attrNameLst>
                                          <p:attrName>ppt_w</p:attrName>
                                        </p:attrNameLst>
                                      </p:cBhvr>
                                      <p:tavLst>
                                        <p:tav tm="0">
                                          <p:val>
                                            <p:fltVal val="0"/>
                                          </p:val>
                                        </p:tav>
                                        <p:tav tm="100000">
                                          <p:val>
                                            <p:strVal val="#ppt_w"/>
                                          </p:val>
                                        </p:tav>
                                      </p:tavLst>
                                    </p:anim>
                                    <p:anim calcmode="lin" valueType="num">
                                      <p:cBhvr>
                                        <p:cTn id="62" dur="300" fill="hold"/>
                                        <p:tgtEl>
                                          <p:spTgt spid="59"/>
                                        </p:tgtEl>
                                        <p:attrNameLst>
                                          <p:attrName>ppt_h</p:attrName>
                                        </p:attrNameLst>
                                      </p:cBhvr>
                                      <p:tavLst>
                                        <p:tav tm="0">
                                          <p:val>
                                            <p:fltVal val="0"/>
                                          </p:val>
                                        </p:tav>
                                        <p:tav tm="100000">
                                          <p:val>
                                            <p:strVal val="#ppt_h"/>
                                          </p:val>
                                        </p:tav>
                                      </p:tavLst>
                                    </p:anim>
                                    <p:anim calcmode="lin" valueType="num">
                                      <p:cBhvr>
                                        <p:cTn id="63" dur="300" fill="hold"/>
                                        <p:tgtEl>
                                          <p:spTgt spid="59"/>
                                        </p:tgtEl>
                                        <p:attrNameLst>
                                          <p:attrName>style.rotation</p:attrName>
                                        </p:attrNameLst>
                                      </p:cBhvr>
                                      <p:tavLst>
                                        <p:tav tm="0">
                                          <p:val>
                                            <p:fltVal val="90"/>
                                          </p:val>
                                        </p:tav>
                                        <p:tav tm="100000">
                                          <p:val>
                                            <p:fltVal val="0"/>
                                          </p:val>
                                        </p:tav>
                                      </p:tavLst>
                                    </p:anim>
                                    <p:animEffect transition="in" filter="fade">
                                      <p:cBhvr>
                                        <p:cTn id="64" dur="300"/>
                                        <p:tgtEl>
                                          <p:spTgt spid="59"/>
                                        </p:tgtEl>
                                      </p:cBhvr>
                                    </p:animEffect>
                                  </p:childTnLst>
                                </p:cTn>
                              </p:par>
                            </p:childTnLst>
                          </p:cTn>
                        </p:par>
                        <p:par>
                          <p:cTn id="65" fill="hold">
                            <p:stCondLst>
                              <p:cond delay="5500"/>
                            </p:stCondLst>
                            <p:childTnLst>
                              <p:par>
                                <p:cTn id="66" presetID="22" presetClass="entr" presetSubtype="8" fill="hold" grpId="0" nodeType="afterEffect">
                                  <p:stCondLst>
                                    <p:cond delay="0"/>
                                  </p:stCondLst>
                                  <p:childTnLst>
                                    <p:set>
                                      <p:cBhvr>
                                        <p:cTn id="67" dur="1" fill="hold">
                                          <p:stCondLst>
                                            <p:cond delay="0"/>
                                          </p:stCondLst>
                                        </p:cTn>
                                        <p:tgtEl>
                                          <p:spTgt spid="66"/>
                                        </p:tgtEl>
                                        <p:attrNameLst>
                                          <p:attrName>style.visibility</p:attrName>
                                        </p:attrNameLst>
                                      </p:cBhvr>
                                      <p:to>
                                        <p:strVal val="visible"/>
                                      </p:to>
                                    </p:set>
                                    <p:animEffect transition="in" filter="wipe(left)">
                                      <p:cBhvr>
                                        <p:cTn id="68" dur="500"/>
                                        <p:tgtEl>
                                          <p:spTgt spid="66"/>
                                        </p:tgtEl>
                                      </p:cBhvr>
                                    </p:animEffect>
                                  </p:childTnLst>
                                </p:cTn>
                              </p:par>
                            </p:childTnLst>
                          </p:cTn>
                        </p:par>
                        <p:par>
                          <p:cTn id="69" fill="hold">
                            <p:stCondLst>
                              <p:cond delay="6000"/>
                            </p:stCondLst>
                            <p:childTnLst>
                              <p:par>
                                <p:cTn id="70" presetID="22" presetClass="entr" presetSubtype="1" fill="hold" grpId="0" nodeType="afterEffect">
                                  <p:stCondLst>
                                    <p:cond delay="0"/>
                                  </p:stCondLst>
                                  <p:childTnLst>
                                    <p:set>
                                      <p:cBhvr>
                                        <p:cTn id="71" dur="1" fill="hold">
                                          <p:stCondLst>
                                            <p:cond delay="0"/>
                                          </p:stCondLst>
                                        </p:cTn>
                                        <p:tgtEl>
                                          <p:spTgt spid="67"/>
                                        </p:tgtEl>
                                        <p:attrNameLst>
                                          <p:attrName>style.visibility</p:attrName>
                                        </p:attrNameLst>
                                      </p:cBhvr>
                                      <p:to>
                                        <p:strVal val="visible"/>
                                      </p:to>
                                    </p:set>
                                    <p:animEffect transition="in" filter="wipe(up)">
                                      <p:cBhvr>
                                        <p:cTn id="72" dur="500"/>
                                        <p:tgtEl>
                                          <p:spTgt spid="67"/>
                                        </p:tgtEl>
                                      </p:cBhvr>
                                    </p:animEffect>
                                  </p:childTnLst>
                                </p:cTn>
                              </p:par>
                            </p:childTnLst>
                          </p:cTn>
                        </p:par>
                        <p:par>
                          <p:cTn id="73" fill="hold">
                            <p:stCondLst>
                              <p:cond delay="6500"/>
                            </p:stCondLst>
                            <p:childTnLst>
                              <p:par>
                                <p:cTn id="74" presetID="14" presetClass="entr" presetSubtype="10" fill="hold" grpId="0" nodeType="afterEffect">
                                  <p:stCondLst>
                                    <p:cond delay="0"/>
                                  </p:stCondLst>
                                  <p:childTnLst>
                                    <p:set>
                                      <p:cBhvr>
                                        <p:cTn id="75" dur="1" fill="hold">
                                          <p:stCondLst>
                                            <p:cond delay="0"/>
                                          </p:stCondLst>
                                        </p:cTn>
                                        <p:tgtEl>
                                          <p:spTgt spid="70"/>
                                        </p:tgtEl>
                                        <p:attrNameLst>
                                          <p:attrName>style.visibility</p:attrName>
                                        </p:attrNameLst>
                                      </p:cBhvr>
                                      <p:to>
                                        <p:strVal val="visible"/>
                                      </p:to>
                                    </p:set>
                                    <p:animEffect transition="in" filter="randombar(horizontal)">
                                      <p:cBhvr>
                                        <p:cTn id="76" dur="500"/>
                                        <p:tgtEl>
                                          <p:spTgt spid="70"/>
                                        </p:tgtEl>
                                      </p:cBhvr>
                                    </p:animEffect>
                                  </p:childTnLst>
                                </p:cTn>
                              </p:par>
                            </p:childTnLst>
                          </p:cTn>
                        </p:par>
                        <p:par>
                          <p:cTn id="77" fill="hold">
                            <p:stCondLst>
                              <p:cond delay="7000"/>
                            </p:stCondLst>
                            <p:childTnLst>
                              <p:par>
                                <p:cTn id="78" presetID="2" presetClass="entr" presetSubtype="2" fill="hold" grpId="0" nodeType="afterEffect">
                                  <p:stCondLst>
                                    <p:cond delay="0"/>
                                  </p:stCondLst>
                                  <p:childTnLst>
                                    <p:set>
                                      <p:cBhvr>
                                        <p:cTn id="79" dur="1" fill="hold">
                                          <p:stCondLst>
                                            <p:cond delay="0"/>
                                          </p:stCondLst>
                                        </p:cTn>
                                        <p:tgtEl>
                                          <p:spTgt spid="60"/>
                                        </p:tgtEl>
                                        <p:attrNameLst>
                                          <p:attrName>style.visibility</p:attrName>
                                        </p:attrNameLst>
                                      </p:cBhvr>
                                      <p:to>
                                        <p:strVal val="visible"/>
                                      </p:to>
                                    </p:set>
                                    <p:anim calcmode="lin" valueType="num">
                                      <p:cBhvr additive="base">
                                        <p:cTn id="80" dur="500" fill="hold"/>
                                        <p:tgtEl>
                                          <p:spTgt spid="60"/>
                                        </p:tgtEl>
                                        <p:attrNameLst>
                                          <p:attrName>ppt_x</p:attrName>
                                        </p:attrNameLst>
                                      </p:cBhvr>
                                      <p:tavLst>
                                        <p:tav tm="0">
                                          <p:val>
                                            <p:strVal val="1+#ppt_w/2"/>
                                          </p:val>
                                        </p:tav>
                                        <p:tav tm="100000">
                                          <p:val>
                                            <p:strVal val="#ppt_x"/>
                                          </p:val>
                                        </p:tav>
                                      </p:tavLst>
                                    </p:anim>
                                    <p:anim calcmode="lin" valueType="num">
                                      <p:cBhvr additive="base">
                                        <p:cTn id="81" dur="500" fill="hold"/>
                                        <p:tgtEl>
                                          <p:spTgt spid="60"/>
                                        </p:tgtEl>
                                        <p:attrNameLst>
                                          <p:attrName>ppt_y</p:attrName>
                                        </p:attrNameLst>
                                      </p:cBhvr>
                                      <p:tavLst>
                                        <p:tav tm="0">
                                          <p:val>
                                            <p:strVal val="#ppt_y"/>
                                          </p:val>
                                        </p:tav>
                                        <p:tav tm="100000">
                                          <p:val>
                                            <p:strVal val="#ppt_y"/>
                                          </p:val>
                                        </p:tav>
                                      </p:tavLst>
                                    </p:anim>
                                  </p:childTnLst>
                                </p:cTn>
                              </p:par>
                            </p:childTnLst>
                          </p:cTn>
                        </p:par>
                        <p:par>
                          <p:cTn id="82" fill="hold">
                            <p:stCondLst>
                              <p:cond delay="7500"/>
                            </p:stCondLst>
                            <p:childTnLst>
                              <p:par>
                                <p:cTn id="83" presetID="31" presetClass="entr" presetSubtype="0" fill="hold" grpId="0" nodeType="afterEffect">
                                  <p:stCondLst>
                                    <p:cond delay="0"/>
                                  </p:stCondLst>
                                  <p:childTnLst>
                                    <p:set>
                                      <p:cBhvr>
                                        <p:cTn id="84" dur="1" fill="hold">
                                          <p:stCondLst>
                                            <p:cond delay="0"/>
                                          </p:stCondLst>
                                        </p:cTn>
                                        <p:tgtEl>
                                          <p:spTgt spid="61"/>
                                        </p:tgtEl>
                                        <p:attrNameLst>
                                          <p:attrName>style.visibility</p:attrName>
                                        </p:attrNameLst>
                                      </p:cBhvr>
                                      <p:to>
                                        <p:strVal val="visible"/>
                                      </p:to>
                                    </p:set>
                                    <p:anim calcmode="lin" valueType="num">
                                      <p:cBhvr>
                                        <p:cTn id="85" dur="300" fill="hold"/>
                                        <p:tgtEl>
                                          <p:spTgt spid="61"/>
                                        </p:tgtEl>
                                        <p:attrNameLst>
                                          <p:attrName>ppt_w</p:attrName>
                                        </p:attrNameLst>
                                      </p:cBhvr>
                                      <p:tavLst>
                                        <p:tav tm="0">
                                          <p:val>
                                            <p:fltVal val="0"/>
                                          </p:val>
                                        </p:tav>
                                        <p:tav tm="100000">
                                          <p:val>
                                            <p:strVal val="#ppt_w"/>
                                          </p:val>
                                        </p:tav>
                                      </p:tavLst>
                                    </p:anim>
                                    <p:anim calcmode="lin" valueType="num">
                                      <p:cBhvr>
                                        <p:cTn id="86" dur="300" fill="hold"/>
                                        <p:tgtEl>
                                          <p:spTgt spid="61"/>
                                        </p:tgtEl>
                                        <p:attrNameLst>
                                          <p:attrName>ppt_h</p:attrName>
                                        </p:attrNameLst>
                                      </p:cBhvr>
                                      <p:tavLst>
                                        <p:tav tm="0">
                                          <p:val>
                                            <p:fltVal val="0"/>
                                          </p:val>
                                        </p:tav>
                                        <p:tav tm="100000">
                                          <p:val>
                                            <p:strVal val="#ppt_h"/>
                                          </p:val>
                                        </p:tav>
                                      </p:tavLst>
                                    </p:anim>
                                    <p:anim calcmode="lin" valueType="num">
                                      <p:cBhvr>
                                        <p:cTn id="87" dur="300" fill="hold"/>
                                        <p:tgtEl>
                                          <p:spTgt spid="61"/>
                                        </p:tgtEl>
                                        <p:attrNameLst>
                                          <p:attrName>style.rotation</p:attrName>
                                        </p:attrNameLst>
                                      </p:cBhvr>
                                      <p:tavLst>
                                        <p:tav tm="0">
                                          <p:val>
                                            <p:fltVal val="90"/>
                                          </p:val>
                                        </p:tav>
                                        <p:tav tm="100000">
                                          <p:val>
                                            <p:fltVal val="0"/>
                                          </p:val>
                                        </p:tav>
                                      </p:tavLst>
                                    </p:anim>
                                    <p:animEffect transition="in" filter="fade">
                                      <p:cBhvr>
                                        <p:cTn id="88" dur="300"/>
                                        <p:tgtEl>
                                          <p:spTgt spid="61"/>
                                        </p:tgtEl>
                                      </p:cBhvr>
                                    </p:animEffect>
                                  </p:childTnLst>
                                </p:cTn>
                              </p:par>
                            </p:childTnLst>
                          </p:cTn>
                        </p:par>
                        <p:par>
                          <p:cTn id="89" fill="hold">
                            <p:stCondLst>
                              <p:cond delay="8000"/>
                            </p:stCondLst>
                            <p:childTnLst>
                              <p:par>
                                <p:cTn id="90" presetID="22" presetClass="entr" presetSubtype="8" fill="hold" grpId="0" nodeType="afterEffect">
                                  <p:stCondLst>
                                    <p:cond delay="0"/>
                                  </p:stCondLst>
                                  <p:childTnLst>
                                    <p:set>
                                      <p:cBhvr>
                                        <p:cTn id="91" dur="1" fill="hold">
                                          <p:stCondLst>
                                            <p:cond delay="0"/>
                                          </p:stCondLst>
                                        </p:cTn>
                                        <p:tgtEl>
                                          <p:spTgt spid="62"/>
                                        </p:tgtEl>
                                        <p:attrNameLst>
                                          <p:attrName>style.visibility</p:attrName>
                                        </p:attrNameLst>
                                      </p:cBhvr>
                                      <p:to>
                                        <p:strVal val="visible"/>
                                      </p:to>
                                    </p:set>
                                    <p:animEffect transition="in" filter="wipe(left)">
                                      <p:cBhvr>
                                        <p:cTn id="92" dur="500"/>
                                        <p:tgtEl>
                                          <p:spTgt spid="62"/>
                                        </p:tgtEl>
                                      </p:cBhvr>
                                    </p:animEffect>
                                  </p:childTnLst>
                                </p:cTn>
                              </p:par>
                            </p:childTnLst>
                          </p:cTn>
                        </p:par>
                        <p:par>
                          <p:cTn id="93" fill="hold">
                            <p:stCondLst>
                              <p:cond delay="8500"/>
                            </p:stCondLst>
                            <p:childTnLst>
                              <p:par>
                                <p:cTn id="94" presetID="22" presetClass="entr" presetSubtype="1" fill="hold" grpId="0" nodeType="afterEffect">
                                  <p:stCondLst>
                                    <p:cond delay="0"/>
                                  </p:stCondLst>
                                  <p:childTnLst>
                                    <p:set>
                                      <p:cBhvr>
                                        <p:cTn id="95" dur="1" fill="hold">
                                          <p:stCondLst>
                                            <p:cond delay="0"/>
                                          </p:stCondLst>
                                        </p:cTn>
                                        <p:tgtEl>
                                          <p:spTgt spid="63"/>
                                        </p:tgtEl>
                                        <p:attrNameLst>
                                          <p:attrName>style.visibility</p:attrName>
                                        </p:attrNameLst>
                                      </p:cBhvr>
                                      <p:to>
                                        <p:strVal val="visible"/>
                                      </p:to>
                                    </p:set>
                                    <p:animEffect transition="in" filter="wipe(up)">
                                      <p:cBhvr>
                                        <p:cTn id="96" dur="500"/>
                                        <p:tgtEl>
                                          <p:spTgt spid="63"/>
                                        </p:tgtEl>
                                      </p:cBhvr>
                                    </p:animEffect>
                                  </p:childTnLst>
                                </p:cTn>
                              </p:par>
                            </p:childTnLst>
                          </p:cTn>
                        </p:par>
                        <p:par>
                          <p:cTn id="97" fill="hold">
                            <p:stCondLst>
                              <p:cond delay="9000"/>
                            </p:stCondLst>
                            <p:childTnLst>
                              <p:par>
                                <p:cTn id="98" presetID="14" presetClass="entr" presetSubtype="10" fill="hold" grpId="0" nodeType="afterEffect">
                                  <p:stCondLst>
                                    <p:cond delay="0"/>
                                  </p:stCondLst>
                                  <p:childTnLst>
                                    <p:set>
                                      <p:cBhvr>
                                        <p:cTn id="99" dur="1" fill="hold">
                                          <p:stCondLst>
                                            <p:cond delay="0"/>
                                          </p:stCondLst>
                                        </p:cTn>
                                        <p:tgtEl>
                                          <p:spTgt spid="69"/>
                                        </p:tgtEl>
                                        <p:attrNameLst>
                                          <p:attrName>style.visibility</p:attrName>
                                        </p:attrNameLst>
                                      </p:cBhvr>
                                      <p:to>
                                        <p:strVal val="visible"/>
                                      </p:to>
                                    </p:set>
                                    <p:animEffect transition="in" filter="randombar(horizontal)">
                                      <p:cBhvr>
                                        <p:cTn id="100"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56" grpId="0" animBg="1"/>
      <p:bldP spid="57" grpId="0" autoUpdateAnimBg="0"/>
      <p:bldP spid="58" grpId="0" animBg="1"/>
      <p:bldP spid="59" grpId="0" autoUpdateAnimBg="0"/>
      <p:bldP spid="60" grpId="0" animBg="1"/>
      <p:bldP spid="61" grpId="0" autoUpdateAnimBg="0"/>
      <p:bldP spid="62" grpId="0" autoUpdateAnimBg="0"/>
      <p:bldP spid="63" grpId="0" autoUpdateAnimBg="0"/>
      <p:bldP spid="64" grpId="0" autoUpdateAnimBg="0"/>
      <p:bldP spid="65" grpId="0" autoUpdateAnimBg="0"/>
      <p:bldP spid="66" grpId="0" autoUpdateAnimBg="0"/>
      <p:bldP spid="67" grpId="0" autoUpdateAnimBg="0"/>
      <p:bldP spid="68" grpId="0" animBg="1" autoUpdateAnimBg="0"/>
      <p:bldP spid="69" grpId="0" animBg="1" autoUpdateAnimBg="0"/>
      <p:bldP spid="70" grpId="0" animBg="1"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chemeClr val="tx1">
                    <a:lumMod val="50000"/>
                    <a:lumOff val="50000"/>
                  </a:schemeClr>
                </a:solidFill>
                <a:latin typeface="微软雅黑" panose="020B0503020204020204" pitchFamily="34" charset="-122"/>
                <a:ea typeface="微软雅黑" panose="020B0503020204020204" pitchFamily="34" charset="-122"/>
              </a:rPr>
              <a:t>培训考核</a:t>
            </a:r>
            <a:endParaRPr lang="zh-CN" altLang="en-US" sz="28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0" y="699716"/>
            <a:ext cx="12192000" cy="0"/>
          </a:xfrm>
          <a:prstGeom prst="line">
            <a:avLst/>
          </a:prstGeom>
          <a:ln>
            <a:solidFill>
              <a:srgbClr val="159DCD"/>
            </a:solidFill>
            <a:prstDash val="solid"/>
          </a:ln>
        </p:spPr>
        <p:style>
          <a:lnRef idx="1">
            <a:schemeClr val="accent1"/>
          </a:lnRef>
          <a:fillRef idx="0">
            <a:schemeClr val="accent1"/>
          </a:fillRef>
          <a:effectRef idx="0">
            <a:schemeClr val="accent1"/>
          </a:effectRef>
          <a:fontRef idx="minor">
            <a:schemeClr val="tx1"/>
          </a:fontRef>
        </p:style>
      </p:cxnSp>
      <p:grpSp>
        <p:nvGrpSpPr>
          <p:cNvPr id="6" name="组合 11"/>
          <p:cNvGrpSpPr/>
          <p:nvPr/>
        </p:nvGrpSpPr>
        <p:grpSpPr bwMode="auto">
          <a:xfrm>
            <a:off x="1918742" y="302394"/>
            <a:ext cx="492125" cy="319088"/>
            <a:chOff x="3017520" y="601990"/>
            <a:chExt cx="491490" cy="414010"/>
          </a:xfrm>
        </p:grpSpPr>
        <p:sp>
          <p:nvSpPr>
            <p:cNvPr id="7" name="燕尾形 6"/>
            <p:cNvSpPr/>
            <p:nvPr/>
          </p:nvSpPr>
          <p:spPr>
            <a:xfrm>
              <a:off x="3017520" y="601990"/>
              <a:ext cx="198181" cy="414010"/>
            </a:xfrm>
            <a:prstGeom prst="chevron">
              <a:avLst/>
            </a:prstGeom>
            <a:solidFill>
              <a:srgbClr val="82D6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8" name="燕尾形 7"/>
            <p:cNvSpPr/>
            <p:nvPr/>
          </p:nvSpPr>
          <p:spPr>
            <a:xfrm>
              <a:off x="3164967" y="601990"/>
              <a:ext cx="196596" cy="414010"/>
            </a:xfrm>
            <a:prstGeom prst="chevron">
              <a:avLst/>
            </a:prstGeom>
            <a:solidFill>
              <a:srgbClr val="22BDD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9" name="燕尾形 8"/>
            <p:cNvSpPr/>
            <p:nvPr/>
          </p:nvSpPr>
          <p:spPr>
            <a:xfrm>
              <a:off x="3310828" y="601990"/>
              <a:ext cx="198182" cy="414010"/>
            </a:xfrm>
            <a:prstGeom prst="chevron">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
        <p:nvSpPr>
          <p:cNvPr id="10" name="矩形 9"/>
          <p:cNvSpPr/>
          <p:nvPr/>
        </p:nvSpPr>
        <p:spPr>
          <a:xfrm>
            <a:off x="7818438" y="593354"/>
            <a:ext cx="944562"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cxnSp>
        <p:nvCxnSpPr>
          <p:cNvPr id="27" name="直接连接符 26"/>
          <p:cNvCxnSpPr/>
          <p:nvPr/>
        </p:nvCxnSpPr>
        <p:spPr>
          <a:xfrm flipH="1">
            <a:off x="1176003" y="4528496"/>
            <a:ext cx="7109217"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1218360" y="3819551"/>
            <a:ext cx="7109217"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1176003" y="2954957"/>
            <a:ext cx="7109217"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1176003" y="2177090"/>
            <a:ext cx="7109217"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pic>
        <p:nvPicPr>
          <p:cNvPr id="31" name="图片 30"/>
          <p:cNvPicPr>
            <a:picLocks noChangeAspect="1"/>
          </p:cNvPicPr>
          <p:nvPr/>
        </p:nvPicPr>
        <p:blipFill>
          <a:blip r:embed="rId1" cstate="screen"/>
          <a:stretch>
            <a:fillRect/>
          </a:stretch>
        </p:blipFill>
        <p:spPr>
          <a:xfrm>
            <a:off x="8667347" y="2029818"/>
            <a:ext cx="2569382" cy="1642033"/>
          </a:xfrm>
          <a:prstGeom prst="rect">
            <a:avLst/>
          </a:prstGeom>
          <a:ln w="19050">
            <a:solidFill>
              <a:srgbClr val="53C3B0"/>
            </a:solidFill>
          </a:ln>
        </p:spPr>
      </p:pic>
      <p:pic>
        <p:nvPicPr>
          <p:cNvPr id="32" name="图片 31"/>
          <p:cNvPicPr>
            <a:picLocks noChangeAspect="1"/>
          </p:cNvPicPr>
          <p:nvPr/>
        </p:nvPicPr>
        <p:blipFill>
          <a:blip r:embed="rId2" cstate="screen"/>
          <a:stretch>
            <a:fillRect/>
          </a:stretch>
        </p:blipFill>
        <p:spPr>
          <a:xfrm>
            <a:off x="8680198" y="3946550"/>
            <a:ext cx="2557351" cy="1735878"/>
          </a:xfrm>
          <a:prstGeom prst="rect">
            <a:avLst/>
          </a:prstGeom>
          <a:ln w="19050">
            <a:solidFill>
              <a:srgbClr val="53C3B0"/>
            </a:solidFill>
          </a:ln>
        </p:spPr>
      </p:pic>
      <p:cxnSp>
        <p:nvCxnSpPr>
          <p:cNvPr id="33" name="直接连接符 32"/>
          <p:cNvCxnSpPr/>
          <p:nvPr/>
        </p:nvCxnSpPr>
        <p:spPr>
          <a:xfrm>
            <a:off x="1218360" y="5288556"/>
            <a:ext cx="7066860" cy="0"/>
          </a:xfrm>
          <a:prstGeom prst="line">
            <a:avLst/>
          </a:prstGeom>
          <a:ln w="19050">
            <a:solidFill>
              <a:srgbClr val="53C3B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V="1">
            <a:off x="1218359" y="1917801"/>
            <a:ext cx="0" cy="3370755"/>
          </a:xfrm>
          <a:prstGeom prst="line">
            <a:avLst/>
          </a:prstGeom>
          <a:ln w="19050">
            <a:solidFill>
              <a:srgbClr val="53C3B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663056" y="2492739"/>
            <a:ext cx="512947" cy="2751514"/>
          </a:xfrm>
          <a:prstGeom prst="rect">
            <a:avLst/>
          </a:prstGeom>
          <a:noFill/>
        </p:spPr>
        <p:txBody>
          <a:bodyPr vert="eaVert" wrap="none" lIns="116833" tIns="58416" rIns="116833" bIns="58416" rtlCol="0">
            <a:spAutoFit/>
          </a:bodyPr>
          <a:lstStyle/>
          <a:p>
            <a:r>
              <a:rPr lang="zh-CN" altLang="en-US" sz="1800" spc="767"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zh-CN" altLang="en-US" sz="1800" spc="767"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6" name="组合 35"/>
          <p:cNvGrpSpPr/>
          <p:nvPr/>
        </p:nvGrpSpPr>
        <p:grpSpPr>
          <a:xfrm>
            <a:off x="1886847" y="5321222"/>
            <a:ext cx="5722302" cy="369332"/>
            <a:chOff x="1782738" y="4077220"/>
            <a:chExt cx="4314761" cy="307705"/>
          </a:xfrm>
        </p:grpSpPr>
        <p:sp>
          <p:nvSpPr>
            <p:cNvPr id="37" name="矩形 36"/>
            <p:cNvSpPr/>
            <p:nvPr/>
          </p:nvSpPr>
          <p:spPr>
            <a:xfrm>
              <a:off x="1782738" y="4077220"/>
              <a:ext cx="661403" cy="307705"/>
            </a:xfrm>
            <a:prstGeom prst="rect">
              <a:avLst/>
            </a:prstGeom>
          </p:spPr>
          <p:txBody>
            <a:bodyPr wrap="none">
              <a:spAutoFit/>
            </a:bodyPr>
            <a:lstStyle/>
            <a:p>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rPr>
                <a:t>工作一</a:t>
              </a:r>
              <a:endPar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a:off x="2987824" y="4077220"/>
              <a:ext cx="661403" cy="307705"/>
            </a:xfrm>
            <a:prstGeom prst="rect">
              <a:avLst/>
            </a:prstGeom>
          </p:spPr>
          <p:txBody>
            <a:bodyPr wrap="none">
              <a:spAutoFit/>
            </a:bodyPr>
            <a:lstStyle/>
            <a:p>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rPr>
                <a:t>工作二</a:t>
              </a:r>
              <a:endPar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矩形 38"/>
            <p:cNvSpPr/>
            <p:nvPr/>
          </p:nvSpPr>
          <p:spPr>
            <a:xfrm>
              <a:off x="5436096" y="4077220"/>
              <a:ext cx="661403" cy="307705"/>
            </a:xfrm>
            <a:prstGeom prst="rect">
              <a:avLst/>
            </a:prstGeom>
          </p:spPr>
          <p:txBody>
            <a:bodyPr wrap="none">
              <a:spAutoFit/>
            </a:bodyPr>
            <a:lstStyle/>
            <a:p>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rPr>
                <a:t>工作四</a:t>
              </a:r>
              <a:endPar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矩形 39"/>
            <p:cNvSpPr/>
            <p:nvPr/>
          </p:nvSpPr>
          <p:spPr>
            <a:xfrm>
              <a:off x="4211960" y="4077220"/>
              <a:ext cx="661403" cy="307705"/>
            </a:xfrm>
            <a:prstGeom prst="rect">
              <a:avLst/>
            </a:prstGeom>
          </p:spPr>
          <p:txBody>
            <a:bodyPr wrap="none">
              <a:spAutoFit/>
            </a:bodyPr>
            <a:lstStyle/>
            <a:p>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rPr>
                <a:t>工作三</a:t>
              </a:r>
              <a:endPar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41" name="矩形 40"/>
          <p:cNvSpPr/>
          <p:nvPr/>
        </p:nvSpPr>
        <p:spPr>
          <a:xfrm>
            <a:off x="1791348" y="3903494"/>
            <a:ext cx="381992" cy="137321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42" name="矩形 41"/>
          <p:cNvSpPr/>
          <p:nvPr/>
        </p:nvSpPr>
        <p:spPr>
          <a:xfrm>
            <a:off x="2318160" y="3300675"/>
            <a:ext cx="381992" cy="1976031"/>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43" name="矩形 42"/>
          <p:cNvSpPr/>
          <p:nvPr/>
        </p:nvSpPr>
        <p:spPr>
          <a:xfrm>
            <a:off x="3525347" y="3153274"/>
            <a:ext cx="381992" cy="2116721"/>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44" name="矩形 43"/>
          <p:cNvSpPr/>
          <p:nvPr/>
        </p:nvSpPr>
        <p:spPr>
          <a:xfrm>
            <a:off x="4052158" y="2492738"/>
            <a:ext cx="381992" cy="2777256"/>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45" name="矩形 44"/>
          <p:cNvSpPr/>
          <p:nvPr/>
        </p:nvSpPr>
        <p:spPr>
          <a:xfrm>
            <a:off x="5149299" y="3799011"/>
            <a:ext cx="381992" cy="147098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46" name="矩形 45"/>
          <p:cNvSpPr/>
          <p:nvPr/>
        </p:nvSpPr>
        <p:spPr>
          <a:xfrm>
            <a:off x="5676110" y="3153273"/>
            <a:ext cx="381992" cy="2116720"/>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47" name="矩形 46"/>
          <p:cNvSpPr/>
          <p:nvPr/>
        </p:nvSpPr>
        <p:spPr>
          <a:xfrm>
            <a:off x="6783151" y="3481005"/>
            <a:ext cx="381992" cy="178898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48" name="矩形 47"/>
          <p:cNvSpPr/>
          <p:nvPr/>
        </p:nvSpPr>
        <p:spPr>
          <a:xfrm>
            <a:off x="7309962" y="2695668"/>
            <a:ext cx="381992" cy="2574324"/>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49" name="TextBox 48"/>
          <p:cNvSpPr txBox="1"/>
          <p:nvPr/>
        </p:nvSpPr>
        <p:spPr>
          <a:xfrm>
            <a:off x="2124950" y="2931257"/>
            <a:ext cx="635096" cy="394972"/>
          </a:xfrm>
          <a:prstGeom prst="rect">
            <a:avLst/>
          </a:prstGeom>
          <a:noFill/>
        </p:spPr>
        <p:txBody>
          <a:bodyPr wrap="none" lIns="116833" tIns="58416" rIns="116833" bIns="58416" rtlCol="0">
            <a:spAutoFit/>
          </a:bodyPr>
          <a:lstStyle/>
          <a:p>
            <a:r>
              <a:rPr lang="en-US" altLang="zh-CN" sz="1800" dirty="0">
                <a:solidFill>
                  <a:schemeClr val="tx1">
                    <a:lumMod val="65000"/>
                    <a:lumOff val="35000"/>
                  </a:schemeClr>
                </a:solidFill>
              </a:rPr>
              <a:t>57%</a:t>
            </a:r>
            <a:endParaRPr lang="zh-CN" altLang="en-US" sz="1800" dirty="0">
              <a:solidFill>
                <a:schemeClr val="tx1">
                  <a:lumMod val="65000"/>
                  <a:lumOff val="35000"/>
                </a:schemeClr>
              </a:solidFill>
            </a:endParaRPr>
          </a:p>
        </p:txBody>
      </p:sp>
      <p:sp>
        <p:nvSpPr>
          <p:cNvPr id="50" name="TextBox 49"/>
          <p:cNvSpPr txBox="1"/>
          <p:nvPr/>
        </p:nvSpPr>
        <p:spPr>
          <a:xfrm>
            <a:off x="3882597" y="2123321"/>
            <a:ext cx="635096" cy="394972"/>
          </a:xfrm>
          <a:prstGeom prst="rect">
            <a:avLst/>
          </a:prstGeom>
          <a:noFill/>
        </p:spPr>
        <p:txBody>
          <a:bodyPr wrap="none" lIns="116833" tIns="58416" rIns="116833" bIns="58416" rtlCol="0">
            <a:spAutoFit/>
          </a:bodyPr>
          <a:lstStyle/>
          <a:p>
            <a:r>
              <a:rPr lang="en-US" altLang="zh-CN" sz="1800" dirty="0">
                <a:solidFill>
                  <a:schemeClr val="tx1">
                    <a:lumMod val="65000"/>
                    <a:lumOff val="35000"/>
                  </a:schemeClr>
                </a:solidFill>
              </a:rPr>
              <a:t>81%</a:t>
            </a:r>
            <a:endParaRPr lang="zh-CN" altLang="en-US" sz="1800" dirty="0">
              <a:solidFill>
                <a:schemeClr val="tx1">
                  <a:lumMod val="65000"/>
                  <a:lumOff val="35000"/>
                </a:schemeClr>
              </a:solidFill>
            </a:endParaRPr>
          </a:p>
        </p:txBody>
      </p:sp>
      <p:sp>
        <p:nvSpPr>
          <p:cNvPr id="51" name="TextBox 50"/>
          <p:cNvSpPr txBox="1"/>
          <p:nvPr/>
        </p:nvSpPr>
        <p:spPr>
          <a:xfrm>
            <a:off x="5501858" y="2770248"/>
            <a:ext cx="635096" cy="394972"/>
          </a:xfrm>
          <a:prstGeom prst="rect">
            <a:avLst/>
          </a:prstGeom>
          <a:noFill/>
        </p:spPr>
        <p:txBody>
          <a:bodyPr wrap="none" lIns="116833" tIns="58416" rIns="116833" bIns="58416" rtlCol="0">
            <a:spAutoFit/>
          </a:bodyPr>
          <a:lstStyle/>
          <a:p>
            <a:r>
              <a:rPr lang="en-US" altLang="zh-CN" sz="1800" dirty="0">
                <a:solidFill>
                  <a:schemeClr val="tx1">
                    <a:lumMod val="65000"/>
                    <a:lumOff val="35000"/>
                  </a:schemeClr>
                </a:solidFill>
              </a:rPr>
              <a:t>59%</a:t>
            </a:r>
            <a:endParaRPr lang="zh-CN" altLang="en-US" sz="1800" dirty="0">
              <a:solidFill>
                <a:schemeClr val="tx1">
                  <a:lumMod val="65000"/>
                  <a:lumOff val="35000"/>
                </a:schemeClr>
              </a:solidFill>
            </a:endParaRPr>
          </a:p>
        </p:txBody>
      </p:sp>
      <p:sp>
        <p:nvSpPr>
          <p:cNvPr id="52" name="TextBox 51"/>
          <p:cNvSpPr txBox="1"/>
          <p:nvPr/>
        </p:nvSpPr>
        <p:spPr>
          <a:xfrm>
            <a:off x="7140401" y="2307744"/>
            <a:ext cx="635096" cy="394972"/>
          </a:xfrm>
          <a:prstGeom prst="rect">
            <a:avLst/>
          </a:prstGeom>
          <a:noFill/>
        </p:spPr>
        <p:txBody>
          <a:bodyPr wrap="none" lIns="116833" tIns="58416" rIns="116833" bIns="58416" rtlCol="0">
            <a:spAutoFit/>
          </a:bodyPr>
          <a:lstStyle/>
          <a:p>
            <a:r>
              <a:rPr lang="en-US" altLang="zh-CN" sz="1800" dirty="0">
                <a:solidFill>
                  <a:schemeClr val="tx1">
                    <a:lumMod val="65000"/>
                    <a:lumOff val="35000"/>
                  </a:schemeClr>
                </a:solidFill>
              </a:rPr>
              <a:t>72%</a:t>
            </a:r>
            <a:endParaRPr lang="zh-CN" altLang="en-US" sz="1800" dirty="0">
              <a:solidFill>
                <a:schemeClr val="tx1">
                  <a:lumMod val="65000"/>
                  <a:lumOff val="35000"/>
                </a:schemeClr>
              </a:solidFill>
            </a:endParaRPr>
          </a:p>
        </p:txBody>
      </p:sp>
      <p:sp>
        <p:nvSpPr>
          <p:cNvPr id="53" name="矩形 52"/>
          <p:cNvSpPr/>
          <p:nvPr/>
        </p:nvSpPr>
        <p:spPr>
          <a:xfrm>
            <a:off x="1457651" y="5981731"/>
            <a:ext cx="381992" cy="23106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54" name="矩形 53"/>
          <p:cNvSpPr/>
          <p:nvPr/>
        </p:nvSpPr>
        <p:spPr>
          <a:xfrm>
            <a:off x="3334351" y="5981729"/>
            <a:ext cx="381992" cy="231062"/>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55" name="矩形 54"/>
          <p:cNvSpPr/>
          <p:nvPr/>
        </p:nvSpPr>
        <p:spPr>
          <a:xfrm>
            <a:off x="1886847" y="5912553"/>
            <a:ext cx="928445" cy="394972"/>
          </a:xfrm>
          <a:prstGeom prst="rect">
            <a:avLst/>
          </a:prstGeom>
        </p:spPr>
        <p:txBody>
          <a:bodyPr wrap="none" lIns="116833" tIns="58416" rIns="116833" bIns="58416">
            <a:spAutoFit/>
          </a:bodyPr>
          <a:lstStyle/>
          <a:p>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rPr>
              <a:t>计划数</a:t>
            </a:r>
            <a:endPar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1" name="矩形 70"/>
          <p:cNvSpPr/>
          <p:nvPr/>
        </p:nvSpPr>
        <p:spPr>
          <a:xfrm>
            <a:off x="3846633" y="5912554"/>
            <a:ext cx="928445" cy="394972"/>
          </a:xfrm>
          <a:prstGeom prst="rect">
            <a:avLst/>
          </a:prstGeom>
        </p:spPr>
        <p:txBody>
          <a:bodyPr wrap="none" lIns="116833" tIns="58416" rIns="116833" bIns="58416">
            <a:spAutoFit/>
          </a:bodyPr>
          <a:lstStyle/>
          <a:p>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rPr>
              <a:t>实际数</a:t>
            </a:r>
            <a:endPar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pageCurlDoub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500"/>
                                        <p:tgtEl>
                                          <p:spTgt spid="10"/>
                                        </p:tgtEl>
                                      </p:cBhvr>
                                    </p:animEffect>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down)">
                                      <p:cBhvr>
                                        <p:cTn id="25" dur="500"/>
                                        <p:tgtEl>
                                          <p:spTgt spid="12"/>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down)">
                                      <p:cBhvr>
                                        <p:cTn id="28" dur="500"/>
                                        <p:tgtEl>
                                          <p:spTgt spid="13"/>
                                        </p:tgtEl>
                                      </p:cBhvr>
                                    </p:animEffect>
                                  </p:childTnLst>
                                </p:cTn>
                              </p:par>
                            </p:childTnLst>
                          </p:cTn>
                        </p:par>
                        <p:par>
                          <p:cTn id="29" fill="hold">
                            <p:stCondLst>
                              <p:cond delay="2000"/>
                            </p:stCondLst>
                            <p:childTnLst>
                              <p:par>
                                <p:cTn id="30" presetID="2" presetClass="entr" presetSubtype="12"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 calcmode="lin" valueType="num">
                                      <p:cBhvr additive="base">
                                        <p:cTn id="32" dur="500" fill="hold"/>
                                        <p:tgtEl>
                                          <p:spTgt spid="31"/>
                                        </p:tgtEl>
                                        <p:attrNameLst>
                                          <p:attrName>ppt_x</p:attrName>
                                        </p:attrNameLst>
                                      </p:cBhvr>
                                      <p:tavLst>
                                        <p:tav tm="0">
                                          <p:val>
                                            <p:strVal val="0-#ppt_w/2"/>
                                          </p:val>
                                        </p:tav>
                                        <p:tav tm="100000">
                                          <p:val>
                                            <p:strVal val="#ppt_x"/>
                                          </p:val>
                                        </p:tav>
                                      </p:tavLst>
                                    </p:anim>
                                    <p:anim calcmode="lin" valueType="num">
                                      <p:cBhvr additive="base">
                                        <p:cTn id="33" dur="500" fill="hold"/>
                                        <p:tgtEl>
                                          <p:spTgt spid="31"/>
                                        </p:tgtEl>
                                        <p:attrNameLst>
                                          <p:attrName>ppt_y</p:attrName>
                                        </p:attrNameLst>
                                      </p:cBhvr>
                                      <p:tavLst>
                                        <p:tav tm="0">
                                          <p:val>
                                            <p:strVal val="1+#ppt_h/2"/>
                                          </p:val>
                                        </p:tav>
                                        <p:tav tm="100000">
                                          <p:val>
                                            <p:strVal val="#ppt_y"/>
                                          </p:val>
                                        </p:tav>
                                      </p:tavLst>
                                    </p:anim>
                                  </p:childTnLst>
                                </p:cTn>
                              </p:par>
                              <p:par>
                                <p:cTn id="34" presetID="2" presetClass="entr" presetSubtype="12" fill="hold" nodeType="withEffect">
                                  <p:stCondLst>
                                    <p:cond delay="0"/>
                                  </p:stCondLst>
                                  <p:childTnLst>
                                    <p:set>
                                      <p:cBhvr>
                                        <p:cTn id="35" dur="1" fill="hold">
                                          <p:stCondLst>
                                            <p:cond delay="0"/>
                                          </p:stCondLst>
                                        </p:cTn>
                                        <p:tgtEl>
                                          <p:spTgt spid="32"/>
                                        </p:tgtEl>
                                        <p:attrNameLst>
                                          <p:attrName>style.visibility</p:attrName>
                                        </p:attrNameLst>
                                      </p:cBhvr>
                                      <p:to>
                                        <p:strVal val="visible"/>
                                      </p:to>
                                    </p:set>
                                    <p:anim calcmode="lin" valueType="num">
                                      <p:cBhvr additive="base">
                                        <p:cTn id="36" dur="500" fill="hold"/>
                                        <p:tgtEl>
                                          <p:spTgt spid="32"/>
                                        </p:tgtEl>
                                        <p:attrNameLst>
                                          <p:attrName>ppt_x</p:attrName>
                                        </p:attrNameLst>
                                      </p:cBhvr>
                                      <p:tavLst>
                                        <p:tav tm="0">
                                          <p:val>
                                            <p:strVal val="0-#ppt_w/2"/>
                                          </p:val>
                                        </p:tav>
                                        <p:tav tm="100000">
                                          <p:val>
                                            <p:strVal val="#ppt_x"/>
                                          </p:val>
                                        </p:tav>
                                      </p:tavLst>
                                    </p:anim>
                                    <p:anim calcmode="lin" valueType="num">
                                      <p:cBhvr additive="base">
                                        <p:cTn id="37" dur="500" fill="hold"/>
                                        <p:tgtEl>
                                          <p:spTgt spid="32"/>
                                        </p:tgtEl>
                                        <p:attrNameLst>
                                          <p:attrName>ppt_y</p:attrName>
                                        </p:attrNameLst>
                                      </p:cBhvr>
                                      <p:tavLst>
                                        <p:tav tm="0">
                                          <p:val>
                                            <p:strVal val="1+#ppt_h/2"/>
                                          </p:val>
                                        </p:tav>
                                        <p:tav tm="100000">
                                          <p:val>
                                            <p:strVal val="#ppt_y"/>
                                          </p:val>
                                        </p:tav>
                                      </p:tavLst>
                                    </p:anim>
                                  </p:childTnLst>
                                </p:cTn>
                              </p:par>
                            </p:childTnLst>
                          </p:cTn>
                        </p:par>
                        <p:par>
                          <p:cTn id="38" fill="hold">
                            <p:stCondLst>
                              <p:cond delay="2500"/>
                            </p:stCondLst>
                            <p:childTnLst>
                              <p:par>
                                <p:cTn id="39" presetID="22" presetClass="entr" presetSubtype="4" fill="hold" nodeType="after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wipe(down)">
                                      <p:cBhvr>
                                        <p:cTn id="41" dur="500"/>
                                        <p:tgtEl>
                                          <p:spTgt spid="34"/>
                                        </p:tgtEl>
                                      </p:cBhvr>
                                    </p:animEffect>
                                  </p:childTnLst>
                                </p:cTn>
                              </p:par>
                              <p:par>
                                <p:cTn id="42" presetID="22" presetClass="entr" presetSubtype="8" fill="hold" nodeType="with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wipe(left)">
                                      <p:cBhvr>
                                        <p:cTn id="44" dur="500"/>
                                        <p:tgtEl>
                                          <p:spTgt spid="33"/>
                                        </p:tgtEl>
                                      </p:cBhvr>
                                    </p:animEffect>
                                  </p:childTnLst>
                                </p:cTn>
                              </p:par>
                            </p:childTnLst>
                          </p:cTn>
                        </p:par>
                        <p:par>
                          <p:cTn id="45" fill="hold">
                            <p:stCondLst>
                              <p:cond delay="3000"/>
                            </p:stCondLst>
                            <p:childTnLst>
                              <p:par>
                                <p:cTn id="46" presetID="10" presetClass="entr" presetSubtype="0" fill="hold" nodeType="after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fade">
                                      <p:cBhvr>
                                        <p:cTn id="48" dur="500"/>
                                        <p:tgtEl>
                                          <p:spTgt spid="3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fade">
                                      <p:cBhvr>
                                        <p:cTn id="51" dur="500"/>
                                        <p:tgtEl>
                                          <p:spTgt spid="35"/>
                                        </p:tgtEl>
                                      </p:cBhvr>
                                    </p:animEffect>
                                  </p:childTnLst>
                                </p:cTn>
                              </p:par>
                              <p:par>
                                <p:cTn id="52" presetID="22" presetClass="entr" presetSubtype="8" fill="hold" nodeType="withEffect">
                                  <p:stCondLst>
                                    <p:cond delay="250"/>
                                  </p:stCondLst>
                                  <p:childTnLst>
                                    <p:set>
                                      <p:cBhvr>
                                        <p:cTn id="53" dur="1" fill="hold">
                                          <p:stCondLst>
                                            <p:cond delay="0"/>
                                          </p:stCondLst>
                                        </p:cTn>
                                        <p:tgtEl>
                                          <p:spTgt spid="27"/>
                                        </p:tgtEl>
                                        <p:attrNameLst>
                                          <p:attrName>style.visibility</p:attrName>
                                        </p:attrNameLst>
                                      </p:cBhvr>
                                      <p:to>
                                        <p:strVal val="visible"/>
                                      </p:to>
                                    </p:set>
                                    <p:animEffect transition="in" filter="wipe(left)">
                                      <p:cBhvr>
                                        <p:cTn id="54" dur="500"/>
                                        <p:tgtEl>
                                          <p:spTgt spid="27"/>
                                        </p:tgtEl>
                                      </p:cBhvr>
                                    </p:animEffect>
                                  </p:childTnLst>
                                </p:cTn>
                              </p:par>
                              <p:par>
                                <p:cTn id="55" presetID="22" presetClass="entr" presetSubtype="8" fill="hold" nodeType="withEffect">
                                  <p:stCondLst>
                                    <p:cond delay="250"/>
                                  </p:stCondLst>
                                  <p:childTnLst>
                                    <p:set>
                                      <p:cBhvr>
                                        <p:cTn id="56" dur="1" fill="hold">
                                          <p:stCondLst>
                                            <p:cond delay="0"/>
                                          </p:stCondLst>
                                        </p:cTn>
                                        <p:tgtEl>
                                          <p:spTgt spid="28"/>
                                        </p:tgtEl>
                                        <p:attrNameLst>
                                          <p:attrName>style.visibility</p:attrName>
                                        </p:attrNameLst>
                                      </p:cBhvr>
                                      <p:to>
                                        <p:strVal val="visible"/>
                                      </p:to>
                                    </p:set>
                                    <p:animEffect transition="in" filter="wipe(left)">
                                      <p:cBhvr>
                                        <p:cTn id="57" dur="500"/>
                                        <p:tgtEl>
                                          <p:spTgt spid="28"/>
                                        </p:tgtEl>
                                      </p:cBhvr>
                                    </p:animEffect>
                                  </p:childTnLst>
                                </p:cTn>
                              </p:par>
                              <p:par>
                                <p:cTn id="58" presetID="22" presetClass="entr" presetSubtype="8" fill="hold" nodeType="withEffect">
                                  <p:stCondLst>
                                    <p:cond delay="250"/>
                                  </p:stCondLst>
                                  <p:childTnLst>
                                    <p:set>
                                      <p:cBhvr>
                                        <p:cTn id="59" dur="1" fill="hold">
                                          <p:stCondLst>
                                            <p:cond delay="0"/>
                                          </p:stCondLst>
                                        </p:cTn>
                                        <p:tgtEl>
                                          <p:spTgt spid="29"/>
                                        </p:tgtEl>
                                        <p:attrNameLst>
                                          <p:attrName>style.visibility</p:attrName>
                                        </p:attrNameLst>
                                      </p:cBhvr>
                                      <p:to>
                                        <p:strVal val="visible"/>
                                      </p:to>
                                    </p:set>
                                    <p:animEffect transition="in" filter="wipe(left)">
                                      <p:cBhvr>
                                        <p:cTn id="60" dur="500"/>
                                        <p:tgtEl>
                                          <p:spTgt spid="29"/>
                                        </p:tgtEl>
                                      </p:cBhvr>
                                    </p:animEffect>
                                  </p:childTnLst>
                                </p:cTn>
                              </p:par>
                              <p:par>
                                <p:cTn id="61" presetID="22" presetClass="entr" presetSubtype="8" fill="hold" nodeType="withEffect">
                                  <p:stCondLst>
                                    <p:cond delay="250"/>
                                  </p:stCondLst>
                                  <p:childTnLst>
                                    <p:set>
                                      <p:cBhvr>
                                        <p:cTn id="62" dur="1" fill="hold">
                                          <p:stCondLst>
                                            <p:cond delay="0"/>
                                          </p:stCondLst>
                                        </p:cTn>
                                        <p:tgtEl>
                                          <p:spTgt spid="30"/>
                                        </p:tgtEl>
                                        <p:attrNameLst>
                                          <p:attrName>style.visibility</p:attrName>
                                        </p:attrNameLst>
                                      </p:cBhvr>
                                      <p:to>
                                        <p:strVal val="visible"/>
                                      </p:to>
                                    </p:set>
                                    <p:animEffect transition="in" filter="wipe(left)">
                                      <p:cBhvr>
                                        <p:cTn id="63" dur="500"/>
                                        <p:tgtEl>
                                          <p:spTgt spid="30"/>
                                        </p:tgtEl>
                                      </p:cBhvr>
                                    </p:animEffect>
                                  </p:childTnLst>
                                </p:cTn>
                              </p:par>
                            </p:childTnLst>
                          </p:cTn>
                        </p:par>
                        <p:par>
                          <p:cTn id="64" fill="hold">
                            <p:stCondLst>
                              <p:cond delay="3500"/>
                            </p:stCondLst>
                            <p:childTnLst>
                              <p:par>
                                <p:cTn id="65" presetID="22" presetClass="entr" presetSubtype="4" fill="hold" grpId="0" nodeType="after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wipe(down)">
                                      <p:cBhvr>
                                        <p:cTn id="67" dur="500"/>
                                        <p:tgtEl>
                                          <p:spTgt spid="41"/>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42"/>
                                        </p:tgtEl>
                                        <p:attrNameLst>
                                          <p:attrName>style.visibility</p:attrName>
                                        </p:attrNameLst>
                                      </p:cBhvr>
                                      <p:to>
                                        <p:strVal val="visible"/>
                                      </p:to>
                                    </p:set>
                                    <p:animEffect transition="in" filter="wipe(down)">
                                      <p:cBhvr>
                                        <p:cTn id="70" dur="500"/>
                                        <p:tgtEl>
                                          <p:spTgt spid="42"/>
                                        </p:tgtEl>
                                      </p:cBhvr>
                                    </p:animEffect>
                                  </p:childTnLst>
                                </p:cTn>
                              </p:par>
                              <p:par>
                                <p:cTn id="71" presetID="22" presetClass="entr" presetSubtype="4" fill="hold" grpId="0" nodeType="withEffect">
                                  <p:stCondLst>
                                    <p:cond delay="0"/>
                                  </p:stCondLst>
                                  <p:childTnLst>
                                    <p:set>
                                      <p:cBhvr>
                                        <p:cTn id="72" dur="1" fill="hold">
                                          <p:stCondLst>
                                            <p:cond delay="0"/>
                                          </p:stCondLst>
                                        </p:cTn>
                                        <p:tgtEl>
                                          <p:spTgt spid="43"/>
                                        </p:tgtEl>
                                        <p:attrNameLst>
                                          <p:attrName>style.visibility</p:attrName>
                                        </p:attrNameLst>
                                      </p:cBhvr>
                                      <p:to>
                                        <p:strVal val="visible"/>
                                      </p:to>
                                    </p:set>
                                    <p:animEffect transition="in" filter="wipe(down)">
                                      <p:cBhvr>
                                        <p:cTn id="73" dur="500"/>
                                        <p:tgtEl>
                                          <p:spTgt spid="43"/>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44"/>
                                        </p:tgtEl>
                                        <p:attrNameLst>
                                          <p:attrName>style.visibility</p:attrName>
                                        </p:attrNameLst>
                                      </p:cBhvr>
                                      <p:to>
                                        <p:strVal val="visible"/>
                                      </p:to>
                                    </p:set>
                                    <p:animEffect transition="in" filter="wipe(down)">
                                      <p:cBhvr>
                                        <p:cTn id="76" dur="500"/>
                                        <p:tgtEl>
                                          <p:spTgt spid="44"/>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wipe(down)">
                                      <p:cBhvr>
                                        <p:cTn id="79" dur="500"/>
                                        <p:tgtEl>
                                          <p:spTgt spid="45"/>
                                        </p:tgtEl>
                                      </p:cBhvr>
                                    </p:animEffect>
                                  </p:childTnLst>
                                </p:cTn>
                              </p:par>
                              <p:par>
                                <p:cTn id="80" presetID="22" presetClass="entr" presetSubtype="4" fill="hold" grpId="0" nodeType="withEffect">
                                  <p:stCondLst>
                                    <p:cond delay="0"/>
                                  </p:stCondLst>
                                  <p:childTnLst>
                                    <p:set>
                                      <p:cBhvr>
                                        <p:cTn id="81" dur="1" fill="hold">
                                          <p:stCondLst>
                                            <p:cond delay="0"/>
                                          </p:stCondLst>
                                        </p:cTn>
                                        <p:tgtEl>
                                          <p:spTgt spid="46"/>
                                        </p:tgtEl>
                                        <p:attrNameLst>
                                          <p:attrName>style.visibility</p:attrName>
                                        </p:attrNameLst>
                                      </p:cBhvr>
                                      <p:to>
                                        <p:strVal val="visible"/>
                                      </p:to>
                                    </p:set>
                                    <p:animEffect transition="in" filter="wipe(down)">
                                      <p:cBhvr>
                                        <p:cTn id="82" dur="500"/>
                                        <p:tgtEl>
                                          <p:spTgt spid="46"/>
                                        </p:tgtEl>
                                      </p:cBhvr>
                                    </p:animEffect>
                                  </p:childTnLst>
                                </p:cTn>
                              </p:par>
                              <p:par>
                                <p:cTn id="83" presetID="22" presetClass="entr" presetSubtype="4" fill="hold" grpId="0" nodeType="withEffect">
                                  <p:stCondLst>
                                    <p:cond delay="0"/>
                                  </p:stCondLst>
                                  <p:childTnLst>
                                    <p:set>
                                      <p:cBhvr>
                                        <p:cTn id="84" dur="1" fill="hold">
                                          <p:stCondLst>
                                            <p:cond delay="0"/>
                                          </p:stCondLst>
                                        </p:cTn>
                                        <p:tgtEl>
                                          <p:spTgt spid="47"/>
                                        </p:tgtEl>
                                        <p:attrNameLst>
                                          <p:attrName>style.visibility</p:attrName>
                                        </p:attrNameLst>
                                      </p:cBhvr>
                                      <p:to>
                                        <p:strVal val="visible"/>
                                      </p:to>
                                    </p:set>
                                    <p:animEffect transition="in" filter="wipe(down)">
                                      <p:cBhvr>
                                        <p:cTn id="85" dur="500"/>
                                        <p:tgtEl>
                                          <p:spTgt spid="47"/>
                                        </p:tgtEl>
                                      </p:cBhvr>
                                    </p:animEffect>
                                  </p:childTnLst>
                                </p:cTn>
                              </p:par>
                              <p:par>
                                <p:cTn id="86" presetID="22" presetClass="entr" presetSubtype="4" fill="hold" grpId="0" nodeType="withEffect">
                                  <p:stCondLst>
                                    <p:cond delay="0"/>
                                  </p:stCondLst>
                                  <p:childTnLst>
                                    <p:set>
                                      <p:cBhvr>
                                        <p:cTn id="87" dur="1" fill="hold">
                                          <p:stCondLst>
                                            <p:cond delay="0"/>
                                          </p:stCondLst>
                                        </p:cTn>
                                        <p:tgtEl>
                                          <p:spTgt spid="48"/>
                                        </p:tgtEl>
                                        <p:attrNameLst>
                                          <p:attrName>style.visibility</p:attrName>
                                        </p:attrNameLst>
                                      </p:cBhvr>
                                      <p:to>
                                        <p:strVal val="visible"/>
                                      </p:to>
                                    </p:set>
                                    <p:animEffect transition="in" filter="wipe(down)">
                                      <p:cBhvr>
                                        <p:cTn id="88" dur="500"/>
                                        <p:tgtEl>
                                          <p:spTgt spid="48"/>
                                        </p:tgtEl>
                                      </p:cBhvr>
                                    </p:animEffect>
                                  </p:childTnLst>
                                </p:cTn>
                              </p:par>
                            </p:childTnLst>
                          </p:cTn>
                        </p:par>
                        <p:par>
                          <p:cTn id="89" fill="hold">
                            <p:stCondLst>
                              <p:cond delay="4000"/>
                            </p:stCondLst>
                            <p:childTnLst>
                              <p:par>
                                <p:cTn id="90" presetID="2" presetClass="entr" presetSubtype="9" fill="hold" grpId="0" nodeType="afterEffect">
                                  <p:stCondLst>
                                    <p:cond delay="0"/>
                                  </p:stCondLst>
                                  <p:childTnLst>
                                    <p:set>
                                      <p:cBhvr>
                                        <p:cTn id="91" dur="1" fill="hold">
                                          <p:stCondLst>
                                            <p:cond delay="0"/>
                                          </p:stCondLst>
                                        </p:cTn>
                                        <p:tgtEl>
                                          <p:spTgt spid="49"/>
                                        </p:tgtEl>
                                        <p:attrNameLst>
                                          <p:attrName>style.visibility</p:attrName>
                                        </p:attrNameLst>
                                      </p:cBhvr>
                                      <p:to>
                                        <p:strVal val="visible"/>
                                      </p:to>
                                    </p:set>
                                    <p:anim calcmode="lin" valueType="num">
                                      <p:cBhvr additive="base">
                                        <p:cTn id="92" dur="500" fill="hold"/>
                                        <p:tgtEl>
                                          <p:spTgt spid="49"/>
                                        </p:tgtEl>
                                        <p:attrNameLst>
                                          <p:attrName>ppt_x</p:attrName>
                                        </p:attrNameLst>
                                      </p:cBhvr>
                                      <p:tavLst>
                                        <p:tav tm="0">
                                          <p:val>
                                            <p:strVal val="0-#ppt_w/2"/>
                                          </p:val>
                                        </p:tav>
                                        <p:tav tm="100000">
                                          <p:val>
                                            <p:strVal val="#ppt_x"/>
                                          </p:val>
                                        </p:tav>
                                      </p:tavLst>
                                    </p:anim>
                                    <p:anim calcmode="lin" valueType="num">
                                      <p:cBhvr additive="base">
                                        <p:cTn id="93" dur="500" fill="hold"/>
                                        <p:tgtEl>
                                          <p:spTgt spid="49"/>
                                        </p:tgtEl>
                                        <p:attrNameLst>
                                          <p:attrName>ppt_y</p:attrName>
                                        </p:attrNameLst>
                                      </p:cBhvr>
                                      <p:tavLst>
                                        <p:tav tm="0">
                                          <p:val>
                                            <p:strVal val="0-#ppt_h/2"/>
                                          </p:val>
                                        </p:tav>
                                        <p:tav tm="100000">
                                          <p:val>
                                            <p:strVal val="#ppt_y"/>
                                          </p:val>
                                        </p:tav>
                                      </p:tavLst>
                                    </p:anim>
                                  </p:childTnLst>
                                </p:cTn>
                              </p:par>
                              <p:par>
                                <p:cTn id="94" presetID="2" presetClass="entr" presetSubtype="9" fill="hold" grpId="0" nodeType="withEffect">
                                  <p:stCondLst>
                                    <p:cond delay="0"/>
                                  </p:stCondLst>
                                  <p:childTnLst>
                                    <p:set>
                                      <p:cBhvr>
                                        <p:cTn id="95" dur="1" fill="hold">
                                          <p:stCondLst>
                                            <p:cond delay="0"/>
                                          </p:stCondLst>
                                        </p:cTn>
                                        <p:tgtEl>
                                          <p:spTgt spid="50"/>
                                        </p:tgtEl>
                                        <p:attrNameLst>
                                          <p:attrName>style.visibility</p:attrName>
                                        </p:attrNameLst>
                                      </p:cBhvr>
                                      <p:to>
                                        <p:strVal val="visible"/>
                                      </p:to>
                                    </p:set>
                                    <p:anim calcmode="lin" valueType="num">
                                      <p:cBhvr additive="base">
                                        <p:cTn id="96" dur="500" fill="hold"/>
                                        <p:tgtEl>
                                          <p:spTgt spid="50"/>
                                        </p:tgtEl>
                                        <p:attrNameLst>
                                          <p:attrName>ppt_x</p:attrName>
                                        </p:attrNameLst>
                                      </p:cBhvr>
                                      <p:tavLst>
                                        <p:tav tm="0">
                                          <p:val>
                                            <p:strVal val="0-#ppt_w/2"/>
                                          </p:val>
                                        </p:tav>
                                        <p:tav tm="100000">
                                          <p:val>
                                            <p:strVal val="#ppt_x"/>
                                          </p:val>
                                        </p:tav>
                                      </p:tavLst>
                                    </p:anim>
                                    <p:anim calcmode="lin" valueType="num">
                                      <p:cBhvr additive="base">
                                        <p:cTn id="97" dur="500" fill="hold"/>
                                        <p:tgtEl>
                                          <p:spTgt spid="50"/>
                                        </p:tgtEl>
                                        <p:attrNameLst>
                                          <p:attrName>ppt_y</p:attrName>
                                        </p:attrNameLst>
                                      </p:cBhvr>
                                      <p:tavLst>
                                        <p:tav tm="0">
                                          <p:val>
                                            <p:strVal val="0-#ppt_h/2"/>
                                          </p:val>
                                        </p:tav>
                                        <p:tav tm="100000">
                                          <p:val>
                                            <p:strVal val="#ppt_y"/>
                                          </p:val>
                                        </p:tav>
                                      </p:tavLst>
                                    </p:anim>
                                  </p:childTnLst>
                                </p:cTn>
                              </p:par>
                              <p:par>
                                <p:cTn id="98" presetID="2" presetClass="entr" presetSubtype="9" fill="hold" grpId="0" nodeType="withEffect">
                                  <p:stCondLst>
                                    <p:cond delay="0"/>
                                  </p:stCondLst>
                                  <p:childTnLst>
                                    <p:set>
                                      <p:cBhvr>
                                        <p:cTn id="99" dur="1" fill="hold">
                                          <p:stCondLst>
                                            <p:cond delay="0"/>
                                          </p:stCondLst>
                                        </p:cTn>
                                        <p:tgtEl>
                                          <p:spTgt spid="51"/>
                                        </p:tgtEl>
                                        <p:attrNameLst>
                                          <p:attrName>style.visibility</p:attrName>
                                        </p:attrNameLst>
                                      </p:cBhvr>
                                      <p:to>
                                        <p:strVal val="visible"/>
                                      </p:to>
                                    </p:set>
                                    <p:anim calcmode="lin" valueType="num">
                                      <p:cBhvr additive="base">
                                        <p:cTn id="100" dur="500" fill="hold"/>
                                        <p:tgtEl>
                                          <p:spTgt spid="51"/>
                                        </p:tgtEl>
                                        <p:attrNameLst>
                                          <p:attrName>ppt_x</p:attrName>
                                        </p:attrNameLst>
                                      </p:cBhvr>
                                      <p:tavLst>
                                        <p:tav tm="0">
                                          <p:val>
                                            <p:strVal val="0-#ppt_w/2"/>
                                          </p:val>
                                        </p:tav>
                                        <p:tav tm="100000">
                                          <p:val>
                                            <p:strVal val="#ppt_x"/>
                                          </p:val>
                                        </p:tav>
                                      </p:tavLst>
                                    </p:anim>
                                    <p:anim calcmode="lin" valueType="num">
                                      <p:cBhvr additive="base">
                                        <p:cTn id="101" dur="500" fill="hold"/>
                                        <p:tgtEl>
                                          <p:spTgt spid="51"/>
                                        </p:tgtEl>
                                        <p:attrNameLst>
                                          <p:attrName>ppt_y</p:attrName>
                                        </p:attrNameLst>
                                      </p:cBhvr>
                                      <p:tavLst>
                                        <p:tav tm="0">
                                          <p:val>
                                            <p:strVal val="0-#ppt_h/2"/>
                                          </p:val>
                                        </p:tav>
                                        <p:tav tm="100000">
                                          <p:val>
                                            <p:strVal val="#ppt_y"/>
                                          </p:val>
                                        </p:tav>
                                      </p:tavLst>
                                    </p:anim>
                                  </p:childTnLst>
                                </p:cTn>
                              </p:par>
                              <p:par>
                                <p:cTn id="102" presetID="2" presetClass="entr" presetSubtype="9" fill="hold" grpId="0" nodeType="withEffect">
                                  <p:stCondLst>
                                    <p:cond delay="0"/>
                                  </p:stCondLst>
                                  <p:childTnLst>
                                    <p:set>
                                      <p:cBhvr>
                                        <p:cTn id="103" dur="1" fill="hold">
                                          <p:stCondLst>
                                            <p:cond delay="0"/>
                                          </p:stCondLst>
                                        </p:cTn>
                                        <p:tgtEl>
                                          <p:spTgt spid="52"/>
                                        </p:tgtEl>
                                        <p:attrNameLst>
                                          <p:attrName>style.visibility</p:attrName>
                                        </p:attrNameLst>
                                      </p:cBhvr>
                                      <p:to>
                                        <p:strVal val="visible"/>
                                      </p:to>
                                    </p:set>
                                    <p:anim calcmode="lin" valueType="num">
                                      <p:cBhvr additive="base">
                                        <p:cTn id="104" dur="500" fill="hold"/>
                                        <p:tgtEl>
                                          <p:spTgt spid="52"/>
                                        </p:tgtEl>
                                        <p:attrNameLst>
                                          <p:attrName>ppt_x</p:attrName>
                                        </p:attrNameLst>
                                      </p:cBhvr>
                                      <p:tavLst>
                                        <p:tav tm="0">
                                          <p:val>
                                            <p:strVal val="0-#ppt_w/2"/>
                                          </p:val>
                                        </p:tav>
                                        <p:tav tm="100000">
                                          <p:val>
                                            <p:strVal val="#ppt_x"/>
                                          </p:val>
                                        </p:tav>
                                      </p:tavLst>
                                    </p:anim>
                                    <p:anim calcmode="lin" valueType="num">
                                      <p:cBhvr additive="base">
                                        <p:cTn id="105" dur="500" fill="hold"/>
                                        <p:tgtEl>
                                          <p:spTgt spid="52"/>
                                        </p:tgtEl>
                                        <p:attrNameLst>
                                          <p:attrName>ppt_y</p:attrName>
                                        </p:attrNameLst>
                                      </p:cBhvr>
                                      <p:tavLst>
                                        <p:tav tm="0">
                                          <p:val>
                                            <p:strVal val="0-#ppt_h/2"/>
                                          </p:val>
                                        </p:tav>
                                        <p:tav tm="100000">
                                          <p:val>
                                            <p:strVal val="#ppt_y"/>
                                          </p:val>
                                        </p:tav>
                                      </p:tavLst>
                                    </p:anim>
                                  </p:childTnLst>
                                </p:cTn>
                              </p:par>
                            </p:childTnLst>
                          </p:cTn>
                        </p:par>
                        <p:par>
                          <p:cTn id="106" fill="hold">
                            <p:stCondLst>
                              <p:cond delay="4500"/>
                            </p:stCondLst>
                            <p:childTnLst>
                              <p:par>
                                <p:cTn id="107" presetID="2" presetClass="entr" presetSubtype="4" fill="hold" grpId="0" nodeType="afterEffect">
                                  <p:stCondLst>
                                    <p:cond delay="0"/>
                                  </p:stCondLst>
                                  <p:childTnLst>
                                    <p:set>
                                      <p:cBhvr>
                                        <p:cTn id="108" dur="1" fill="hold">
                                          <p:stCondLst>
                                            <p:cond delay="0"/>
                                          </p:stCondLst>
                                        </p:cTn>
                                        <p:tgtEl>
                                          <p:spTgt spid="53"/>
                                        </p:tgtEl>
                                        <p:attrNameLst>
                                          <p:attrName>style.visibility</p:attrName>
                                        </p:attrNameLst>
                                      </p:cBhvr>
                                      <p:to>
                                        <p:strVal val="visible"/>
                                      </p:to>
                                    </p:set>
                                    <p:anim calcmode="lin" valueType="num">
                                      <p:cBhvr additive="base">
                                        <p:cTn id="109" dur="500" fill="hold"/>
                                        <p:tgtEl>
                                          <p:spTgt spid="53"/>
                                        </p:tgtEl>
                                        <p:attrNameLst>
                                          <p:attrName>ppt_x</p:attrName>
                                        </p:attrNameLst>
                                      </p:cBhvr>
                                      <p:tavLst>
                                        <p:tav tm="0">
                                          <p:val>
                                            <p:strVal val="#ppt_x"/>
                                          </p:val>
                                        </p:tav>
                                        <p:tav tm="100000">
                                          <p:val>
                                            <p:strVal val="#ppt_x"/>
                                          </p:val>
                                        </p:tav>
                                      </p:tavLst>
                                    </p:anim>
                                    <p:anim calcmode="lin" valueType="num">
                                      <p:cBhvr additive="base">
                                        <p:cTn id="110" dur="500" fill="hold"/>
                                        <p:tgtEl>
                                          <p:spTgt spid="53"/>
                                        </p:tgtEl>
                                        <p:attrNameLst>
                                          <p:attrName>ppt_y</p:attrName>
                                        </p:attrNameLst>
                                      </p:cBhvr>
                                      <p:tavLst>
                                        <p:tav tm="0">
                                          <p:val>
                                            <p:strVal val="1+#ppt_h/2"/>
                                          </p:val>
                                        </p:tav>
                                        <p:tav tm="100000">
                                          <p:val>
                                            <p:strVal val="#ppt_y"/>
                                          </p:val>
                                        </p:tav>
                                      </p:tavLst>
                                    </p:anim>
                                  </p:childTnLst>
                                </p:cTn>
                              </p:par>
                              <p:par>
                                <p:cTn id="111" presetID="2" presetClass="entr" presetSubtype="4" fill="hold" grpId="0" nodeType="withEffect">
                                  <p:stCondLst>
                                    <p:cond delay="0"/>
                                  </p:stCondLst>
                                  <p:childTnLst>
                                    <p:set>
                                      <p:cBhvr>
                                        <p:cTn id="112" dur="1" fill="hold">
                                          <p:stCondLst>
                                            <p:cond delay="0"/>
                                          </p:stCondLst>
                                        </p:cTn>
                                        <p:tgtEl>
                                          <p:spTgt spid="54"/>
                                        </p:tgtEl>
                                        <p:attrNameLst>
                                          <p:attrName>style.visibility</p:attrName>
                                        </p:attrNameLst>
                                      </p:cBhvr>
                                      <p:to>
                                        <p:strVal val="visible"/>
                                      </p:to>
                                    </p:set>
                                    <p:anim calcmode="lin" valueType="num">
                                      <p:cBhvr additive="base">
                                        <p:cTn id="113" dur="500" fill="hold"/>
                                        <p:tgtEl>
                                          <p:spTgt spid="54"/>
                                        </p:tgtEl>
                                        <p:attrNameLst>
                                          <p:attrName>ppt_x</p:attrName>
                                        </p:attrNameLst>
                                      </p:cBhvr>
                                      <p:tavLst>
                                        <p:tav tm="0">
                                          <p:val>
                                            <p:strVal val="#ppt_x"/>
                                          </p:val>
                                        </p:tav>
                                        <p:tav tm="100000">
                                          <p:val>
                                            <p:strVal val="#ppt_x"/>
                                          </p:val>
                                        </p:tav>
                                      </p:tavLst>
                                    </p:anim>
                                    <p:anim calcmode="lin" valueType="num">
                                      <p:cBhvr additive="base">
                                        <p:cTn id="114" dur="500" fill="hold"/>
                                        <p:tgtEl>
                                          <p:spTgt spid="54"/>
                                        </p:tgtEl>
                                        <p:attrNameLst>
                                          <p:attrName>ppt_y</p:attrName>
                                        </p:attrNameLst>
                                      </p:cBhvr>
                                      <p:tavLst>
                                        <p:tav tm="0">
                                          <p:val>
                                            <p:strVal val="1+#ppt_h/2"/>
                                          </p:val>
                                        </p:tav>
                                        <p:tav tm="100000">
                                          <p:val>
                                            <p:strVal val="#ppt_y"/>
                                          </p:val>
                                        </p:tav>
                                      </p:tavLst>
                                    </p:anim>
                                  </p:childTnLst>
                                </p:cTn>
                              </p:par>
                              <p:par>
                                <p:cTn id="115" presetID="2" presetClass="entr" presetSubtype="4" fill="hold" grpId="0" nodeType="withEffect">
                                  <p:stCondLst>
                                    <p:cond delay="0"/>
                                  </p:stCondLst>
                                  <p:childTnLst>
                                    <p:set>
                                      <p:cBhvr>
                                        <p:cTn id="116" dur="1" fill="hold">
                                          <p:stCondLst>
                                            <p:cond delay="0"/>
                                          </p:stCondLst>
                                        </p:cTn>
                                        <p:tgtEl>
                                          <p:spTgt spid="55"/>
                                        </p:tgtEl>
                                        <p:attrNameLst>
                                          <p:attrName>style.visibility</p:attrName>
                                        </p:attrNameLst>
                                      </p:cBhvr>
                                      <p:to>
                                        <p:strVal val="visible"/>
                                      </p:to>
                                    </p:set>
                                    <p:anim calcmode="lin" valueType="num">
                                      <p:cBhvr additive="base">
                                        <p:cTn id="117" dur="500" fill="hold"/>
                                        <p:tgtEl>
                                          <p:spTgt spid="55"/>
                                        </p:tgtEl>
                                        <p:attrNameLst>
                                          <p:attrName>ppt_x</p:attrName>
                                        </p:attrNameLst>
                                      </p:cBhvr>
                                      <p:tavLst>
                                        <p:tav tm="0">
                                          <p:val>
                                            <p:strVal val="#ppt_x"/>
                                          </p:val>
                                        </p:tav>
                                        <p:tav tm="100000">
                                          <p:val>
                                            <p:strVal val="#ppt_x"/>
                                          </p:val>
                                        </p:tav>
                                      </p:tavLst>
                                    </p:anim>
                                    <p:anim calcmode="lin" valueType="num">
                                      <p:cBhvr additive="base">
                                        <p:cTn id="118" dur="500" fill="hold"/>
                                        <p:tgtEl>
                                          <p:spTgt spid="55"/>
                                        </p:tgtEl>
                                        <p:attrNameLst>
                                          <p:attrName>ppt_y</p:attrName>
                                        </p:attrNameLst>
                                      </p:cBhvr>
                                      <p:tavLst>
                                        <p:tav tm="0">
                                          <p:val>
                                            <p:strVal val="1+#ppt_h/2"/>
                                          </p:val>
                                        </p:tav>
                                        <p:tav tm="100000">
                                          <p:val>
                                            <p:strVal val="#ppt_y"/>
                                          </p:val>
                                        </p:tav>
                                      </p:tavLst>
                                    </p:anim>
                                  </p:childTnLst>
                                </p:cTn>
                              </p:par>
                              <p:par>
                                <p:cTn id="119" presetID="2" presetClass="entr" presetSubtype="4" fill="hold" grpId="0" nodeType="withEffect">
                                  <p:stCondLst>
                                    <p:cond delay="0"/>
                                  </p:stCondLst>
                                  <p:childTnLst>
                                    <p:set>
                                      <p:cBhvr>
                                        <p:cTn id="120" dur="1" fill="hold">
                                          <p:stCondLst>
                                            <p:cond delay="0"/>
                                          </p:stCondLst>
                                        </p:cTn>
                                        <p:tgtEl>
                                          <p:spTgt spid="71"/>
                                        </p:tgtEl>
                                        <p:attrNameLst>
                                          <p:attrName>style.visibility</p:attrName>
                                        </p:attrNameLst>
                                      </p:cBhvr>
                                      <p:to>
                                        <p:strVal val="visible"/>
                                      </p:to>
                                    </p:set>
                                    <p:anim calcmode="lin" valueType="num">
                                      <p:cBhvr additive="base">
                                        <p:cTn id="121" dur="500" fill="hold"/>
                                        <p:tgtEl>
                                          <p:spTgt spid="71"/>
                                        </p:tgtEl>
                                        <p:attrNameLst>
                                          <p:attrName>ppt_x</p:attrName>
                                        </p:attrNameLst>
                                      </p:cBhvr>
                                      <p:tavLst>
                                        <p:tav tm="0">
                                          <p:val>
                                            <p:strVal val="#ppt_x"/>
                                          </p:val>
                                        </p:tav>
                                        <p:tav tm="100000">
                                          <p:val>
                                            <p:strVal val="#ppt_x"/>
                                          </p:val>
                                        </p:tav>
                                      </p:tavLst>
                                    </p:anim>
                                    <p:anim calcmode="lin" valueType="num">
                                      <p:cBhvr additive="base">
                                        <p:cTn id="122" dur="500" fill="hold"/>
                                        <p:tgtEl>
                                          <p:spTgt spid="7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35" grpId="0"/>
      <p:bldP spid="41" grpId="0" animBg="1"/>
      <p:bldP spid="42" grpId="0" animBg="1"/>
      <p:bldP spid="43" grpId="0" animBg="1"/>
      <p:bldP spid="44" grpId="0" animBg="1"/>
      <p:bldP spid="45" grpId="0" animBg="1"/>
      <p:bldP spid="46" grpId="0" animBg="1"/>
      <p:bldP spid="47" grpId="0" animBg="1"/>
      <p:bldP spid="48" grpId="0" animBg="1"/>
      <p:bldP spid="49" grpId="0"/>
      <p:bldP spid="50" grpId="0"/>
      <p:bldP spid="51" grpId="0"/>
      <p:bldP spid="52" grpId="0"/>
      <p:bldP spid="53" grpId="0" animBg="1"/>
      <p:bldP spid="54" grpId="0" animBg="1"/>
      <p:bldP spid="55" grpId="0"/>
      <p:bldP spid="71"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9000" b="-9000"/>
          </a:stretch>
        </a:blipFill>
        <a:effectLst/>
      </p:bgPr>
    </p:bg>
    <p:spTree>
      <p:nvGrpSpPr>
        <p:cNvPr id="1" name=""/>
        <p:cNvGrpSpPr/>
        <p:nvPr/>
      </p:nvGrpSpPr>
      <p:grpSpPr>
        <a:xfrm>
          <a:off x="0" y="0"/>
          <a:ext cx="0" cy="0"/>
          <a:chOff x="0" y="0"/>
          <a:chExt cx="0" cy="0"/>
        </a:xfrm>
      </p:grpSpPr>
      <p:sp>
        <p:nvSpPr>
          <p:cNvPr id="7" name="任意多边形 6"/>
          <p:cNvSpPr/>
          <p:nvPr/>
        </p:nvSpPr>
        <p:spPr>
          <a:xfrm>
            <a:off x="1476400" y="0"/>
            <a:ext cx="3252551" cy="3677057"/>
          </a:xfrm>
          <a:custGeom>
            <a:avLst/>
            <a:gdLst>
              <a:gd name="connsiteX0" fmla="*/ 0 w 3252551"/>
              <a:gd name="connsiteY0" fmla="*/ 0 h 3677057"/>
              <a:gd name="connsiteX1" fmla="*/ 3252551 w 3252551"/>
              <a:gd name="connsiteY1" fmla="*/ 0 h 3677057"/>
              <a:gd name="connsiteX2" fmla="*/ 3252551 w 3252551"/>
              <a:gd name="connsiteY2" fmla="*/ 2142517 h 3677057"/>
              <a:gd name="connsiteX3" fmla="*/ 3244497 w 3252551"/>
              <a:gd name="connsiteY3" fmla="*/ 2142517 h 3677057"/>
              <a:gd name="connsiteX4" fmla="*/ 3240653 w 3252551"/>
              <a:gd name="connsiteY4" fmla="*/ 2218635 h 3677057"/>
              <a:gd name="connsiteX5" fmla="*/ 1624520 w 3252551"/>
              <a:gd name="connsiteY5" fmla="*/ 3677057 h 3677057"/>
              <a:gd name="connsiteX6" fmla="*/ 8387 w 3252551"/>
              <a:gd name="connsiteY6" fmla="*/ 2218635 h 3677057"/>
              <a:gd name="connsiteX7" fmla="*/ 4544 w 3252551"/>
              <a:gd name="connsiteY7" fmla="*/ 2142517 h 3677057"/>
              <a:gd name="connsiteX8" fmla="*/ 0 w 3252551"/>
              <a:gd name="connsiteY8" fmla="*/ 2142517 h 3677057"/>
              <a:gd name="connsiteX9" fmla="*/ 0 w 3252551"/>
              <a:gd name="connsiteY9" fmla="*/ 2052537 h 3677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52551" h="3677057">
                <a:moveTo>
                  <a:pt x="0" y="0"/>
                </a:moveTo>
                <a:lnTo>
                  <a:pt x="3252551" y="0"/>
                </a:lnTo>
                <a:lnTo>
                  <a:pt x="3252551" y="2142517"/>
                </a:lnTo>
                <a:lnTo>
                  <a:pt x="3244497" y="2142517"/>
                </a:lnTo>
                <a:lnTo>
                  <a:pt x="3240653" y="2218635"/>
                </a:lnTo>
                <a:cubicBezTo>
                  <a:pt x="3157461" y="3037809"/>
                  <a:pt x="2465643" y="3677057"/>
                  <a:pt x="1624520" y="3677057"/>
                </a:cubicBezTo>
                <a:cubicBezTo>
                  <a:pt x="783397" y="3677057"/>
                  <a:pt x="91579" y="3037809"/>
                  <a:pt x="8387" y="2218635"/>
                </a:cubicBezTo>
                <a:lnTo>
                  <a:pt x="4544" y="2142517"/>
                </a:lnTo>
                <a:lnTo>
                  <a:pt x="0" y="2142517"/>
                </a:lnTo>
                <a:lnTo>
                  <a:pt x="0" y="2052537"/>
                </a:lnTo>
                <a:close/>
              </a:path>
            </a:pathLst>
          </a:custGeom>
          <a:solidFill>
            <a:srgbClr val="00B0F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 name="任意多边形 7"/>
          <p:cNvSpPr/>
          <p:nvPr/>
        </p:nvSpPr>
        <p:spPr>
          <a:xfrm>
            <a:off x="6169595" y="2204864"/>
            <a:ext cx="4392488" cy="4680520"/>
          </a:xfrm>
          <a:custGeom>
            <a:avLst/>
            <a:gdLst>
              <a:gd name="connsiteX0" fmla="*/ 2097932 w 4195864"/>
              <a:gd name="connsiteY0" fmla="*/ 0 h 4878927"/>
              <a:gd name="connsiteX1" fmla="*/ 4185033 w 4195864"/>
              <a:gd name="connsiteY1" fmla="*/ 1883431 h 4878927"/>
              <a:gd name="connsiteX2" fmla="*/ 4195316 w 4195864"/>
              <a:gd name="connsiteY2" fmla="*/ 2087089 h 4878927"/>
              <a:gd name="connsiteX3" fmla="*/ 4195864 w 4195864"/>
              <a:gd name="connsiteY3" fmla="*/ 2087089 h 4878927"/>
              <a:gd name="connsiteX4" fmla="*/ 4195864 w 4195864"/>
              <a:gd name="connsiteY4" fmla="*/ 2097932 h 4878927"/>
              <a:gd name="connsiteX5" fmla="*/ 4195864 w 4195864"/>
              <a:gd name="connsiteY5" fmla="*/ 4878927 h 4878927"/>
              <a:gd name="connsiteX6" fmla="*/ 0 w 4195864"/>
              <a:gd name="connsiteY6" fmla="*/ 4878927 h 4878927"/>
              <a:gd name="connsiteX7" fmla="*/ 0 w 4195864"/>
              <a:gd name="connsiteY7" fmla="*/ 2097932 h 4878927"/>
              <a:gd name="connsiteX8" fmla="*/ 0 w 4195864"/>
              <a:gd name="connsiteY8" fmla="*/ 2087089 h 4878927"/>
              <a:gd name="connsiteX9" fmla="*/ 548 w 4195864"/>
              <a:gd name="connsiteY9" fmla="*/ 2087089 h 4878927"/>
              <a:gd name="connsiteX10" fmla="*/ 10832 w 4195864"/>
              <a:gd name="connsiteY10" fmla="*/ 1883431 h 4878927"/>
              <a:gd name="connsiteX11" fmla="*/ 2097932 w 4195864"/>
              <a:gd name="connsiteY11" fmla="*/ 0 h 4878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95864" h="4878927">
                <a:moveTo>
                  <a:pt x="2097932" y="0"/>
                </a:moveTo>
                <a:cubicBezTo>
                  <a:pt x="3184172" y="0"/>
                  <a:pt x="4077598" y="825536"/>
                  <a:pt x="4185033" y="1883431"/>
                </a:cubicBezTo>
                <a:lnTo>
                  <a:pt x="4195316" y="2087089"/>
                </a:lnTo>
                <a:lnTo>
                  <a:pt x="4195864" y="2087089"/>
                </a:lnTo>
                <a:lnTo>
                  <a:pt x="4195864" y="2097932"/>
                </a:lnTo>
                <a:lnTo>
                  <a:pt x="4195864" y="4878927"/>
                </a:lnTo>
                <a:lnTo>
                  <a:pt x="0" y="4878927"/>
                </a:lnTo>
                <a:lnTo>
                  <a:pt x="0" y="2097932"/>
                </a:lnTo>
                <a:lnTo>
                  <a:pt x="0" y="2087089"/>
                </a:lnTo>
                <a:lnTo>
                  <a:pt x="548" y="2087089"/>
                </a:lnTo>
                <a:lnTo>
                  <a:pt x="10832" y="1883431"/>
                </a:lnTo>
                <a:cubicBezTo>
                  <a:pt x="118267" y="825536"/>
                  <a:pt x="1011692" y="0"/>
                  <a:pt x="2097932"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4C874"/>
              </a:solidFill>
            </a:endParaRPr>
          </a:p>
        </p:txBody>
      </p:sp>
      <p:sp>
        <p:nvSpPr>
          <p:cNvPr id="9" name="文本框 18"/>
          <p:cNvSpPr txBox="1"/>
          <p:nvPr/>
        </p:nvSpPr>
        <p:spPr>
          <a:xfrm>
            <a:off x="2112863" y="1579439"/>
            <a:ext cx="1968500" cy="769441"/>
          </a:xfrm>
          <a:prstGeom prst="rect">
            <a:avLst/>
          </a:prstGeom>
          <a:noFill/>
        </p:spPr>
        <p:txBody>
          <a:bodyPr wrap="square" rtlCol="0">
            <a:spAutoFit/>
          </a:bodyPr>
          <a:lstStyle/>
          <a:p>
            <a:pPr algn="ctr"/>
            <a:r>
              <a:rPr lang="zh-CN" altLang="en-US" sz="4400" dirty="0" smtClean="0">
                <a:solidFill>
                  <a:schemeClr val="bg1"/>
                </a:solidFill>
                <a:latin typeface="微软雅黑" panose="020B0503020204020204" pitchFamily="34" charset="-122"/>
                <a:ea typeface="微软雅黑" panose="020B0503020204020204" pitchFamily="34" charset="-122"/>
              </a:rPr>
              <a:t>第四章</a:t>
            </a:r>
            <a:endParaRPr lang="zh-CN" altLang="en-US" sz="4400" dirty="0">
              <a:solidFill>
                <a:schemeClr val="bg1"/>
              </a:solidFill>
              <a:latin typeface="微软雅黑" panose="020B0503020204020204" pitchFamily="34" charset="-122"/>
              <a:ea typeface="微软雅黑" panose="020B0503020204020204" pitchFamily="34" charset="-122"/>
            </a:endParaRPr>
          </a:p>
        </p:txBody>
      </p:sp>
      <p:sp>
        <p:nvSpPr>
          <p:cNvPr id="48" name="弧形 47"/>
          <p:cNvSpPr/>
          <p:nvPr/>
        </p:nvSpPr>
        <p:spPr>
          <a:xfrm rot="8155962">
            <a:off x="1963074" y="722753"/>
            <a:ext cx="2232248" cy="2232248"/>
          </a:xfrm>
          <a:prstGeom prst="arc">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1" name="任意多边形 60"/>
          <p:cNvSpPr/>
          <p:nvPr/>
        </p:nvSpPr>
        <p:spPr>
          <a:xfrm>
            <a:off x="6455246" y="2504068"/>
            <a:ext cx="3816424" cy="4598134"/>
          </a:xfrm>
          <a:custGeom>
            <a:avLst/>
            <a:gdLst>
              <a:gd name="connsiteX0" fmla="*/ 2097932 w 4195864"/>
              <a:gd name="connsiteY0" fmla="*/ 0 h 4878927"/>
              <a:gd name="connsiteX1" fmla="*/ 4185033 w 4195864"/>
              <a:gd name="connsiteY1" fmla="*/ 1883431 h 4878927"/>
              <a:gd name="connsiteX2" fmla="*/ 4195316 w 4195864"/>
              <a:gd name="connsiteY2" fmla="*/ 2087089 h 4878927"/>
              <a:gd name="connsiteX3" fmla="*/ 4195864 w 4195864"/>
              <a:gd name="connsiteY3" fmla="*/ 2087089 h 4878927"/>
              <a:gd name="connsiteX4" fmla="*/ 4195864 w 4195864"/>
              <a:gd name="connsiteY4" fmla="*/ 2097932 h 4878927"/>
              <a:gd name="connsiteX5" fmla="*/ 4195864 w 4195864"/>
              <a:gd name="connsiteY5" fmla="*/ 4878927 h 4878927"/>
              <a:gd name="connsiteX6" fmla="*/ 0 w 4195864"/>
              <a:gd name="connsiteY6" fmla="*/ 4878927 h 4878927"/>
              <a:gd name="connsiteX7" fmla="*/ 0 w 4195864"/>
              <a:gd name="connsiteY7" fmla="*/ 2097932 h 4878927"/>
              <a:gd name="connsiteX8" fmla="*/ 0 w 4195864"/>
              <a:gd name="connsiteY8" fmla="*/ 2087089 h 4878927"/>
              <a:gd name="connsiteX9" fmla="*/ 548 w 4195864"/>
              <a:gd name="connsiteY9" fmla="*/ 2087089 h 4878927"/>
              <a:gd name="connsiteX10" fmla="*/ 10832 w 4195864"/>
              <a:gd name="connsiteY10" fmla="*/ 1883431 h 4878927"/>
              <a:gd name="connsiteX11" fmla="*/ 2097932 w 4195864"/>
              <a:gd name="connsiteY11" fmla="*/ 0 h 4878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95864" h="4878927">
                <a:moveTo>
                  <a:pt x="2097932" y="0"/>
                </a:moveTo>
                <a:cubicBezTo>
                  <a:pt x="3184172" y="0"/>
                  <a:pt x="4077598" y="825536"/>
                  <a:pt x="4185033" y="1883431"/>
                </a:cubicBezTo>
                <a:lnTo>
                  <a:pt x="4195316" y="2087089"/>
                </a:lnTo>
                <a:lnTo>
                  <a:pt x="4195864" y="2087089"/>
                </a:lnTo>
                <a:lnTo>
                  <a:pt x="4195864" y="2097932"/>
                </a:lnTo>
                <a:lnTo>
                  <a:pt x="4195864" y="4878927"/>
                </a:lnTo>
                <a:lnTo>
                  <a:pt x="0" y="4878927"/>
                </a:lnTo>
                <a:lnTo>
                  <a:pt x="0" y="2097932"/>
                </a:lnTo>
                <a:lnTo>
                  <a:pt x="0" y="2087089"/>
                </a:lnTo>
                <a:lnTo>
                  <a:pt x="548" y="2087089"/>
                </a:lnTo>
                <a:lnTo>
                  <a:pt x="10832" y="1883431"/>
                </a:lnTo>
                <a:cubicBezTo>
                  <a:pt x="118267" y="825536"/>
                  <a:pt x="1011692" y="0"/>
                  <a:pt x="2097932" y="0"/>
                </a:cubicBezTo>
                <a:close/>
              </a:path>
            </a:pathLst>
          </a:custGeom>
          <a:noFill/>
          <a:ln>
            <a:solidFill>
              <a:srgbClr val="159D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4C874"/>
              </a:solidFill>
            </a:endParaRPr>
          </a:p>
        </p:txBody>
      </p:sp>
      <p:sp>
        <p:nvSpPr>
          <p:cNvPr id="10" name="标题 4"/>
          <p:cNvSpPr txBox="1"/>
          <p:nvPr/>
        </p:nvSpPr>
        <p:spPr>
          <a:xfrm>
            <a:off x="7247334" y="3691101"/>
            <a:ext cx="288032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4000" b="1" dirty="0" smtClean="0">
                <a:solidFill>
                  <a:schemeClr val="tx1">
                    <a:lumMod val="65000"/>
                    <a:lumOff val="35000"/>
                  </a:schemeClr>
                </a:solidFill>
                <a:latin typeface="微软雅黑" panose="020B0503020204020204" pitchFamily="34" charset="-122"/>
                <a:ea typeface="微软雅黑" panose="020B0503020204020204" pitchFamily="34" charset="-122"/>
              </a:rPr>
              <a:t>公司指引</a:t>
            </a:r>
            <a:endParaRPr lang="zh-CN" altLang="en-US" sz="4000" b="1"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7175326" y="4653716"/>
            <a:ext cx="1436675" cy="215444"/>
            <a:chOff x="4369395" y="3284984"/>
            <a:chExt cx="1436675" cy="215444"/>
          </a:xfrm>
        </p:grpSpPr>
        <p:sp>
          <p:nvSpPr>
            <p:cNvPr id="1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4369395" y="3316401"/>
              <a:ext cx="168551" cy="168551"/>
              <a:chOff x="5005199" y="3717032"/>
              <a:chExt cx="168551" cy="168551"/>
            </a:xfrm>
          </p:grpSpPr>
          <p:sp>
            <p:nvSpPr>
              <p:cNvPr id="15" name="椭圆 14"/>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6" name="等腰三角形 1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17" name="组合 16"/>
          <p:cNvGrpSpPr/>
          <p:nvPr/>
        </p:nvGrpSpPr>
        <p:grpSpPr>
          <a:xfrm>
            <a:off x="8687494" y="4653716"/>
            <a:ext cx="1436675" cy="215444"/>
            <a:chOff x="4369395" y="3284984"/>
            <a:chExt cx="1436675" cy="215444"/>
          </a:xfrm>
        </p:grpSpPr>
        <p:sp>
          <p:nvSpPr>
            <p:cNvPr id="1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4369395" y="3316401"/>
              <a:ext cx="168551" cy="168551"/>
              <a:chOff x="5005199" y="3717032"/>
              <a:chExt cx="168551" cy="168551"/>
            </a:xfrm>
          </p:grpSpPr>
          <p:sp>
            <p:nvSpPr>
              <p:cNvPr id="20" name="椭圆 19"/>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1" name="等腰三角形 2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22" name="组合 21"/>
          <p:cNvGrpSpPr/>
          <p:nvPr/>
        </p:nvGrpSpPr>
        <p:grpSpPr>
          <a:xfrm>
            <a:off x="7175326" y="4942328"/>
            <a:ext cx="1436675" cy="215444"/>
            <a:chOff x="4369395" y="3284984"/>
            <a:chExt cx="1436675" cy="215444"/>
          </a:xfrm>
        </p:grpSpPr>
        <p:sp>
          <p:nvSpPr>
            <p:cNvPr id="2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4369395" y="3316401"/>
              <a:ext cx="168551" cy="168551"/>
              <a:chOff x="5005199" y="3717032"/>
              <a:chExt cx="168551" cy="168551"/>
            </a:xfrm>
          </p:grpSpPr>
          <p:sp>
            <p:nvSpPr>
              <p:cNvPr id="25" name="椭圆 24"/>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6" name="等腰三角形 2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27" name="组合 26"/>
          <p:cNvGrpSpPr/>
          <p:nvPr/>
        </p:nvGrpSpPr>
        <p:grpSpPr>
          <a:xfrm>
            <a:off x="8687494" y="4942328"/>
            <a:ext cx="1436675" cy="215444"/>
            <a:chOff x="4369395" y="3284984"/>
            <a:chExt cx="1436675" cy="215444"/>
          </a:xfrm>
        </p:grpSpPr>
        <p:sp>
          <p:nvSpPr>
            <p:cNvPr id="2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4369395" y="3316401"/>
              <a:ext cx="168551" cy="168551"/>
              <a:chOff x="5005199" y="3717032"/>
              <a:chExt cx="168551" cy="168551"/>
            </a:xfrm>
          </p:grpSpPr>
          <p:sp>
            <p:nvSpPr>
              <p:cNvPr id="30" name="椭圆 29"/>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1" name="等腰三角形 3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cxnSp>
        <p:nvCxnSpPr>
          <p:cNvPr id="47" name="直接连接符 46"/>
          <p:cNvCxnSpPr/>
          <p:nvPr/>
        </p:nvCxnSpPr>
        <p:spPr>
          <a:xfrm>
            <a:off x="7175326" y="4365104"/>
            <a:ext cx="2472556" cy="0"/>
          </a:xfrm>
          <a:prstGeom prst="line">
            <a:avLst/>
          </a:prstGeom>
          <a:ln>
            <a:solidFill>
              <a:schemeClr val="tx1">
                <a:lumMod val="50000"/>
                <a:lumOff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pageCurlDoub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8"/>
                                        </p:tgtEl>
                                        <p:attrNameLst>
                                          <p:attrName>style.visibility</p:attrName>
                                        </p:attrNameLst>
                                      </p:cBhvr>
                                      <p:to>
                                        <p:strVal val="visible"/>
                                      </p:to>
                                    </p:set>
                                    <p:anim calcmode="lin" valueType="num">
                                      <p:cBhvr>
                                        <p:cTn id="17" dur="500" fill="hold"/>
                                        <p:tgtEl>
                                          <p:spTgt spid="48"/>
                                        </p:tgtEl>
                                        <p:attrNameLst>
                                          <p:attrName>ppt_w</p:attrName>
                                        </p:attrNameLst>
                                      </p:cBhvr>
                                      <p:tavLst>
                                        <p:tav tm="0">
                                          <p:val>
                                            <p:fltVal val="0"/>
                                          </p:val>
                                        </p:tav>
                                        <p:tav tm="100000">
                                          <p:val>
                                            <p:strVal val="#ppt_w"/>
                                          </p:val>
                                        </p:tav>
                                      </p:tavLst>
                                    </p:anim>
                                    <p:anim calcmode="lin" valueType="num">
                                      <p:cBhvr>
                                        <p:cTn id="18" dur="500" fill="hold"/>
                                        <p:tgtEl>
                                          <p:spTgt spid="48"/>
                                        </p:tgtEl>
                                        <p:attrNameLst>
                                          <p:attrName>ppt_h</p:attrName>
                                        </p:attrNameLst>
                                      </p:cBhvr>
                                      <p:tavLst>
                                        <p:tav tm="0">
                                          <p:val>
                                            <p:fltVal val="0"/>
                                          </p:val>
                                        </p:tav>
                                        <p:tav tm="100000">
                                          <p:val>
                                            <p:strVal val="#ppt_h"/>
                                          </p:val>
                                        </p:tav>
                                      </p:tavLst>
                                    </p:anim>
                                    <p:animEffect transition="in" filter="fade">
                                      <p:cBhvr>
                                        <p:cTn id="19" dur="500"/>
                                        <p:tgtEl>
                                          <p:spTgt spid="48"/>
                                        </p:tgtEl>
                                      </p:cBhvr>
                                    </p:animEffect>
                                  </p:childTnLst>
                                </p:cTn>
                              </p:par>
                            </p:childTnLst>
                          </p:cTn>
                        </p:par>
                        <p:par>
                          <p:cTn id="20" fill="hold">
                            <p:stCondLst>
                              <p:cond delay="1000"/>
                            </p:stCondLst>
                            <p:childTnLst>
                              <p:par>
                                <p:cTn id="21" presetID="2" presetClass="entr" presetSubtype="4"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53" presetClass="entr" presetSubtype="16" fill="hold" grpId="0" nodeType="withEffect">
                                  <p:stCondLst>
                                    <p:cond delay="50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nodeType="withEffect">
                                  <p:stCondLst>
                                    <p:cond delay="50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par>
                                <p:cTn id="35" presetID="53" presetClass="entr" presetSubtype="16" fill="hold" nodeType="withEffect">
                                  <p:stCondLst>
                                    <p:cond delay="50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fltVal val="0"/>
                                          </p:val>
                                        </p:tav>
                                        <p:tav tm="100000">
                                          <p:val>
                                            <p:strVal val="#ppt_h"/>
                                          </p:val>
                                        </p:tav>
                                      </p:tavLst>
                                    </p:anim>
                                    <p:animEffect transition="in" filter="fade">
                                      <p:cBhvr>
                                        <p:cTn id="39" dur="500"/>
                                        <p:tgtEl>
                                          <p:spTgt spid="17"/>
                                        </p:tgtEl>
                                      </p:cBhvr>
                                    </p:animEffect>
                                  </p:childTnLst>
                                </p:cTn>
                              </p:par>
                              <p:par>
                                <p:cTn id="40" presetID="53" presetClass="entr" presetSubtype="16" fill="hold" nodeType="withEffect">
                                  <p:stCondLst>
                                    <p:cond delay="500"/>
                                  </p:stCondLst>
                                  <p:childTnLst>
                                    <p:set>
                                      <p:cBhvr>
                                        <p:cTn id="41" dur="1" fill="hold">
                                          <p:stCondLst>
                                            <p:cond delay="0"/>
                                          </p:stCondLst>
                                        </p:cTn>
                                        <p:tgtEl>
                                          <p:spTgt spid="22"/>
                                        </p:tgtEl>
                                        <p:attrNameLst>
                                          <p:attrName>style.visibility</p:attrName>
                                        </p:attrNameLst>
                                      </p:cBhvr>
                                      <p:to>
                                        <p:strVal val="visible"/>
                                      </p:to>
                                    </p:set>
                                    <p:anim calcmode="lin" valueType="num">
                                      <p:cBhvr>
                                        <p:cTn id="42" dur="500" fill="hold"/>
                                        <p:tgtEl>
                                          <p:spTgt spid="22"/>
                                        </p:tgtEl>
                                        <p:attrNameLst>
                                          <p:attrName>ppt_w</p:attrName>
                                        </p:attrNameLst>
                                      </p:cBhvr>
                                      <p:tavLst>
                                        <p:tav tm="0">
                                          <p:val>
                                            <p:fltVal val="0"/>
                                          </p:val>
                                        </p:tav>
                                        <p:tav tm="100000">
                                          <p:val>
                                            <p:strVal val="#ppt_w"/>
                                          </p:val>
                                        </p:tav>
                                      </p:tavLst>
                                    </p:anim>
                                    <p:anim calcmode="lin" valueType="num">
                                      <p:cBhvr>
                                        <p:cTn id="43" dur="500" fill="hold"/>
                                        <p:tgtEl>
                                          <p:spTgt spid="22"/>
                                        </p:tgtEl>
                                        <p:attrNameLst>
                                          <p:attrName>ppt_h</p:attrName>
                                        </p:attrNameLst>
                                      </p:cBhvr>
                                      <p:tavLst>
                                        <p:tav tm="0">
                                          <p:val>
                                            <p:fltVal val="0"/>
                                          </p:val>
                                        </p:tav>
                                        <p:tav tm="100000">
                                          <p:val>
                                            <p:strVal val="#ppt_h"/>
                                          </p:val>
                                        </p:tav>
                                      </p:tavLst>
                                    </p:anim>
                                    <p:animEffect transition="in" filter="fade">
                                      <p:cBhvr>
                                        <p:cTn id="44" dur="500"/>
                                        <p:tgtEl>
                                          <p:spTgt spid="22"/>
                                        </p:tgtEl>
                                      </p:cBhvr>
                                    </p:animEffect>
                                  </p:childTnLst>
                                </p:cTn>
                              </p:par>
                              <p:par>
                                <p:cTn id="45" presetID="53" presetClass="entr" presetSubtype="16" fill="hold" nodeType="withEffect">
                                  <p:stCondLst>
                                    <p:cond delay="500"/>
                                  </p:stCondLst>
                                  <p:childTnLst>
                                    <p:set>
                                      <p:cBhvr>
                                        <p:cTn id="46" dur="1" fill="hold">
                                          <p:stCondLst>
                                            <p:cond delay="0"/>
                                          </p:stCondLst>
                                        </p:cTn>
                                        <p:tgtEl>
                                          <p:spTgt spid="27"/>
                                        </p:tgtEl>
                                        <p:attrNameLst>
                                          <p:attrName>style.visibility</p:attrName>
                                        </p:attrNameLst>
                                      </p:cBhvr>
                                      <p:to>
                                        <p:strVal val="visible"/>
                                      </p:to>
                                    </p:set>
                                    <p:anim calcmode="lin" valueType="num">
                                      <p:cBhvr>
                                        <p:cTn id="47" dur="500" fill="hold"/>
                                        <p:tgtEl>
                                          <p:spTgt spid="27"/>
                                        </p:tgtEl>
                                        <p:attrNameLst>
                                          <p:attrName>ppt_w</p:attrName>
                                        </p:attrNameLst>
                                      </p:cBhvr>
                                      <p:tavLst>
                                        <p:tav tm="0">
                                          <p:val>
                                            <p:fltVal val="0"/>
                                          </p:val>
                                        </p:tav>
                                        <p:tav tm="100000">
                                          <p:val>
                                            <p:strVal val="#ppt_w"/>
                                          </p:val>
                                        </p:tav>
                                      </p:tavLst>
                                    </p:anim>
                                    <p:anim calcmode="lin" valueType="num">
                                      <p:cBhvr>
                                        <p:cTn id="48" dur="500" fill="hold"/>
                                        <p:tgtEl>
                                          <p:spTgt spid="27"/>
                                        </p:tgtEl>
                                        <p:attrNameLst>
                                          <p:attrName>ppt_h</p:attrName>
                                        </p:attrNameLst>
                                      </p:cBhvr>
                                      <p:tavLst>
                                        <p:tav tm="0">
                                          <p:val>
                                            <p:fltVal val="0"/>
                                          </p:val>
                                        </p:tav>
                                        <p:tav tm="100000">
                                          <p:val>
                                            <p:strVal val="#ppt_h"/>
                                          </p:val>
                                        </p:tav>
                                      </p:tavLst>
                                    </p:anim>
                                    <p:animEffect transition="in" filter="fade">
                                      <p:cBhvr>
                                        <p:cTn id="49" dur="500"/>
                                        <p:tgtEl>
                                          <p:spTgt spid="27"/>
                                        </p:tgtEl>
                                      </p:cBhvr>
                                    </p:animEffect>
                                  </p:childTnLst>
                                </p:cTn>
                              </p:par>
                              <p:par>
                                <p:cTn id="50" presetID="53" presetClass="entr" presetSubtype="16" fill="hold" nodeType="withEffect">
                                  <p:stCondLst>
                                    <p:cond delay="500"/>
                                  </p:stCondLst>
                                  <p:childTnLst>
                                    <p:set>
                                      <p:cBhvr>
                                        <p:cTn id="51" dur="1" fill="hold">
                                          <p:stCondLst>
                                            <p:cond delay="0"/>
                                          </p:stCondLst>
                                        </p:cTn>
                                        <p:tgtEl>
                                          <p:spTgt spid="47"/>
                                        </p:tgtEl>
                                        <p:attrNameLst>
                                          <p:attrName>style.visibility</p:attrName>
                                        </p:attrNameLst>
                                      </p:cBhvr>
                                      <p:to>
                                        <p:strVal val="visible"/>
                                      </p:to>
                                    </p:set>
                                    <p:anim calcmode="lin" valueType="num">
                                      <p:cBhvr>
                                        <p:cTn id="52" dur="500" fill="hold"/>
                                        <p:tgtEl>
                                          <p:spTgt spid="47"/>
                                        </p:tgtEl>
                                        <p:attrNameLst>
                                          <p:attrName>ppt_w</p:attrName>
                                        </p:attrNameLst>
                                      </p:cBhvr>
                                      <p:tavLst>
                                        <p:tav tm="0">
                                          <p:val>
                                            <p:fltVal val="0"/>
                                          </p:val>
                                        </p:tav>
                                        <p:tav tm="100000">
                                          <p:val>
                                            <p:strVal val="#ppt_w"/>
                                          </p:val>
                                        </p:tav>
                                      </p:tavLst>
                                    </p:anim>
                                    <p:anim calcmode="lin" valueType="num">
                                      <p:cBhvr>
                                        <p:cTn id="53" dur="500" fill="hold"/>
                                        <p:tgtEl>
                                          <p:spTgt spid="47"/>
                                        </p:tgtEl>
                                        <p:attrNameLst>
                                          <p:attrName>ppt_h</p:attrName>
                                        </p:attrNameLst>
                                      </p:cBhvr>
                                      <p:tavLst>
                                        <p:tav tm="0">
                                          <p:val>
                                            <p:fltVal val="0"/>
                                          </p:val>
                                        </p:tav>
                                        <p:tav tm="100000">
                                          <p:val>
                                            <p:strVal val="#ppt_h"/>
                                          </p:val>
                                        </p:tav>
                                      </p:tavLst>
                                    </p:anim>
                                    <p:animEffect transition="in" filter="fade">
                                      <p:cBhvr>
                                        <p:cTn id="54" dur="500"/>
                                        <p:tgtEl>
                                          <p:spTgt spid="47"/>
                                        </p:tgtEl>
                                      </p:cBhvr>
                                    </p:animEffect>
                                  </p:childTnLst>
                                </p:cTn>
                              </p:par>
                            </p:childTnLst>
                          </p:cTn>
                        </p:par>
                        <p:par>
                          <p:cTn id="55" fill="hold">
                            <p:stCondLst>
                              <p:cond delay="1500"/>
                            </p:stCondLst>
                            <p:childTnLst>
                              <p:par>
                                <p:cTn id="56" presetID="2" presetClass="entr" presetSubtype="4" fill="hold" grpId="0" nodeType="afterEffect">
                                  <p:stCondLst>
                                    <p:cond delay="0"/>
                                  </p:stCondLst>
                                  <p:childTnLst>
                                    <p:set>
                                      <p:cBhvr>
                                        <p:cTn id="57" dur="1" fill="hold">
                                          <p:stCondLst>
                                            <p:cond delay="0"/>
                                          </p:stCondLst>
                                        </p:cTn>
                                        <p:tgtEl>
                                          <p:spTgt spid="61"/>
                                        </p:tgtEl>
                                        <p:attrNameLst>
                                          <p:attrName>style.visibility</p:attrName>
                                        </p:attrNameLst>
                                      </p:cBhvr>
                                      <p:to>
                                        <p:strVal val="visible"/>
                                      </p:to>
                                    </p:set>
                                    <p:anim calcmode="lin" valueType="num">
                                      <p:cBhvr additive="base">
                                        <p:cTn id="58" dur="500" fill="hold"/>
                                        <p:tgtEl>
                                          <p:spTgt spid="61"/>
                                        </p:tgtEl>
                                        <p:attrNameLst>
                                          <p:attrName>ppt_x</p:attrName>
                                        </p:attrNameLst>
                                      </p:cBhvr>
                                      <p:tavLst>
                                        <p:tav tm="0">
                                          <p:val>
                                            <p:strVal val="#ppt_x"/>
                                          </p:val>
                                        </p:tav>
                                        <p:tav tm="100000">
                                          <p:val>
                                            <p:strVal val="#ppt_x"/>
                                          </p:val>
                                        </p:tav>
                                      </p:tavLst>
                                    </p:anim>
                                    <p:anim calcmode="lin" valueType="num">
                                      <p:cBhvr additive="base">
                                        <p:cTn id="59"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48" grpId="0" animBg="1"/>
      <p:bldP spid="61" grpId="0" animBg="1"/>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smtClean="0">
                <a:solidFill>
                  <a:schemeClr val="tx1">
                    <a:lumMod val="50000"/>
                    <a:lumOff val="50000"/>
                  </a:schemeClr>
                </a:solidFill>
                <a:latin typeface="微软雅黑" panose="020B0503020204020204" pitchFamily="34" charset="-122"/>
                <a:ea typeface="微软雅黑" panose="020B0503020204020204" pitchFamily="34" charset="-122"/>
              </a:rPr>
              <a:t>公司指引</a:t>
            </a:r>
            <a:endParaRPr lang="zh-CN" altLang="en-US" sz="28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0" y="699716"/>
            <a:ext cx="12192000" cy="0"/>
          </a:xfrm>
          <a:prstGeom prst="line">
            <a:avLst/>
          </a:prstGeom>
          <a:ln>
            <a:solidFill>
              <a:srgbClr val="159DCD"/>
            </a:solidFill>
            <a:prstDash val="solid"/>
          </a:ln>
        </p:spPr>
        <p:style>
          <a:lnRef idx="1">
            <a:schemeClr val="accent1"/>
          </a:lnRef>
          <a:fillRef idx="0">
            <a:schemeClr val="accent1"/>
          </a:fillRef>
          <a:effectRef idx="0">
            <a:schemeClr val="accent1"/>
          </a:effectRef>
          <a:fontRef idx="minor">
            <a:schemeClr val="tx1"/>
          </a:fontRef>
        </p:style>
      </p:cxnSp>
      <p:grpSp>
        <p:nvGrpSpPr>
          <p:cNvPr id="6" name="组合 11"/>
          <p:cNvGrpSpPr/>
          <p:nvPr/>
        </p:nvGrpSpPr>
        <p:grpSpPr bwMode="auto">
          <a:xfrm>
            <a:off x="1857117" y="302394"/>
            <a:ext cx="492125" cy="319088"/>
            <a:chOff x="3017520" y="601990"/>
            <a:chExt cx="491490" cy="414010"/>
          </a:xfrm>
        </p:grpSpPr>
        <p:sp>
          <p:nvSpPr>
            <p:cNvPr id="7" name="燕尾形 6"/>
            <p:cNvSpPr/>
            <p:nvPr/>
          </p:nvSpPr>
          <p:spPr>
            <a:xfrm>
              <a:off x="3017520" y="601990"/>
              <a:ext cx="198181" cy="414010"/>
            </a:xfrm>
            <a:prstGeom prst="chevron">
              <a:avLst/>
            </a:prstGeom>
            <a:solidFill>
              <a:srgbClr val="82D6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8" name="燕尾形 7"/>
            <p:cNvSpPr/>
            <p:nvPr/>
          </p:nvSpPr>
          <p:spPr>
            <a:xfrm>
              <a:off x="3164967" y="601990"/>
              <a:ext cx="196596" cy="414010"/>
            </a:xfrm>
            <a:prstGeom prst="chevron">
              <a:avLst/>
            </a:prstGeom>
            <a:solidFill>
              <a:srgbClr val="22BDD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9" name="燕尾形 8"/>
            <p:cNvSpPr/>
            <p:nvPr/>
          </p:nvSpPr>
          <p:spPr>
            <a:xfrm>
              <a:off x="3310828" y="601990"/>
              <a:ext cx="198182" cy="414010"/>
            </a:xfrm>
            <a:prstGeom prst="chevron">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
        <p:nvSpPr>
          <p:cNvPr id="10" name="矩形 9"/>
          <p:cNvSpPr/>
          <p:nvPr/>
        </p:nvSpPr>
        <p:spPr>
          <a:xfrm>
            <a:off x="7818438" y="593354"/>
            <a:ext cx="944562"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56" name="TextBox 6"/>
          <p:cNvSpPr txBox="1"/>
          <p:nvPr/>
        </p:nvSpPr>
        <p:spPr>
          <a:xfrm>
            <a:off x="775081" y="2148614"/>
            <a:ext cx="6323293" cy="983595"/>
          </a:xfrm>
          <a:prstGeom prst="rect">
            <a:avLst/>
          </a:prstGeom>
          <a:noFill/>
        </p:spPr>
        <p:txBody>
          <a:bodyPr wrap="square" lIns="116833" tIns="58416" rIns="116833" bIns="58416" rtlCol="0">
            <a:spAutoFit/>
          </a:bodyPr>
          <a:lstStyle/>
          <a:p>
            <a:pPr>
              <a:lnSpc>
                <a:spcPct val="125000"/>
              </a:lnSpc>
            </a:pPr>
            <a:r>
              <a:rPr lang="zh-CN" altLang="en-US" sz="1500" dirty="0" smtClean="0">
                <a:solidFill>
                  <a:schemeClr val="tx1">
                    <a:lumMod val="50000"/>
                    <a:lumOff val="50000"/>
                  </a:schemeClr>
                </a:solidFill>
                <a:latin typeface="Calibri" panose="020F0502020204030204"/>
                <a:ea typeface="微软雅黑" panose="020B0503020204020204" pitchFamily="34" charset="-122"/>
              </a:rPr>
              <a:t>接到</a:t>
            </a:r>
            <a:r>
              <a:rPr lang="zh-CN" altLang="en-US" sz="1500" dirty="0">
                <a:solidFill>
                  <a:schemeClr val="tx1">
                    <a:lumMod val="50000"/>
                    <a:lumOff val="50000"/>
                  </a:schemeClr>
                </a:solidFill>
                <a:latin typeface="Calibri" panose="020F0502020204030204"/>
                <a:ea typeface="微软雅黑" panose="020B0503020204020204" pitchFamily="34" charset="-122"/>
              </a:rPr>
              <a:t>录用通知后，应在指定日期到录用部门报到。报到程序包括：</a:t>
            </a:r>
            <a:endParaRPr lang="zh-CN" altLang="en-US" sz="1500" dirty="0">
              <a:solidFill>
                <a:schemeClr val="tx1">
                  <a:lumMod val="50000"/>
                  <a:lumOff val="50000"/>
                </a:schemeClr>
              </a:solidFill>
              <a:latin typeface="Calibri" panose="020F0502020204030204"/>
              <a:ea typeface="微软雅黑" panose="020B0503020204020204" pitchFamily="34" charset="-122"/>
            </a:endParaRPr>
          </a:p>
          <a:p>
            <a:pPr>
              <a:lnSpc>
                <a:spcPct val="125000"/>
              </a:lnSpc>
            </a:pPr>
            <a:r>
              <a:rPr lang="zh-CN" altLang="en-US" sz="1500" dirty="0">
                <a:solidFill>
                  <a:schemeClr val="tx1">
                    <a:lumMod val="50000"/>
                    <a:lumOff val="50000"/>
                  </a:schemeClr>
                </a:solidFill>
                <a:latin typeface="Calibri" panose="020F0502020204030204"/>
                <a:ea typeface="微软雅黑" panose="020B0503020204020204" pitchFamily="34" charset="-122"/>
              </a:rPr>
              <a:t>（</a:t>
            </a:r>
            <a:r>
              <a:rPr lang="en-US" altLang="zh-CN" sz="1500" dirty="0">
                <a:solidFill>
                  <a:schemeClr val="tx1">
                    <a:lumMod val="50000"/>
                    <a:lumOff val="50000"/>
                  </a:schemeClr>
                </a:solidFill>
                <a:latin typeface="Calibri" panose="020F0502020204030204"/>
                <a:ea typeface="微软雅黑" panose="020B0503020204020204" pitchFamily="34" charset="-122"/>
              </a:rPr>
              <a:t>1</a:t>
            </a:r>
            <a:r>
              <a:rPr lang="zh-CN" altLang="en-US" sz="1500" dirty="0">
                <a:solidFill>
                  <a:schemeClr val="tx1">
                    <a:lumMod val="50000"/>
                    <a:lumOff val="50000"/>
                  </a:schemeClr>
                </a:solidFill>
                <a:latin typeface="Calibri" panose="020F0502020204030204"/>
                <a:ea typeface="微软雅黑" panose="020B0503020204020204" pitchFamily="34" charset="-122"/>
              </a:rPr>
              <a:t>）到人力资源部办理报到登记手续，领取考勤卡、工作用品和资料等；</a:t>
            </a:r>
            <a:endParaRPr lang="zh-CN" altLang="en-US" sz="1500" dirty="0">
              <a:solidFill>
                <a:schemeClr val="tx1">
                  <a:lumMod val="50000"/>
                  <a:lumOff val="50000"/>
                </a:schemeClr>
              </a:solidFill>
              <a:latin typeface="Calibri" panose="020F0502020204030204"/>
              <a:ea typeface="微软雅黑" panose="020B0503020204020204" pitchFamily="34" charset="-122"/>
            </a:endParaRPr>
          </a:p>
          <a:p>
            <a:pPr>
              <a:lnSpc>
                <a:spcPct val="125000"/>
              </a:lnSpc>
            </a:pPr>
            <a:r>
              <a:rPr lang="zh-CN" altLang="en-US" sz="1500" dirty="0">
                <a:solidFill>
                  <a:schemeClr val="tx1">
                    <a:lumMod val="50000"/>
                    <a:lumOff val="50000"/>
                  </a:schemeClr>
                </a:solidFill>
                <a:latin typeface="Calibri" panose="020F0502020204030204"/>
                <a:ea typeface="微软雅黑" panose="020B0503020204020204" pitchFamily="34" charset="-122"/>
              </a:rPr>
              <a:t>（</a:t>
            </a:r>
            <a:r>
              <a:rPr lang="en-US" altLang="zh-CN" sz="1500" dirty="0">
                <a:solidFill>
                  <a:schemeClr val="tx1">
                    <a:lumMod val="50000"/>
                    <a:lumOff val="50000"/>
                  </a:schemeClr>
                </a:solidFill>
                <a:latin typeface="Calibri" panose="020F0502020204030204"/>
                <a:ea typeface="微软雅黑" panose="020B0503020204020204" pitchFamily="34" charset="-122"/>
              </a:rPr>
              <a:t>2</a:t>
            </a:r>
            <a:r>
              <a:rPr lang="zh-CN" altLang="en-US" sz="1500" dirty="0">
                <a:solidFill>
                  <a:schemeClr val="tx1">
                    <a:lumMod val="50000"/>
                    <a:lumOff val="50000"/>
                  </a:schemeClr>
                </a:solidFill>
                <a:latin typeface="Calibri" panose="020F0502020204030204"/>
                <a:ea typeface="微软雅黑" panose="020B0503020204020204" pitchFamily="34" charset="-122"/>
              </a:rPr>
              <a:t>）与部门负责人见面，接受工作安排。</a:t>
            </a:r>
            <a:endParaRPr lang="zh-CN" altLang="en-US" sz="1500" dirty="0">
              <a:solidFill>
                <a:schemeClr val="tx1">
                  <a:lumMod val="50000"/>
                  <a:lumOff val="50000"/>
                </a:schemeClr>
              </a:solidFill>
              <a:latin typeface="Calibri" panose="020F0502020204030204"/>
              <a:ea typeface="微软雅黑" panose="020B0503020204020204" pitchFamily="34" charset="-122"/>
            </a:endParaRPr>
          </a:p>
        </p:txBody>
      </p:sp>
      <p:sp>
        <p:nvSpPr>
          <p:cNvPr id="57" name="TextBox 6"/>
          <p:cNvSpPr txBox="1"/>
          <p:nvPr/>
        </p:nvSpPr>
        <p:spPr>
          <a:xfrm>
            <a:off x="775083" y="3720065"/>
            <a:ext cx="5443392" cy="773602"/>
          </a:xfrm>
          <a:prstGeom prst="rect">
            <a:avLst/>
          </a:prstGeom>
          <a:noFill/>
        </p:spPr>
        <p:txBody>
          <a:bodyPr wrap="square" lIns="116833" tIns="58416" rIns="116833" bIns="58416" rtlCol="0">
            <a:spAutoFit/>
          </a:bodyPr>
          <a:lstStyle/>
          <a:p>
            <a:pPr>
              <a:lnSpc>
                <a:spcPct val="150000"/>
              </a:lnSpc>
            </a:pPr>
            <a:r>
              <a:rPr lang="zh-CN" altLang="en-US" sz="1500" dirty="0">
                <a:solidFill>
                  <a:schemeClr val="tx1">
                    <a:lumMod val="50000"/>
                    <a:lumOff val="50000"/>
                  </a:schemeClr>
                </a:solidFill>
                <a:latin typeface="Calibri" panose="020F0502020204030204"/>
                <a:ea typeface="微软雅黑" panose="020B0503020204020204" pitchFamily="34" charset="-122"/>
              </a:rPr>
              <a:t>凡被聘的员工，须经公司指定的医院进行体检。公司定期或不定期安排员工体检，遵循职业病防治规范</a:t>
            </a:r>
            <a:r>
              <a:rPr lang="zh-CN" altLang="en-US" sz="1500" dirty="0" smtClean="0">
                <a:solidFill>
                  <a:schemeClr val="tx1">
                    <a:lumMod val="50000"/>
                    <a:lumOff val="50000"/>
                  </a:schemeClr>
                </a:solidFill>
                <a:latin typeface="Calibri" panose="020F0502020204030204"/>
                <a:ea typeface="微软雅黑" panose="020B0503020204020204" pitchFamily="34" charset="-122"/>
              </a:rPr>
              <a:t>。</a:t>
            </a:r>
            <a:endParaRPr lang="zh-CN" altLang="en-US" sz="1500" dirty="0">
              <a:solidFill>
                <a:schemeClr val="tx1">
                  <a:lumMod val="50000"/>
                  <a:lumOff val="50000"/>
                </a:schemeClr>
              </a:solidFill>
              <a:latin typeface="Calibri" panose="020F0502020204030204"/>
              <a:ea typeface="微软雅黑" panose="020B0503020204020204" pitchFamily="34" charset="-122"/>
            </a:endParaRPr>
          </a:p>
        </p:txBody>
      </p:sp>
      <p:sp>
        <p:nvSpPr>
          <p:cNvPr id="58" name="对角圆角矩形 57"/>
          <p:cNvSpPr/>
          <p:nvPr/>
        </p:nvSpPr>
        <p:spPr>
          <a:xfrm>
            <a:off x="870581" y="1716461"/>
            <a:ext cx="1890711" cy="457770"/>
          </a:xfrm>
          <a:prstGeom prst="round2DiagRect">
            <a:avLst>
              <a:gd name="adj1" fmla="val 30205"/>
              <a:gd name="adj2" fmla="val 0"/>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报道程序</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59" name="对角圆角矩形 58"/>
          <p:cNvSpPr/>
          <p:nvPr/>
        </p:nvSpPr>
        <p:spPr>
          <a:xfrm>
            <a:off x="870581" y="3316623"/>
            <a:ext cx="1890711" cy="457770"/>
          </a:xfrm>
          <a:prstGeom prst="round2DiagRect">
            <a:avLst>
              <a:gd name="adj1" fmla="val 30205"/>
              <a:gd name="adj2" fmla="val 0"/>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员工体检</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60" name="对角圆角矩形 59"/>
          <p:cNvSpPr/>
          <p:nvPr/>
        </p:nvSpPr>
        <p:spPr>
          <a:xfrm>
            <a:off x="870581" y="4627257"/>
            <a:ext cx="1890711" cy="457770"/>
          </a:xfrm>
          <a:prstGeom prst="round2DiagRect">
            <a:avLst>
              <a:gd name="adj1" fmla="val 30205"/>
              <a:gd name="adj2" fmla="val 0"/>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试用与转正</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61" name="TextBox 6"/>
          <p:cNvSpPr txBox="1"/>
          <p:nvPr/>
        </p:nvSpPr>
        <p:spPr>
          <a:xfrm>
            <a:off x="775082" y="5071331"/>
            <a:ext cx="5825384" cy="1041303"/>
          </a:xfrm>
          <a:prstGeom prst="rect">
            <a:avLst/>
          </a:prstGeom>
          <a:noFill/>
        </p:spPr>
        <p:txBody>
          <a:bodyPr wrap="square" lIns="116833" tIns="58416" rIns="116833" bIns="58416" rtlCol="0">
            <a:spAutoFit/>
          </a:bodyPr>
          <a:lstStyle>
            <a:defPPr>
              <a:defRPr lang="zh-CN"/>
            </a:defPPr>
            <a:lvl1pPr fontAlgn="auto">
              <a:lnSpc>
                <a:spcPct val="125000"/>
              </a:lnSpc>
              <a:spcBef>
                <a:spcPts val="0"/>
              </a:spcBef>
              <a:spcAft>
                <a:spcPts val="0"/>
              </a:spcAft>
              <a:defRPr sz="1400">
                <a:solidFill>
                  <a:schemeClr val="bg1"/>
                </a:solidFill>
                <a:latin typeface="Calibri" panose="020F0502020204030204"/>
                <a:ea typeface="微软雅黑" panose="020B0503020204020204" pitchFamily="34" charset="-122"/>
              </a:defRPr>
            </a:lvl1pPr>
          </a:lstStyle>
          <a:p>
            <a:r>
              <a:rPr lang="zh-CN" altLang="zh-CN" sz="1600" dirty="0">
                <a:solidFill>
                  <a:schemeClr val="bg1">
                    <a:lumMod val="50000"/>
                  </a:schemeClr>
                </a:solidFill>
              </a:rPr>
              <a:t>试用期根据劳动合同签订期限为依据。试用开始时，人力资源部和所在部门主管有责任介绍本部门职能、人员情况，讲解本职工作内容和要求，帮助新进员工了解公司有关规章和规范。</a:t>
            </a:r>
            <a:endParaRPr lang="zh-CN" altLang="en-US" sz="1500" dirty="0">
              <a:solidFill>
                <a:schemeClr val="bg1">
                  <a:lumMod val="50000"/>
                </a:schemeClr>
              </a:solidFill>
            </a:endParaRPr>
          </a:p>
        </p:txBody>
      </p:sp>
      <p:pic>
        <p:nvPicPr>
          <p:cNvPr id="62" name="Picture 2"/>
          <p:cNvPicPr>
            <a:picLocks noChangeAspect="1" noChangeArrowheads="1"/>
          </p:cNvPicPr>
          <p:nvPr/>
        </p:nvPicPr>
        <p:blipFill>
          <a:blip r:embed="rId1" cstate="screen"/>
          <a:stretch>
            <a:fillRect/>
          </a:stretch>
        </p:blipFill>
        <p:spPr bwMode="auto">
          <a:xfrm>
            <a:off x="7619885" y="2739207"/>
            <a:ext cx="3475267" cy="2070372"/>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3" name="Picture 4"/>
          <p:cNvPicPr>
            <a:picLocks noChangeAspect="1" noChangeArrowheads="1"/>
          </p:cNvPicPr>
          <p:nvPr/>
        </p:nvPicPr>
        <p:blipFill>
          <a:blip r:embed="rId2" cstate="screen"/>
          <a:stretch>
            <a:fillRect/>
          </a:stretch>
        </p:blipFill>
        <p:spPr bwMode="auto">
          <a:xfrm rot="422593">
            <a:off x="7773314" y="3472426"/>
            <a:ext cx="3831363" cy="2279826"/>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4" name="Picture 6"/>
          <p:cNvPicPr>
            <a:picLocks noChangeAspect="1" noChangeArrowheads="1"/>
          </p:cNvPicPr>
          <p:nvPr/>
        </p:nvPicPr>
        <p:blipFill>
          <a:blip r:embed="rId3" cstate="screen">
            <a:extLst>
              <a:ext uri="{BEBA8EAE-BF5A-486C-A8C5-ECC9F3942E4B}">
                <a14:imgProps xmlns:a14="http://schemas.microsoft.com/office/drawing/2010/main">
                  <a14:imgLayer r:embed="rId4">
                    <a14:imgEffect>
                      <a14:artisticBlur/>
                    </a14:imgEffect>
                  </a14:imgLayer>
                </a14:imgProps>
              </a:ext>
            </a:extLst>
          </a:blip>
          <a:stretch>
            <a:fillRect/>
          </a:stretch>
        </p:blipFill>
        <p:spPr bwMode="auto">
          <a:xfrm rot="854817">
            <a:off x="7322780" y="3861121"/>
            <a:ext cx="2908639" cy="2187172"/>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pageCurlDoub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500"/>
                                        <p:tgtEl>
                                          <p:spTgt spid="10"/>
                                        </p:tgtEl>
                                      </p:cBhvr>
                                    </p:animEffect>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down)">
                                      <p:cBhvr>
                                        <p:cTn id="25" dur="500"/>
                                        <p:tgtEl>
                                          <p:spTgt spid="12"/>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down)">
                                      <p:cBhvr>
                                        <p:cTn id="28" dur="500"/>
                                        <p:tgtEl>
                                          <p:spTgt spid="13"/>
                                        </p:tgtEl>
                                      </p:cBhvr>
                                    </p:animEffect>
                                  </p:childTnLst>
                                </p:cTn>
                              </p:par>
                            </p:childTnLst>
                          </p:cTn>
                        </p:par>
                        <p:par>
                          <p:cTn id="29" fill="hold">
                            <p:stCondLst>
                              <p:cond delay="2000"/>
                            </p:stCondLst>
                            <p:childTnLst>
                              <p:par>
                                <p:cTn id="30" presetID="42" presetClass="entr" presetSubtype="0" fill="hold" grpId="0" nodeType="afterEffect">
                                  <p:stCondLst>
                                    <p:cond delay="0"/>
                                  </p:stCondLst>
                                  <p:childTnLst>
                                    <p:set>
                                      <p:cBhvr>
                                        <p:cTn id="31" dur="1" fill="hold">
                                          <p:stCondLst>
                                            <p:cond delay="0"/>
                                          </p:stCondLst>
                                        </p:cTn>
                                        <p:tgtEl>
                                          <p:spTgt spid="58"/>
                                        </p:tgtEl>
                                        <p:attrNameLst>
                                          <p:attrName>style.visibility</p:attrName>
                                        </p:attrNameLst>
                                      </p:cBhvr>
                                      <p:to>
                                        <p:strVal val="visible"/>
                                      </p:to>
                                    </p:set>
                                    <p:animEffect transition="in" filter="fade">
                                      <p:cBhvr>
                                        <p:cTn id="32" dur="1000"/>
                                        <p:tgtEl>
                                          <p:spTgt spid="58"/>
                                        </p:tgtEl>
                                      </p:cBhvr>
                                    </p:animEffect>
                                    <p:anim calcmode="lin" valueType="num">
                                      <p:cBhvr>
                                        <p:cTn id="33" dur="1000" fill="hold"/>
                                        <p:tgtEl>
                                          <p:spTgt spid="58"/>
                                        </p:tgtEl>
                                        <p:attrNameLst>
                                          <p:attrName>ppt_x</p:attrName>
                                        </p:attrNameLst>
                                      </p:cBhvr>
                                      <p:tavLst>
                                        <p:tav tm="0">
                                          <p:val>
                                            <p:strVal val="#ppt_x"/>
                                          </p:val>
                                        </p:tav>
                                        <p:tav tm="100000">
                                          <p:val>
                                            <p:strVal val="#ppt_x"/>
                                          </p:val>
                                        </p:tav>
                                      </p:tavLst>
                                    </p:anim>
                                    <p:anim calcmode="lin" valueType="num">
                                      <p:cBhvr>
                                        <p:cTn id="34" dur="1000" fill="hold"/>
                                        <p:tgtEl>
                                          <p:spTgt spid="58"/>
                                        </p:tgtEl>
                                        <p:attrNameLst>
                                          <p:attrName>ppt_y</p:attrName>
                                        </p:attrNameLst>
                                      </p:cBhvr>
                                      <p:tavLst>
                                        <p:tav tm="0">
                                          <p:val>
                                            <p:strVal val="#ppt_y+.1"/>
                                          </p:val>
                                        </p:tav>
                                        <p:tav tm="100000">
                                          <p:val>
                                            <p:strVal val="#ppt_y"/>
                                          </p:val>
                                        </p:tav>
                                      </p:tavLst>
                                    </p:anim>
                                  </p:childTnLst>
                                </p:cTn>
                              </p:par>
                            </p:childTnLst>
                          </p:cTn>
                        </p:par>
                        <p:par>
                          <p:cTn id="35" fill="hold">
                            <p:stCondLst>
                              <p:cond delay="3000"/>
                            </p:stCondLst>
                            <p:childTnLst>
                              <p:par>
                                <p:cTn id="36" presetID="42" presetClass="entr" presetSubtype="0" fill="hold" grpId="0" nodeType="afterEffect">
                                  <p:stCondLst>
                                    <p:cond delay="250"/>
                                  </p:stCondLst>
                                  <p:childTnLst>
                                    <p:set>
                                      <p:cBhvr>
                                        <p:cTn id="37" dur="1" fill="hold">
                                          <p:stCondLst>
                                            <p:cond delay="0"/>
                                          </p:stCondLst>
                                        </p:cTn>
                                        <p:tgtEl>
                                          <p:spTgt spid="56"/>
                                        </p:tgtEl>
                                        <p:attrNameLst>
                                          <p:attrName>style.visibility</p:attrName>
                                        </p:attrNameLst>
                                      </p:cBhvr>
                                      <p:to>
                                        <p:strVal val="visible"/>
                                      </p:to>
                                    </p:set>
                                    <p:animEffect transition="in" filter="fade">
                                      <p:cBhvr>
                                        <p:cTn id="38" dur="1000"/>
                                        <p:tgtEl>
                                          <p:spTgt spid="56"/>
                                        </p:tgtEl>
                                      </p:cBhvr>
                                    </p:animEffect>
                                    <p:anim calcmode="lin" valueType="num">
                                      <p:cBhvr>
                                        <p:cTn id="39" dur="1000" fill="hold"/>
                                        <p:tgtEl>
                                          <p:spTgt spid="56"/>
                                        </p:tgtEl>
                                        <p:attrNameLst>
                                          <p:attrName>ppt_x</p:attrName>
                                        </p:attrNameLst>
                                      </p:cBhvr>
                                      <p:tavLst>
                                        <p:tav tm="0">
                                          <p:val>
                                            <p:strVal val="#ppt_x"/>
                                          </p:val>
                                        </p:tav>
                                        <p:tav tm="100000">
                                          <p:val>
                                            <p:strVal val="#ppt_x"/>
                                          </p:val>
                                        </p:tav>
                                      </p:tavLst>
                                    </p:anim>
                                    <p:anim calcmode="lin" valueType="num">
                                      <p:cBhvr>
                                        <p:cTn id="40" dur="1000" fill="hold"/>
                                        <p:tgtEl>
                                          <p:spTgt spid="56"/>
                                        </p:tgtEl>
                                        <p:attrNameLst>
                                          <p:attrName>ppt_y</p:attrName>
                                        </p:attrNameLst>
                                      </p:cBhvr>
                                      <p:tavLst>
                                        <p:tav tm="0">
                                          <p:val>
                                            <p:strVal val="#ppt_y+.1"/>
                                          </p:val>
                                        </p:tav>
                                        <p:tav tm="100000">
                                          <p:val>
                                            <p:strVal val="#ppt_y"/>
                                          </p:val>
                                        </p:tav>
                                      </p:tavLst>
                                    </p:anim>
                                  </p:childTnLst>
                                </p:cTn>
                              </p:par>
                            </p:childTnLst>
                          </p:cTn>
                        </p:par>
                        <p:par>
                          <p:cTn id="41" fill="hold">
                            <p:stCondLst>
                              <p:cond delay="4250"/>
                            </p:stCondLst>
                            <p:childTnLst>
                              <p:par>
                                <p:cTn id="42" presetID="49" presetClass="entr" presetSubtype="0" decel="100000" fill="hold" nodeType="afterEffect">
                                  <p:stCondLst>
                                    <p:cond delay="0"/>
                                  </p:stCondLst>
                                  <p:childTnLst>
                                    <p:set>
                                      <p:cBhvr>
                                        <p:cTn id="43" dur="1" fill="hold">
                                          <p:stCondLst>
                                            <p:cond delay="0"/>
                                          </p:stCondLst>
                                        </p:cTn>
                                        <p:tgtEl>
                                          <p:spTgt spid="62"/>
                                        </p:tgtEl>
                                        <p:attrNameLst>
                                          <p:attrName>style.visibility</p:attrName>
                                        </p:attrNameLst>
                                      </p:cBhvr>
                                      <p:to>
                                        <p:strVal val="visible"/>
                                      </p:to>
                                    </p:set>
                                    <p:anim calcmode="lin" valueType="num">
                                      <p:cBhvr>
                                        <p:cTn id="44" dur="500" fill="hold"/>
                                        <p:tgtEl>
                                          <p:spTgt spid="62"/>
                                        </p:tgtEl>
                                        <p:attrNameLst>
                                          <p:attrName>ppt_w</p:attrName>
                                        </p:attrNameLst>
                                      </p:cBhvr>
                                      <p:tavLst>
                                        <p:tav tm="0">
                                          <p:val>
                                            <p:fltVal val="0"/>
                                          </p:val>
                                        </p:tav>
                                        <p:tav tm="100000">
                                          <p:val>
                                            <p:strVal val="#ppt_w"/>
                                          </p:val>
                                        </p:tav>
                                      </p:tavLst>
                                    </p:anim>
                                    <p:anim calcmode="lin" valueType="num">
                                      <p:cBhvr>
                                        <p:cTn id="45" dur="500" fill="hold"/>
                                        <p:tgtEl>
                                          <p:spTgt spid="62"/>
                                        </p:tgtEl>
                                        <p:attrNameLst>
                                          <p:attrName>ppt_h</p:attrName>
                                        </p:attrNameLst>
                                      </p:cBhvr>
                                      <p:tavLst>
                                        <p:tav tm="0">
                                          <p:val>
                                            <p:fltVal val="0"/>
                                          </p:val>
                                        </p:tav>
                                        <p:tav tm="100000">
                                          <p:val>
                                            <p:strVal val="#ppt_h"/>
                                          </p:val>
                                        </p:tav>
                                      </p:tavLst>
                                    </p:anim>
                                    <p:anim calcmode="lin" valueType="num">
                                      <p:cBhvr>
                                        <p:cTn id="46" dur="500" fill="hold"/>
                                        <p:tgtEl>
                                          <p:spTgt spid="62"/>
                                        </p:tgtEl>
                                        <p:attrNameLst>
                                          <p:attrName>style.rotation</p:attrName>
                                        </p:attrNameLst>
                                      </p:cBhvr>
                                      <p:tavLst>
                                        <p:tav tm="0">
                                          <p:val>
                                            <p:fltVal val="360"/>
                                          </p:val>
                                        </p:tav>
                                        <p:tav tm="100000">
                                          <p:val>
                                            <p:fltVal val="0"/>
                                          </p:val>
                                        </p:tav>
                                      </p:tavLst>
                                    </p:anim>
                                    <p:animEffect transition="in" filter="fade">
                                      <p:cBhvr>
                                        <p:cTn id="47" dur="500"/>
                                        <p:tgtEl>
                                          <p:spTgt spid="62"/>
                                        </p:tgtEl>
                                      </p:cBhvr>
                                    </p:animEffect>
                                  </p:childTnLst>
                                </p:cTn>
                              </p:par>
                            </p:childTnLst>
                          </p:cTn>
                        </p:par>
                        <p:par>
                          <p:cTn id="48" fill="hold">
                            <p:stCondLst>
                              <p:cond delay="4750"/>
                            </p:stCondLst>
                            <p:childTnLst>
                              <p:par>
                                <p:cTn id="49" presetID="6" presetClass="emph" presetSubtype="0" fill="hold" nodeType="afterEffect">
                                  <p:stCondLst>
                                    <p:cond delay="0"/>
                                  </p:stCondLst>
                                  <p:childTnLst>
                                    <p:animScale>
                                      <p:cBhvr>
                                        <p:cTn id="50" dur="2000" fill="hold"/>
                                        <p:tgtEl>
                                          <p:spTgt spid="62"/>
                                        </p:tgtEl>
                                      </p:cBhvr>
                                      <p:by x="75000" y="75000"/>
                                    </p:animScale>
                                  </p:childTnLst>
                                </p:cTn>
                              </p:par>
                              <p:par>
                                <p:cTn id="51" presetID="56" presetClass="path" presetSubtype="0" accel="50000" decel="50000" fill="hold" nodeType="withEffect">
                                  <p:stCondLst>
                                    <p:cond delay="250"/>
                                  </p:stCondLst>
                                  <p:childTnLst>
                                    <p:animMotion origin="layout" path="M 3.88889E-6 -2.22222E-6 L -0.07848 -0.26611 " pathEditMode="relative" rAng="0" ptsTypes="AA">
                                      <p:cBhvr>
                                        <p:cTn id="52" dur="750" fill="hold"/>
                                        <p:tgtEl>
                                          <p:spTgt spid="62"/>
                                        </p:tgtEl>
                                        <p:attrNameLst>
                                          <p:attrName>ppt_x</p:attrName>
                                          <p:attrName>ppt_y</p:attrName>
                                        </p:attrNameLst>
                                      </p:cBhvr>
                                      <p:rCtr x="-3924" y="-13306"/>
                                    </p:animMotion>
                                  </p:childTnLst>
                                </p:cTn>
                              </p:par>
                            </p:childTnLst>
                          </p:cTn>
                        </p:par>
                        <p:par>
                          <p:cTn id="53" fill="hold">
                            <p:stCondLst>
                              <p:cond delay="6750"/>
                            </p:stCondLst>
                            <p:childTnLst>
                              <p:par>
                                <p:cTn id="54" presetID="42" presetClass="entr" presetSubtype="0" fill="hold" grpId="0" nodeType="afterEffect">
                                  <p:stCondLst>
                                    <p:cond delay="0"/>
                                  </p:stCondLst>
                                  <p:childTnLst>
                                    <p:set>
                                      <p:cBhvr>
                                        <p:cTn id="55" dur="1" fill="hold">
                                          <p:stCondLst>
                                            <p:cond delay="0"/>
                                          </p:stCondLst>
                                        </p:cTn>
                                        <p:tgtEl>
                                          <p:spTgt spid="59"/>
                                        </p:tgtEl>
                                        <p:attrNameLst>
                                          <p:attrName>style.visibility</p:attrName>
                                        </p:attrNameLst>
                                      </p:cBhvr>
                                      <p:to>
                                        <p:strVal val="visible"/>
                                      </p:to>
                                    </p:set>
                                    <p:animEffect transition="in" filter="fade">
                                      <p:cBhvr>
                                        <p:cTn id="56" dur="1000"/>
                                        <p:tgtEl>
                                          <p:spTgt spid="59"/>
                                        </p:tgtEl>
                                      </p:cBhvr>
                                    </p:animEffect>
                                    <p:anim calcmode="lin" valueType="num">
                                      <p:cBhvr>
                                        <p:cTn id="57" dur="1000" fill="hold"/>
                                        <p:tgtEl>
                                          <p:spTgt spid="59"/>
                                        </p:tgtEl>
                                        <p:attrNameLst>
                                          <p:attrName>ppt_x</p:attrName>
                                        </p:attrNameLst>
                                      </p:cBhvr>
                                      <p:tavLst>
                                        <p:tav tm="0">
                                          <p:val>
                                            <p:strVal val="#ppt_x"/>
                                          </p:val>
                                        </p:tav>
                                        <p:tav tm="100000">
                                          <p:val>
                                            <p:strVal val="#ppt_x"/>
                                          </p:val>
                                        </p:tav>
                                      </p:tavLst>
                                    </p:anim>
                                    <p:anim calcmode="lin" valueType="num">
                                      <p:cBhvr>
                                        <p:cTn id="58" dur="1000" fill="hold"/>
                                        <p:tgtEl>
                                          <p:spTgt spid="59"/>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250"/>
                                  </p:stCondLst>
                                  <p:childTnLst>
                                    <p:set>
                                      <p:cBhvr>
                                        <p:cTn id="60" dur="1" fill="hold">
                                          <p:stCondLst>
                                            <p:cond delay="0"/>
                                          </p:stCondLst>
                                        </p:cTn>
                                        <p:tgtEl>
                                          <p:spTgt spid="57"/>
                                        </p:tgtEl>
                                        <p:attrNameLst>
                                          <p:attrName>style.visibility</p:attrName>
                                        </p:attrNameLst>
                                      </p:cBhvr>
                                      <p:to>
                                        <p:strVal val="visible"/>
                                      </p:to>
                                    </p:set>
                                    <p:animEffect transition="in" filter="fade">
                                      <p:cBhvr>
                                        <p:cTn id="61" dur="1000"/>
                                        <p:tgtEl>
                                          <p:spTgt spid="57"/>
                                        </p:tgtEl>
                                      </p:cBhvr>
                                    </p:animEffect>
                                    <p:anim calcmode="lin" valueType="num">
                                      <p:cBhvr>
                                        <p:cTn id="62" dur="1000" fill="hold"/>
                                        <p:tgtEl>
                                          <p:spTgt spid="57"/>
                                        </p:tgtEl>
                                        <p:attrNameLst>
                                          <p:attrName>ppt_x</p:attrName>
                                        </p:attrNameLst>
                                      </p:cBhvr>
                                      <p:tavLst>
                                        <p:tav tm="0">
                                          <p:val>
                                            <p:strVal val="#ppt_x"/>
                                          </p:val>
                                        </p:tav>
                                        <p:tav tm="100000">
                                          <p:val>
                                            <p:strVal val="#ppt_x"/>
                                          </p:val>
                                        </p:tav>
                                      </p:tavLst>
                                    </p:anim>
                                    <p:anim calcmode="lin" valueType="num">
                                      <p:cBhvr>
                                        <p:cTn id="63" dur="1000" fill="hold"/>
                                        <p:tgtEl>
                                          <p:spTgt spid="57"/>
                                        </p:tgtEl>
                                        <p:attrNameLst>
                                          <p:attrName>ppt_y</p:attrName>
                                        </p:attrNameLst>
                                      </p:cBhvr>
                                      <p:tavLst>
                                        <p:tav tm="0">
                                          <p:val>
                                            <p:strVal val="#ppt_y+.1"/>
                                          </p:val>
                                        </p:tav>
                                        <p:tav tm="100000">
                                          <p:val>
                                            <p:strVal val="#ppt_y"/>
                                          </p:val>
                                        </p:tav>
                                      </p:tavLst>
                                    </p:anim>
                                  </p:childTnLst>
                                </p:cTn>
                              </p:par>
                            </p:childTnLst>
                          </p:cTn>
                        </p:par>
                        <p:par>
                          <p:cTn id="64" fill="hold">
                            <p:stCondLst>
                              <p:cond delay="7750"/>
                            </p:stCondLst>
                            <p:childTnLst>
                              <p:par>
                                <p:cTn id="65" presetID="49" presetClass="entr" presetSubtype="0" decel="100000" fill="hold" nodeType="afterEffect">
                                  <p:stCondLst>
                                    <p:cond delay="0"/>
                                  </p:stCondLst>
                                  <p:childTnLst>
                                    <p:set>
                                      <p:cBhvr>
                                        <p:cTn id="66" dur="1" fill="hold">
                                          <p:stCondLst>
                                            <p:cond delay="0"/>
                                          </p:stCondLst>
                                        </p:cTn>
                                        <p:tgtEl>
                                          <p:spTgt spid="63"/>
                                        </p:tgtEl>
                                        <p:attrNameLst>
                                          <p:attrName>style.visibility</p:attrName>
                                        </p:attrNameLst>
                                      </p:cBhvr>
                                      <p:to>
                                        <p:strVal val="visible"/>
                                      </p:to>
                                    </p:set>
                                    <p:anim calcmode="lin" valueType="num">
                                      <p:cBhvr>
                                        <p:cTn id="67" dur="500" fill="hold"/>
                                        <p:tgtEl>
                                          <p:spTgt spid="63"/>
                                        </p:tgtEl>
                                        <p:attrNameLst>
                                          <p:attrName>ppt_w</p:attrName>
                                        </p:attrNameLst>
                                      </p:cBhvr>
                                      <p:tavLst>
                                        <p:tav tm="0">
                                          <p:val>
                                            <p:fltVal val="0"/>
                                          </p:val>
                                        </p:tav>
                                        <p:tav tm="100000">
                                          <p:val>
                                            <p:strVal val="#ppt_w"/>
                                          </p:val>
                                        </p:tav>
                                      </p:tavLst>
                                    </p:anim>
                                    <p:anim calcmode="lin" valueType="num">
                                      <p:cBhvr>
                                        <p:cTn id="68" dur="500" fill="hold"/>
                                        <p:tgtEl>
                                          <p:spTgt spid="63"/>
                                        </p:tgtEl>
                                        <p:attrNameLst>
                                          <p:attrName>ppt_h</p:attrName>
                                        </p:attrNameLst>
                                      </p:cBhvr>
                                      <p:tavLst>
                                        <p:tav tm="0">
                                          <p:val>
                                            <p:fltVal val="0"/>
                                          </p:val>
                                        </p:tav>
                                        <p:tav tm="100000">
                                          <p:val>
                                            <p:strVal val="#ppt_h"/>
                                          </p:val>
                                        </p:tav>
                                      </p:tavLst>
                                    </p:anim>
                                    <p:anim calcmode="lin" valueType="num">
                                      <p:cBhvr>
                                        <p:cTn id="69" dur="500" fill="hold"/>
                                        <p:tgtEl>
                                          <p:spTgt spid="63"/>
                                        </p:tgtEl>
                                        <p:attrNameLst>
                                          <p:attrName>style.rotation</p:attrName>
                                        </p:attrNameLst>
                                      </p:cBhvr>
                                      <p:tavLst>
                                        <p:tav tm="0">
                                          <p:val>
                                            <p:fltVal val="360"/>
                                          </p:val>
                                        </p:tav>
                                        <p:tav tm="100000">
                                          <p:val>
                                            <p:fltVal val="0"/>
                                          </p:val>
                                        </p:tav>
                                      </p:tavLst>
                                    </p:anim>
                                    <p:animEffect transition="in" filter="fade">
                                      <p:cBhvr>
                                        <p:cTn id="70" dur="500"/>
                                        <p:tgtEl>
                                          <p:spTgt spid="63"/>
                                        </p:tgtEl>
                                      </p:cBhvr>
                                    </p:animEffect>
                                  </p:childTnLst>
                                </p:cTn>
                              </p:par>
                            </p:childTnLst>
                          </p:cTn>
                        </p:par>
                        <p:par>
                          <p:cTn id="71" fill="hold">
                            <p:stCondLst>
                              <p:cond delay="8250"/>
                            </p:stCondLst>
                            <p:childTnLst>
                              <p:par>
                                <p:cTn id="72" presetID="6" presetClass="emph" presetSubtype="0" fill="hold" nodeType="afterEffect">
                                  <p:stCondLst>
                                    <p:cond delay="0"/>
                                  </p:stCondLst>
                                  <p:childTnLst>
                                    <p:animScale>
                                      <p:cBhvr>
                                        <p:cTn id="73" dur="2000" fill="hold"/>
                                        <p:tgtEl>
                                          <p:spTgt spid="63"/>
                                        </p:tgtEl>
                                      </p:cBhvr>
                                      <p:by x="75000" y="75000"/>
                                    </p:animScale>
                                  </p:childTnLst>
                                </p:cTn>
                              </p:par>
                              <p:par>
                                <p:cTn id="74" presetID="56" presetClass="path" presetSubtype="0" accel="50000" decel="50000" fill="hold" nodeType="withEffect">
                                  <p:stCondLst>
                                    <p:cond delay="250"/>
                                  </p:stCondLst>
                                  <p:childTnLst>
                                    <p:animMotion origin="layout" path="M 3.05556E-6 0 L -0.00625 -0.16028 " pathEditMode="relative" rAng="0" ptsTypes="AA">
                                      <p:cBhvr>
                                        <p:cTn id="75" dur="750" fill="hold"/>
                                        <p:tgtEl>
                                          <p:spTgt spid="63"/>
                                        </p:tgtEl>
                                        <p:attrNameLst>
                                          <p:attrName>ppt_x</p:attrName>
                                          <p:attrName>ppt_y</p:attrName>
                                        </p:attrNameLst>
                                      </p:cBhvr>
                                      <p:rCtr x="-313" y="-8028"/>
                                    </p:animMotion>
                                  </p:childTnLst>
                                </p:cTn>
                              </p:par>
                            </p:childTnLst>
                          </p:cTn>
                        </p:par>
                        <p:par>
                          <p:cTn id="76" fill="hold">
                            <p:stCondLst>
                              <p:cond delay="10250"/>
                            </p:stCondLst>
                            <p:childTnLst>
                              <p:par>
                                <p:cTn id="77" presetID="42" presetClass="entr" presetSubtype="0" fill="hold" grpId="0" nodeType="afterEffect">
                                  <p:stCondLst>
                                    <p:cond delay="0"/>
                                  </p:stCondLst>
                                  <p:childTnLst>
                                    <p:set>
                                      <p:cBhvr>
                                        <p:cTn id="78" dur="1" fill="hold">
                                          <p:stCondLst>
                                            <p:cond delay="0"/>
                                          </p:stCondLst>
                                        </p:cTn>
                                        <p:tgtEl>
                                          <p:spTgt spid="60"/>
                                        </p:tgtEl>
                                        <p:attrNameLst>
                                          <p:attrName>style.visibility</p:attrName>
                                        </p:attrNameLst>
                                      </p:cBhvr>
                                      <p:to>
                                        <p:strVal val="visible"/>
                                      </p:to>
                                    </p:set>
                                    <p:animEffect transition="in" filter="fade">
                                      <p:cBhvr>
                                        <p:cTn id="79" dur="1000"/>
                                        <p:tgtEl>
                                          <p:spTgt spid="60"/>
                                        </p:tgtEl>
                                      </p:cBhvr>
                                    </p:animEffect>
                                    <p:anim calcmode="lin" valueType="num">
                                      <p:cBhvr>
                                        <p:cTn id="80" dur="1000" fill="hold"/>
                                        <p:tgtEl>
                                          <p:spTgt spid="60"/>
                                        </p:tgtEl>
                                        <p:attrNameLst>
                                          <p:attrName>ppt_x</p:attrName>
                                        </p:attrNameLst>
                                      </p:cBhvr>
                                      <p:tavLst>
                                        <p:tav tm="0">
                                          <p:val>
                                            <p:strVal val="#ppt_x"/>
                                          </p:val>
                                        </p:tav>
                                        <p:tav tm="100000">
                                          <p:val>
                                            <p:strVal val="#ppt_x"/>
                                          </p:val>
                                        </p:tav>
                                      </p:tavLst>
                                    </p:anim>
                                    <p:anim calcmode="lin" valueType="num">
                                      <p:cBhvr>
                                        <p:cTn id="81" dur="1000" fill="hold"/>
                                        <p:tgtEl>
                                          <p:spTgt spid="60"/>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250"/>
                                  </p:stCondLst>
                                  <p:childTnLst>
                                    <p:set>
                                      <p:cBhvr>
                                        <p:cTn id="83" dur="1" fill="hold">
                                          <p:stCondLst>
                                            <p:cond delay="0"/>
                                          </p:stCondLst>
                                        </p:cTn>
                                        <p:tgtEl>
                                          <p:spTgt spid="61"/>
                                        </p:tgtEl>
                                        <p:attrNameLst>
                                          <p:attrName>style.visibility</p:attrName>
                                        </p:attrNameLst>
                                      </p:cBhvr>
                                      <p:to>
                                        <p:strVal val="visible"/>
                                      </p:to>
                                    </p:set>
                                    <p:animEffect transition="in" filter="fade">
                                      <p:cBhvr>
                                        <p:cTn id="84" dur="1000"/>
                                        <p:tgtEl>
                                          <p:spTgt spid="61"/>
                                        </p:tgtEl>
                                      </p:cBhvr>
                                    </p:animEffect>
                                    <p:anim calcmode="lin" valueType="num">
                                      <p:cBhvr>
                                        <p:cTn id="85" dur="1000" fill="hold"/>
                                        <p:tgtEl>
                                          <p:spTgt spid="61"/>
                                        </p:tgtEl>
                                        <p:attrNameLst>
                                          <p:attrName>ppt_x</p:attrName>
                                        </p:attrNameLst>
                                      </p:cBhvr>
                                      <p:tavLst>
                                        <p:tav tm="0">
                                          <p:val>
                                            <p:strVal val="#ppt_x"/>
                                          </p:val>
                                        </p:tav>
                                        <p:tav tm="100000">
                                          <p:val>
                                            <p:strVal val="#ppt_x"/>
                                          </p:val>
                                        </p:tav>
                                      </p:tavLst>
                                    </p:anim>
                                    <p:anim calcmode="lin" valueType="num">
                                      <p:cBhvr>
                                        <p:cTn id="86" dur="1000" fill="hold"/>
                                        <p:tgtEl>
                                          <p:spTgt spid="61"/>
                                        </p:tgtEl>
                                        <p:attrNameLst>
                                          <p:attrName>ppt_y</p:attrName>
                                        </p:attrNameLst>
                                      </p:cBhvr>
                                      <p:tavLst>
                                        <p:tav tm="0">
                                          <p:val>
                                            <p:strVal val="#ppt_y+.1"/>
                                          </p:val>
                                        </p:tav>
                                        <p:tav tm="100000">
                                          <p:val>
                                            <p:strVal val="#ppt_y"/>
                                          </p:val>
                                        </p:tav>
                                      </p:tavLst>
                                    </p:anim>
                                  </p:childTnLst>
                                </p:cTn>
                              </p:par>
                            </p:childTnLst>
                          </p:cTn>
                        </p:par>
                        <p:par>
                          <p:cTn id="87" fill="hold">
                            <p:stCondLst>
                              <p:cond delay="11250"/>
                            </p:stCondLst>
                            <p:childTnLst>
                              <p:par>
                                <p:cTn id="88" presetID="49" presetClass="entr" presetSubtype="0" decel="100000" fill="hold" nodeType="afterEffect">
                                  <p:stCondLst>
                                    <p:cond delay="0"/>
                                  </p:stCondLst>
                                  <p:childTnLst>
                                    <p:set>
                                      <p:cBhvr>
                                        <p:cTn id="89" dur="1" fill="hold">
                                          <p:stCondLst>
                                            <p:cond delay="0"/>
                                          </p:stCondLst>
                                        </p:cTn>
                                        <p:tgtEl>
                                          <p:spTgt spid="64"/>
                                        </p:tgtEl>
                                        <p:attrNameLst>
                                          <p:attrName>style.visibility</p:attrName>
                                        </p:attrNameLst>
                                      </p:cBhvr>
                                      <p:to>
                                        <p:strVal val="visible"/>
                                      </p:to>
                                    </p:set>
                                    <p:anim calcmode="lin" valueType="num">
                                      <p:cBhvr>
                                        <p:cTn id="90" dur="500" fill="hold"/>
                                        <p:tgtEl>
                                          <p:spTgt spid="64"/>
                                        </p:tgtEl>
                                        <p:attrNameLst>
                                          <p:attrName>ppt_w</p:attrName>
                                        </p:attrNameLst>
                                      </p:cBhvr>
                                      <p:tavLst>
                                        <p:tav tm="0">
                                          <p:val>
                                            <p:fltVal val="0"/>
                                          </p:val>
                                        </p:tav>
                                        <p:tav tm="100000">
                                          <p:val>
                                            <p:strVal val="#ppt_w"/>
                                          </p:val>
                                        </p:tav>
                                      </p:tavLst>
                                    </p:anim>
                                    <p:anim calcmode="lin" valueType="num">
                                      <p:cBhvr>
                                        <p:cTn id="91" dur="500" fill="hold"/>
                                        <p:tgtEl>
                                          <p:spTgt spid="64"/>
                                        </p:tgtEl>
                                        <p:attrNameLst>
                                          <p:attrName>ppt_h</p:attrName>
                                        </p:attrNameLst>
                                      </p:cBhvr>
                                      <p:tavLst>
                                        <p:tav tm="0">
                                          <p:val>
                                            <p:fltVal val="0"/>
                                          </p:val>
                                        </p:tav>
                                        <p:tav tm="100000">
                                          <p:val>
                                            <p:strVal val="#ppt_h"/>
                                          </p:val>
                                        </p:tav>
                                      </p:tavLst>
                                    </p:anim>
                                    <p:anim calcmode="lin" valueType="num">
                                      <p:cBhvr>
                                        <p:cTn id="92" dur="500" fill="hold"/>
                                        <p:tgtEl>
                                          <p:spTgt spid="64"/>
                                        </p:tgtEl>
                                        <p:attrNameLst>
                                          <p:attrName>style.rotation</p:attrName>
                                        </p:attrNameLst>
                                      </p:cBhvr>
                                      <p:tavLst>
                                        <p:tav tm="0">
                                          <p:val>
                                            <p:fltVal val="360"/>
                                          </p:val>
                                        </p:tav>
                                        <p:tav tm="100000">
                                          <p:val>
                                            <p:fltVal val="0"/>
                                          </p:val>
                                        </p:tav>
                                      </p:tavLst>
                                    </p:anim>
                                    <p:animEffect transition="in" filter="fade">
                                      <p:cBhvr>
                                        <p:cTn id="93"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56" grpId="0"/>
      <p:bldP spid="57" grpId="0"/>
      <p:bldP spid="58" grpId="0" animBg="1"/>
      <p:bldP spid="59" grpId="0" animBg="1"/>
      <p:bldP spid="60" grpId="0" animBg="1"/>
      <p:bldP spid="6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smtClean="0">
                <a:solidFill>
                  <a:schemeClr val="tx1">
                    <a:lumMod val="50000"/>
                    <a:lumOff val="50000"/>
                  </a:schemeClr>
                </a:solidFill>
                <a:latin typeface="微软雅黑" panose="020B0503020204020204" pitchFamily="34" charset="-122"/>
                <a:ea typeface="微软雅黑" panose="020B0503020204020204" pitchFamily="34" charset="-122"/>
              </a:rPr>
              <a:t>公司指引</a:t>
            </a:r>
            <a:endParaRPr lang="zh-CN" altLang="en-US" sz="28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0" y="699716"/>
            <a:ext cx="12192000" cy="0"/>
          </a:xfrm>
          <a:prstGeom prst="line">
            <a:avLst/>
          </a:prstGeom>
          <a:ln>
            <a:solidFill>
              <a:srgbClr val="159DCD"/>
            </a:solidFill>
            <a:prstDash val="solid"/>
          </a:ln>
        </p:spPr>
        <p:style>
          <a:lnRef idx="1">
            <a:schemeClr val="accent1"/>
          </a:lnRef>
          <a:fillRef idx="0">
            <a:schemeClr val="accent1"/>
          </a:fillRef>
          <a:effectRef idx="0">
            <a:schemeClr val="accent1"/>
          </a:effectRef>
          <a:fontRef idx="minor">
            <a:schemeClr val="tx1"/>
          </a:fontRef>
        </p:style>
      </p:cxnSp>
      <p:grpSp>
        <p:nvGrpSpPr>
          <p:cNvPr id="6" name="组合 11"/>
          <p:cNvGrpSpPr/>
          <p:nvPr/>
        </p:nvGrpSpPr>
        <p:grpSpPr bwMode="auto">
          <a:xfrm>
            <a:off x="1857117" y="302394"/>
            <a:ext cx="492125" cy="319088"/>
            <a:chOff x="3017520" y="601990"/>
            <a:chExt cx="491490" cy="414010"/>
          </a:xfrm>
        </p:grpSpPr>
        <p:sp>
          <p:nvSpPr>
            <p:cNvPr id="7" name="燕尾形 6"/>
            <p:cNvSpPr/>
            <p:nvPr/>
          </p:nvSpPr>
          <p:spPr>
            <a:xfrm>
              <a:off x="3017520" y="601990"/>
              <a:ext cx="198181" cy="414010"/>
            </a:xfrm>
            <a:prstGeom prst="chevron">
              <a:avLst/>
            </a:prstGeom>
            <a:solidFill>
              <a:srgbClr val="82D6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8" name="燕尾形 7"/>
            <p:cNvSpPr/>
            <p:nvPr/>
          </p:nvSpPr>
          <p:spPr>
            <a:xfrm>
              <a:off x="3164967" y="601990"/>
              <a:ext cx="196596" cy="414010"/>
            </a:xfrm>
            <a:prstGeom prst="chevron">
              <a:avLst/>
            </a:prstGeom>
            <a:solidFill>
              <a:srgbClr val="22BDD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9" name="燕尾形 8"/>
            <p:cNvSpPr/>
            <p:nvPr/>
          </p:nvSpPr>
          <p:spPr>
            <a:xfrm>
              <a:off x="3310828" y="601990"/>
              <a:ext cx="198182" cy="414010"/>
            </a:xfrm>
            <a:prstGeom prst="chevron">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
        <p:nvSpPr>
          <p:cNvPr id="10" name="矩形 9"/>
          <p:cNvSpPr/>
          <p:nvPr/>
        </p:nvSpPr>
        <p:spPr>
          <a:xfrm>
            <a:off x="7818438" y="593354"/>
            <a:ext cx="944562"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grpSp>
        <p:nvGrpSpPr>
          <p:cNvPr id="21" name="组合 20"/>
          <p:cNvGrpSpPr/>
          <p:nvPr/>
        </p:nvGrpSpPr>
        <p:grpSpPr>
          <a:xfrm>
            <a:off x="906559" y="3746273"/>
            <a:ext cx="2269920" cy="2055127"/>
            <a:chOff x="855271" y="2835421"/>
            <a:chExt cx="1711577" cy="1712209"/>
          </a:xfrm>
          <a:effectLst/>
        </p:grpSpPr>
        <p:grpSp>
          <p:nvGrpSpPr>
            <p:cNvPr id="22" name="组合 21"/>
            <p:cNvGrpSpPr/>
            <p:nvPr/>
          </p:nvGrpSpPr>
          <p:grpSpPr bwMode="auto">
            <a:xfrm>
              <a:off x="855271" y="2835421"/>
              <a:ext cx="1711577" cy="1712209"/>
              <a:chOff x="1187624" y="4077072"/>
              <a:chExt cx="1728192" cy="1728192"/>
            </a:xfrm>
            <a:effectLst>
              <a:outerShdw blurRad="50800" dist="38100" dir="2700000" algn="tl" rotWithShape="0">
                <a:prstClr val="black">
                  <a:alpha val="40000"/>
                </a:prstClr>
              </a:outerShdw>
            </a:effectLst>
          </p:grpSpPr>
          <p:sp>
            <p:nvSpPr>
              <p:cNvPr id="24" name="泪滴形 23"/>
              <p:cNvSpPr/>
              <p:nvPr/>
            </p:nvSpPr>
            <p:spPr>
              <a:xfrm>
                <a:off x="1187624" y="4077072"/>
                <a:ext cx="1728192" cy="1728192"/>
              </a:xfrm>
              <a:prstGeom prst="teardrop">
                <a:avLst/>
              </a:prstGeom>
              <a:solidFill>
                <a:srgbClr val="159DCD"/>
              </a:solidFill>
              <a:ln w="25400" cap="flat" cmpd="sng" algn="ctr">
                <a:noFill/>
                <a:prstDash val="solid"/>
              </a:ln>
              <a:effectLst/>
            </p:spPr>
            <p:txBody>
              <a:bodyPr anchor="ctr"/>
              <a:lstStyle/>
              <a:p>
                <a:pPr algn="ctr">
                  <a:defRPr/>
                </a:pPr>
                <a:endParaRPr lang="zh-CN" altLang="en-US" kern="0">
                  <a:solidFill>
                    <a:srgbClr val="1C1C1C"/>
                  </a:solidFill>
                  <a:latin typeface="+mj-ea"/>
                  <a:ea typeface="+mj-ea"/>
                </a:endParaRPr>
              </a:p>
            </p:txBody>
          </p:sp>
          <p:sp>
            <p:nvSpPr>
              <p:cNvPr id="25" name="椭圆​​ 3"/>
              <p:cNvSpPr/>
              <p:nvPr/>
            </p:nvSpPr>
            <p:spPr>
              <a:xfrm>
                <a:off x="1369740" y="4495805"/>
                <a:ext cx="1127342" cy="1127342"/>
              </a:xfrm>
              <a:prstGeom prst="ellipse">
                <a:avLst/>
              </a:prstGeom>
              <a:solidFill>
                <a:sysClr val="window" lastClr="FFFFFF"/>
              </a:solidFill>
              <a:ln w="3175" cap="flat" cmpd="sng" algn="ctr">
                <a:solidFill>
                  <a:sysClr val="window" lastClr="FFFFFF">
                    <a:lumMod val="85000"/>
                  </a:sysClr>
                </a:solidFill>
                <a:prstDash val="solid"/>
              </a:ln>
              <a:effectLst/>
            </p:spPr>
            <p:txBody>
              <a:bodyPr anchor="ctr"/>
              <a:lstStyle/>
              <a:p>
                <a:pPr algn="ctr">
                  <a:defRPr/>
                </a:pPr>
                <a:endParaRPr lang="zh-CN" altLang="en-US" kern="0">
                  <a:solidFill>
                    <a:srgbClr val="1C1C1C"/>
                  </a:solidFill>
                  <a:latin typeface="+mj-ea"/>
                  <a:ea typeface="+mj-ea"/>
                </a:endParaRPr>
              </a:p>
            </p:txBody>
          </p:sp>
        </p:grpSp>
        <p:sp>
          <p:nvSpPr>
            <p:cNvPr id="23" name="矩形​​ 45"/>
            <p:cNvSpPr>
              <a:spLocks noChangeArrowheads="1"/>
            </p:cNvSpPr>
            <p:nvPr/>
          </p:nvSpPr>
          <p:spPr bwMode="auto">
            <a:xfrm>
              <a:off x="1357416" y="3651619"/>
              <a:ext cx="526029" cy="333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defRPr/>
              </a:pPr>
              <a:r>
                <a:rPr lang="zh-CN" altLang="en-US" sz="2000" kern="0" dirty="0" smtClean="0">
                  <a:solidFill>
                    <a:srgbClr val="1C1C1C"/>
                  </a:solidFill>
                  <a:latin typeface="+mj-ea"/>
                  <a:ea typeface="+mj-ea"/>
                  <a:cs typeface="Arial Unicode MS" panose="020B0604020202020204" pitchFamily="34" charset="-122"/>
                </a:rPr>
                <a:t>福利</a:t>
              </a:r>
              <a:endParaRPr lang="zh-CN" altLang="en-US" sz="2000" kern="0" dirty="0">
                <a:solidFill>
                  <a:srgbClr val="1C1C1C"/>
                </a:solidFill>
                <a:latin typeface="+mj-ea"/>
                <a:ea typeface="+mj-ea"/>
                <a:cs typeface="Arial Unicode MS" panose="020B0604020202020204" pitchFamily="34" charset="-122"/>
              </a:endParaRPr>
            </a:p>
          </p:txBody>
        </p:sp>
      </p:grpSp>
      <p:grpSp>
        <p:nvGrpSpPr>
          <p:cNvPr id="26" name="组合 25"/>
          <p:cNvGrpSpPr/>
          <p:nvPr/>
        </p:nvGrpSpPr>
        <p:grpSpPr>
          <a:xfrm>
            <a:off x="3271976" y="3746272"/>
            <a:ext cx="2591228" cy="2346031"/>
            <a:chOff x="2672545" y="2835420"/>
            <a:chExt cx="1953852" cy="1954573"/>
          </a:xfrm>
          <a:effectLst/>
        </p:grpSpPr>
        <p:grpSp>
          <p:nvGrpSpPr>
            <p:cNvPr id="27" name="组合 5"/>
            <p:cNvGrpSpPr/>
            <p:nvPr/>
          </p:nvGrpSpPr>
          <p:grpSpPr bwMode="auto">
            <a:xfrm flipH="1">
              <a:off x="2672545" y="2835420"/>
              <a:ext cx="1953852" cy="1954573"/>
              <a:chOff x="1187624" y="4077072"/>
              <a:chExt cx="1728192" cy="1728192"/>
            </a:xfrm>
            <a:effectLst>
              <a:outerShdw blurRad="50800" dist="38100" dir="2700000" algn="tl" rotWithShape="0">
                <a:prstClr val="black">
                  <a:alpha val="40000"/>
                </a:prstClr>
              </a:outerShdw>
            </a:effectLst>
          </p:grpSpPr>
          <p:sp>
            <p:nvSpPr>
              <p:cNvPr id="29" name="泪滴形 28"/>
              <p:cNvSpPr/>
              <p:nvPr/>
            </p:nvSpPr>
            <p:spPr>
              <a:xfrm>
                <a:off x="1187624" y="4077072"/>
                <a:ext cx="1728192" cy="1728192"/>
              </a:xfrm>
              <a:prstGeom prst="teardrop">
                <a:avLst/>
              </a:prstGeom>
              <a:solidFill>
                <a:srgbClr val="159DCD"/>
              </a:solidFill>
              <a:ln w="25400" cap="flat" cmpd="sng" algn="ctr">
                <a:noFill/>
                <a:prstDash val="solid"/>
              </a:ln>
              <a:effectLst/>
            </p:spPr>
            <p:txBody>
              <a:bodyPr anchor="ctr"/>
              <a:lstStyle/>
              <a:p>
                <a:pPr algn="ctr">
                  <a:defRPr/>
                </a:pPr>
                <a:endParaRPr lang="zh-CN" altLang="en-US" kern="0">
                  <a:solidFill>
                    <a:srgbClr val="1C1C1C"/>
                  </a:solidFill>
                  <a:latin typeface="+mj-ea"/>
                  <a:ea typeface="+mj-ea"/>
                </a:endParaRPr>
              </a:p>
            </p:txBody>
          </p:sp>
          <p:sp>
            <p:nvSpPr>
              <p:cNvPr id="30" name="椭圆​​ 7"/>
              <p:cNvSpPr/>
              <p:nvPr/>
            </p:nvSpPr>
            <p:spPr>
              <a:xfrm>
                <a:off x="1369741" y="4577646"/>
                <a:ext cx="1045501" cy="1045501"/>
              </a:xfrm>
              <a:prstGeom prst="ellipse">
                <a:avLst/>
              </a:prstGeom>
              <a:solidFill>
                <a:sysClr val="window" lastClr="FFFFFF"/>
              </a:solidFill>
              <a:ln w="3175" cap="flat" cmpd="sng" algn="ctr">
                <a:solidFill>
                  <a:sysClr val="window" lastClr="FFFFFF">
                    <a:lumMod val="85000"/>
                  </a:sysClr>
                </a:solidFill>
                <a:prstDash val="solid"/>
              </a:ln>
              <a:effectLst/>
            </p:spPr>
            <p:txBody>
              <a:bodyPr anchor="ctr"/>
              <a:lstStyle/>
              <a:p>
                <a:pPr algn="ctr">
                  <a:defRPr/>
                </a:pPr>
                <a:endParaRPr lang="zh-CN" altLang="en-US" kern="0">
                  <a:solidFill>
                    <a:srgbClr val="1C1C1C"/>
                  </a:solidFill>
                  <a:latin typeface="+mj-ea"/>
                  <a:ea typeface="+mj-ea"/>
                </a:endParaRPr>
              </a:p>
            </p:txBody>
          </p:sp>
        </p:grpSp>
        <p:sp>
          <p:nvSpPr>
            <p:cNvPr id="28" name="矩形​​ 46"/>
            <p:cNvSpPr>
              <a:spLocks noChangeArrowheads="1"/>
            </p:cNvSpPr>
            <p:nvPr/>
          </p:nvSpPr>
          <p:spPr bwMode="auto">
            <a:xfrm>
              <a:off x="3438996" y="3684002"/>
              <a:ext cx="719421" cy="589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defRPr/>
              </a:pPr>
              <a:r>
                <a:rPr lang="zh-CN" altLang="en-US" sz="2000" kern="0" dirty="0" smtClean="0">
                  <a:solidFill>
                    <a:srgbClr val="1C1C1C"/>
                  </a:solidFill>
                  <a:latin typeface="+mj-ea"/>
                  <a:ea typeface="+mj-ea"/>
                  <a:cs typeface="Arial Unicode MS" panose="020B0604020202020204" pitchFamily="34" charset="-122"/>
                </a:rPr>
                <a:t>辞职与</a:t>
              </a:r>
              <a:endParaRPr lang="en-US" altLang="zh-CN" sz="2000" kern="0" dirty="0" smtClean="0">
                <a:solidFill>
                  <a:srgbClr val="1C1C1C"/>
                </a:solidFill>
                <a:latin typeface="+mj-ea"/>
                <a:ea typeface="+mj-ea"/>
                <a:cs typeface="Arial Unicode MS" panose="020B0604020202020204" pitchFamily="34" charset="-122"/>
              </a:endParaRPr>
            </a:p>
            <a:p>
              <a:pPr algn="ctr">
                <a:defRPr/>
              </a:pPr>
              <a:r>
                <a:rPr lang="zh-CN" altLang="en-US" sz="2000" kern="0" dirty="0" smtClean="0">
                  <a:solidFill>
                    <a:srgbClr val="1C1C1C"/>
                  </a:solidFill>
                  <a:latin typeface="+mj-ea"/>
                  <a:ea typeface="+mj-ea"/>
                  <a:cs typeface="Arial Unicode MS" panose="020B0604020202020204" pitchFamily="34" charset="-122"/>
                </a:rPr>
                <a:t>辞退</a:t>
              </a:r>
              <a:endParaRPr lang="zh-CN" altLang="en-US" sz="2000" kern="0" dirty="0">
                <a:solidFill>
                  <a:srgbClr val="1C1C1C"/>
                </a:solidFill>
                <a:latin typeface="+mj-ea"/>
                <a:ea typeface="+mj-ea"/>
                <a:cs typeface="Arial Unicode MS" panose="020B0604020202020204" pitchFamily="34" charset="-122"/>
              </a:endParaRPr>
            </a:p>
          </p:txBody>
        </p:sp>
      </p:grpSp>
      <p:grpSp>
        <p:nvGrpSpPr>
          <p:cNvPr id="31" name="组合 30"/>
          <p:cNvGrpSpPr/>
          <p:nvPr/>
        </p:nvGrpSpPr>
        <p:grpSpPr>
          <a:xfrm>
            <a:off x="1125756" y="1752631"/>
            <a:ext cx="2028704" cy="1836057"/>
            <a:chOff x="1009480" y="1242748"/>
            <a:chExt cx="1529694" cy="1529693"/>
          </a:xfrm>
          <a:effectLst/>
        </p:grpSpPr>
        <p:sp>
          <p:nvSpPr>
            <p:cNvPr id="32" name="泪滴形 31"/>
            <p:cNvSpPr/>
            <p:nvPr/>
          </p:nvSpPr>
          <p:spPr bwMode="auto">
            <a:xfrm rot="10800000" flipH="1">
              <a:off x="1009480" y="1242748"/>
              <a:ext cx="1529694" cy="1529693"/>
            </a:xfrm>
            <a:prstGeom prst="teardrop">
              <a:avLst/>
            </a:prstGeom>
            <a:solidFill>
              <a:srgbClr val="159DCD"/>
            </a:solidFill>
            <a:ln w="25400" cap="flat" cmpd="sng" algn="ctr">
              <a:noFill/>
              <a:prstDash val="solid"/>
            </a:ln>
            <a:effectLst/>
          </p:spPr>
          <p:txBody>
            <a:bodyPr anchor="ctr"/>
            <a:lstStyle/>
            <a:p>
              <a:pPr algn="ctr">
                <a:defRPr/>
              </a:pPr>
              <a:endParaRPr lang="zh-CN" altLang="en-US" kern="0">
                <a:solidFill>
                  <a:srgbClr val="1C1C1C"/>
                </a:solidFill>
                <a:latin typeface="+mj-ea"/>
                <a:ea typeface="+mj-ea"/>
              </a:endParaRPr>
            </a:p>
          </p:txBody>
        </p:sp>
        <p:sp>
          <p:nvSpPr>
            <p:cNvPr id="33" name="椭圆​​ 10"/>
            <p:cNvSpPr/>
            <p:nvPr/>
          </p:nvSpPr>
          <p:spPr bwMode="auto">
            <a:xfrm rot="10800000" flipH="1">
              <a:off x="1170312" y="1403581"/>
              <a:ext cx="914957" cy="914956"/>
            </a:xfrm>
            <a:prstGeom prst="ellipse">
              <a:avLst/>
            </a:prstGeom>
            <a:solidFill>
              <a:sysClr val="window" lastClr="FFFFFF"/>
            </a:solidFill>
            <a:ln w="3175" cap="flat" cmpd="sng" algn="ctr">
              <a:solidFill>
                <a:sysClr val="window" lastClr="FFFFFF">
                  <a:lumMod val="75000"/>
                </a:sysClr>
              </a:solidFill>
              <a:prstDash val="solid"/>
            </a:ln>
            <a:effectLst/>
          </p:spPr>
          <p:txBody>
            <a:bodyPr anchor="ctr"/>
            <a:lstStyle/>
            <a:p>
              <a:pPr algn="ctr">
                <a:defRPr/>
              </a:pPr>
              <a:endParaRPr lang="zh-CN" altLang="en-US" kern="0">
                <a:solidFill>
                  <a:srgbClr val="1C1C1C"/>
                </a:solidFill>
                <a:latin typeface="+mj-ea"/>
                <a:ea typeface="+mj-ea"/>
              </a:endParaRPr>
            </a:p>
          </p:txBody>
        </p:sp>
        <p:sp>
          <p:nvSpPr>
            <p:cNvPr id="34" name="矩形​​ 43"/>
            <p:cNvSpPr>
              <a:spLocks noChangeArrowheads="1"/>
            </p:cNvSpPr>
            <p:nvPr/>
          </p:nvSpPr>
          <p:spPr bwMode="auto">
            <a:xfrm>
              <a:off x="1376755" y="1606816"/>
              <a:ext cx="487350" cy="538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defRPr/>
              </a:pPr>
              <a:r>
                <a:rPr lang="zh-CN" altLang="en-US" sz="1800" kern="0" dirty="0" smtClean="0">
                  <a:solidFill>
                    <a:srgbClr val="1C1C1C"/>
                  </a:solidFill>
                  <a:latin typeface="+mj-ea"/>
                  <a:ea typeface="+mj-ea"/>
                  <a:cs typeface="Arial Unicode MS" panose="020B0604020202020204" pitchFamily="34" charset="-122"/>
                </a:rPr>
                <a:t>劳动</a:t>
              </a:r>
              <a:endParaRPr lang="en-US" altLang="zh-CN" sz="1800" kern="0" dirty="0" smtClean="0">
                <a:solidFill>
                  <a:srgbClr val="1C1C1C"/>
                </a:solidFill>
                <a:latin typeface="+mj-ea"/>
                <a:ea typeface="+mj-ea"/>
                <a:cs typeface="Arial Unicode MS" panose="020B0604020202020204" pitchFamily="34" charset="-122"/>
              </a:endParaRPr>
            </a:p>
            <a:p>
              <a:pPr algn="ctr">
                <a:defRPr/>
              </a:pPr>
              <a:r>
                <a:rPr lang="zh-CN" altLang="en-US" sz="1800" kern="0" dirty="0" smtClean="0">
                  <a:solidFill>
                    <a:srgbClr val="1C1C1C"/>
                  </a:solidFill>
                  <a:latin typeface="+mj-ea"/>
                  <a:ea typeface="+mj-ea"/>
                  <a:cs typeface="Arial Unicode MS" panose="020B0604020202020204" pitchFamily="34" charset="-122"/>
                </a:rPr>
                <a:t>合同</a:t>
              </a:r>
              <a:endParaRPr lang="zh-CN" altLang="en-US" sz="1800" kern="0" dirty="0">
                <a:solidFill>
                  <a:srgbClr val="1C1C1C"/>
                </a:solidFill>
                <a:latin typeface="+mj-ea"/>
                <a:ea typeface="+mj-ea"/>
                <a:cs typeface="Arial Unicode MS" panose="020B0604020202020204" pitchFamily="34" charset="-122"/>
              </a:endParaRPr>
            </a:p>
          </p:txBody>
        </p:sp>
      </p:grpSp>
      <p:grpSp>
        <p:nvGrpSpPr>
          <p:cNvPr id="35" name="组合 34"/>
          <p:cNvGrpSpPr/>
          <p:nvPr/>
        </p:nvGrpSpPr>
        <p:grpSpPr>
          <a:xfrm>
            <a:off x="3271976" y="1441914"/>
            <a:ext cx="2350839" cy="2128388"/>
            <a:chOff x="2662969" y="893753"/>
            <a:chExt cx="1772592" cy="1773246"/>
          </a:xfrm>
          <a:effectLst/>
        </p:grpSpPr>
        <p:grpSp>
          <p:nvGrpSpPr>
            <p:cNvPr id="36" name="组合 11"/>
            <p:cNvGrpSpPr/>
            <p:nvPr/>
          </p:nvGrpSpPr>
          <p:grpSpPr bwMode="auto">
            <a:xfrm rot="16200000" flipH="1">
              <a:off x="2662642" y="894080"/>
              <a:ext cx="1773246" cy="1772592"/>
              <a:chOff x="1117447" y="4077072"/>
              <a:chExt cx="1728192" cy="1728192"/>
            </a:xfrm>
            <a:effectLst>
              <a:outerShdw blurRad="50800" dist="38100" dir="2700000" algn="tl" rotWithShape="0">
                <a:prstClr val="black">
                  <a:alpha val="40000"/>
                </a:prstClr>
              </a:outerShdw>
            </a:effectLst>
          </p:grpSpPr>
          <p:sp>
            <p:nvSpPr>
              <p:cNvPr id="38" name="泪滴形 37"/>
              <p:cNvSpPr/>
              <p:nvPr/>
            </p:nvSpPr>
            <p:spPr>
              <a:xfrm>
                <a:off x="1117447" y="4077072"/>
                <a:ext cx="1728192" cy="1728192"/>
              </a:xfrm>
              <a:prstGeom prst="teardrop">
                <a:avLst/>
              </a:prstGeom>
              <a:solidFill>
                <a:srgbClr val="159DCD"/>
              </a:solidFill>
              <a:ln w="25400" cap="flat" cmpd="sng" algn="ctr">
                <a:noFill/>
                <a:prstDash val="solid"/>
              </a:ln>
              <a:effectLst/>
            </p:spPr>
            <p:txBody>
              <a:bodyPr anchor="ctr"/>
              <a:lstStyle/>
              <a:p>
                <a:pPr algn="ctr">
                  <a:defRPr/>
                </a:pPr>
                <a:endParaRPr lang="zh-CN" altLang="en-US" kern="0">
                  <a:solidFill>
                    <a:srgbClr val="1C1C1C"/>
                  </a:solidFill>
                  <a:latin typeface="+mj-ea"/>
                  <a:ea typeface="+mj-ea"/>
                </a:endParaRPr>
              </a:p>
            </p:txBody>
          </p:sp>
          <p:sp>
            <p:nvSpPr>
              <p:cNvPr id="39" name="椭圆​​ 13"/>
              <p:cNvSpPr/>
              <p:nvPr/>
            </p:nvSpPr>
            <p:spPr>
              <a:xfrm>
                <a:off x="1369740" y="4567120"/>
                <a:ext cx="1056027" cy="1056027"/>
              </a:xfrm>
              <a:prstGeom prst="ellipse">
                <a:avLst/>
              </a:prstGeom>
              <a:solidFill>
                <a:sysClr val="window" lastClr="FFFFFF"/>
              </a:solidFill>
              <a:ln w="3175" cap="flat" cmpd="sng" algn="ctr">
                <a:solidFill>
                  <a:sysClr val="window" lastClr="FFFFFF">
                    <a:lumMod val="95000"/>
                  </a:sysClr>
                </a:solidFill>
                <a:prstDash val="solid"/>
              </a:ln>
              <a:effectLst/>
            </p:spPr>
            <p:txBody>
              <a:bodyPr anchor="ctr"/>
              <a:lstStyle/>
              <a:p>
                <a:pPr algn="ctr">
                  <a:defRPr/>
                </a:pPr>
                <a:endParaRPr lang="zh-CN" altLang="en-US" kern="0">
                  <a:solidFill>
                    <a:srgbClr val="1C1C1C"/>
                  </a:solidFill>
                  <a:latin typeface="+mj-ea"/>
                  <a:ea typeface="+mj-ea"/>
                </a:endParaRPr>
              </a:p>
            </p:txBody>
          </p:sp>
        </p:grpSp>
        <p:sp>
          <p:nvSpPr>
            <p:cNvPr id="37" name="矩形​​ 44"/>
            <p:cNvSpPr>
              <a:spLocks noChangeArrowheads="1"/>
            </p:cNvSpPr>
            <p:nvPr/>
          </p:nvSpPr>
          <p:spPr bwMode="auto">
            <a:xfrm>
              <a:off x="3437411" y="1556668"/>
              <a:ext cx="526029" cy="333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defRPr/>
              </a:pPr>
              <a:r>
                <a:rPr lang="zh-CN" altLang="en-US" sz="2000" kern="0" dirty="0" smtClean="0">
                  <a:solidFill>
                    <a:srgbClr val="1C1C1C"/>
                  </a:solidFill>
                  <a:latin typeface="+mj-ea"/>
                  <a:ea typeface="+mj-ea"/>
                  <a:cs typeface="Arial Unicode MS" panose="020B0604020202020204" pitchFamily="34" charset="-122"/>
                </a:rPr>
                <a:t>薪酬</a:t>
              </a:r>
              <a:endParaRPr lang="zh-CN" altLang="en-US" sz="2000" kern="0" dirty="0">
                <a:solidFill>
                  <a:srgbClr val="1C1C1C"/>
                </a:solidFill>
                <a:latin typeface="+mj-ea"/>
                <a:ea typeface="+mj-ea"/>
                <a:cs typeface="Arial Unicode MS" panose="020B0604020202020204" pitchFamily="34" charset="-122"/>
              </a:endParaRPr>
            </a:p>
          </p:txBody>
        </p:sp>
      </p:grpSp>
      <p:grpSp>
        <p:nvGrpSpPr>
          <p:cNvPr id="40" name="组合 39"/>
          <p:cNvGrpSpPr/>
          <p:nvPr/>
        </p:nvGrpSpPr>
        <p:grpSpPr>
          <a:xfrm>
            <a:off x="6670920" y="1856751"/>
            <a:ext cx="496617" cy="449458"/>
            <a:chOff x="1009480" y="1242748"/>
            <a:chExt cx="1529694" cy="1529693"/>
          </a:xfrm>
        </p:grpSpPr>
        <p:sp>
          <p:nvSpPr>
            <p:cNvPr id="41" name="泪滴形 40"/>
            <p:cNvSpPr/>
            <p:nvPr/>
          </p:nvSpPr>
          <p:spPr bwMode="auto">
            <a:xfrm rot="10800000" flipH="1">
              <a:off x="1009480" y="1242748"/>
              <a:ext cx="1529694" cy="1529693"/>
            </a:xfrm>
            <a:prstGeom prst="teardrop">
              <a:avLst/>
            </a:prstGeom>
            <a:solidFill>
              <a:srgbClr val="159DCD"/>
            </a:solidFill>
            <a:ln w="25400" cap="flat" cmpd="sng" algn="ctr">
              <a:noFill/>
              <a:prstDash val="solid"/>
            </a:ln>
            <a:effectLst/>
          </p:spPr>
          <p:txBody>
            <a:bodyPr anchor="ctr"/>
            <a:lstStyle/>
            <a:p>
              <a:pPr algn="ctr">
                <a:defRPr/>
              </a:pPr>
              <a:endParaRPr lang="zh-CN" altLang="en-US" kern="0">
                <a:solidFill>
                  <a:sysClr val="window" lastClr="FFFFFF"/>
                </a:solidFill>
                <a:latin typeface="+mj-ea"/>
                <a:ea typeface="+mj-ea"/>
              </a:endParaRPr>
            </a:p>
          </p:txBody>
        </p:sp>
        <p:sp>
          <p:nvSpPr>
            <p:cNvPr id="42" name="椭圆​​ 10"/>
            <p:cNvSpPr/>
            <p:nvPr/>
          </p:nvSpPr>
          <p:spPr bwMode="auto">
            <a:xfrm rot="10800000" flipH="1">
              <a:off x="1170312" y="1403581"/>
              <a:ext cx="914957" cy="914956"/>
            </a:xfrm>
            <a:prstGeom prst="ellipse">
              <a:avLst/>
            </a:prstGeom>
            <a:solidFill>
              <a:sysClr val="window" lastClr="FFFFFF"/>
            </a:solidFill>
            <a:ln w="3175" cap="flat" cmpd="sng" algn="ctr">
              <a:solidFill>
                <a:sysClr val="window" lastClr="FFFFFF">
                  <a:lumMod val="75000"/>
                </a:sysClr>
              </a:solidFill>
              <a:prstDash val="solid"/>
            </a:ln>
            <a:effectLst/>
          </p:spPr>
          <p:txBody>
            <a:bodyPr anchor="ctr"/>
            <a:lstStyle/>
            <a:p>
              <a:pPr algn="ctr">
                <a:defRPr/>
              </a:pPr>
              <a:endParaRPr lang="zh-CN" altLang="en-US" kern="0">
                <a:solidFill>
                  <a:sysClr val="window" lastClr="FFFFFF"/>
                </a:solidFill>
                <a:latin typeface="+mj-ea"/>
                <a:ea typeface="+mj-ea"/>
              </a:endParaRPr>
            </a:p>
          </p:txBody>
        </p:sp>
      </p:grpSp>
      <p:sp>
        <p:nvSpPr>
          <p:cNvPr id="43" name="Text Box 40"/>
          <p:cNvSpPr txBox="1">
            <a:spLocks noChangeArrowheads="1"/>
          </p:cNvSpPr>
          <p:nvPr/>
        </p:nvSpPr>
        <p:spPr bwMode="gray">
          <a:xfrm>
            <a:off x="7263035" y="2175309"/>
            <a:ext cx="4317277" cy="613108"/>
          </a:xfrm>
          <a:prstGeom prst="rect">
            <a:avLst/>
          </a:prstGeom>
          <a:noFill/>
          <a:ln w="9525">
            <a:noFill/>
            <a:miter lim="800000"/>
          </a:ln>
        </p:spPr>
        <p:txBody>
          <a:bodyPr wrap="square" lIns="116833" tIns="58416" rIns="116833" bIns="58416">
            <a:spAutoFit/>
          </a:bodyPr>
          <a:lstStyle/>
          <a:p>
            <a:pPr lvl="0">
              <a:lnSpc>
                <a:spcPct val="120000"/>
              </a:lnSpc>
              <a:defRPr/>
            </a:pP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rPr>
              <a:t>为确立公司与员工的劳动关系，明确双方的权利与义务，公司实施全员劳动合同制管理。</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Rectangle 11"/>
          <p:cNvSpPr>
            <a:spLocks noChangeArrowheads="1"/>
          </p:cNvSpPr>
          <p:nvPr/>
        </p:nvSpPr>
        <p:spPr bwMode="gray">
          <a:xfrm>
            <a:off x="7384992" y="1812281"/>
            <a:ext cx="3315976" cy="430630"/>
          </a:xfrm>
          <a:prstGeom prst="rect">
            <a:avLst/>
          </a:prstGeom>
          <a:noFill/>
          <a:ln>
            <a:noFill/>
          </a:ln>
        </p:spPr>
        <p:txBody>
          <a:bodyPr lIns="0" tIns="0" rIns="0" bIns="0" anchor="ctr"/>
          <a:lstStyle/>
          <a:p>
            <a:pPr lvl="0">
              <a:lnSpc>
                <a:spcPct val="120000"/>
              </a:lnSpc>
              <a:defRPr/>
            </a:pPr>
            <a:r>
              <a:rPr lang="zh-CN" altLang="en-US" sz="1800" b="1" kern="0" dirty="0" smtClean="0">
                <a:solidFill>
                  <a:srgbClr val="159DCD"/>
                </a:solidFill>
                <a:latin typeface="微软雅黑" panose="020B0503020204020204" pitchFamily="34" charset="-122"/>
                <a:ea typeface="微软雅黑" panose="020B0503020204020204" pitchFamily="34" charset="-122"/>
              </a:rPr>
              <a:t>劳动合同</a:t>
            </a:r>
            <a:endParaRPr lang="zh-CN" altLang="en-US" sz="1800" b="1" kern="0" dirty="0">
              <a:solidFill>
                <a:srgbClr val="159DCD"/>
              </a:solidFill>
              <a:latin typeface="微软雅黑" panose="020B0503020204020204" pitchFamily="34" charset="-122"/>
              <a:ea typeface="微软雅黑" panose="020B0503020204020204" pitchFamily="34" charset="-122"/>
            </a:endParaRPr>
          </a:p>
        </p:txBody>
      </p:sp>
      <p:grpSp>
        <p:nvGrpSpPr>
          <p:cNvPr id="45" name="组合 11"/>
          <p:cNvGrpSpPr/>
          <p:nvPr/>
        </p:nvGrpSpPr>
        <p:grpSpPr bwMode="auto">
          <a:xfrm rot="16200000" flipH="1">
            <a:off x="6685308" y="2947564"/>
            <a:ext cx="458280" cy="506179"/>
            <a:chOff x="1187622" y="4077075"/>
            <a:chExt cx="1728192" cy="1728193"/>
          </a:xfrm>
          <a:effectLst>
            <a:outerShdw blurRad="50800" dist="38100" dir="2700000" algn="tl" rotWithShape="0">
              <a:prstClr val="black">
                <a:alpha val="40000"/>
              </a:prstClr>
            </a:outerShdw>
          </a:effectLst>
        </p:grpSpPr>
        <p:sp>
          <p:nvSpPr>
            <p:cNvPr id="46" name="泪滴形 45"/>
            <p:cNvSpPr/>
            <p:nvPr/>
          </p:nvSpPr>
          <p:spPr>
            <a:xfrm>
              <a:off x="1187622" y="4077075"/>
              <a:ext cx="1728192" cy="1728193"/>
            </a:xfrm>
            <a:prstGeom prst="teardrop">
              <a:avLst/>
            </a:prstGeom>
            <a:solidFill>
              <a:srgbClr val="159DCD"/>
            </a:solidFill>
            <a:ln w="25400" cap="flat" cmpd="sng" algn="ctr">
              <a:noFill/>
              <a:prstDash val="solid"/>
            </a:ln>
            <a:effectLst/>
          </p:spPr>
          <p:txBody>
            <a:bodyPr anchor="ctr"/>
            <a:lstStyle/>
            <a:p>
              <a:pPr algn="ctr">
                <a:defRPr/>
              </a:pPr>
              <a:endParaRPr lang="zh-CN" altLang="en-US" kern="0">
                <a:solidFill>
                  <a:sysClr val="window" lastClr="FFFFFF"/>
                </a:solidFill>
                <a:latin typeface="+mj-ea"/>
                <a:ea typeface="+mj-ea"/>
              </a:endParaRPr>
            </a:p>
          </p:txBody>
        </p:sp>
        <p:sp>
          <p:nvSpPr>
            <p:cNvPr id="47" name="椭圆​​ 13"/>
            <p:cNvSpPr/>
            <p:nvPr/>
          </p:nvSpPr>
          <p:spPr>
            <a:xfrm>
              <a:off x="1369737" y="4567119"/>
              <a:ext cx="1056027" cy="1056029"/>
            </a:xfrm>
            <a:prstGeom prst="ellipse">
              <a:avLst/>
            </a:prstGeom>
            <a:solidFill>
              <a:sysClr val="window" lastClr="FFFFFF"/>
            </a:solidFill>
            <a:ln w="3175" cap="flat" cmpd="sng" algn="ctr">
              <a:solidFill>
                <a:sysClr val="window" lastClr="FFFFFF">
                  <a:lumMod val="95000"/>
                </a:sysClr>
              </a:solidFill>
              <a:prstDash val="solid"/>
            </a:ln>
            <a:effectLst/>
          </p:spPr>
          <p:txBody>
            <a:bodyPr anchor="ctr"/>
            <a:lstStyle/>
            <a:p>
              <a:pPr algn="ctr">
                <a:defRPr/>
              </a:pPr>
              <a:endParaRPr lang="zh-CN" altLang="en-US" kern="0">
                <a:solidFill>
                  <a:sysClr val="window" lastClr="FFFFFF"/>
                </a:solidFill>
                <a:latin typeface="+mj-ea"/>
                <a:ea typeface="+mj-ea"/>
              </a:endParaRPr>
            </a:p>
          </p:txBody>
        </p:sp>
      </p:grpSp>
      <p:sp>
        <p:nvSpPr>
          <p:cNvPr id="48" name="Text Box 40"/>
          <p:cNvSpPr txBox="1">
            <a:spLocks noChangeArrowheads="1"/>
          </p:cNvSpPr>
          <p:nvPr/>
        </p:nvSpPr>
        <p:spPr bwMode="gray">
          <a:xfrm>
            <a:off x="7263035" y="3298894"/>
            <a:ext cx="4317277" cy="613108"/>
          </a:xfrm>
          <a:prstGeom prst="rect">
            <a:avLst/>
          </a:prstGeom>
          <a:noFill/>
          <a:ln w="9525">
            <a:noFill/>
            <a:miter lim="800000"/>
          </a:ln>
        </p:spPr>
        <p:txBody>
          <a:bodyPr wrap="square" lIns="116833" tIns="58416" rIns="116833" bIns="58416">
            <a:spAutoFit/>
          </a:bodyPr>
          <a:lstStyle/>
          <a:p>
            <a:pPr lvl="0">
              <a:lnSpc>
                <a:spcPct val="120000"/>
              </a:lnSpc>
              <a:defRPr/>
            </a:pP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rPr>
              <a:t>员工薪金由基本工资、考核工资、补贴等。</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lvl="0">
              <a:lnSpc>
                <a:spcPct val="120000"/>
              </a:lnSpc>
              <a:defRPr/>
            </a:pPr>
            <a:r>
              <a:rPr lang="zh-CN" altLang="en-US" sz="1400" kern="0" dirty="0" smtClean="0">
                <a:solidFill>
                  <a:schemeClr val="tx1">
                    <a:lumMod val="50000"/>
                    <a:lumOff val="50000"/>
                  </a:schemeClr>
                </a:solidFill>
                <a:latin typeface="微软雅黑" panose="020B0503020204020204" pitchFamily="34" charset="-122"/>
                <a:ea typeface="微软雅黑" panose="020B0503020204020204" pitchFamily="34" charset="-122"/>
              </a:rPr>
              <a:t>公司</a:t>
            </a: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rPr>
              <a:t>将根据员工工作经验和工作能力确定工作岗位</a:t>
            </a:r>
            <a:r>
              <a:rPr lang="zh-CN" altLang="en-US" sz="1400" kern="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Rectangle 11"/>
          <p:cNvSpPr>
            <a:spLocks noChangeArrowheads="1"/>
          </p:cNvSpPr>
          <p:nvPr/>
        </p:nvSpPr>
        <p:spPr bwMode="gray">
          <a:xfrm>
            <a:off x="7384992" y="2935866"/>
            <a:ext cx="3315976" cy="430630"/>
          </a:xfrm>
          <a:prstGeom prst="rect">
            <a:avLst/>
          </a:prstGeom>
          <a:noFill/>
          <a:ln>
            <a:noFill/>
          </a:ln>
        </p:spPr>
        <p:txBody>
          <a:bodyPr lIns="0" tIns="0" rIns="0" bIns="0" anchor="ctr"/>
          <a:lstStyle/>
          <a:p>
            <a:pPr lvl="0">
              <a:lnSpc>
                <a:spcPct val="120000"/>
              </a:lnSpc>
              <a:defRPr/>
            </a:pPr>
            <a:r>
              <a:rPr lang="zh-CN" altLang="en-US" sz="1800" b="1" kern="0" dirty="0" smtClean="0">
                <a:solidFill>
                  <a:srgbClr val="159DCD"/>
                </a:solidFill>
                <a:latin typeface="微软雅黑" panose="020B0503020204020204" pitchFamily="34" charset="-122"/>
                <a:ea typeface="微软雅黑" panose="020B0503020204020204" pitchFamily="34" charset="-122"/>
              </a:rPr>
              <a:t>薪酬</a:t>
            </a:r>
            <a:endParaRPr lang="zh-CN" altLang="en-US" sz="1800" b="1" kern="0" dirty="0">
              <a:solidFill>
                <a:srgbClr val="159DCD"/>
              </a:solidFill>
              <a:latin typeface="微软雅黑" panose="020B0503020204020204" pitchFamily="34" charset="-122"/>
              <a:ea typeface="微软雅黑" panose="020B0503020204020204" pitchFamily="34" charset="-122"/>
            </a:endParaRPr>
          </a:p>
        </p:txBody>
      </p:sp>
      <p:sp>
        <p:nvSpPr>
          <p:cNvPr id="50" name="Text Box 40"/>
          <p:cNvSpPr txBox="1">
            <a:spLocks noChangeArrowheads="1"/>
          </p:cNvSpPr>
          <p:nvPr/>
        </p:nvSpPr>
        <p:spPr bwMode="gray">
          <a:xfrm>
            <a:off x="7263035" y="4311401"/>
            <a:ext cx="4317277" cy="635038"/>
          </a:xfrm>
          <a:prstGeom prst="rect">
            <a:avLst/>
          </a:prstGeom>
          <a:noFill/>
          <a:ln w="9525">
            <a:noFill/>
            <a:miter lim="800000"/>
          </a:ln>
        </p:spPr>
        <p:txBody>
          <a:bodyPr wrap="square" lIns="116833" tIns="58416" rIns="116833" bIns="58416">
            <a:spAutoFit/>
          </a:bodyPr>
          <a:lstStyle/>
          <a:p>
            <a:pPr lvl="0">
              <a:lnSpc>
                <a:spcPct val="120000"/>
              </a:lnSpc>
              <a:defRPr/>
            </a:pP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rPr>
              <a:t>公司将按照员工实际情况，安排住宿。</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lvl="0">
              <a:lnSpc>
                <a:spcPct val="120000"/>
              </a:lnSpc>
              <a:defRPr/>
            </a:pPr>
            <a:r>
              <a:rPr lang="zh-CN" altLang="en-US" sz="1400" kern="0" dirty="0" smtClean="0">
                <a:solidFill>
                  <a:schemeClr val="tx1">
                    <a:lumMod val="50000"/>
                    <a:lumOff val="50000"/>
                  </a:schemeClr>
                </a:solidFill>
                <a:latin typeface="微软雅黑" panose="020B0503020204020204" pitchFamily="34" charset="-122"/>
                <a:ea typeface="微软雅黑" panose="020B0503020204020204" pitchFamily="34" charset="-122"/>
              </a:rPr>
              <a:t>休息</a:t>
            </a: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rPr>
              <a:t>日按各部门工作需要进行安排。</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Rectangle 11"/>
          <p:cNvSpPr>
            <a:spLocks noChangeArrowheads="1"/>
          </p:cNvSpPr>
          <p:nvPr/>
        </p:nvSpPr>
        <p:spPr bwMode="gray">
          <a:xfrm>
            <a:off x="7384992" y="3948372"/>
            <a:ext cx="3315976" cy="430630"/>
          </a:xfrm>
          <a:prstGeom prst="rect">
            <a:avLst/>
          </a:prstGeom>
          <a:noFill/>
          <a:ln>
            <a:noFill/>
          </a:ln>
        </p:spPr>
        <p:txBody>
          <a:bodyPr lIns="0" tIns="0" rIns="0" bIns="0" anchor="ctr"/>
          <a:lstStyle/>
          <a:p>
            <a:pPr lvl="0">
              <a:lnSpc>
                <a:spcPct val="120000"/>
              </a:lnSpc>
              <a:defRPr/>
            </a:pPr>
            <a:r>
              <a:rPr lang="zh-CN" altLang="en-US" sz="1800" b="1" kern="0" dirty="0" smtClean="0">
                <a:solidFill>
                  <a:srgbClr val="159DCD"/>
                </a:solidFill>
                <a:latin typeface="微软雅黑" panose="020B0503020204020204" pitchFamily="34" charset="-122"/>
                <a:ea typeface="微软雅黑" panose="020B0503020204020204" pitchFamily="34" charset="-122"/>
              </a:rPr>
              <a:t>福利</a:t>
            </a:r>
            <a:endParaRPr lang="zh-CN" altLang="en-US" sz="1800" b="1" kern="0" dirty="0">
              <a:solidFill>
                <a:srgbClr val="159DCD"/>
              </a:solidFill>
              <a:latin typeface="微软雅黑" panose="020B0503020204020204" pitchFamily="34" charset="-122"/>
              <a:ea typeface="微软雅黑" panose="020B0503020204020204" pitchFamily="34" charset="-122"/>
            </a:endParaRPr>
          </a:p>
        </p:txBody>
      </p:sp>
      <p:sp>
        <p:nvSpPr>
          <p:cNvPr id="52" name="Text Box 40"/>
          <p:cNvSpPr txBox="1">
            <a:spLocks noChangeArrowheads="1"/>
          </p:cNvSpPr>
          <p:nvPr/>
        </p:nvSpPr>
        <p:spPr bwMode="gray">
          <a:xfrm>
            <a:off x="7263035" y="5286775"/>
            <a:ext cx="4317277" cy="1130173"/>
          </a:xfrm>
          <a:prstGeom prst="rect">
            <a:avLst/>
          </a:prstGeom>
          <a:noFill/>
          <a:ln w="9525">
            <a:noFill/>
            <a:miter lim="800000"/>
          </a:ln>
        </p:spPr>
        <p:txBody>
          <a:bodyPr wrap="square" lIns="116833" tIns="58416" rIns="116833" bIns="58416">
            <a:spAutoFit/>
          </a:bodyPr>
          <a:lstStyle/>
          <a:p>
            <a:pPr lvl="0">
              <a:lnSpc>
                <a:spcPct val="120000"/>
              </a:lnSpc>
              <a:defRPr/>
            </a:pP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rPr>
              <a:t>公司按劳动合同规定办理辞职与辞退手续。</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lvl="0">
              <a:lnSpc>
                <a:spcPct val="120000"/>
              </a:lnSpc>
              <a:defRPr/>
            </a:pPr>
            <a:r>
              <a:rPr lang="zh-CN" altLang="en-US" sz="1400" kern="0" dirty="0" smtClean="0">
                <a:solidFill>
                  <a:schemeClr val="tx1">
                    <a:lumMod val="50000"/>
                    <a:lumOff val="50000"/>
                  </a:schemeClr>
                </a:solidFill>
                <a:latin typeface="微软雅黑" panose="020B0503020204020204" pitchFamily="34" charset="-122"/>
                <a:ea typeface="微软雅黑" panose="020B0503020204020204" pitchFamily="34" charset="-122"/>
              </a:rPr>
              <a:t>辞职</a:t>
            </a: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rPr>
              <a:t>获批准或收到辞退通知后，当事人应到公司人力资源部领取</a:t>
            </a:r>
            <a:r>
              <a:rPr lang="en-US" altLang="zh-CN" sz="1400" kern="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rPr>
              <a:t>员工离（辞）职申请表</a:t>
            </a:r>
            <a:r>
              <a:rPr lang="en-US" altLang="zh-CN" sz="1400" kern="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rPr>
              <a:t>，办理离职手续。</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3" name="Rectangle 11"/>
          <p:cNvSpPr>
            <a:spLocks noChangeArrowheads="1"/>
          </p:cNvSpPr>
          <p:nvPr/>
        </p:nvSpPr>
        <p:spPr bwMode="gray">
          <a:xfrm>
            <a:off x="7384992" y="4987046"/>
            <a:ext cx="3315976" cy="430630"/>
          </a:xfrm>
          <a:prstGeom prst="rect">
            <a:avLst/>
          </a:prstGeom>
          <a:noFill/>
          <a:ln>
            <a:noFill/>
          </a:ln>
        </p:spPr>
        <p:txBody>
          <a:bodyPr lIns="0" tIns="0" rIns="0" bIns="0" anchor="ctr"/>
          <a:lstStyle/>
          <a:p>
            <a:pPr lvl="0">
              <a:lnSpc>
                <a:spcPct val="120000"/>
              </a:lnSpc>
              <a:defRPr/>
            </a:pPr>
            <a:r>
              <a:rPr lang="zh-CN" altLang="en-US" sz="1800" b="1" kern="0" dirty="0" smtClean="0">
                <a:solidFill>
                  <a:srgbClr val="159DCD"/>
                </a:solidFill>
                <a:latin typeface="微软雅黑" panose="020B0503020204020204" pitchFamily="34" charset="-122"/>
                <a:ea typeface="微软雅黑" panose="020B0503020204020204" pitchFamily="34" charset="-122"/>
              </a:rPr>
              <a:t>辞职与辞退</a:t>
            </a:r>
            <a:endParaRPr lang="zh-CN" altLang="en-US" sz="1800" b="1" kern="0" dirty="0">
              <a:solidFill>
                <a:srgbClr val="159DCD"/>
              </a:solidFill>
              <a:latin typeface="微软雅黑" panose="020B0503020204020204" pitchFamily="34" charset="-122"/>
              <a:ea typeface="微软雅黑" panose="020B0503020204020204" pitchFamily="34" charset="-122"/>
            </a:endParaRPr>
          </a:p>
        </p:txBody>
      </p:sp>
      <p:grpSp>
        <p:nvGrpSpPr>
          <p:cNvPr id="54" name="组合 4"/>
          <p:cNvGrpSpPr/>
          <p:nvPr/>
        </p:nvGrpSpPr>
        <p:grpSpPr bwMode="auto">
          <a:xfrm>
            <a:off x="6639799" y="3989149"/>
            <a:ext cx="527738" cy="477801"/>
            <a:chOff x="1187624" y="4077072"/>
            <a:chExt cx="1728192" cy="1728192"/>
          </a:xfrm>
          <a:effectLst>
            <a:outerShdw blurRad="50800" dist="38100" dir="2700000" algn="tl" rotWithShape="0">
              <a:prstClr val="black">
                <a:alpha val="40000"/>
              </a:prstClr>
            </a:outerShdw>
          </a:effectLst>
        </p:grpSpPr>
        <p:sp>
          <p:nvSpPr>
            <p:cNvPr id="55" name="泪滴形 54"/>
            <p:cNvSpPr/>
            <p:nvPr/>
          </p:nvSpPr>
          <p:spPr>
            <a:xfrm>
              <a:off x="1187624" y="4077072"/>
              <a:ext cx="1728192" cy="1728192"/>
            </a:xfrm>
            <a:prstGeom prst="teardrop">
              <a:avLst/>
            </a:prstGeom>
            <a:solidFill>
              <a:srgbClr val="159DCD"/>
            </a:solidFill>
            <a:ln w="25400" cap="flat" cmpd="sng" algn="ctr">
              <a:noFill/>
              <a:prstDash val="solid"/>
            </a:ln>
            <a:effectLst/>
          </p:spPr>
          <p:txBody>
            <a:bodyPr anchor="ctr"/>
            <a:lstStyle/>
            <a:p>
              <a:pPr algn="ctr">
                <a:defRPr/>
              </a:pPr>
              <a:endParaRPr lang="zh-CN" altLang="en-US" kern="0">
                <a:solidFill>
                  <a:sysClr val="window" lastClr="FFFFFF"/>
                </a:solidFill>
                <a:latin typeface="+mj-ea"/>
                <a:ea typeface="+mj-ea"/>
              </a:endParaRPr>
            </a:p>
          </p:txBody>
        </p:sp>
        <p:sp>
          <p:nvSpPr>
            <p:cNvPr id="65" name="椭圆​​ 3"/>
            <p:cNvSpPr/>
            <p:nvPr/>
          </p:nvSpPr>
          <p:spPr>
            <a:xfrm>
              <a:off x="1369740" y="4495805"/>
              <a:ext cx="1127342" cy="1127342"/>
            </a:xfrm>
            <a:prstGeom prst="ellipse">
              <a:avLst/>
            </a:prstGeom>
            <a:solidFill>
              <a:sysClr val="window" lastClr="FFFFFF"/>
            </a:solidFill>
            <a:ln w="3175" cap="flat" cmpd="sng" algn="ctr">
              <a:solidFill>
                <a:sysClr val="window" lastClr="FFFFFF">
                  <a:lumMod val="85000"/>
                </a:sysClr>
              </a:solidFill>
              <a:prstDash val="solid"/>
            </a:ln>
            <a:effectLst/>
          </p:spPr>
          <p:txBody>
            <a:bodyPr anchor="ctr"/>
            <a:lstStyle/>
            <a:p>
              <a:pPr algn="ctr">
                <a:defRPr/>
              </a:pPr>
              <a:endParaRPr lang="zh-CN" altLang="en-US" kern="0">
                <a:solidFill>
                  <a:sysClr val="window" lastClr="FFFFFF"/>
                </a:solidFill>
                <a:latin typeface="+mj-ea"/>
                <a:ea typeface="+mj-ea"/>
              </a:endParaRPr>
            </a:p>
          </p:txBody>
        </p:sp>
      </p:grpSp>
      <p:grpSp>
        <p:nvGrpSpPr>
          <p:cNvPr id="66" name="组合 5"/>
          <p:cNvGrpSpPr/>
          <p:nvPr/>
        </p:nvGrpSpPr>
        <p:grpSpPr bwMode="auto">
          <a:xfrm flipH="1">
            <a:off x="6633945" y="4985528"/>
            <a:ext cx="533593" cy="483101"/>
            <a:chOff x="1187624" y="4077072"/>
            <a:chExt cx="1728192" cy="1728192"/>
          </a:xfrm>
          <a:effectLst>
            <a:outerShdw blurRad="50800" dist="38100" dir="2700000" algn="tl" rotWithShape="0">
              <a:prstClr val="black">
                <a:alpha val="40000"/>
              </a:prstClr>
            </a:outerShdw>
          </a:effectLst>
        </p:grpSpPr>
        <p:sp>
          <p:nvSpPr>
            <p:cNvPr id="67" name="泪滴形 66"/>
            <p:cNvSpPr/>
            <p:nvPr/>
          </p:nvSpPr>
          <p:spPr>
            <a:xfrm>
              <a:off x="1187624" y="4077072"/>
              <a:ext cx="1728192" cy="1728192"/>
            </a:xfrm>
            <a:prstGeom prst="teardrop">
              <a:avLst/>
            </a:prstGeom>
            <a:solidFill>
              <a:srgbClr val="159DCD"/>
            </a:solidFill>
            <a:ln w="25400" cap="flat" cmpd="sng" algn="ctr">
              <a:noFill/>
              <a:prstDash val="solid"/>
            </a:ln>
            <a:effectLst/>
          </p:spPr>
          <p:txBody>
            <a:bodyPr anchor="ctr"/>
            <a:lstStyle/>
            <a:p>
              <a:pPr algn="ctr">
                <a:defRPr/>
              </a:pPr>
              <a:endParaRPr lang="zh-CN" altLang="en-US" kern="0">
                <a:solidFill>
                  <a:sysClr val="window" lastClr="FFFFFF"/>
                </a:solidFill>
                <a:latin typeface="+mj-ea"/>
                <a:ea typeface="+mj-ea"/>
              </a:endParaRPr>
            </a:p>
          </p:txBody>
        </p:sp>
        <p:sp>
          <p:nvSpPr>
            <p:cNvPr id="68" name="椭圆​​ 7"/>
            <p:cNvSpPr/>
            <p:nvPr/>
          </p:nvSpPr>
          <p:spPr>
            <a:xfrm>
              <a:off x="1369741" y="4577646"/>
              <a:ext cx="1045501" cy="1045501"/>
            </a:xfrm>
            <a:prstGeom prst="ellipse">
              <a:avLst/>
            </a:prstGeom>
            <a:solidFill>
              <a:sysClr val="window" lastClr="FFFFFF"/>
            </a:solidFill>
            <a:ln w="3175" cap="flat" cmpd="sng" algn="ctr">
              <a:solidFill>
                <a:sysClr val="window" lastClr="FFFFFF">
                  <a:lumMod val="85000"/>
                </a:sysClr>
              </a:solidFill>
              <a:prstDash val="solid"/>
            </a:ln>
            <a:effectLst/>
          </p:spPr>
          <p:txBody>
            <a:bodyPr anchor="ctr"/>
            <a:lstStyle/>
            <a:p>
              <a:pPr algn="ctr">
                <a:defRPr/>
              </a:pPr>
              <a:endParaRPr lang="zh-CN" altLang="en-US" kern="0">
                <a:solidFill>
                  <a:sysClr val="window" lastClr="FFFFFF"/>
                </a:solidFill>
                <a:latin typeface="+mj-ea"/>
                <a:ea typeface="+mj-ea"/>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pageCurlDoub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500"/>
                                        <p:tgtEl>
                                          <p:spTgt spid="10"/>
                                        </p:tgtEl>
                                      </p:cBhvr>
                                    </p:animEffect>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down)">
                                      <p:cBhvr>
                                        <p:cTn id="25" dur="500"/>
                                        <p:tgtEl>
                                          <p:spTgt spid="12"/>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down)">
                                      <p:cBhvr>
                                        <p:cTn id="28" dur="500"/>
                                        <p:tgtEl>
                                          <p:spTgt spid="13"/>
                                        </p:tgtEl>
                                      </p:cBhvr>
                                    </p:animEffect>
                                  </p:childTnLst>
                                </p:cTn>
                              </p:par>
                            </p:childTnLst>
                          </p:cTn>
                        </p:par>
                        <p:par>
                          <p:cTn id="29" fill="hold">
                            <p:stCondLst>
                              <p:cond delay="2000"/>
                            </p:stCondLst>
                            <p:childTnLst>
                              <p:par>
                                <p:cTn id="30" presetID="2" presetClass="entr" presetSubtype="9"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 calcmode="lin" valueType="num">
                                      <p:cBhvr additive="base">
                                        <p:cTn id="32" dur="750" fill="hold"/>
                                        <p:tgtEl>
                                          <p:spTgt spid="31"/>
                                        </p:tgtEl>
                                        <p:attrNameLst>
                                          <p:attrName>ppt_x</p:attrName>
                                        </p:attrNameLst>
                                      </p:cBhvr>
                                      <p:tavLst>
                                        <p:tav tm="0">
                                          <p:val>
                                            <p:strVal val="0-#ppt_w/2"/>
                                          </p:val>
                                        </p:tav>
                                        <p:tav tm="100000">
                                          <p:val>
                                            <p:strVal val="#ppt_x"/>
                                          </p:val>
                                        </p:tav>
                                      </p:tavLst>
                                    </p:anim>
                                    <p:anim calcmode="lin" valueType="num">
                                      <p:cBhvr additive="base">
                                        <p:cTn id="33" dur="750" fill="hold"/>
                                        <p:tgtEl>
                                          <p:spTgt spid="31"/>
                                        </p:tgtEl>
                                        <p:attrNameLst>
                                          <p:attrName>ppt_y</p:attrName>
                                        </p:attrNameLst>
                                      </p:cBhvr>
                                      <p:tavLst>
                                        <p:tav tm="0">
                                          <p:val>
                                            <p:strVal val="0-#ppt_h/2"/>
                                          </p:val>
                                        </p:tav>
                                        <p:tav tm="100000">
                                          <p:val>
                                            <p:strVal val="#ppt_y"/>
                                          </p:val>
                                        </p:tav>
                                      </p:tavLst>
                                    </p:anim>
                                  </p:childTnLst>
                                </p:cTn>
                              </p:par>
                              <p:par>
                                <p:cTn id="34" presetID="2" presetClass="entr" presetSubtype="3" fill="hold" nodeType="withEffect">
                                  <p:stCondLst>
                                    <p:cond delay="500"/>
                                  </p:stCondLst>
                                  <p:childTnLst>
                                    <p:set>
                                      <p:cBhvr>
                                        <p:cTn id="35" dur="1" fill="hold">
                                          <p:stCondLst>
                                            <p:cond delay="0"/>
                                          </p:stCondLst>
                                        </p:cTn>
                                        <p:tgtEl>
                                          <p:spTgt spid="35"/>
                                        </p:tgtEl>
                                        <p:attrNameLst>
                                          <p:attrName>style.visibility</p:attrName>
                                        </p:attrNameLst>
                                      </p:cBhvr>
                                      <p:to>
                                        <p:strVal val="visible"/>
                                      </p:to>
                                    </p:set>
                                    <p:anim calcmode="lin" valueType="num">
                                      <p:cBhvr additive="base">
                                        <p:cTn id="36" dur="750" fill="hold"/>
                                        <p:tgtEl>
                                          <p:spTgt spid="35"/>
                                        </p:tgtEl>
                                        <p:attrNameLst>
                                          <p:attrName>ppt_x</p:attrName>
                                        </p:attrNameLst>
                                      </p:cBhvr>
                                      <p:tavLst>
                                        <p:tav tm="0">
                                          <p:val>
                                            <p:strVal val="1+#ppt_w/2"/>
                                          </p:val>
                                        </p:tav>
                                        <p:tav tm="100000">
                                          <p:val>
                                            <p:strVal val="#ppt_x"/>
                                          </p:val>
                                        </p:tav>
                                      </p:tavLst>
                                    </p:anim>
                                    <p:anim calcmode="lin" valueType="num">
                                      <p:cBhvr additive="base">
                                        <p:cTn id="37" dur="750" fill="hold"/>
                                        <p:tgtEl>
                                          <p:spTgt spid="35"/>
                                        </p:tgtEl>
                                        <p:attrNameLst>
                                          <p:attrName>ppt_y</p:attrName>
                                        </p:attrNameLst>
                                      </p:cBhvr>
                                      <p:tavLst>
                                        <p:tav tm="0">
                                          <p:val>
                                            <p:strVal val="0-#ppt_h/2"/>
                                          </p:val>
                                        </p:tav>
                                        <p:tav tm="100000">
                                          <p:val>
                                            <p:strVal val="#ppt_y"/>
                                          </p:val>
                                        </p:tav>
                                      </p:tavLst>
                                    </p:anim>
                                  </p:childTnLst>
                                </p:cTn>
                              </p:par>
                              <p:par>
                                <p:cTn id="38" presetID="2" presetClass="entr" presetSubtype="12" fill="hold" nodeType="withEffect">
                                  <p:stCondLst>
                                    <p:cond delay="1000"/>
                                  </p:stCondLst>
                                  <p:childTnLst>
                                    <p:set>
                                      <p:cBhvr>
                                        <p:cTn id="39" dur="1" fill="hold">
                                          <p:stCondLst>
                                            <p:cond delay="0"/>
                                          </p:stCondLst>
                                        </p:cTn>
                                        <p:tgtEl>
                                          <p:spTgt spid="21"/>
                                        </p:tgtEl>
                                        <p:attrNameLst>
                                          <p:attrName>style.visibility</p:attrName>
                                        </p:attrNameLst>
                                      </p:cBhvr>
                                      <p:to>
                                        <p:strVal val="visible"/>
                                      </p:to>
                                    </p:set>
                                    <p:anim calcmode="lin" valueType="num">
                                      <p:cBhvr additive="base">
                                        <p:cTn id="40" dur="750" fill="hold"/>
                                        <p:tgtEl>
                                          <p:spTgt spid="21"/>
                                        </p:tgtEl>
                                        <p:attrNameLst>
                                          <p:attrName>ppt_x</p:attrName>
                                        </p:attrNameLst>
                                      </p:cBhvr>
                                      <p:tavLst>
                                        <p:tav tm="0">
                                          <p:val>
                                            <p:strVal val="0-#ppt_w/2"/>
                                          </p:val>
                                        </p:tav>
                                        <p:tav tm="100000">
                                          <p:val>
                                            <p:strVal val="#ppt_x"/>
                                          </p:val>
                                        </p:tav>
                                      </p:tavLst>
                                    </p:anim>
                                    <p:anim calcmode="lin" valueType="num">
                                      <p:cBhvr additive="base">
                                        <p:cTn id="41" dur="750" fill="hold"/>
                                        <p:tgtEl>
                                          <p:spTgt spid="21"/>
                                        </p:tgtEl>
                                        <p:attrNameLst>
                                          <p:attrName>ppt_y</p:attrName>
                                        </p:attrNameLst>
                                      </p:cBhvr>
                                      <p:tavLst>
                                        <p:tav tm="0">
                                          <p:val>
                                            <p:strVal val="1+#ppt_h/2"/>
                                          </p:val>
                                        </p:tav>
                                        <p:tav tm="100000">
                                          <p:val>
                                            <p:strVal val="#ppt_y"/>
                                          </p:val>
                                        </p:tav>
                                      </p:tavLst>
                                    </p:anim>
                                  </p:childTnLst>
                                </p:cTn>
                              </p:par>
                              <p:par>
                                <p:cTn id="42" presetID="2" presetClass="entr" presetSubtype="6" fill="hold" nodeType="withEffect">
                                  <p:stCondLst>
                                    <p:cond delay="1500"/>
                                  </p:stCondLst>
                                  <p:childTnLst>
                                    <p:set>
                                      <p:cBhvr>
                                        <p:cTn id="43" dur="1" fill="hold">
                                          <p:stCondLst>
                                            <p:cond delay="0"/>
                                          </p:stCondLst>
                                        </p:cTn>
                                        <p:tgtEl>
                                          <p:spTgt spid="26"/>
                                        </p:tgtEl>
                                        <p:attrNameLst>
                                          <p:attrName>style.visibility</p:attrName>
                                        </p:attrNameLst>
                                      </p:cBhvr>
                                      <p:to>
                                        <p:strVal val="visible"/>
                                      </p:to>
                                    </p:set>
                                    <p:anim calcmode="lin" valueType="num">
                                      <p:cBhvr additive="base">
                                        <p:cTn id="44" dur="750" fill="hold"/>
                                        <p:tgtEl>
                                          <p:spTgt spid="26"/>
                                        </p:tgtEl>
                                        <p:attrNameLst>
                                          <p:attrName>ppt_x</p:attrName>
                                        </p:attrNameLst>
                                      </p:cBhvr>
                                      <p:tavLst>
                                        <p:tav tm="0">
                                          <p:val>
                                            <p:strVal val="1+#ppt_w/2"/>
                                          </p:val>
                                        </p:tav>
                                        <p:tav tm="100000">
                                          <p:val>
                                            <p:strVal val="#ppt_x"/>
                                          </p:val>
                                        </p:tav>
                                      </p:tavLst>
                                    </p:anim>
                                    <p:anim calcmode="lin" valueType="num">
                                      <p:cBhvr additive="base">
                                        <p:cTn id="45" dur="750" fill="hold"/>
                                        <p:tgtEl>
                                          <p:spTgt spid="26"/>
                                        </p:tgtEl>
                                        <p:attrNameLst>
                                          <p:attrName>ppt_y</p:attrName>
                                        </p:attrNameLst>
                                      </p:cBhvr>
                                      <p:tavLst>
                                        <p:tav tm="0">
                                          <p:val>
                                            <p:strVal val="1+#ppt_h/2"/>
                                          </p:val>
                                        </p:tav>
                                        <p:tav tm="100000">
                                          <p:val>
                                            <p:strVal val="#ppt_y"/>
                                          </p:val>
                                        </p:tav>
                                      </p:tavLst>
                                    </p:anim>
                                  </p:childTnLst>
                                </p:cTn>
                              </p:par>
                            </p:childTnLst>
                          </p:cTn>
                        </p:par>
                        <p:par>
                          <p:cTn id="46" fill="hold">
                            <p:stCondLst>
                              <p:cond delay="3000"/>
                            </p:stCondLst>
                            <p:childTnLst>
                              <p:par>
                                <p:cTn id="47" presetID="42" presetClass="entr" presetSubtype="0" fill="hold" nodeType="afterEffect">
                                  <p:stCondLst>
                                    <p:cond delay="0"/>
                                  </p:stCondLst>
                                  <p:childTnLst>
                                    <p:set>
                                      <p:cBhvr>
                                        <p:cTn id="48" dur="1" fill="hold">
                                          <p:stCondLst>
                                            <p:cond delay="0"/>
                                          </p:stCondLst>
                                        </p:cTn>
                                        <p:tgtEl>
                                          <p:spTgt spid="40"/>
                                        </p:tgtEl>
                                        <p:attrNameLst>
                                          <p:attrName>style.visibility</p:attrName>
                                        </p:attrNameLst>
                                      </p:cBhvr>
                                      <p:to>
                                        <p:strVal val="visible"/>
                                      </p:to>
                                    </p:set>
                                    <p:animEffect transition="in" filter="fade">
                                      <p:cBhvr>
                                        <p:cTn id="49" dur="500"/>
                                        <p:tgtEl>
                                          <p:spTgt spid="40"/>
                                        </p:tgtEl>
                                      </p:cBhvr>
                                    </p:animEffect>
                                    <p:anim calcmode="lin" valueType="num">
                                      <p:cBhvr>
                                        <p:cTn id="50" dur="500" fill="hold"/>
                                        <p:tgtEl>
                                          <p:spTgt spid="40"/>
                                        </p:tgtEl>
                                        <p:attrNameLst>
                                          <p:attrName>ppt_x</p:attrName>
                                        </p:attrNameLst>
                                      </p:cBhvr>
                                      <p:tavLst>
                                        <p:tav tm="0">
                                          <p:val>
                                            <p:strVal val="#ppt_x"/>
                                          </p:val>
                                        </p:tav>
                                        <p:tav tm="100000">
                                          <p:val>
                                            <p:strVal val="#ppt_x"/>
                                          </p:val>
                                        </p:tav>
                                      </p:tavLst>
                                    </p:anim>
                                    <p:anim calcmode="lin" valueType="num">
                                      <p:cBhvr>
                                        <p:cTn id="51" dur="500" fill="hold"/>
                                        <p:tgtEl>
                                          <p:spTgt spid="40"/>
                                        </p:tgtEl>
                                        <p:attrNameLst>
                                          <p:attrName>ppt_y</p:attrName>
                                        </p:attrNameLst>
                                      </p:cBhvr>
                                      <p:tavLst>
                                        <p:tav tm="0">
                                          <p:val>
                                            <p:strVal val="#ppt_y+.1"/>
                                          </p:val>
                                        </p:tav>
                                        <p:tav tm="100000">
                                          <p:val>
                                            <p:strVal val="#ppt_y"/>
                                          </p:val>
                                        </p:tav>
                                      </p:tavLst>
                                    </p:anim>
                                  </p:childTnLst>
                                </p:cTn>
                              </p:par>
                            </p:childTnLst>
                          </p:cTn>
                        </p:par>
                        <p:par>
                          <p:cTn id="52" fill="hold">
                            <p:stCondLst>
                              <p:cond delay="3500"/>
                            </p:stCondLst>
                            <p:childTnLst>
                              <p:par>
                                <p:cTn id="53" presetID="41" presetClass="entr" presetSubtype="0" fill="hold" grpId="0" nodeType="afterEffect">
                                  <p:stCondLst>
                                    <p:cond delay="0"/>
                                  </p:stCondLst>
                                  <p:iterate type="lt">
                                    <p:tmPct val="10000"/>
                                  </p:iterate>
                                  <p:childTnLst>
                                    <p:set>
                                      <p:cBhvr>
                                        <p:cTn id="54" dur="1" fill="hold">
                                          <p:stCondLst>
                                            <p:cond delay="0"/>
                                          </p:stCondLst>
                                        </p:cTn>
                                        <p:tgtEl>
                                          <p:spTgt spid="44"/>
                                        </p:tgtEl>
                                        <p:attrNameLst>
                                          <p:attrName>style.visibility</p:attrName>
                                        </p:attrNameLst>
                                      </p:cBhvr>
                                      <p:to>
                                        <p:strVal val="visible"/>
                                      </p:to>
                                    </p:set>
                                    <p:anim calcmode="lin" valueType="num">
                                      <p:cBhvr>
                                        <p:cTn id="55" dur="500" fill="hold"/>
                                        <p:tgtEl>
                                          <p:spTgt spid="44"/>
                                        </p:tgtEl>
                                        <p:attrNameLst>
                                          <p:attrName>ppt_x</p:attrName>
                                        </p:attrNameLst>
                                      </p:cBhvr>
                                      <p:tavLst>
                                        <p:tav tm="0">
                                          <p:val>
                                            <p:strVal val="#ppt_x"/>
                                          </p:val>
                                        </p:tav>
                                        <p:tav tm="50000">
                                          <p:val>
                                            <p:strVal val="#ppt_x+.1"/>
                                          </p:val>
                                        </p:tav>
                                        <p:tav tm="100000">
                                          <p:val>
                                            <p:strVal val="#ppt_x"/>
                                          </p:val>
                                        </p:tav>
                                      </p:tavLst>
                                    </p:anim>
                                    <p:anim calcmode="lin" valueType="num">
                                      <p:cBhvr>
                                        <p:cTn id="56" dur="500" fill="hold"/>
                                        <p:tgtEl>
                                          <p:spTgt spid="44"/>
                                        </p:tgtEl>
                                        <p:attrNameLst>
                                          <p:attrName>ppt_y</p:attrName>
                                        </p:attrNameLst>
                                      </p:cBhvr>
                                      <p:tavLst>
                                        <p:tav tm="0">
                                          <p:val>
                                            <p:strVal val="#ppt_y"/>
                                          </p:val>
                                        </p:tav>
                                        <p:tav tm="100000">
                                          <p:val>
                                            <p:strVal val="#ppt_y"/>
                                          </p:val>
                                        </p:tav>
                                      </p:tavLst>
                                    </p:anim>
                                    <p:anim calcmode="lin" valueType="num">
                                      <p:cBhvr>
                                        <p:cTn id="57" dur="500" fill="hold"/>
                                        <p:tgtEl>
                                          <p:spTgt spid="44"/>
                                        </p:tgtEl>
                                        <p:attrNameLst>
                                          <p:attrName>ppt_h</p:attrName>
                                        </p:attrNameLst>
                                      </p:cBhvr>
                                      <p:tavLst>
                                        <p:tav tm="0">
                                          <p:val>
                                            <p:strVal val="#ppt_h/10"/>
                                          </p:val>
                                        </p:tav>
                                        <p:tav tm="50000">
                                          <p:val>
                                            <p:strVal val="#ppt_h+.01"/>
                                          </p:val>
                                        </p:tav>
                                        <p:tav tm="100000">
                                          <p:val>
                                            <p:strVal val="#ppt_h"/>
                                          </p:val>
                                        </p:tav>
                                      </p:tavLst>
                                    </p:anim>
                                    <p:anim calcmode="lin" valueType="num">
                                      <p:cBhvr>
                                        <p:cTn id="58" dur="500" fill="hold"/>
                                        <p:tgtEl>
                                          <p:spTgt spid="44"/>
                                        </p:tgtEl>
                                        <p:attrNameLst>
                                          <p:attrName>ppt_w</p:attrName>
                                        </p:attrNameLst>
                                      </p:cBhvr>
                                      <p:tavLst>
                                        <p:tav tm="0">
                                          <p:val>
                                            <p:strVal val="#ppt_w/10"/>
                                          </p:val>
                                        </p:tav>
                                        <p:tav tm="50000">
                                          <p:val>
                                            <p:strVal val="#ppt_w+.01"/>
                                          </p:val>
                                        </p:tav>
                                        <p:tav tm="100000">
                                          <p:val>
                                            <p:strVal val="#ppt_w"/>
                                          </p:val>
                                        </p:tav>
                                      </p:tavLst>
                                    </p:anim>
                                    <p:animEffect transition="in" filter="fade">
                                      <p:cBhvr>
                                        <p:cTn id="59" dur="500" tmFilter="0,0; .5, 1; 1, 1"/>
                                        <p:tgtEl>
                                          <p:spTgt spid="44"/>
                                        </p:tgtEl>
                                      </p:cBhvr>
                                    </p:animEffect>
                                  </p:childTnLst>
                                </p:cTn>
                              </p:par>
                            </p:childTnLst>
                          </p:cTn>
                        </p:par>
                        <p:par>
                          <p:cTn id="60" fill="hold">
                            <p:stCondLst>
                              <p:cond delay="5400"/>
                            </p:stCondLst>
                            <p:childTnLst>
                              <p:par>
                                <p:cTn id="61" presetID="42" presetClass="entr" presetSubtype="0" fill="hold" grpId="0" nodeType="afterEffect">
                                  <p:stCondLst>
                                    <p:cond delay="0"/>
                                  </p:stCondLst>
                                  <p:childTnLst>
                                    <p:set>
                                      <p:cBhvr>
                                        <p:cTn id="62" dur="1" fill="hold">
                                          <p:stCondLst>
                                            <p:cond delay="0"/>
                                          </p:stCondLst>
                                        </p:cTn>
                                        <p:tgtEl>
                                          <p:spTgt spid="43"/>
                                        </p:tgtEl>
                                        <p:attrNameLst>
                                          <p:attrName>style.visibility</p:attrName>
                                        </p:attrNameLst>
                                      </p:cBhvr>
                                      <p:to>
                                        <p:strVal val="visible"/>
                                      </p:to>
                                    </p:set>
                                    <p:animEffect transition="in" filter="fade">
                                      <p:cBhvr>
                                        <p:cTn id="63" dur="750"/>
                                        <p:tgtEl>
                                          <p:spTgt spid="43"/>
                                        </p:tgtEl>
                                      </p:cBhvr>
                                    </p:animEffect>
                                    <p:anim calcmode="lin" valueType="num">
                                      <p:cBhvr>
                                        <p:cTn id="64" dur="750" fill="hold"/>
                                        <p:tgtEl>
                                          <p:spTgt spid="43"/>
                                        </p:tgtEl>
                                        <p:attrNameLst>
                                          <p:attrName>ppt_x</p:attrName>
                                        </p:attrNameLst>
                                      </p:cBhvr>
                                      <p:tavLst>
                                        <p:tav tm="0">
                                          <p:val>
                                            <p:strVal val="#ppt_x"/>
                                          </p:val>
                                        </p:tav>
                                        <p:tav tm="100000">
                                          <p:val>
                                            <p:strVal val="#ppt_x"/>
                                          </p:val>
                                        </p:tav>
                                      </p:tavLst>
                                    </p:anim>
                                    <p:anim calcmode="lin" valueType="num">
                                      <p:cBhvr>
                                        <p:cTn id="65" dur="750" fill="hold"/>
                                        <p:tgtEl>
                                          <p:spTgt spid="43"/>
                                        </p:tgtEl>
                                        <p:attrNameLst>
                                          <p:attrName>ppt_y</p:attrName>
                                        </p:attrNameLst>
                                      </p:cBhvr>
                                      <p:tavLst>
                                        <p:tav tm="0">
                                          <p:val>
                                            <p:strVal val="#ppt_y+.1"/>
                                          </p:val>
                                        </p:tav>
                                        <p:tav tm="100000">
                                          <p:val>
                                            <p:strVal val="#ppt_y"/>
                                          </p:val>
                                        </p:tav>
                                      </p:tavLst>
                                    </p:anim>
                                  </p:childTnLst>
                                </p:cTn>
                              </p:par>
                            </p:childTnLst>
                          </p:cTn>
                        </p:par>
                        <p:par>
                          <p:cTn id="66" fill="hold">
                            <p:stCondLst>
                              <p:cond delay="6400"/>
                            </p:stCondLst>
                            <p:childTnLst>
                              <p:par>
                                <p:cTn id="67" presetID="42" presetClass="entr" presetSubtype="0" fill="hold" nodeType="afterEffect">
                                  <p:stCondLst>
                                    <p:cond delay="0"/>
                                  </p:stCondLst>
                                  <p:childTnLst>
                                    <p:set>
                                      <p:cBhvr>
                                        <p:cTn id="68" dur="1" fill="hold">
                                          <p:stCondLst>
                                            <p:cond delay="0"/>
                                          </p:stCondLst>
                                        </p:cTn>
                                        <p:tgtEl>
                                          <p:spTgt spid="45"/>
                                        </p:tgtEl>
                                        <p:attrNameLst>
                                          <p:attrName>style.visibility</p:attrName>
                                        </p:attrNameLst>
                                      </p:cBhvr>
                                      <p:to>
                                        <p:strVal val="visible"/>
                                      </p:to>
                                    </p:set>
                                    <p:animEffect transition="in" filter="fade">
                                      <p:cBhvr>
                                        <p:cTn id="69" dur="750"/>
                                        <p:tgtEl>
                                          <p:spTgt spid="45"/>
                                        </p:tgtEl>
                                      </p:cBhvr>
                                    </p:animEffect>
                                    <p:anim calcmode="lin" valueType="num">
                                      <p:cBhvr>
                                        <p:cTn id="70" dur="750" fill="hold"/>
                                        <p:tgtEl>
                                          <p:spTgt spid="45"/>
                                        </p:tgtEl>
                                        <p:attrNameLst>
                                          <p:attrName>ppt_x</p:attrName>
                                        </p:attrNameLst>
                                      </p:cBhvr>
                                      <p:tavLst>
                                        <p:tav tm="0">
                                          <p:val>
                                            <p:strVal val="#ppt_x"/>
                                          </p:val>
                                        </p:tav>
                                        <p:tav tm="100000">
                                          <p:val>
                                            <p:strVal val="#ppt_x"/>
                                          </p:val>
                                        </p:tav>
                                      </p:tavLst>
                                    </p:anim>
                                    <p:anim calcmode="lin" valueType="num">
                                      <p:cBhvr>
                                        <p:cTn id="71" dur="750" fill="hold"/>
                                        <p:tgtEl>
                                          <p:spTgt spid="45"/>
                                        </p:tgtEl>
                                        <p:attrNameLst>
                                          <p:attrName>ppt_y</p:attrName>
                                        </p:attrNameLst>
                                      </p:cBhvr>
                                      <p:tavLst>
                                        <p:tav tm="0">
                                          <p:val>
                                            <p:strVal val="#ppt_y+.1"/>
                                          </p:val>
                                        </p:tav>
                                        <p:tav tm="100000">
                                          <p:val>
                                            <p:strVal val="#ppt_y"/>
                                          </p:val>
                                        </p:tav>
                                      </p:tavLst>
                                    </p:anim>
                                  </p:childTnLst>
                                </p:cTn>
                              </p:par>
                            </p:childTnLst>
                          </p:cTn>
                        </p:par>
                        <p:par>
                          <p:cTn id="72" fill="hold">
                            <p:stCondLst>
                              <p:cond delay="7400"/>
                            </p:stCondLst>
                            <p:childTnLst>
                              <p:par>
                                <p:cTn id="73" presetID="41" presetClass="entr" presetSubtype="0" fill="hold" grpId="0" nodeType="afterEffect">
                                  <p:stCondLst>
                                    <p:cond delay="0"/>
                                  </p:stCondLst>
                                  <p:iterate type="lt">
                                    <p:tmPct val="10000"/>
                                  </p:iterate>
                                  <p:childTnLst>
                                    <p:set>
                                      <p:cBhvr>
                                        <p:cTn id="74" dur="1" fill="hold">
                                          <p:stCondLst>
                                            <p:cond delay="0"/>
                                          </p:stCondLst>
                                        </p:cTn>
                                        <p:tgtEl>
                                          <p:spTgt spid="49"/>
                                        </p:tgtEl>
                                        <p:attrNameLst>
                                          <p:attrName>style.visibility</p:attrName>
                                        </p:attrNameLst>
                                      </p:cBhvr>
                                      <p:to>
                                        <p:strVal val="visible"/>
                                      </p:to>
                                    </p:set>
                                    <p:anim calcmode="lin" valueType="num">
                                      <p:cBhvr>
                                        <p:cTn id="75" dur="500" fill="hold"/>
                                        <p:tgtEl>
                                          <p:spTgt spid="49"/>
                                        </p:tgtEl>
                                        <p:attrNameLst>
                                          <p:attrName>ppt_x</p:attrName>
                                        </p:attrNameLst>
                                      </p:cBhvr>
                                      <p:tavLst>
                                        <p:tav tm="0">
                                          <p:val>
                                            <p:strVal val="#ppt_x"/>
                                          </p:val>
                                        </p:tav>
                                        <p:tav tm="50000">
                                          <p:val>
                                            <p:strVal val="#ppt_x+.1"/>
                                          </p:val>
                                        </p:tav>
                                        <p:tav tm="100000">
                                          <p:val>
                                            <p:strVal val="#ppt_x"/>
                                          </p:val>
                                        </p:tav>
                                      </p:tavLst>
                                    </p:anim>
                                    <p:anim calcmode="lin" valueType="num">
                                      <p:cBhvr>
                                        <p:cTn id="76" dur="500" fill="hold"/>
                                        <p:tgtEl>
                                          <p:spTgt spid="49"/>
                                        </p:tgtEl>
                                        <p:attrNameLst>
                                          <p:attrName>ppt_y</p:attrName>
                                        </p:attrNameLst>
                                      </p:cBhvr>
                                      <p:tavLst>
                                        <p:tav tm="0">
                                          <p:val>
                                            <p:strVal val="#ppt_y"/>
                                          </p:val>
                                        </p:tav>
                                        <p:tav tm="100000">
                                          <p:val>
                                            <p:strVal val="#ppt_y"/>
                                          </p:val>
                                        </p:tav>
                                      </p:tavLst>
                                    </p:anim>
                                    <p:anim calcmode="lin" valueType="num">
                                      <p:cBhvr>
                                        <p:cTn id="77" dur="500" fill="hold"/>
                                        <p:tgtEl>
                                          <p:spTgt spid="49"/>
                                        </p:tgtEl>
                                        <p:attrNameLst>
                                          <p:attrName>ppt_h</p:attrName>
                                        </p:attrNameLst>
                                      </p:cBhvr>
                                      <p:tavLst>
                                        <p:tav tm="0">
                                          <p:val>
                                            <p:strVal val="#ppt_h/10"/>
                                          </p:val>
                                        </p:tav>
                                        <p:tav tm="50000">
                                          <p:val>
                                            <p:strVal val="#ppt_h+.01"/>
                                          </p:val>
                                        </p:tav>
                                        <p:tav tm="100000">
                                          <p:val>
                                            <p:strVal val="#ppt_h"/>
                                          </p:val>
                                        </p:tav>
                                      </p:tavLst>
                                    </p:anim>
                                    <p:anim calcmode="lin" valueType="num">
                                      <p:cBhvr>
                                        <p:cTn id="78" dur="500" fill="hold"/>
                                        <p:tgtEl>
                                          <p:spTgt spid="49"/>
                                        </p:tgtEl>
                                        <p:attrNameLst>
                                          <p:attrName>ppt_w</p:attrName>
                                        </p:attrNameLst>
                                      </p:cBhvr>
                                      <p:tavLst>
                                        <p:tav tm="0">
                                          <p:val>
                                            <p:strVal val="#ppt_w/10"/>
                                          </p:val>
                                        </p:tav>
                                        <p:tav tm="50000">
                                          <p:val>
                                            <p:strVal val="#ppt_w+.01"/>
                                          </p:val>
                                        </p:tav>
                                        <p:tav tm="100000">
                                          <p:val>
                                            <p:strVal val="#ppt_w"/>
                                          </p:val>
                                        </p:tav>
                                      </p:tavLst>
                                    </p:anim>
                                    <p:animEffect transition="in" filter="fade">
                                      <p:cBhvr>
                                        <p:cTn id="79" dur="500" tmFilter="0,0; .5, 1; 1, 1"/>
                                        <p:tgtEl>
                                          <p:spTgt spid="49"/>
                                        </p:tgtEl>
                                      </p:cBhvr>
                                    </p:animEffect>
                                  </p:childTnLst>
                                </p:cTn>
                              </p:par>
                            </p:childTnLst>
                          </p:cTn>
                        </p:par>
                        <p:par>
                          <p:cTn id="80" fill="hold">
                            <p:stCondLst>
                              <p:cond delay="7449"/>
                            </p:stCondLst>
                            <p:childTnLst>
                              <p:par>
                                <p:cTn id="81" presetID="42" presetClass="entr" presetSubtype="0" fill="hold" grpId="0" nodeType="afterEffect">
                                  <p:stCondLst>
                                    <p:cond delay="0"/>
                                  </p:stCondLst>
                                  <p:childTnLst>
                                    <p:set>
                                      <p:cBhvr>
                                        <p:cTn id="82" dur="1" fill="hold">
                                          <p:stCondLst>
                                            <p:cond delay="0"/>
                                          </p:stCondLst>
                                        </p:cTn>
                                        <p:tgtEl>
                                          <p:spTgt spid="48"/>
                                        </p:tgtEl>
                                        <p:attrNameLst>
                                          <p:attrName>style.visibility</p:attrName>
                                        </p:attrNameLst>
                                      </p:cBhvr>
                                      <p:to>
                                        <p:strVal val="visible"/>
                                      </p:to>
                                    </p:set>
                                    <p:animEffect transition="in" filter="fade">
                                      <p:cBhvr>
                                        <p:cTn id="83" dur="750"/>
                                        <p:tgtEl>
                                          <p:spTgt spid="48"/>
                                        </p:tgtEl>
                                      </p:cBhvr>
                                    </p:animEffect>
                                    <p:anim calcmode="lin" valueType="num">
                                      <p:cBhvr>
                                        <p:cTn id="84" dur="750" fill="hold"/>
                                        <p:tgtEl>
                                          <p:spTgt spid="48"/>
                                        </p:tgtEl>
                                        <p:attrNameLst>
                                          <p:attrName>ppt_x</p:attrName>
                                        </p:attrNameLst>
                                      </p:cBhvr>
                                      <p:tavLst>
                                        <p:tav tm="0">
                                          <p:val>
                                            <p:strVal val="#ppt_x"/>
                                          </p:val>
                                        </p:tav>
                                        <p:tav tm="100000">
                                          <p:val>
                                            <p:strVal val="#ppt_x"/>
                                          </p:val>
                                        </p:tav>
                                      </p:tavLst>
                                    </p:anim>
                                    <p:anim calcmode="lin" valueType="num">
                                      <p:cBhvr>
                                        <p:cTn id="85" dur="750" fill="hold"/>
                                        <p:tgtEl>
                                          <p:spTgt spid="48"/>
                                        </p:tgtEl>
                                        <p:attrNameLst>
                                          <p:attrName>ppt_y</p:attrName>
                                        </p:attrNameLst>
                                      </p:cBhvr>
                                      <p:tavLst>
                                        <p:tav tm="0">
                                          <p:val>
                                            <p:strVal val="#ppt_y+.1"/>
                                          </p:val>
                                        </p:tav>
                                        <p:tav tm="100000">
                                          <p:val>
                                            <p:strVal val="#ppt_y"/>
                                          </p:val>
                                        </p:tav>
                                      </p:tavLst>
                                    </p:anim>
                                  </p:childTnLst>
                                </p:cTn>
                              </p:par>
                            </p:childTnLst>
                          </p:cTn>
                        </p:par>
                        <p:par>
                          <p:cTn id="86" fill="hold">
                            <p:stCondLst>
                              <p:cond delay="8449"/>
                            </p:stCondLst>
                            <p:childTnLst>
                              <p:par>
                                <p:cTn id="87" presetID="42" presetClass="entr" presetSubtype="0" fill="hold" nodeType="afterEffect">
                                  <p:stCondLst>
                                    <p:cond delay="0"/>
                                  </p:stCondLst>
                                  <p:childTnLst>
                                    <p:set>
                                      <p:cBhvr>
                                        <p:cTn id="88" dur="1" fill="hold">
                                          <p:stCondLst>
                                            <p:cond delay="0"/>
                                          </p:stCondLst>
                                        </p:cTn>
                                        <p:tgtEl>
                                          <p:spTgt spid="54"/>
                                        </p:tgtEl>
                                        <p:attrNameLst>
                                          <p:attrName>style.visibility</p:attrName>
                                        </p:attrNameLst>
                                      </p:cBhvr>
                                      <p:to>
                                        <p:strVal val="visible"/>
                                      </p:to>
                                    </p:set>
                                    <p:animEffect transition="in" filter="fade">
                                      <p:cBhvr>
                                        <p:cTn id="89" dur="750"/>
                                        <p:tgtEl>
                                          <p:spTgt spid="54"/>
                                        </p:tgtEl>
                                      </p:cBhvr>
                                    </p:animEffect>
                                    <p:anim calcmode="lin" valueType="num">
                                      <p:cBhvr>
                                        <p:cTn id="90" dur="750" fill="hold"/>
                                        <p:tgtEl>
                                          <p:spTgt spid="54"/>
                                        </p:tgtEl>
                                        <p:attrNameLst>
                                          <p:attrName>ppt_x</p:attrName>
                                        </p:attrNameLst>
                                      </p:cBhvr>
                                      <p:tavLst>
                                        <p:tav tm="0">
                                          <p:val>
                                            <p:strVal val="#ppt_x"/>
                                          </p:val>
                                        </p:tav>
                                        <p:tav tm="100000">
                                          <p:val>
                                            <p:strVal val="#ppt_x"/>
                                          </p:val>
                                        </p:tav>
                                      </p:tavLst>
                                    </p:anim>
                                    <p:anim calcmode="lin" valueType="num">
                                      <p:cBhvr>
                                        <p:cTn id="91" dur="750" fill="hold"/>
                                        <p:tgtEl>
                                          <p:spTgt spid="54"/>
                                        </p:tgtEl>
                                        <p:attrNameLst>
                                          <p:attrName>ppt_y</p:attrName>
                                        </p:attrNameLst>
                                      </p:cBhvr>
                                      <p:tavLst>
                                        <p:tav tm="0">
                                          <p:val>
                                            <p:strVal val="#ppt_y+.1"/>
                                          </p:val>
                                        </p:tav>
                                        <p:tav tm="100000">
                                          <p:val>
                                            <p:strVal val="#ppt_y"/>
                                          </p:val>
                                        </p:tav>
                                      </p:tavLst>
                                    </p:anim>
                                  </p:childTnLst>
                                </p:cTn>
                              </p:par>
                            </p:childTnLst>
                          </p:cTn>
                        </p:par>
                        <p:par>
                          <p:cTn id="92" fill="hold">
                            <p:stCondLst>
                              <p:cond delay="9449"/>
                            </p:stCondLst>
                            <p:childTnLst>
                              <p:par>
                                <p:cTn id="93" presetID="41" presetClass="entr" presetSubtype="0" fill="hold" grpId="0" nodeType="afterEffect">
                                  <p:stCondLst>
                                    <p:cond delay="0"/>
                                  </p:stCondLst>
                                  <p:iterate type="lt">
                                    <p:tmPct val="10000"/>
                                  </p:iterate>
                                  <p:childTnLst>
                                    <p:set>
                                      <p:cBhvr>
                                        <p:cTn id="94" dur="1" fill="hold">
                                          <p:stCondLst>
                                            <p:cond delay="0"/>
                                          </p:stCondLst>
                                        </p:cTn>
                                        <p:tgtEl>
                                          <p:spTgt spid="51"/>
                                        </p:tgtEl>
                                        <p:attrNameLst>
                                          <p:attrName>style.visibility</p:attrName>
                                        </p:attrNameLst>
                                      </p:cBhvr>
                                      <p:to>
                                        <p:strVal val="visible"/>
                                      </p:to>
                                    </p:set>
                                    <p:anim calcmode="lin" valueType="num">
                                      <p:cBhvr>
                                        <p:cTn id="95" dur="500" fill="hold"/>
                                        <p:tgtEl>
                                          <p:spTgt spid="51"/>
                                        </p:tgtEl>
                                        <p:attrNameLst>
                                          <p:attrName>ppt_x</p:attrName>
                                        </p:attrNameLst>
                                      </p:cBhvr>
                                      <p:tavLst>
                                        <p:tav tm="0">
                                          <p:val>
                                            <p:strVal val="#ppt_x"/>
                                          </p:val>
                                        </p:tav>
                                        <p:tav tm="50000">
                                          <p:val>
                                            <p:strVal val="#ppt_x+.1"/>
                                          </p:val>
                                        </p:tav>
                                        <p:tav tm="100000">
                                          <p:val>
                                            <p:strVal val="#ppt_x"/>
                                          </p:val>
                                        </p:tav>
                                      </p:tavLst>
                                    </p:anim>
                                    <p:anim calcmode="lin" valueType="num">
                                      <p:cBhvr>
                                        <p:cTn id="96" dur="500" fill="hold"/>
                                        <p:tgtEl>
                                          <p:spTgt spid="51"/>
                                        </p:tgtEl>
                                        <p:attrNameLst>
                                          <p:attrName>ppt_y</p:attrName>
                                        </p:attrNameLst>
                                      </p:cBhvr>
                                      <p:tavLst>
                                        <p:tav tm="0">
                                          <p:val>
                                            <p:strVal val="#ppt_y"/>
                                          </p:val>
                                        </p:tav>
                                        <p:tav tm="100000">
                                          <p:val>
                                            <p:strVal val="#ppt_y"/>
                                          </p:val>
                                        </p:tav>
                                      </p:tavLst>
                                    </p:anim>
                                    <p:anim calcmode="lin" valueType="num">
                                      <p:cBhvr>
                                        <p:cTn id="97" dur="500" fill="hold"/>
                                        <p:tgtEl>
                                          <p:spTgt spid="51"/>
                                        </p:tgtEl>
                                        <p:attrNameLst>
                                          <p:attrName>ppt_h</p:attrName>
                                        </p:attrNameLst>
                                      </p:cBhvr>
                                      <p:tavLst>
                                        <p:tav tm="0">
                                          <p:val>
                                            <p:strVal val="#ppt_h/10"/>
                                          </p:val>
                                        </p:tav>
                                        <p:tav tm="50000">
                                          <p:val>
                                            <p:strVal val="#ppt_h+.01"/>
                                          </p:val>
                                        </p:tav>
                                        <p:tav tm="100000">
                                          <p:val>
                                            <p:strVal val="#ppt_h"/>
                                          </p:val>
                                        </p:tav>
                                      </p:tavLst>
                                    </p:anim>
                                    <p:anim calcmode="lin" valueType="num">
                                      <p:cBhvr>
                                        <p:cTn id="98" dur="500" fill="hold"/>
                                        <p:tgtEl>
                                          <p:spTgt spid="51"/>
                                        </p:tgtEl>
                                        <p:attrNameLst>
                                          <p:attrName>ppt_w</p:attrName>
                                        </p:attrNameLst>
                                      </p:cBhvr>
                                      <p:tavLst>
                                        <p:tav tm="0">
                                          <p:val>
                                            <p:strVal val="#ppt_w/10"/>
                                          </p:val>
                                        </p:tav>
                                        <p:tav tm="50000">
                                          <p:val>
                                            <p:strVal val="#ppt_w+.01"/>
                                          </p:val>
                                        </p:tav>
                                        <p:tav tm="100000">
                                          <p:val>
                                            <p:strVal val="#ppt_w"/>
                                          </p:val>
                                        </p:tav>
                                      </p:tavLst>
                                    </p:anim>
                                    <p:animEffect transition="in" filter="fade">
                                      <p:cBhvr>
                                        <p:cTn id="99" dur="500" tmFilter="0,0; .5, 1; 1, 1"/>
                                        <p:tgtEl>
                                          <p:spTgt spid="51"/>
                                        </p:tgtEl>
                                      </p:cBhvr>
                                    </p:animEffect>
                                  </p:childTnLst>
                                </p:cTn>
                              </p:par>
                            </p:childTnLst>
                          </p:cTn>
                        </p:par>
                        <p:par>
                          <p:cTn id="100" fill="hold">
                            <p:stCondLst>
                              <p:cond delay="9500"/>
                            </p:stCondLst>
                            <p:childTnLst>
                              <p:par>
                                <p:cTn id="101" presetID="42" presetClass="entr" presetSubtype="0" fill="hold" grpId="0" nodeType="afterEffect">
                                  <p:stCondLst>
                                    <p:cond delay="0"/>
                                  </p:stCondLst>
                                  <p:childTnLst>
                                    <p:set>
                                      <p:cBhvr>
                                        <p:cTn id="102" dur="1" fill="hold">
                                          <p:stCondLst>
                                            <p:cond delay="0"/>
                                          </p:stCondLst>
                                        </p:cTn>
                                        <p:tgtEl>
                                          <p:spTgt spid="50"/>
                                        </p:tgtEl>
                                        <p:attrNameLst>
                                          <p:attrName>style.visibility</p:attrName>
                                        </p:attrNameLst>
                                      </p:cBhvr>
                                      <p:to>
                                        <p:strVal val="visible"/>
                                      </p:to>
                                    </p:set>
                                    <p:animEffect transition="in" filter="fade">
                                      <p:cBhvr>
                                        <p:cTn id="103" dur="750"/>
                                        <p:tgtEl>
                                          <p:spTgt spid="50"/>
                                        </p:tgtEl>
                                      </p:cBhvr>
                                    </p:animEffect>
                                    <p:anim calcmode="lin" valueType="num">
                                      <p:cBhvr>
                                        <p:cTn id="104" dur="750" fill="hold"/>
                                        <p:tgtEl>
                                          <p:spTgt spid="50"/>
                                        </p:tgtEl>
                                        <p:attrNameLst>
                                          <p:attrName>ppt_x</p:attrName>
                                        </p:attrNameLst>
                                      </p:cBhvr>
                                      <p:tavLst>
                                        <p:tav tm="0">
                                          <p:val>
                                            <p:strVal val="#ppt_x"/>
                                          </p:val>
                                        </p:tav>
                                        <p:tav tm="100000">
                                          <p:val>
                                            <p:strVal val="#ppt_x"/>
                                          </p:val>
                                        </p:tav>
                                      </p:tavLst>
                                    </p:anim>
                                    <p:anim calcmode="lin" valueType="num">
                                      <p:cBhvr>
                                        <p:cTn id="105" dur="750" fill="hold"/>
                                        <p:tgtEl>
                                          <p:spTgt spid="50"/>
                                        </p:tgtEl>
                                        <p:attrNameLst>
                                          <p:attrName>ppt_y</p:attrName>
                                        </p:attrNameLst>
                                      </p:cBhvr>
                                      <p:tavLst>
                                        <p:tav tm="0">
                                          <p:val>
                                            <p:strVal val="#ppt_y+.1"/>
                                          </p:val>
                                        </p:tav>
                                        <p:tav tm="100000">
                                          <p:val>
                                            <p:strVal val="#ppt_y"/>
                                          </p:val>
                                        </p:tav>
                                      </p:tavLst>
                                    </p:anim>
                                  </p:childTnLst>
                                </p:cTn>
                              </p:par>
                            </p:childTnLst>
                          </p:cTn>
                        </p:par>
                        <p:par>
                          <p:cTn id="106" fill="hold">
                            <p:stCondLst>
                              <p:cond delay="10500"/>
                            </p:stCondLst>
                            <p:childTnLst>
                              <p:par>
                                <p:cTn id="107" presetID="42" presetClass="entr" presetSubtype="0" fill="hold" nodeType="afterEffect">
                                  <p:stCondLst>
                                    <p:cond delay="0"/>
                                  </p:stCondLst>
                                  <p:childTnLst>
                                    <p:set>
                                      <p:cBhvr>
                                        <p:cTn id="108" dur="1" fill="hold">
                                          <p:stCondLst>
                                            <p:cond delay="0"/>
                                          </p:stCondLst>
                                        </p:cTn>
                                        <p:tgtEl>
                                          <p:spTgt spid="66"/>
                                        </p:tgtEl>
                                        <p:attrNameLst>
                                          <p:attrName>style.visibility</p:attrName>
                                        </p:attrNameLst>
                                      </p:cBhvr>
                                      <p:to>
                                        <p:strVal val="visible"/>
                                      </p:to>
                                    </p:set>
                                    <p:animEffect transition="in" filter="fade">
                                      <p:cBhvr>
                                        <p:cTn id="109" dur="750"/>
                                        <p:tgtEl>
                                          <p:spTgt spid="66"/>
                                        </p:tgtEl>
                                      </p:cBhvr>
                                    </p:animEffect>
                                    <p:anim calcmode="lin" valueType="num">
                                      <p:cBhvr>
                                        <p:cTn id="110" dur="750" fill="hold"/>
                                        <p:tgtEl>
                                          <p:spTgt spid="66"/>
                                        </p:tgtEl>
                                        <p:attrNameLst>
                                          <p:attrName>ppt_x</p:attrName>
                                        </p:attrNameLst>
                                      </p:cBhvr>
                                      <p:tavLst>
                                        <p:tav tm="0">
                                          <p:val>
                                            <p:strVal val="#ppt_x"/>
                                          </p:val>
                                        </p:tav>
                                        <p:tav tm="100000">
                                          <p:val>
                                            <p:strVal val="#ppt_x"/>
                                          </p:val>
                                        </p:tav>
                                      </p:tavLst>
                                    </p:anim>
                                    <p:anim calcmode="lin" valueType="num">
                                      <p:cBhvr>
                                        <p:cTn id="111" dur="750" fill="hold"/>
                                        <p:tgtEl>
                                          <p:spTgt spid="66"/>
                                        </p:tgtEl>
                                        <p:attrNameLst>
                                          <p:attrName>ppt_y</p:attrName>
                                        </p:attrNameLst>
                                      </p:cBhvr>
                                      <p:tavLst>
                                        <p:tav tm="0">
                                          <p:val>
                                            <p:strVal val="#ppt_y+.1"/>
                                          </p:val>
                                        </p:tav>
                                        <p:tav tm="100000">
                                          <p:val>
                                            <p:strVal val="#ppt_y"/>
                                          </p:val>
                                        </p:tav>
                                      </p:tavLst>
                                    </p:anim>
                                  </p:childTnLst>
                                </p:cTn>
                              </p:par>
                            </p:childTnLst>
                          </p:cTn>
                        </p:par>
                        <p:par>
                          <p:cTn id="112" fill="hold">
                            <p:stCondLst>
                              <p:cond delay="11500"/>
                            </p:stCondLst>
                            <p:childTnLst>
                              <p:par>
                                <p:cTn id="113" presetID="41" presetClass="entr" presetSubtype="0" fill="hold" grpId="0" nodeType="afterEffect">
                                  <p:stCondLst>
                                    <p:cond delay="0"/>
                                  </p:stCondLst>
                                  <p:iterate type="lt">
                                    <p:tmPct val="10000"/>
                                  </p:iterate>
                                  <p:childTnLst>
                                    <p:set>
                                      <p:cBhvr>
                                        <p:cTn id="114" dur="1" fill="hold">
                                          <p:stCondLst>
                                            <p:cond delay="0"/>
                                          </p:stCondLst>
                                        </p:cTn>
                                        <p:tgtEl>
                                          <p:spTgt spid="53"/>
                                        </p:tgtEl>
                                        <p:attrNameLst>
                                          <p:attrName>style.visibility</p:attrName>
                                        </p:attrNameLst>
                                      </p:cBhvr>
                                      <p:to>
                                        <p:strVal val="visible"/>
                                      </p:to>
                                    </p:set>
                                    <p:anim calcmode="lin" valueType="num">
                                      <p:cBhvr>
                                        <p:cTn id="115" dur="500" fill="hold"/>
                                        <p:tgtEl>
                                          <p:spTgt spid="53"/>
                                        </p:tgtEl>
                                        <p:attrNameLst>
                                          <p:attrName>ppt_x</p:attrName>
                                        </p:attrNameLst>
                                      </p:cBhvr>
                                      <p:tavLst>
                                        <p:tav tm="0">
                                          <p:val>
                                            <p:strVal val="#ppt_x"/>
                                          </p:val>
                                        </p:tav>
                                        <p:tav tm="50000">
                                          <p:val>
                                            <p:strVal val="#ppt_x+.1"/>
                                          </p:val>
                                        </p:tav>
                                        <p:tav tm="100000">
                                          <p:val>
                                            <p:strVal val="#ppt_x"/>
                                          </p:val>
                                        </p:tav>
                                      </p:tavLst>
                                    </p:anim>
                                    <p:anim calcmode="lin" valueType="num">
                                      <p:cBhvr>
                                        <p:cTn id="116" dur="500" fill="hold"/>
                                        <p:tgtEl>
                                          <p:spTgt spid="53"/>
                                        </p:tgtEl>
                                        <p:attrNameLst>
                                          <p:attrName>ppt_y</p:attrName>
                                        </p:attrNameLst>
                                      </p:cBhvr>
                                      <p:tavLst>
                                        <p:tav tm="0">
                                          <p:val>
                                            <p:strVal val="#ppt_y"/>
                                          </p:val>
                                        </p:tav>
                                        <p:tav tm="100000">
                                          <p:val>
                                            <p:strVal val="#ppt_y"/>
                                          </p:val>
                                        </p:tav>
                                      </p:tavLst>
                                    </p:anim>
                                    <p:anim calcmode="lin" valueType="num">
                                      <p:cBhvr>
                                        <p:cTn id="117" dur="500" fill="hold"/>
                                        <p:tgtEl>
                                          <p:spTgt spid="53"/>
                                        </p:tgtEl>
                                        <p:attrNameLst>
                                          <p:attrName>ppt_h</p:attrName>
                                        </p:attrNameLst>
                                      </p:cBhvr>
                                      <p:tavLst>
                                        <p:tav tm="0">
                                          <p:val>
                                            <p:strVal val="#ppt_h/10"/>
                                          </p:val>
                                        </p:tav>
                                        <p:tav tm="50000">
                                          <p:val>
                                            <p:strVal val="#ppt_h+.01"/>
                                          </p:val>
                                        </p:tav>
                                        <p:tav tm="100000">
                                          <p:val>
                                            <p:strVal val="#ppt_h"/>
                                          </p:val>
                                        </p:tav>
                                      </p:tavLst>
                                    </p:anim>
                                    <p:anim calcmode="lin" valueType="num">
                                      <p:cBhvr>
                                        <p:cTn id="118" dur="500" fill="hold"/>
                                        <p:tgtEl>
                                          <p:spTgt spid="53"/>
                                        </p:tgtEl>
                                        <p:attrNameLst>
                                          <p:attrName>ppt_w</p:attrName>
                                        </p:attrNameLst>
                                      </p:cBhvr>
                                      <p:tavLst>
                                        <p:tav tm="0">
                                          <p:val>
                                            <p:strVal val="#ppt_w/10"/>
                                          </p:val>
                                        </p:tav>
                                        <p:tav tm="50000">
                                          <p:val>
                                            <p:strVal val="#ppt_w+.01"/>
                                          </p:val>
                                        </p:tav>
                                        <p:tav tm="100000">
                                          <p:val>
                                            <p:strVal val="#ppt_w"/>
                                          </p:val>
                                        </p:tav>
                                      </p:tavLst>
                                    </p:anim>
                                    <p:animEffect transition="in" filter="fade">
                                      <p:cBhvr>
                                        <p:cTn id="119" dur="500" tmFilter="0,0; .5, 1; 1, 1"/>
                                        <p:tgtEl>
                                          <p:spTgt spid="53"/>
                                        </p:tgtEl>
                                      </p:cBhvr>
                                    </p:animEffect>
                                  </p:childTnLst>
                                </p:cTn>
                              </p:par>
                            </p:childTnLst>
                          </p:cTn>
                        </p:par>
                        <p:par>
                          <p:cTn id="120" fill="hold">
                            <p:stCondLst>
                              <p:cond delay="11700"/>
                            </p:stCondLst>
                            <p:childTnLst>
                              <p:par>
                                <p:cTn id="121" presetID="42" presetClass="entr" presetSubtype="0" fill="hold" grpId="0" nodeType="afterEffect">
                                  <p:stCondLst>
                                    <p:cond delay="0"/>
                                  </p:stCondLst>
                                  <p:childTnLst>
                                    <p:set>
                                      <p:cBhvr>
                                        <p:cTn id="122" dur="1" fill="hold">
                                          <p:stCondLst>
                                            <p:cond delay="0"/>
                                          </p:stCondLst>
                                        </p:cTn>
                                        <p:tgtEl>
                                          <p:spTgt spid="52"/>
                                        </p:tgtEl>
                                        <p:attrNameLst>
                                          <p:attrName>style.visibility</p:attrName>
                                        </p:attrNameLst>
                                      </p:cBhvr>
                                      <p:to>
                                        <p:strVal val="visible"/>
                                      </p:to>
                                    </p:set>
                                    <p:animEffect transition="in" filter="fade">
                                      <p:cBhvr>
                                        <p:cTn id="123" dur="750"/>
                                        <p:tgtEl>
                                          <p:spTgt spid="52"/>
                                        </p:tgtEl>
                                      </p:cBhvr>
                                    </p:animEffect>
                                    <p:anim calcmode="lin" valueType="num">
                                      <p:cBhvr>
                                        <p:cTn id="124" dur="750" fill="hold"/>
                                        <p:tgtEl>
                                          <p:spTgt spid="52"/>
                                        </p:tgtEl>
                                        <p:attrNameLst>
                                          <p:attrName>ppt_x</p:attrName>
                                        </p:attrNameLst>
                                      </p:cBhvr>
                                      <p:tavLst>
                                        <p:tav tm="0">
                                          <p:val>
                                            <p:strVal val="#ppt_x"/>
                                          </p:val>
                                        </p:tav>
                                        <p:tav tm="100000">
                                          <p:val>
                                            <p:strVal val="#ppt_x"/>
                                          </p:val>
                                        </p:tav>
                                      </p:tavLst>
                                    </p:anim>
                                    <p:anim calcmode="lin" valueType="num">
                                      <p:cBhvr>
                                        <p:cTn id="125" dur="75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43" grpId="0"/>
      <p:bldP spid="44" grpId="0"/>
      <p:bldP spid="48" grpId="0"/>
      <p:bldP spid="49" grpId="0"/>
      <p:bldP spid="50" grpId="0"/>
      <p:bldP spid="51" grpId="0"/>
      <p:bldP spid="52" grpId="0"/>
      <p:bldP spid="5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smtClean="0">
                <a:solidFill>
                  <a:schemeClr val="tx1">
                    <a:lumMod val="50000"/>
                    <a:lumOff val="50000"/>
                  </a:schemeClr>
                </a:solidFill>
                <a:latin typeface="微软雅黑" panose="020B0503020204020204" pitchFamily="34" charset="-122"/>
                <a:ea typeface="微软雅黑" panose="020B0503020204020204" pitchFamily="34" charset="-122"/>
              </a:rPr>
              <a:t>公司指引</a:t>
            </a:r>
            <a:endParaRPr lang="zh-CN" altLang="en-US" sz="28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0" y="699716"/>
            <a:ext cx="12192000" cy="0"/>
          </a:xfrm>
          <a:prstGeom prst="line">
            <a:avLst/>
          </a:prstGeom>
          <a:ln>
            <a:solidFill>
              <a:srgbClr val="159DCD"/>
            </a:solidFill>
            <a:prstDash val="solid"/>
          </a:ln>
        </p:spPr>
        <p:style>
          <a:lnRef idx="1">
            <a:schemeClr val="accent1"/>
          </a:lnRef>
          <a:fillRef idx="0">
            <a:schemeClr val="accent1"/>
          </a:fillRef>
          <a:effectRef idx="0">
            <a:schemeClr val="accent1"/>
          </a:effectRef>
          <a:fontRef idx="minor">
            <a:schemeClr val="tx1"/>
          </a:fontRef>
        </p:style>
      </p:cxnSp>
      <p:grpSp>
        <p:nvGrpSpPr>
          <p:cNvPr id="6" name="组合 11"/>
          <p:cNvGrpSpPr/>
          <p:nvPr/>
        </p:nvGrpSpPr>
        <p:grpSpPr bwMode="auto">
          <a:xfrm>
            <a:off x="1857117" y="302394"/>
            <a:ext cx="492125" cy="319088"/>
            <a:chOff x="3017520" y="601990"/>
            <a:chExt cx="491490" cy="414010"/>
          </a:xfrm>
        </p:grpSpPr>
        <p:sp>
          <p:nvSpPr>
            <p:cNvPr id="7" name="燕尾形 6"/>
            <p:cNvSpPr/>
            <p:nvPr/>
          </p:nvSpPr>
          <p:spPr>
            <a:xfrm>
              <a:off x="3017520" y="601990"/>
              <a:ext cx="198181" cy="414010"/>
            </a:xfrm>
            <a:prstGeom prst="chevron">
              <a:avLst/>
            </a:prstGeom>
            <a:solidFill>
              <a:srgbClr val="82D6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8" name="燕尾形 7"/>
            <p:cNvSpPr/>
            <p:nvPr/>
          </p:nvSpPr>
          <p:spPr>
            <a:xfrm>
              <a:off x="3164967" y="601990"/>
              <a:ext cx="196596" cy="414010"/>
            </a:xfrm>
            <a:prstGeom prst="chevron">
              <a:avLst/>
            </a:prstGeom>
            <a:solidFill>
              <a:srgbClr val="22BDD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9" name="燕尾形 8"/>
            <p:cNvSpPr/>
            <p:nvPr/>
          </p:nvSpPr>
          <p:spPr>
            <a:xfrm>
              <a:off x="3310828" y="601990"/>
              <a:ext cx="198182" cy="414010"/>
            </a:xfrm>
            <a:prstGeom prst="chevron">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
        <p:nvSpPr>
          <p:cNvPr id="10" name="矩形 9"/>
          <p:cNvSpPr/>
          <p:nvPr/>
        </p:nvSpPr>
        <p:spPr>
          <a:xfrm>
            <a:off x="7818438" y="593354"/>
            <a:ext cx="944562"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57" name="文本框 18"/>
          <p:cNvSpPr txBox="1"/>
          <p:nvPr/>
        </p:nvSpPr>
        <p:spPr>
          <a:xfrm>
            <a:off x="2057901" y="2029908"/>
            <a:ext cx="1961652" cy="1346907"/>
          </a:xfrm>
          <a:prstGeom prst="rect">
            <a:avLst/>
          </a:prstGeom>
          <a:noFill/>
          <a:ln>
            <a:noFill/>
          </a:ln>
        </p:spPr>
        <p:txBody>
          <a:bodyPr wrap="square" rtlCol="0">
            <a:spAutoFit/>
          </a:bodyPr>
          <a:lstStyle/>
          <a:p>
            <a:pPr algn="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为确立公司与员工的劳动关系，明确双方的权利与义务，公司实施全员劳动合同制管理。</a:t>
            </a:r>
            <a:endPar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8" name="文本框 19"/>
          <p:cNvSpPr txBox="1"/>
          <p:nvPr/>
        </p:nvSpPr>
        <p:spPr>
          <a:xfrm>
            <a:off x="2353171" y="3626448"/>
            <a:ext cx="2026422" cy="1346907"/>
          </a:xfrm>
          <a:prstGeom prst="rect">
            <a:avLst/>
          </a:prstGeom>
          <a:noFill/>
          <a:ln>
            <a:noFill/>
          </a:ln>
        </p:spPr>
        <p:txBody>
          <a:bodyPr wrap="square" rtlCol="0">
            <a:spAutoFit/>
          </a:bodyPr>
          <a:lstStyle/>
          <a:p>
            <a:pPr algn="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公司将根据员工工作经验和工作能力确定工作岗位，并按工作岗位确定薪金级别。</a:t>
            </a:r>
            <a:endPar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9" name="文本框 20"/>
          <p:cNvSpPr txBox="1"/>
          <p:nvPr/>
        </p:nvSpPr>
        <p:spPr>
          <a:xfrm>
            <a:off x="7815581" y="1466208"/>
            <a:ext cx="2242446" cy="700576"/>
          </a:xfrm>
          <a:prstGeom prst="rect">
            <a:avLst/>
          </a:prstGeom>
          <a:noFill/>
          <a:ln>
            <a:noFill/>
          </a:ln>
        </p:spPr>
        <p:txBody>
          <a:bodyPr wrap="square" rtlCol="0">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员工薪金由基本工资、考核工资、补贴等。</a:t>
            </a:r>
            <a:endPar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0" name="文本框 21"/>
          <p:cNvSpPr txBox="1"/>
          <p:nvPr/>
        </p:nvSpPr>
        <p:spPr>
          <a:xfrm>
            <a:off x="8031605" y="3338416"/>
            <a:ext cx="2026422" cy="700576"/>
          </a:xfrm>
          <a:prstGeom prst="rect">
            <a:avLst/>
          </a:prstGeom>
          <a:noFill/>
          <a:ln>
            <a:noFill/>
          </a:ln>
        </p:spPr>
        <p:txBody>
          <a:bodyPr wrap="square" rtlCol="0">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具体标准按公司</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工资管理办法</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精神执行。</a:t>
            </a:r>
            <a:endPar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61" name="组合 60"/>
          <p:cNvGrpSpPr/>
          <p:nvPr/>
        </p:nvGrpSpPr>
        <p:grpSpPr>
          <a:xfrm>
            <a:off x="4660794" y="1572338"/>
            <a:ext cx="2779537" cy="2779537"/>
            <a:chOff x="3325860" y="1074902"/>
            <a:chExt cx="2531533" cy="2531533"/>
          </a:xfrm>
        </p:grpSpPr>
        <p:sp>
          <p:nvSpPr>
            <p:cNvPr id="62" name="椭圆 61"/>
            <p:cNvSpPr/>
            <p:nvPr/>
          </p:nvSpPr>
          <p:spPr>
            <a:xfrm>
              <a:off x="3325860" y="1074902"/>
              <a:ext cx="2531533" cy="2531533"/>
            </a:xfrm>
            <a:prstGeom prst="ellipse">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63" name="Freeform 627"/>
            <p:cNvSpPr>
              <a:spLocks noEditPoints="1"/>
            </p:cNvSpPr>
            <p:nvPr/>
          </p:nvSpPr>
          <p:spPr bwMode="auto">
            <a:xfrm>
              <a:off x="4240957" y="1423611"/>
              <a:ext cx="627326" cy="780333"/>
            </a:xfrm>
            <a:custGeom>
              <a:avLst/>
              <a:gdLst>
                <a:gd name="T0" fmla="*/ 7 w 123"/>
                <a:gd name="T1" fmla="*/ 0 h 153"/>
                <a:gd name="T2" fmla="*/ 116 w 123"/>
                <a:gd name="T3" fmla="*/ 0 h 153"/>
                <a:gd name="T4" fmla="*/ 123 w 123"/>
                <a:gd name="T5" fmla="*/ 0 h 153"/>
                <a:gd name="T6" fmla="*/ 123 w 123"/>
                <a:gd name="T7" fmla="*/ 4 h 153"/>
                <a:gd name="T8" fmla="*/ 123 w 123"/>
                <a:gd name="T9" fmla="*/ 146 h 153"/>
                <a:gd name="T10" fmla="*/ 123 w 123"/>
                <a:gd name="T11" fmla="*/ 153 h 153"/>
                <a:gd name="T12" fmla="*/ 116 w 123"/>
                <a:gd name="T13" fmla="*/ 153 h 153"/>
                <a:gd name="T14" fmla="*/ 38 w 123"/>
                <a:gd name="T15" fmla="*/ 153 h 153"/>
                <a:gd name="T16" fmla="*/ 38 w 123"/>
                <a:gd name="T17" fmla="*/ 153 h 153"/>
                <a:gd name="T18" fmla="*/ 36 w 123"/>
                <a:gd name="T19" fmla="*/ 153 h 153"/>
                <a:gd name="T20" fmla="*/ 3 w 123"/>
                <a:gd name="T21" fmla="*/ 127 h 153"/>
                <a:gd name="T22" fmla="*/ 0 w 123"/>
                <a:gd name="T23" fmla="*/ 127 h 153"/>
                <a:gd name="T24" fmla="*/ 0 w 123"/>
                <a:gd name="T25" fmla="*/ 123 h 153"/>
                <a:gd name="T26" fmla="*/ 0 w 123"/>
                <a:gd name="T27" fmla="*/ 4 h 153"/>
                <a:gd name="T28" fmla="*/ 0 w 123"/>
                <a:gd name="T29" fmla="*/ 0 h 153"/>
                <a:gd name="T30" fmla="*/ 7 w 123"/>
                <a:gd name="T31" fmla="*/ 0 h 153"/>
                <a:gd name="T32" fmla="*/ 7 w 123"/>
                <a:gd name="T33" fmla="*/ 0 h 153"/>
                <a:gd name="T34" fmla="*/ 12 w 123"/>
                <a:gd name="T35" fmla="*/ 115 h 153"/>
                <a:gd name="T36" fmla="*/ 33 w 123"/>
                <a:gd name="T37" fmla="*/ 108 h 153"/>
                <a:gd name="T38" fmla="*/ 36 w 123"/>
                <a:gd name="T39" fmla="*/ 108 h 153"/>
                <a:gd name="T40" fmla="*/ 36 w 123"/>
                <a:gd name="T41" fmla="*/ 111 h 153"/>
                <a:gd name="T42" fmla="*/ 45 w 123"/>
                <a:gd name="T43" fmla="*/ 141 h 153"/>
                <a:gd name="T44" fmla="*/ 112 w 123"/>
                <a:gd name="T45" fmla="*/ 141 h 153"/>
                <a:gd name="T46" fmla="*/ 112 w 123"/>
                <a:gd name="T47" fmla="*/ 11 h 153"/>
                <a:gd name="T48" fmla="*/ 12 w 123"/>
                <a:gd name="T49" fmla="*/ 11 h 153"/>
                <a:gd name="T50" fmla="*/ 12 w 123"/>
                <a:gd name="T51" fmla="*/ 115 h 153"/>
                <a:gd name="T52" fmla="*/ 12 w 123"/>
                <a:gd name="T53" fmla="*/ 115 h 153"/>
                <a:gd name="T54" fmla="*/ 38 w 123"/>
                <a:gd name="T55" fmla="*/ 139 h 153"/>
                <a:gd name="T56" fmla="*/ 31 w 123"/>
                <a:gd name="T57" fmla="*/ 115 h 153"/>
                <a:gd name="T58" fmla="*/ 15 w 123"/>
                <a:gd name="T59" fmla="*/ 123 h 153"/>
                <a:gd name="T60" fmla="*/ 38 w 123"/>
                <a:gd name="T61" fmla="*/ 139 h 153"/>
                <a:gd name="T62" fmla="*/ 38 w 123"/>
                <a:gd name="T63" fmla="*/ 139 h 153"/>
                <a:gd name="T64" fmla="*/ 29 w 123"/>
                <a:gd name="T65" fmla="*/ 82 h 153"/>
                <a:gd name="T66" fmla="*/ 29 w 123"/>
                <a:gd name="T67" fmla="*/ 87 h 153"/>
                <a:gd name="T68" fmla="*/ 95 w 123"/>
                <a:gd name="T69" fmla="*/ 87 h 153"/>
                <a:gd name="T70" fmla="*/ 95 w 123"/>
                <a:gd name="T71" fmla="*/ 82 h 153"/>
                <a:gd name="T72" fmla="*/ 29 w 123"/>
                <a:gd name="T73" fmla="*/ 82 h 153"/>
                <a:gd name="T74" fmla="*/ 29 w 123"/>
                <a:gd name="T75" fmla="*/ 82 h 153"/>
                <a:gd name="T76" fmla="*/ 29 w 123"/>
                <a:gd name="T77" fmla="*/ 66 h 153"/>
                <a:gd name="T78" fmla="*/ 29 w 123"/>
                <a:gd name="T79" fmla="*/ 71 h 153"/>
                <a:gd name="T80" fmla="*/ 95 w 123"/>
                <a:gd name="T81" fmla="*/ 71 h 153"/>
                <a:gd name="T82" fmla="*/ 95 w 123"/>
                <a:gd name="T83" fmla="*/ 66 h 153"/>
                <a:gd name="T84" fmla="*/ 29 w 123"/>
                <a:gd name="T85" fmla="*/ 66 h 153"/>
                <a:gd name="T86" fmla="*/ 29 w 123"/>
                <a:gd name="T87" fmla="*/ 66 h 153"/>
                <a:gd name="T88" fmla="*/ 29 w 123"/>
                <a:gd name="T89" fmla="*/ 49 h 153"/>
                <a:gd name="T90" fmla="*/ 29 w 123"/>
                <a:gd name="T91" fmla="*/ 54 h 153"/>
                <a:gd name="T92" fmla="*/ 95 w 123"/>
                <a:gd name="T93" fmla="*/ 54 h 153"/>
                <a:gd name="T94" fmla="*/ 95 w 123"/>
                <a:gd name="T95" fmla="*/ 49 h 153"/>
                <a:gd name="T96" fmla="*/ 29 w 123"/>
                <a:gd name="T97" fmla="*/ 49 h 153"/>
                <a:gd name="T98" fmla="*/ 29 w 123"/>
                <a:gd name="T99" fmla="*/ 49 h 153"/>
                <a:gd name="T100" fmla="*/ 29 w 123"/>
                <a:gd name="T101" fmla="*/ 33 h 153"/>
                <a:gd name="T102" fmla="*/ 29 w 123"/>
                <a:gd name="T103" fmla="*/ 37 h 153"/>
                <a:gd name="T104" fmla="*/ 95 w 123"/>
                <a:gd name="T105" fmla="*/ 37 h 153"/>
                <a:gd name="T106" fmla="*/ 95 w 123"/>
                <a:gd name="T107" fmla="*/ 33 h 153"/>
                <a:gd name="T108" fmla="*/ 29 w 123"/>
                <a:gd name="T109" fmla="*/ 3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 h="153">
                  <a:moveTo>
                    <a:pt x="7" y="0"/>
                  </a:moveTo>
                  <a:lnTo>
                    <a:pt x="116" y="0"/>
                  </a:lnTo>
                  <a:lnTo>
                    <a:pt x="123" y="0"/>
                  </a:lnTo>
                  <a:lnTo>
                    <a:pt x="123" y="4"/>
                  </a:lnTo>
                  <a:lnTo>
                    <a:pt x="123" y="146"/>
                  </a:lnTo>
                  <a:lnTo>
                    <a:pt x="123" y="153"/>
                  </a:lnTo>
                  <a:lnTo>
                    <a:pt x="116" y="153"/>
                  </a:lnTo>
                  <a:lnTo>
                    <a:pt x="38" y="153"/>
                  </a:lnTo>
                  <a:lnTo>
                    <a:pt x="38" y="153"/>
                  </a:lnTo>
                  <a:lnTo>
                    <a:pt x="36" y="153"/>
                  </a:lnTo>
                  <a:lnTo>
                    <a:pt x="3" y="127"/>
                  </a:lnTo>
                  <a:lnTo>
                    <a:pt x="0" y="127"/>
                  </a:lnTo>
                  <a:lnTo>
                    <a:pt x="0" y="123"/>
                  </a:lnTo>
                  <a:lnTo>
                    <a:pt x="0" y="4"/>
                  </a:lnTo>
                  <a:lnTo>
                    <a:pt x="0" y="0"/>
                  </a:lnTo>
                  <a:lnTo>
                    <a:pt x="7" y="0"/>
                  </a:lnTo>
                  <a:lnTo>
                    <a:pt x="7" y="0"/>
                  </a:lnTo>
                  <a:close/>
                  <a:moveTo>
                    <a:pt x="12" y="115"/>
                  </a:moveTo>
                  <a:lnTo>
                    <a:pt x="33" y="108"/>
                  </a:lnTo>
                  <a:lnTo>
                    <a:pt x="36" y="108"/>
                  </a:lnTo>
                  <a:lnTo>
                    <a:pt x="36" y="111"/>
                  </a:lnTo>
                  <a:lnTo>
                    <a:pt x="45" y="141"/>
                  </a:lnTo>
                  <a:lnTo>
                    <a:pt x="112" y="141"/>
                  </a:lnTo>
                  <a:lnTo>
                    <a:pt x="112" y="11"/>
                  </a:lnTo>
                  <a:lnTo>
                    <a:pt x="12" y="11"/>
                  </a:lnTo>
                  <a:lnTo>
                    <a:pt x="12" y="115"/>
                  </a:lnTo>
                  <a:lnTo>
                    <a:pt x="12" y="115"/>
                  </a:lnTo>
                  <a:close/>
                  <a:moveTo>
                    <a:pt x="38" y="139"/>
                  </a:moveTo>
                  <a:lnTo>
                    <a:pt x="31" y="115"/>
                  </a:lnTo>
                  <a:lnTo>
                    <a:pt x="15" y="123"/>
                  </a:lnTo>
                  <a:lnTo>
                    <a:pt x="38" y="139"/>
                  </a:lnTo>
                  <a:lnTo>
                    <a:pt x="38" y="139"/>
                  </a:lnTo>
                  <a:close/>
                  <a:moveTo>
                    <a:pt x="29" y="82"/>
                  </a:moveTo>
                  <a:lnTo>
                    <a:pt x="29" y="87"/>
                  </a:lnTo>
                  <a:lnTo>
                    <a:pt x="95" y="87"/>
                  </a:lnTo>
                  <a:lnTo>
                    <a:pt x="95" y="82"/>
                  </a:lnTo>
                  <a:lnTo>
                    <a:pt x="29" y="82"/>
                  </a:lnTo>
                  <a:lnTo>
                    <a:pt x="29" y="82"/>
                  </a:lnTo>
                  <a:close/>
                  <a:moveTo>
                    <a:pt x="29" y="66"/>
                  </a:moveTo>
                  <a:lnTo>
                    <a:pt x="29" y="71"/>
                  </a:lnTo>
                  <a:lnTo>
                    <a:pt x="95" y="71"/>
                  </a:lnTo>
                  <a:lnTo>
                    <a:pt x="95" y="66"/>
                  </a:lnTo>
                  <a:lnTo>
                    <a:pt x="29" y="66"/>
                  </a:lnTo>
                  <a:lnTo>
                    <a:pt x="29" y="66"/>
                  </a:lnTo>
                  <a:close/>
                  <a:moveTo>
                    <a:pt x="29" y="49"/>
                  </a:moveTo>
                  <a:lnTo>
                    <a:pt x="29" y="54"/>
                  </a:lnTo>
                  <a:lnTo>
                    <a:pt x="95" y="54"/>
                  </a:lnTo>
                  <a:lnTo>
                    <a:pt x="95" y="49"/>
                  </a:lnTo>
                  <a:lnTo>
                    <a:pt x="29" y="49"/>
                  </a:lnTo>
                  <a:lnTo>
                    <a:pt x="29" y="49"/>
                  </a:lnTo>
                  <a:close/>
                  <a:moveTo>
                    <a:pt x="29" y="33"/>
                  </a:moveTo>
                  <a:lnTo>
                    <a:pt x="29" y="37"/>
                  </a:lnTo>
                  <a:lnTo>
                    <a:pt x="95" y="37"/>
                  </a:lnTo>
                  <a:lnTo>
                    <a:pt x="95" y="33"/>
                  </a:lnTo>
                  <a:lnTo>
                    <a:pt x="29" y="33"/>
                  </a:lnTo>
                  <a:close/>
                </a:path>
              </a:pathLst>
            </a:custGeom>
            <a:solidFill>
              <a:schemeClr val="bg1"/>
            </a:solidFill>
            <a:ln>
              <a:noFill/>
            </a:ln>
          </p:spPr>
          <p:txBody>
            <a:bodyPr vert="horz" wrap="square" lIns="68580" tIns="34290" rIns="68580" bIns="34290" numCol="1" anchor="t" anchorCtr="0" compatLnSpc="1"/>
            <a:lstStyle/>
            <a:p>
              <a:endParaRPr lang="zh-CN" altLang="en-US" sz="1350">
                <a:latin typeface="微软雅黑" panose="020B0503020204020204" pitchFamily="34" charset="-122"/>
                <a:ea typeface="微软雅黑" panose="020B0503020204020204" pitchFamily="34" charset="-122"/>
              </a:endParaRPr>
            </a:p>
          </p:txBody>
        </p:sp>
        <p:sp>
          <p:nvSpPr>
            <p:cNvPr id="64" name="文本框 23"/>
            <p:cNvSpPr txBox="1"/>
            <p:nvPr/>
          </p:nvSpPr>
          <p:spPr>
            <a:xfrm>
              <a:off x="3505189" y="2198316"/>
              <a:ext cx="2172875" cy="868977"/>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全员劳动合同制</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200" dirty="0" smtClean="0">
                  <a:solidFill>
                    <a:schemeClr val="bg1"/>
                  </a:solidFill>
                  <a:latin typeface="微软雅黑" panose="020B0503020204020204" pitchFamily="34" charset="-122"/>
                  <a:ea typeface="微软雅黑" panose="020B0503020204020204" pitchFamily="34" charset="-122"/>
                </a:rPr>
                <a:t>为</a:t>
              </a:r>
              <a:r>
                <a:rPr lang="zh-CN" altLang="en-US" sz="1200" dirty="0">
                  <a:solidFill>
                    <a:schemeClr val="bg1"/>
                  </a:solidFill>
                  <a:latin typeface="微软雅黑" panose="020B0503020204020204" pitchFamily="34" charset="-122"/>
                  <a:ea typeface="微软雅黑" panose="020B0503020204020204" pitchFamily="34" charset="-122"/>
                </a:rPr>
                <a:t>确立公司与员工的劳动关系，明确双方的权利与义务，公司实施全员劳动合同制管理。</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69" name="组合 68"/>
          <p:cNvGrpSpPr/>
          <p:nvPr/>
        </p:nvGrpSpPr>
        <p:grpSpPr>
          <a:xfrm>
            <a:off x="4078343" y="1838565"/>
            <a:ext cx="939800" cy="939800"/>
            <a:chOff x="2386060" y="1495059"/>
            <a:chExt cx="939800" cy="939800"/>
          </a:xfrm>
        </p:grpSpPr>
        <p:sp>
          <p:nvSpPr>
            <p:cNvPr id="70" name="椭圆 69"/>
            <p:cNvSpPr/>
            <p:nvPr/>
          </p:nvSpPr>
          <p:spPr>
            <a:xfrm>
              <a:off x="2386060" y="1495059"/>
              <a:ext cx="939800" cy="939800"/>
            </a:xfrm>
            <a:prstGeom prst="ellipse">
              <a:avLst/>
            </a:prstGeom>
            <a:solidFill>
              <a:srgbClr val="159DC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71" name="Freeform 1986"/>
            <p:cNvSpPr/>
            <p:nvPr/>
          </p:nvSpPr>
          <p:spPr bwMode="auto">
            <a:xfrm>
              <a:off x="2680513" y="1730231"/>
              <a:ext cx="366922" cy="346817"/>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nvGrpSpPr>
          <p:cNvPr id="72" name="组合 71"/>
          <p:cNvGrpSpPr/>
          <p:nvPr/>
        </p:nvGrpSpPr>
        <p:grpSpPr>
          <a:xfrm>
            <a:off x="6773534" y="1560008"/>
            <a:ext cx="939800" cy="939800"/>
            <a:chOff x="5454052" y="1074902"/>
            <a:chExt cx="939800" cy="939800"/>
          </a:xfrm>
        </p:grpSpPr>
        <p:sp>
          <p:nvSpPr>
            <p:cNvPr id="73" name="椭圆 72"/>
            <p:cNvSpPr/>
            <p:nvPr/>
          </p:nvSpPr>
          <p:spPr>
            <a:xfrm>
              <a:off x="5454052" y="1074902"/>
              <a:ext cx="939800" cy="939800"/>
            </a:xfrm>
            <a:prstGeom prst="ellipse">
              <a:avLst/>
            </a:prstGeom>
            <a:solidFill>
              <a:srgbClr val="159DC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endParaRPr>
            </a:p>
          </p:txBody>
        </p:sp>
        <p:grpSp>
          <p:nvGrpSpPr>
            <p:cNvPr id="74" name="组合 73"/>
            <p:cNvGrpSpPr/>
            <p:nvPr/>
          </p:nvGrpSpPr>
          <p:grpSpPr>
            <a:xfrm>
              <a:off x="5729640" y="1309909"/>
              <a:ext cx="411300" cy="441104"/>
              <a:chOff x="5995987" y="547688"/>
              <a:chExt cx="219075" cy="234950"/>
            </a:xfrm>
            <a:solidFill>
              <a:schemeClr val="bg1"/>
            </a:solidFill>
          </p:grpSpPr>
          <p:sp>
            <p:nvSpPr>
              <p:cNvPr id="75" name="Freeform 1590"/>
              <p:cNvSpPr>
                <a:spLocks noEditPoints="1"/>
              </p:cNvSpPr>
              <p:nvPr/>
            </p:nvSpPr>
            <p:spPr bwMode="auto">
              <a:xfrm>
                <a:off x="5995987" y="547688"/>
                <a:ext cx="168275" cy="168275"/>
              </a:xfrm>
              <a:custGeom>
                <a:avLst/>
                <a:gdLst>
                  <a:gd name="T0" fmla="*/ 114 w 120"/>
                  <a:gd name="T1" fmla="*/ 70 h 120"/>
                  <a:gd name="T2" fmla="*/ 120 w 120"/>
                  <a:gd name="T3" fmla="*/ 64 h 120"/>
                  <a:gd name="T4" fmla="*/ 120 w 120"/>
                  <a:gd name="T5" fmla="*/ 56 h 120"/>
                  <a:gd name="T6" fmla="*/ 114 w 120"/>
                  <a:gd name="T7" fmla="*/ 50 h 120"/>
                  <a:gd name="T8" fmla="*/ 110 w 120"/>
                  <a:gd name="T9" fmla="*/ 50 h 120"/>
                  <a:gd name="T10" fmla="*/ 102 w 120"/>
                  <a:gd name="T11" fmla="*/ 45 h 120"/>
                  <a:gd name="T12" fmla="*/ 102 w 120"/>
                  <a:gd name="T13" fmla="*/ 32 h 120"/>
                  <a:gd name="T14" fmla="*/ 105 w 120"/>
                  <a:gd name="T15" fmla="*/ 29 h 120"/>
                  <a:gd name="T16" fmla="*/ 105 w 120"/>
                  <a:gd name="T17" fmla="*/ 20 h 120"/>
                  <a:gd name="T18" fmla="*/ 100 w 120"/>
                  <a:gd name="T19" fmla="*/ 15 h 120"/>
                  <a:gd name="T20" fmla="*/ 91 w 120"/>
                  <a:gd name="T21" fmla="*/ 15 h 120"/>
                  <a:gd name="T22" fmla="*/ 88 w 120"/>
                  <a:gd name="T23" fmla="*/ 18 h 120"/>
                  <a:gd name="T24" fmla="*/ 79 w 120"/>
                  <a:gd name="T25" fmla="*/ 20 h 120"/>
                  <a:gd name="T26" fmla="*/ 70 w 120"/>
                  <a:gd name="T27" fmla="*/ 10 h 120"/>
                  <a:gd name="T28" fmla="*/ 70 w 120"/>
                  <a:gd name="T29" fmla="*/ 6 h 120"/>
                  <a:gd name="T30" fmla="*/ 64 w 120"/>
                  <a:gd name="T31" fmla="*/ 0 h 120"/>
                  <a:gd name="T32" fmla="*/ 56 w 120"/>
                  <a:gd name="T33" fmla="*/ 0 h 120"/>
                  <a:gd name="T34" fmla="*/ 50 w 120"/>
                  <a:gd name="T35" fmla="*/ 6 h 120"/>
                  <a:gd name="T36" fmla="*/ 50 w 120"/>
                  <a:gd name="T37" fmla="*/ 10 h 120"/>
                  <a:gd name="T38" fmla="*/ 45 w 120"/>
                  <a:gd name="T39" fmla="*/ 18 h 120"/>
                  <a:gd name="T40" fmla="*/ 32 w 120"/>
                  <a:gd name="T41" fmla="*/ 18 h 120"/>
                  <a:gd name="T42" fmla="*/ 29 w 120"/>
                  <a:gd name="T43" fmla="*/ 15 h 120"/>
                  <a:gd name="T44" fmla="*/ 20 w 120"/>
                  <a:gd name="T45" fmla="*/ 15 h 120"/>
                  <a:gd name="T46" fmla="*/ 15 w 120"/>
                  <a:gd name="T47" fmla="*/ 20 h 120"/>
                  <a:gd name="T48" fmla="*/ 15 w 120"/>
                  <a:gd name="T49" fmla="*/ 29 h 120"/>
                  <a:gd name="T50" fmla="*/ 18 w 120"/>
                  <a:gd name="T51" fmla="*/ 32 h 120"/>
                  <a:gd name="T52" fmla="*/ 20 w 120"/>
                  <a:gd name="T53" fmla="*/ 41 h 120"/>
                  <a:gd name="T54" fmla="*/ 10 w 120"/>
                  <a:gd name="T55" fmla="*/ 50 h 120"/>
                  <a:gd name="T56" fmla="*/ 6 w 120"/>
                  <a:gd name="T57" fmla="*/ 50 h 120"/>
                  <a:gd name="T58" fmla="*/ 0 w 120"/>
                  <a:gd name="T59" fmla="*/ 56 h 120"/>
                  <a:gd name="T60" fmla="*/ 0 w 120"/>
                  <a:gd name="T61" fmla="*/ 64 h 120"/>
                  <a:gd name="T62" fmla="*/ 6 w 120"/>
                  <a:gd name="T63" fmla="*/ 70 h 120"/>
                  <a:gd name="T64" fmla="*/ 10 w 120"/>
                  <a:gd name="T65" fmla="*/ 70 h 120"/>
                  <a:gd name="T66" fmla="*/ 18 w 120"/>
                  <a:gd name="T67" fmla="*/ 75 h 120"/>
                  <a:gd name="T68" fmla="*/ 18 w 120"/>
                  <a:gd name="T69" fmla="*/ 88 h 120"/>
                  <a:gd name="T70" fmla="*/ 15 w 120"/>
                  <a:gd name="T71" fmla="*/ 91 h 120"/>
                  <a:gd name="T72" fmla="*/ 15 w 120"/>
                  <a:gd name="T73" fmla="*/ 100 h 120"/>
                  <a:gd name="T74" fmla="*/ 20 w 120"/>
                  <a:gd name="T75" fmla="*/ 105 h 120"/>
                  <a:gd name="T76" fmla="*/ 29 w 120"/>
                  <a:gd name="T77" fmla="*/ 105 h 120"/>
                  <a:gd name="T78" fmla="*/ 32 w 120"/>
                  <a:gd name="T79" fmla="*/ 102 h 120"/>
                  <a:gd name="T80" fmla="*/ 41 w 120"/>
                  <a:gd name="T81" fmla="*/ 100 h 120"/>
                  <a:gd name="T82" fmla="*/ 50 w 120"/>
                  <a:gd name="T83" fmla="*/ 110 h 120"/>
                  <a:gd name="T84" fmla="*/ 50 w 120"/>
                  <a:gd name="T85" fmla="*/ 114 h 120"/>
                  <a:gd name="T86" fmla="*/ 56 w 120"/>
                  <a:gd name="T87" fmla="*/ 120 h 120"/>
                  <a:gd name="T88" fmla="*/ 64 w 120"/>
                  <a:gd name="T89" fmla="*/ 120 h 120"/>
                  <a:gd name="T90" fmla="*/ 70 w 120"/>
                  <a:gd name="T91" fmla="*/ 114 h 120"/>
                  <a:gd name="T92" fmla="*/ 70 w 120"/>
                  <a:gd name="T93" fmla="*/ 110 h 120"/>
                  <a:gd name="T94" fmla="*/ 75 w 120"/>
                  <a:gd name="T95" fmla="*/ 102 h 120"/>
                  <a:gd name="T96" fmla="*/ 88 w 120"/>
                  <a:gd name="T97" fmla="*/ 102 h 120"/>
                  <a:gd name="T98" fmla="*/ 91 w 120"/>
                  <a:gd name="T99" fmla="*/ 105 h 120"/>
                  <a:gd name="T100" fmla="*/ 100 w 120"/>
                  <a:gd name="T101" fmla="*/ 105 h 120"/>
                  <a:gd name="T102" fmla="*/ 105 w 120"/>
                  <a:gd name="T103" fmla="*/ 100 h 120"/>
                  <a:gd name="T104" fmla="*/ 105 w 120"/>
                  <a:gd name="T105" fmla="*/ 91 h 120"/>
                  <a:gd name="T106" fmla="*/ 102 w 120"/>
                  <a:gd name="T107" fmla="*/ 88 h 120"/>
                  <a:gd name="T108" fmla="*/ 100 w 120"/>
                  <a:gd name="T109" fmla="*/ 79 h 120"/>
                  <a:gd name="T110" fmla="*/ 110 w 120"/>
                  <a:gd name="T111" fmla="*/ 70 h 120"/>
                  <a:gd name="T112" fmla="*/ 114 w 120"/>
                  <a:gd name="T113" fmla="*/ 70 h 120"/>
                  <a:gd name="T114" fmla="*/ 60 w 120"/>
                  <a:gd name="T115" fmla="*/ 86 h 120"/>
                  <a:gd name="T116" fmla="*/ 34 w 120"/>
                  <a:gd name="T117" fmla="*/ 60 h 120"/>
                  <a:gd name="T118" fmla="*/ 60 w 120"/>
                  <a:gd name="T119" fmla="*/ 34 h 120"/>
                  <a:gd name="T120" fmla="*/ 86 w 120"/>
                  <a:gd name="T121" fmla="*/ 60 h 120"/>
                  <a:gd name="T122" fmla="*/ 60 w 120"/>
                  <a:gd name="T123" fmla="*/ 8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0" h="120">
                    <a:moveTo>
                      <a:pt x="114" y="70"/>
                    </a:moveTo>
                    <a:cubicBezTo>
                      <a:pt x="117" y="70"/>
                      <a:pt x="120" y="67"/>
                      <a:pt x="120" y="64"/>
                    </a:cubicBezTo>
                    <a:cubicBezTo>
                      <a:pt x="120" y="56"/>
                      <a:pt x="120" y="56"/>
                      <a:pt x="120" y="56"/>
                    </a:cubicBezTo>
                    <a:cubicBezTo>
                      <a:pt x="120" y="53"/>
                      <a:pt x="117" y="50"/>
                      <a:pt x="114" y="50"/>
                    </a:cubicBezTo>
                    <a:cubicBezTo>
                      <a:pt x="110" y="50"/>
                      <a:pt x="110" y="50"/>
                      <a:pt x="110" y="50"/>
                    </a:cubicBezTo>
                    <a:cubicBezTo>
                      <a:pt x="107" y="50"/>
                      <a:pt x="103" y="48"/>
                      <a:pt x="102" y="45"/>
                    </a:cubicBezTo>
                    <a:cubicBezTo>
                      <a:pt x="101" y="42"/>
                      <a:pt x="100" y="34"/>
                      <a:pt x="102" y="32"/>
                    </a:cubicBezTo>
                    <a:cubicBezTo>
                      <a:pt x="105" y="29"/>
                      <a:pt x="105" y="29"/>
                      <a:pt x="105" y="29"/>
                    </a:cubicBezTo>
                    <a:cubicBezTo>
                      <a:pt x="108" y="27"/>
                      <a:pt x="108" y="23"/>
                      <a:pt x="105" y="20"/>
                    </a:cubicBezTo>
                    <a:cubicBezTo>
                      <a:pt x="100" y="15"/>
                      <a:pt x="100" y="15"/>
                      <a:pt x="100" y="15"/>
                    </a:cubicBezTo>
                    <a:cubicBezTo>
                      <a:pt x="97" y="12"/>
                      <a:pt x="93" y="12"/>
                      <a:pt x="91" y="15"/>
                    </a:cubicBezTo>
                    <a:cubicBezTo>
                      <a:pt x="88" y="18"/>
                      <a:pt x="88" y="18"/>
                      <a:pt x="88" y="18"/>
                    </a:cubicBezTo>
                    <a:cubicBezTo>
                      <a:pt x="86" y="20"/>
                      <a:pt x="82" y="21"/>
                      <a:pt x="79" y="20"/>
                    </a:cubicBezTo>
                    <a:cubicBezTo>
                      <a:pt x="77" y="18"/>
                      <a:pt x="70" y="13"/>
                      <a:pt x="70" y="10"/>
                    </a:cubicBezTo>
                    <a:cubicBezTo>
                      <a:pt x="70" y="6"/>
                      <a:pt x="70" y="6"/>
                      <a:pt x="70" y="6"/>
                    </a:cubicBezTo>
                    <a:cubicBezTo>
                      <a:pt x="70" y="3"/>
                      <a:pt x="67" y="0"/>
                      <a:pt x="64" y="0"/>
                    </a:cubicBezTo>
                    <a:cubicBezTo>
                      <a:pt x="56" y="0"/>
                      <a:pt x="56" y="0"/>
                      <a:pt x="56" y="0"/>
                    </a:cubicBezTo>
                    <a:cubicBezTo>
                      <a:pt x="53" y="0"/>
                      <a:pt x="50" y="3"/>
                      <a:pt x="50" y="6"/>
                    </a:cubicBezTo>
                    <a:cubicBezTo>
                      <a:pt x="50" y="10"/>
                      <a:pt x="50" y="10"/>
                      <a:pt x="50" y="10"/>
                    </a:cubicBezTo>
                    <a:cubicBezTo>
                      <a:pt x="50" y="13"/>
                      <a:pt x="48" y="17"/>
                      <a:pt x="45" y="18"/>
                    </a:cubicBezTo>
                    <a:cubicBezTo>
                      <a:pt x="42" y="19"/>
                      <a:pt x="34" y="20"/>
                      <a:pt x="32" y="18"/>
                    </a:cubicBezTo>
                    <a:cubicBezTo>
                      <a:pt x="29" y="15"/>
                      <a:pt x="29" y="15"/>
                      <a:pt x="29" y="15"/>
                    </a:cubicBezTo>
                    <a:cubicBezTo>
                      <a:pt x="27" y="12"/>
                      <a:pt x="23" y="12"/>
                      <a:pt x="20" y="15"/>
                    </a:cubicBezTo>
                    <a:cubicBezTo>
                      <a:pt x="15" y="20"/>
                      <a:pt x="15" y="20"/>
                      <a:pt x="15" y="20"/>
                    </a:cubicBezTo>
                    <a:cubicBezTo>
                      <a:pt x="12" y="23"/>
                      <a:pt x="12" y="27"/>
                      <a:pt x="15" y="29"/>
                    </a:cubicBezTo>
                    <a:cubicBezTo>
                      <a:pt x="18" y="32"/>
                      <a:pt x="18" y="32"/>
                      <a:pt x="18" y="32"/>
                    </a:cubicBezTo>
                    <a:cubicBezTo>
                      <a:pt x="20" y="34"/>
                      <a:pt x="21" y="38"/>
                      <a:pt x="20" y="41"/>
                    </a:cubicBezTo>
                    <a:cubicBezTo>
                      <a:pt x="18" y="43"/>
                      <a:pt x="13" y="50"/>
                      <a:pt x="10" y="50"/>
                    </a:cubicBezTo>
                    <a:cubicBezTo>
                      <a:pt x="6" y="50"/>
                      <a:pt x="6" y="50"/>
                      <a:pt x="6" y="50"/>
                    </a:cubicBezTo>
                    <a:cubicBezTo>
                      <a:pt x="3" y="50"/>
                      <a:pt x="0" y="53"/>
                      <a:pt x="0" y="56"/>
                    </a:cubicBezTo>
                    <a:cubicBezTo>
                      <a:pt x="0" y="64"/>
                      <a:pt x="0" y="64"/>
                      <a:pt x="0" y="64"/>
                    </a:cubicBezTo>
                    <a:cubicBezTo>
                      <a:pt x="0" y="67"/>
                      <a:pt x="3" y="70"/>
                      <a:pt x="6" y="70"/>
                    </a:cubicBezTo>
                    <a:cubicBezTo>
                      <a:pt x="10" y="70"/>
                      <a:pt x="10" y="70"/>
                      <a:pt x="10" y="70"/>
                    </a:cubicBezTo>
                    <a:cubicBezTo>
                      <a:pt x="13" y="70"/>
                      <a:pt x="17" y="72"/>
                      <a:pt x="18" y="75"/>
                    </a:cubicBezTo>
                    <a:cubicBezTo>
                      <a:pt x="19" y="78"/>
                      <a:pt x="20" y="86"/>
                      <a:pt x="18" y="88"/>
                    </a:cubicBezTo>
                    <a:cubicBezTo>
                      <a:pt x="15" y="91"/>
                      <a:pt x="15" y="91"/>
                      <a:pt x="15" y="91"/>
                    </a:cubicBezTo>
                    <a:cubicBezTo>
                      <a:pt x="12" y="93"/>
                      <a:pt x="12" y="97"/>
                      <a:pt x="15" y="100"/>
                    </a:cubicBezTo>
                    <a:cubicBezTo>
                      <a:pt x="20" y="105"/>
                      <a:pt x="20" y="105"/>
                      <a:pt x="20" y="105"/>
                    </a:cubicBezTo>
                    <a:cubicBezTo>
                      <a:pt x="23" y="108"/>
                      <a:pt x="27" y="108"/>
                      <a:pt x="29" y="105"/>
                    </a:cubicBezTo>
                    <a:cubicBezTo>
                      <a:pt x="32" y="102"/>
                      <a:pt x="32" y="102"/>
                      <a:pt x="32" y="102"/>
                    </a:cubicBezTo>
                    <a:cubicBezTo>
                      <a:pt x="34" y="100"/>
                      <a:pt x="38" y="99"/>
                      <a:pt x="41" y="100"/>
                    </a:cubicBezTo>
                    <a:cubicBezTo>
                      <a:pt x="43" y="102"/>
                      <a:pt x="50" y="107"/>
                      <a:pt x="50" y="110"/>
                    </a:cubicBezTo>
                    <a:cubicBezTo>
                      <a:pt x="50" y="114"/>
                      <a:pt x="50" y="114"/>
                      <a:pt x="50" y="114"/>
                    </a:cubicBezTo>
                    <a:cubicBezTo>
                      <a:pt x="50" y="117"/>
                      <a:pt x="53" y="120"/>
                      <a:pt x="56" y="120"/>
                    </a:cubicBezTo>
                    <a:cubicBezTo>
                      <a:pt x="64" y="120"/>
                      <a:pt x="64" y="120"/>
                      <a:pt x="64" y="120"/>
                    </a:cubicBezTo>
                    <a:cubicBezTo>
                      <a:pt x="67" y="120"/>
                      <a:pt x="70" y="117"/>
                      <a:pt x="70" y="114"/>
                    </a:cubicBezTo>
                    <a:cubicBezTo>
                      <a:pt x="70" y="110"/>
                      <a:pt x="70" y="110"/>
                      <a:pt x="70" y="110"/>
                    </a:cubicBezTo>
                    <a:cubicBezTo>
                      <a:pt x="70" y="107"/>
                      <a:pt x="72" y="103"/>
                      <a:pt x="75" y="102"/>
                    </a:cubicBezTo>
                    <a:cubicBezTo>
                      <a:pt x="78" y="101"/>
                      <a:pt x="86" y="100"/>
                      <a:pt x="88" y="102"/>
                    </a:cubicBezTo>
                    <a:cubicBezTo>
                      <a:pt x="91" y="105"/>
                      <a:pt x="91" y="105"/>
                      <a:pt x="91" y="105"/>
                    </a:cubicBezTo>
                    <a:cubicBezTo>
                      <a:pt x="93" y="108"/>
                      <a:pt x="97" y="108"/>
                      <a:pt x="100" y="105"/>
                    </a:cubicBezTo>
                    <a:cubicBezTo>
                      <a:pt x="105" y="100"/>
                      <a:pt x="105" y="100"/>
                      <a:pt x="105" y="100"/>
                    </a:cubicBezTo>
                    <a:cubicBezTo>
                      <a:pt x="108" y="97"/>
                      <a:pt x="108" y="93"/>
                      <a:pt x="105" y="91"/>
                    </a:cubicBezTo>
                    <a:cubicBezTo>
                      <a:pt x="102" y="88"/>
                      <a:pt x="102" y="88"/>
                      <a:pt x="102" y="88"/>
                    </a:cubicBezTo>
                    <a:cubicBezTo>
                      <a:pt x="100" y="86"/>
                      <a:pt x="99" y="82"/>
                      <a:pt x="100" y="79"/>
                    </a:cubicBezTo>
                    <a:cubicBezTo>
                      <a:pt x="102" y="77"/>
                      <a:pt x="107" y="70"/>
                      <a:pt x="110" y="70"/>
                    </a:cubicBezTo>
                    <a:lnTo>
                      <a:pt x="114" y="70"/>
                    </a:lnTo>
                    <a:close/>
                    <a:moveTo>
                      <a:pt x="60" y="86"/>
                    </a:moveTo>
                    <a:cubicBezTo>
                      <a:pt x="46" y="86"/>
                      <a:pt x="34" y="74"/>
                      <a:pt x="34" y="60"/>
                    </a:cubicBezTo>
                    <a:cubicBezTo>
                      <a:pt x="34" y="46"/>
                      <a:pt x="46" y="34"/>
                      <a:pt x="60" y="34"/>
                    </a:cubicBezTo>
                    <a:cubicBezTo>
                      <a:pt x="74" y="34"/>
                      <a:pt x="86" y="46"/>
                      <a:pt x="86" y="60"/>
                    </a:cubicBezTo>
                    <a:cubicBezTo>
                      <a:pt x="86" y="74"/>
                      <a:pt x="74" y="86"/>
                      <a:pt x="60" y="8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76" name="Freeform 1591"/>
              <p:cNvSpPr>
                <a:spLocks noEditPoints="1"/>
              </p:cNvSpPr>
              <p:nvPr/>
            </p:nvSpPr>
            <p:spPr bwMode="auto">
              <a:xfrm>
                <a:off x="6130925" y="698500"/>
                <a:ext cx="84137" cy="84138"/>
              </a:xfrm>
              <a:custGeom>
                <a:avLst/>
                <a:gdLst>
                  <a:gd name="T0" fmla="*/ 57 w 60"/>
                  <a:gd name="T1" fmla="*/ 35 h 60"/>
                  <a:gd name="T2" fmla="*/ 60 w 60"/>
                  <a:gd name="T3" fmla="*/ 32 h 60"/>
                  <a:gd name="T4" fmla="*/ 60 w 60"/>
                  <a:gd name="T5" fmla="*/ 28 h 60"/>
                  <a:gd name="T6" fmla="*/ 57 w 60"/>
                  <a:gd name="T7" fmla="*/ 25 h 60"/>
                  <a:gd name="T8" fmla="*/ 55 w 60"/>
                  <a:gd name="T9" fmla="*/ 25 h 60"/>
                  <a:gd name="T10" fmla="*/ 51 w 60"/>
                  <a:gd name="T11" fmla="*/ 23 h 60"/>
                  <a:gd name="T12" fmla="*/ 51 w 60"/>
                  <a:gd name="T13" fmla="*/ 16 h 60"/>
                  <a:gd name="T14" fmla="*/ 53 w 60"/>
                  <a:gd name="T15" fmla="*/ 14 h 60"/>
                  <a:gd name="T16" fmla="*/ 53 w 60"/>
                  <a:gd name="T17" fmla="*/ 10 h 60"/>
                  <a:gd name="T18" fmla="*/ 50 w 60"/>
                  <a:gd name="T19" fmla="*/ 7 h 60"/>
                  <a:gd name="T20" fmla="*/ 46 w 60"/>
                  <a:gd name="T21" fmla="*/ 7 h 60"/>
                  <a:gd name="T22" fmla="*/ 44 w 60"/>
                  <a:gd name="T23" fmla="*/ 9 h 60"/>
                  <a:gd name="T24" fmla="*/ 40 w 60"/>
                  <a:gd name="T25" fmla="*/ 10 h 60"/>
                  <a:gd name="T26" fmla="*/ 35 w 60"/>
                  <a:gd name="T27" fmla="*/ 5 h 60"/>
                  <a:gd name="T28" fmla="*/ 35 w 60"/>
                  <a:gd name="T29" fmla="*/ 3 h 60"/>
                  <a:gd name="T30" fmla="*/ 32 w 60"/>
                  <a:gd name="T31" fmla="*/ 0 h 60"/>
                  <a:gd name="T32" fmla="*/ 28 w 60"/>
                  <a:gd name="T33" fmla="*/ 0 h 60"/>
                  <a:gd name="T34" fmla="*/ 25 w 60"/>
                  <a:gd name="T35" fmla="*/ 3 h 60"/>
                  <a:gd name="T36" fmla="*/ 25 w 60"/>
                  <a:gd name="T37" fmla="*/ 5 h 60"/>
                  <a:gd name="T38" fmla="*/ 23 w 60"/>
                  <a:gd name="T39" fmla="*/ 9 h 60"/>
                  <a:gd name="T40" fmla="*/ 16 w 60"/>
                  <a:gd name="T41" fmla="*/ 9 h 60"/>
                  <a:gd name="T42" fmla="*/ 14 w 60"/>
                  <a:gd name="T43" fmla="*/ 7 h 60"/>
                  <a:gd name="T44" fmla="*/ 10 w 60"/>
                  <a:gd name="T45" fmla="*/ 7 h 60"/>
                  <a:gd name="T46" fmla="*/ 7 w 60"/>
                  <a:gd name="T47" fmla="*/ 10 h 60"/>
                  <a:gd name="T48" fmla="*/ 7 w 60"/>
                  <a:gd name="T49" fmla="*/ 14 h 60"/>
                  <a:gd name="T50" fmla="*/ 9 w 60"/>
                  <a:gd name="T51" fmla="*/ 16 h 60"/>
                  <a:gd name="T52" fmla="*/ 10 w 60"/>
                  <a:gd name="T53" fmla="*/ 20 h 60"/>
                  <a:gd name="T54" fmla="*/ 5 w 60"/>
                  <a:gd name="T55" fmla="*/ 25 h 60"/>
                  <a:gd name="T56" fmla="*/ 3 w 60"/>
                  <a:gd name="T57" fmla="*/ 25 h 60"/>
                  <a:gd name="T58" fmla="*/ 0 w 60"/>
                  <a:gd name="T59" fmla="*/ 28 h 60"/>
                  <a:gd name="T60" fmla="*/ 0 w 60"/>
                  <a:gd name="T61" fmla="*/ 32 h 60"/>
                  <a:gd name="T62" fmla="*/ 3 w 60"/>
                  <a:gd name="T63" fmla="*/ 35 h 60"/>
                  <a:gd name="T64" fmla="*/ 5 w 60"/>
                  <a:gd name="T65" fmla="*/ 35 h 60"/>
                  <a:gd name="T66" fmla="*/ 9 w 60"/>
                  <a:gd name="T67" fmla="*/ 37 h 60"/>
                  <a:gd name="T68" fmla="*/ 9 w 60"/>
                  <a:gd name="T69" fmla="*/ 44 h 60"/>
                  <a:gd name="T70" fmla="*/ 7 w 60"/>
                  <a:gd name="T71" fmla="*/ 46 h 60"/>
                  <a:gd name="T72" fmla="*/ 7 w 60"/>
                  <a:gd name="T73" fmla="*/ 50 h 60"/>
                  <a:gd name="T74" fmla="*/ 10 w 60"/>
                  <a:gd name="T75" fmla="*/ 53 h 60"/>
                  <a:gd name="T76" fmla="*/ 14 w 60"/>
                  <a:gd name="T77" fmla="*/ 53 h 60"/>
                  <a:gd name="T78" fmla="*/ 16 w 60"/>
                  <a:gd name="T79" fmla="*/ 51 h 60"/>
                  <a:gd name="T80" fmla="*/ 20 w 60"/>
                  <a:gd name="T81" fmla="*/ 50 h 60"/>
                  <a:gd name="T82" fmla="*/ 25 w 60"/>
                  <a:gd name="T83" fmla="*/ 55 h 60"/>
                  <a:gd name="T84" fmla="*/ 25 w 60"/>
                  <a:gd name="T85" fmla="*/ 57 h 60"/>
                  <a:gd name="T86" fmla="*/ 28 w 60"/>
                  <a:gd name="T87" fmla="*/ 60 h 60"/>
                  <a:gd name="T88" fmla="*/ 32 w 60"/>
                  <a:gd name="T89" fmla="*/ 60 h 60"/>
                  <a:gd name="T90" fmla="*/ 35 w 60"/>
                  <a:gd name="T91" fmla="*/ 57 h 60"/>
                  <a:gd name="T92" fmla="*/ 35 w 60"/>
                  <a:gd name="T93" fmla="*/ 55 h 60"/>
                  <a:gd name="T94" fmla="*/ 37 w 60"/>
                  <a:gd name="T95" fmla="*/ 51 h 60"/>
                  <a:gd name="T96" fmla="*/ 44 w 60"/>
                  <a:gd name="T97" fmla="*/ 51 h 60"/>
                  <a:gd name="T98" fmla="*/ 46 w 60"/>
                  <a:gd name="T99" fmla="*/ 53 h 60"/>
                  <a:gd name="T100" fmla="*/ 50 w 60"/>
                  <a:gd name="T101" fmla="*/ 53 h 60"/>
                  <a:gd name="T102" fmla="*/ 53 w 60"/>
                  <a:gd name="T103" fmla="*/ 50 h 60"/>
                  <a:gd name="T104" fmla="*/ 53 w 60"/>
                  <a:gd name="T105" fmla="*/ 46 h 60"/>
                  <a:gd name="T106" fmla="*/ 51 w 60"/>
                  <a:gd name="T107" fmla="*/ 44 h 60"/>
                  <a:gd name="T108" fmla="*/ 50 w 60"/>
                  <a:gd name="T109" fmla="*/ 40 h 60"/>
                  <a:gd name="T110" fmla="*/ 55 w 60"/>
                  <a:gd name="T111" fmla="*/ 35 h 60"/>
                  <a:gd name="T112" fmla="*/ 57 w 60"/>
                  <a:gd name="T113" fmla="*/ 35 h 60"/>
                  <a:gd name="T114" fmla="*/ 40 w 60"/>
                  <a:gd name="T115" fmla="*/ 30 h 60"/>
                  <a:gd name="T116" fmla="*/ 30 w 60"/>
                  <a:gd name="T117" fmla="*/ 40 h 60"/>
                  <a:gd name="T118" fmla="*/ 20 w 60"/>
                  <a:gd name="T119" fmla="*/ 30 h 60"/>
                  <a:gd name="T120" fmla="*/ 30 w 60"/>
                  <a:gd name="T121" fmla="*/ 20 h 60"/>
                  <a:gd name="T122" fmla="*/ 40 w 60"/>
                  <a:gd name="T12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0" h="60">
                    <a:moveTo>
                      <a:pt x="57" y="35"/>
                    </a:moveTo>
                    <a:cubicBezTo>
                      <a:pt x="59" y="35"/>
                      <a:pt x="60" y="34"/>
                      <a:pt x="60" y="32"/>
                    </a:cubicBezTo>
                    <a:cubicBezTo>
                      <a:pt x="60" y="28"/>
                      <a:pt x="60" y="28"/>
                      <a:pt x="60" y="28"/>
                    </a:cubicBezTo>
                    <a:cubicBezTo>
                      <a:pt x="60" y="26"/>
                      <a:pt x="59" y="25"/>
                      <a:pt x="57" y="25"/>
                    </a:cubicBezTo>
                    <a:cubicBezTo>
                      <a:pt x="55" y="25"/>
                      <a:pt x="55" y="25"/>
                      <a:pt x="55" y="25"/>
                    </a:cubicBezTo>
                    <a:cubicBezTo>
                      <a:pt x="53" y="25"/>
                      <a:pt x="52" y="24"/>
                      <a:pt x="51" y="23"/>
                    </a:cubicBezTo>
                    <a:cubicBezTo>
                      <a:pt x="51" y="21"/>
                      <a:pt x="50" y="17"/>
                      <a:pt x="51" y="16"/>
                    </a:cubicBezTo>
                    <a:cubicBezTo>
                      <a:pt x="53" y="14"/>
                      <a:pt x="53" y="14"/>
                      <a:pt x="53" y="14"/>
                    </a:cubicBezTo>
                    <a:cubicBezTo>
                      <a:pt x="54" y="13"/>
                      <a:pt x="54" y="11"/>
                      <a:pt x="53" y="10"/>
                    </a:cubicBezTo>
                    <a:cubicBezTo>
                      <a:pt x="50" y="7"/>
                      <a:pt x="50" y="7"/>
                      <a:pt x="50" y="7"/>
                    </a:cubicBezTo>
                    <a:cubicBezTo>
                      <a:pt x="49" y="6"/>
                      <a:pt x="47" y="6"/>
                      <a:pt x="46" y="7"/>
                    </a:cubicBezTo>
                    <a:cubicBezTo>
                      <a:pt x="44" y="9"/>
                      <a:pt x="44" y="9"/>
                      <a:pt x="44" y="9"/>
                    </a:cubicBezTo>
                    <a:cubicBezTo>
                      <a:pt x="43" y="10"/>
                      <a:pt x="41" y="10"/>
                      <a:pt x="40" y="10"/>
                    </a:cubicBezTo>
                    <a:cubicBezTo>
                      <a:pt x="39" y="9"/>
                      <a:pt x="35" y="7"/>
                      <a:pt x="35" y="5"/>
                    </a:cubicBezTo>
                    <a:cubicBezTo>
                      <a:pt x="35" y="3"/>
                      <a:pt x="35" y="3"/>
                      <a:pt x="35" y="3"/>
                    </a:cubicBezTo>
                    <a:cubicBezTo>
                      <a:pt x="35" y="1"/>
                      <a:pt x="34" y="0"/>
                      <a:pt x="32" y="0"/>
                    </a:cubicBezTo>
                    <a:cubicBezTo>
                      <a:pt x="28" y="0"/>
                      <a:pt x="28" y="0"/>
                      <a:pt x="28" y="0"/>
                    </a:cubicBezTo>
                    <a:cubicBezTo>
                      <a:pt x="26" y="0"/>
                      <a:pt x="25" y="1"/>
                      <a:pt x="25" y="3"/>
                    </a:cubicBezTo>
                    <a:cubicBezTo>
                      <a:pt x="25" y="5"/>
                      <a:pt x="25" y="5"/>
                      <a:pt x="25" y="5"/>
                    </a:cubicBezTo>
                    <a:cubicBezTo>
                      <a:pt x="25" y="7"/>
                      <a:pt x="24" y="8"/>
                      <a:pt x="23" y="9"/>
                    </a:cubicBezTo>
                    <a:cubicBezTo>
                      <a:pt x="21" y="9"/>
                      <a:pt x="17" y="10"/>
                      <a:pt x="16" y="9"/>
                    </a:cubicBezTo>
                    <a:cubicBezTo>
                      <a:pt x="14" y="7"/>
                      <a:pt x="14" y="7"/>
                      <a:pt x="14" y="7"/>
                    </a:cubicBezTo>
                    <a:cubicBezTo>
                      <a:pt x="13" y="6"/>
                      <a:pt x="11" y="6"/>
                      <a:pt x="10" y="7"/>
                    </a:cubicBezTo>
                    <a:cubicBezTo>
                      <a:pt x="7" y="10"/>
                      <a:pt x="7" y="10"/>
                      <a:pt x="7" y="10"/>
                    </a:cubicBezTo>
                    <a:cubicBezTo>
                      <a:pt x="6" y="11"/>
                      <a:pt x="6" y="13"/>
                      <a:pt x="7" y="14"/>
                    </a:cubicBezTo>
                    <a:cubicBezTo>
                      <a:pt x="9" y="16"/>
                      <a:pt x="9" y="16"/>
                      <a:pt x="9" y="16"/>
                    </a:cubicBezTo>
                    <a:cubicBezTo>
                      <a:pt x="10" y="17"/>
                      <a:pt x="10" y="19"/>
                      <a:pt x="10" y="20"/>
                    </a:cubicBezTo>
                    <a:cubicBezTo>
                      <a:pt x="9" y="21"/>
                      <a:pt x="7" y="25"/>
                      <a:pt x="5" y="25"/>
                    </a:cubicBezTo>
                    <a:cubicBezTo>
                      <a:pt x="3" y="25"/>
                      <a:pt x="3" y="25"/>
                      <a:pt x="3" y="25"/>
                    </a:cubicBezTo>
                    <a:cubicBezTo>
                      <a:pt x="1" y="25"/>
                      <a:pt x="0" y="26"/>
                      <a:pt x="0" y="28"/>
                    </a:cubicBezTo>
                    <a:cubicBezTo>
                      <a:pt x="0" y="32"/>
                      <a:pt x="0" y="32"/>
                      <a:pt x="0" y="32"/>
                    </a:cubicBezTo>
                    <a:cubicBezTo>
                      <a:pt x="0" y="34"/>
                      <a:pt x="1" y="35"/>
                      <a:pt x="3" y="35"/>
                    </a:cubicBezTo>
                    <a:cubicBezTo>
                      <a:pt x="5" y="35"/>
                      <a:pt x="5" y="35"/>
                      <a:pt x="5" y="35"/>
                    </a:cubicBezTo>
                    <a:cubicBezTo>
                      <a:pt x="7" y="35"/>
                      <a:pt x="8" y="36"/>
                      <a:pt x="9" y="37"/>
                    </a:cubicBezTo>
                    <a:cubicBezTo>
                      <a:pt x="9" y="39"/>
                      <a:pt x="10" y="43"/>
                      <a:pt x="9" y="44"/>
                    </a:cubicBezTo>
                    <a:cubicBezTo>
                      <a:pt x="7" y="46"/>
                      <a:pt x="7" y="46"/>
                      <a:pt x="7" y="46"/>
                    </a:cubicBezTo>
                    <a:cubicBezTo>
                      <a:pt x="6" y="47"/>
                      <a:pt x="6" y="49"/>
                      <a:pt x="7" y="50"/>
                    </a:cubicBezTo>
                    <a:cubicBezTo>
                      <a:pt x="10" y="53"/>
                      <a:pt x="10" y="53"/>
                      <a:pt x="10" y="53"/>
                    </a:cubicBezTo>
                    <a:cubicBezTo>
                      <a:pt x="11" y="54"/>
                      <a:pt x="13" y="54"/>
                      <a:pt x="14" y="53"/>
                    </a:cubicBezTo>
                    <a:cubicBezTo>
                      <a:pt x="16" y="51"/>
                      <a:pt x="16" y="51"/>
                      <a:pt x="16" y="51"/>
                    </a:cubicBezTo>
                    <a:cubicBezTo>
                      <a:pt x="17" y="50"/>
                      <a:pt x="19" y="50"/>
                      <a:pt x="20" y="50"/>
                    </a:cubicBezTo>
                    <a:cubicBezTo>
                      <a:pt x="21" y="51"/>
                      <a:pt x="25" y="53"/>
                      <a:pt x="25" y="55"/>
                    </a:cubicBezTo>
                    <a:cubicBezTo>
                      <a:pt x="25" y="57"/>
                      <a:pt x="25" y="57"/>
                      <a:pt x="25" y="57"/>
                    </a:cubicBezTo>
                    <a:cubicBezTo>
                      <a:pt x="25" y="59"/>
                      <a:pt x="26" y="60"/>
                      <a:pt x="28" y="60"/>
                    </a:cubicBezTo>
                    <a:cubicBezTo>
                      <a:pt x="32" y="60"/>
                      <a:pt x="32" y="60"/>
                      <a:pt x="32" y="60"/>
                    </a:cubicBezTo>
                    <a:cubicBezTo>
                      <a:pt x="34" y="60"/>
                      <a:pt x="35" y="59"/>
                      <a:pt x="35" y="57"/>
                    </a:cubicBezTo>
                    <a:cubicBezTo>
                      <a:pt x="35" y="55"/>
                      <a:pt x="35" y="55"/>
                      <a:pt x="35" y="55"/>
                    </a:cubicBezTo>
                    <a:cubicBezTo>
                      <a:pt x="35" y="53"/>
                      <a:pt x="36" y="52"/>
                      <a:pt x="37" y="51"/>
                    </a:cubicBezTo>
                    <a:cubicBezTo>
                      <a:pt x="39" y="51"/>
                      <a:pt x="43" y="50"/>
                      <a:pt x="44" y="51"/>
                    </a:cubicBezTo>
                    <a:cubicBezTo>
                      <a:pt x="46" y="53"/>
                      <a:pt x="46" y="53"/>
                      <a:pt x="46" y="53"/>
                    </a:cubicBezTo>
                    <a:cubicBezTo>
                      <a:pt x="47" y="54"/>
                      <a:pt x="49" y="54"/>
                      <a:pt x="50" y="53"/>
                    </a:cubicBezTo>
                    <a:cubicBezTo>
                      <a:pt x="53" y="50"/>
                      <a:pt x="53" y="50"/>
                      <a:pt x="53" y="50"/>
                    </a:cubicBezTo>
                    <a:cubicBezTo>
                      <a:pt x="54" y="49"/>
                      <a:pt x="54" y="47"/>
                      <a:pt x="53" y="46"/>
                    </a:cubicBezTo>
                    <a:cubicBezTo>
                      <a:pt x="51" y="44"/>
                      <a:pt x="51" y="44"/>
                      <a:pt x="51" y="44"/>
                    </a:cubicBezTo>
                    <a:cubicBezTo>
                      <a:pt x="50" y="43"/>
                      <a:pt x="50" y="41"/>
                      <a:pt x="50" y="40"/>
                    </a:cubicBezTo>
                    <a:cubicBezTo>
                      <a:pt x="51" y="39"/>
                      <a:pt x="53" y="35"/>
                      <a:pt x="55" y="35"/>
                    </a:cubicBezTo>
                    <a:lnTo>
                      <a:pt x="57" y="35"/>
                    </a:lnTo>
                    <a:close/>
                    <a:moveTo>
                      <a:pt x="40" y="30"/>
                    </a:moveTo>
                    <a:cubicBezTo>
                      <a:pt x="40" y="36"/>
                      <a:pt x="36" y="40"/>
                      <a:pt x="30" y="40"/>
                    </a:cubicBezTo>
                    <a:cubicBezTo>
                      <a:pt x="24" y="40"/>
                      <a:pt x="20" y="36"/>
                      <a:pt x="20" y="30"/>
                    </a:cubicBezTo>
                    <a:cubicBezTo>
                      <a:pt x="20" y="24"/>
                      <a:pt x="24" y="20"/>
                      <a:pt x="30" y="20"/>
                    </a:cubicBezTo>
                    <a:cubicBezTo>
                      <a:pt x="36" y="20"/>
                      <a:pt x="40" y="24"/>
                      <a:pt x="40" y="3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grpSp>
        <p:nvGrpSpPr>
          <p:cNvPr id="77" name="组合 76"/>
          <p:cNvGrpSpPr/>
          <p:nvPr/>
        </p:nvGrpSpPr>
        <p:grpSpPr>
          <a:xfrm>
            <a:off x="4369395" y="3569092"/>
            <a:ext cx="939800" cy="939800"/>
            <a:chOff x="3080330" y="2789142"/>
            <a:chExt cx="939800" cy="939800"/>
          </a:xfrm>
        </p:grpSpPr>
        <p:sp>
          <p:nvSpPr>
            <p:cNvPr id="78" name="椭圆 77"/>
            <p:cNvSpPr/>
            <p:nvPr/>
          </p:nvSpPr>
          <p:spPr>
            <a:xfrm>
              <a:off x="3080330" y="2789142"/>
              <a:ext cx="939800" cy="939800"/>
            </a:xfrm>
            <a:prstGeom prst="ellipse">
              <a:avLst/>
            </a:prstGeom>
            <a:solidFill>
              <a:srgbClr val="159DC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endParaRPr>
            </a:p>
          </p:txBody>
        </p:sp>
        <p:grpSp>
          <p:nvGrpSpPr>
            <p:cNvPr id="79" name="组合 78"/>
            <p:cNvGrpSpPr/>
            <p:nvPr/>
          </p:nvGrpSpPr>
          <p:grpSpPr>
            <a:xfrm>
              <a:off x="3294687" y="3010257"/>
              <a:ext cx="497794" cy="491067"/>
              <a:chOff x="8123237" y="3667126"/>
              <a:chExt cx="234950" cy="231775"/>
            </a:xfrm>
            <a:solidFill>
              <a:schemeClr val="bg1"/>
            </a:solidFill>
          </p:grpSpPr>
          <p:sp>
            <p:nvSpPr>
              <p:cNvPr id="80" name="Freeform 1086"/>
              <p:cNvSpPr>
                <a:spLocks noEditPoints="1"/>
              </p:cNvSpPr>
              <p:nvPr/>
            </p:nvSpPr>
            <p:spPr bwMode="auto">
              <a:xfrm>
                <a:off x="8123237" y="3667126"/>
                <a:ext cx="234950" cy="231775"/>
              </a:xfrm>
              <a:custGeom>
                <a:avLst/>
                <a:gdLst>
                  <a:gd name="T0" fmla="*/ 50 w 100"/>
                  <a:gd name="T1" fmla="*/ 0 h 99"/>
                  <a:gd name="T2" fmla="*/ 0 w 100"/>
                  <a:gd name="T3" fmla="*/ 49 h 99"/>
                  <a:gd name="T4" fmla="*/ 50 w 100"/>
                  <a:gd name="T5" fmla="*/ 99 h 99"/>
                  <a:gd name="T6" fmla="*/ 100 w 100"/>
                  <a:gd name="T7" fmla="*/ 49 h 99"/>
                  <a:gd name="T8" fmla="*/ 50 w 100"/>
                  <a:gd name="T9" fmla="*/ 0 h 99"/>
                  <a:gd name="T10" fmla="*/ 50 w 100"/>
                  <a:gd name="T11" fmla="*/ 95 h 99"/>
                  <a:gd name="T12" fmla="*/ 4 w 100"/>
                  <a:gd name="T13" fmla="*/ 49 h 99"/>
                  <a:gd name="T14" fmla="*/ 50 w 100"/>
                  <a:gd name="T15" fmla="*/ 4 h 99"/>
                  <a:gd name="T16" fmla="*/ 96 w 100"/>
                  <a:gd name="T17" fmla="*/ 49 h 99"/>
                  <a:gd name="T18" fmla="*/ 50 w 100"/>
                  <a:gd name="T19" fmla="*/ 95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99">
                    <a:moveTo>
                      <a:pt x="50" y="0"/>
                    </a:moveTo>
                    <a:cubicBezTo>
                      <a:pt x="23" y="0"/>
                      <a:pt x="0" y="22"/>
                      <a:pt x="0" y="49"/>
                    </a:cubicBezTo>
                    <a:cubicBezTo>
                      <a:pt x="0" y="77"/>
                      <a:pt x="23" y="99"/>
                      <a:pt x="50" y="99"/>
                    </a:cubicBezTo>
                    <a:cubicBezTo>
                      <a:pt x="77" y="99"/>
                      <a:pt x="100" y="77"/>
                      <a:pt x="100" y="49"/>
                    </a:cubicBezTo>
                    <a:cubicBezTo>
                      <a:pt x="100" y="22"/>
                      <a:pt x="77" y="0"/>
                      <a:pt x="50" y="0"/>
                    </a:cubicBezTo>
                    <a:close/>
                    <a:moveTo>
                      <a:pt x="50" y="95"/>
                    </a:moveTo>
                    <a:cubicBezTo>
                      <a:pt x="25" y="95"/>
                      <a:pt x="4" y="75"/>
                      <a:pt x="4" y="49"/>
                    </a:cubicBezTo>
                    <a:cubicBezTo>
                      <a:pt x="4" y="24"/>
                      <a:pt x="25" y="4"/>
                      <a:pt x="50" y="4"/>
                    </a:cubicBezTo>
                    <a:cubicBezTo>
                      <a:pt x="75" y="4"/>
                      <a:pt x="96" y="24"/>
                      <a:pt x="96" y="49"/>
                    </a:cubicBezTo>
                    <a:cubicBezTo>
                      <a:pt x="96" y="75"/>
                      <a:pt x="75" y="95"/>
                      <a:pt x="50"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81" name="Freeform 1087"/>
              <p:cNvSpPr>
                <a:spLocks noEditPoints="1"/>
              </p:cNvSpPr>
              <p:nvPr/>
            </p:nvSpPr>
            <p:spPr bwMode="auto">
              <a:xfrm>
                <a:off x="8147050" y="3687763"/>
                <a:ext cx="188912" cy="188913"/>
              </a:xfrm>
              <a:custGeom>
                <a:avLst/>
                <a:gdLst>
                  <a:gd name="T0" fmla="*/ 40 w 80"/>
                  <a:gd name="T1" fmla="*/ 0 h 80"/>
                  <a:gd name="T2" fmla="*/ 0 w 80"/>
                  <a:gd name="T3" fmla="*/ 40 h 80"/>
                  <a:gd name="T4" fmla="*/ 40 w 80"/>
                  <a:gd name="T5" fmla="*/ 80 h 80"/>
                  <a:gd name="T6" fmla="*/ 80 w 80"/>
                  <a:gd name="T7" fmla="*/ 40 h 80"/>
                  <a:gd name="T8" fmla="*/ 40 w 80"/>
                  <a:gd name="T9" fmla="*/ 0 h 80"/>
                  <a:gd name="T10" fmla="*/ 55 w 80"/>
                  <a:gd name="T11" fmla="*/ 40 h 80"/>
                  <a:gd name="T12" fmla="*/ 55 w 80"/>
                  <a:gd name="T13" fmla="*/ 46 h 80"/>
                  <a:gd name="T14" fmla="*/ 43 w 80"/>
                  <a:gd name="T15" fmla="*/ 46 h 80"/>
                  <a:gd name="T16" fmla="*/ 43 w 80"/>
                  <a:gd name="T17" fmla="*/ 49 h 80"/>
                  <a:gd name="T18" fmla="*/ 55 w 80"/>
                  <a:gd name="T19" fmla="*/ 49 h 80"/>
                  <a:gd name="T20" fmla="*/ 55 w 80"/>
                  <a:gd name="T21" fmla="*/ 55 h 80"/>
                  <a:gd name="T22" fmla="*/ 43 w 80"/>
                  <a:gd name="T23" fmla="*/ 55 h 80"/>
                  <a:gd name="T24" fmla="*/ 43 w 80"/>
                  <a:gd name="T25" fmla="*/ 64 h 80"/>
                  <a:gd name="T26" fmla="*/ 37 w 80"/>
                  <a:gd name="T27" fmla="*/ 64 h 80"/>
                  <a:gd name="T28" fmla="*/ 37 w 80"/>
                  <a:gd name="T29" fmla="*/ 55 h 80"/>
                  <a:gd name="T30" fmla="*/ 25 w 80"/>
                  <a:gd name="T31" fmla="*/ 55 h 80"/>
                  <a:gd name="T32" fmla="*/ 25 w 80"/>
                  <a:gd name="T33" fmla="*/ 49 h 80"/>
                  <a:gd name="T34" fmla="*/ 37 w 80"/>
                  <a:gd name="T35" fmla="*/ 49 h 80"/>
                  <a:gd name="T36" fmla="*/ 37 w 80"/>
                  <a:gd name="T37" fmla="*/ 46 h 80"/>
                  <a:gd name="T38" fmla="*/ 25 w 80"/>
                  <a:gd name="T39" fmla="*/ 46 h 80"/>
                  <a:gd name="T40" fmla="*/ 25 w 80"/>
                  <a:gd name="T41" fmla="*/ 40 h 80"/>
                  <a:gd name="T42" fmla="*/ 34 w 80"/>
                  <a:gd name="T43" fmla="*/ 40 h 80"/>
                  <a:gd name="T44" fmla="*/ 23 w 80"/>
                  <a:gd name="T45" fmla="*/ 19 h 80"/>
                  <a:gd name="T46" fmla="*/ 30 w 80"/>
                  <a:gd name="T47" fmla="*/ 19 h 80"/>
                  <a:gd name="T48" fmla="*/ 38 w 80"/>
                  <a:gd name="T49" fmla="*/ 35 h 80"/>
                  <a:gd name="T50" fmla="*/ 40 w 80"/>
                  <a:gd name="T51" fmla="*/ 38 h 80"/>
                  <a:gd name="T52" fmla="*/ 42 w 80"/>
                  <a:gd name="T53" fmla="*/ 34 h 80"/>
                  <a:gd name="T54" fmla="*/ 50 w 80"/>
                  <a:gd name="T55" fmla="*/ 19 h 80"/>
                  <a:gd name="T56" fmla="*/ 57 w 80"/>
                  <a:gd name="T57" fmla="*/ 19 h 80"/>
                  <a:gd name="T58" fmla="*/ 46 w 80"/>
                  <a:gd name="T59" fmla="*/ 40 h 80"/>
                  <a:gd name="T60" fmla="*/ 55 w 80"/>
                  <a:gd name="T61" fmla="*/ 4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55" y="40"/>
                    </a:moveTo>
                    <a:cubicBezTo>
                      <a:pt x="55" y="46"/>
                      <a:pt x="55" y="46"/>
                      <a:pt x="55" y="46"/>
                    </a:cubicBezTo>
                    <a:cubicBezTo>
                      <a:pt x="43" y="46"/>
                      <a:pt x="43" y="46"/>
                      <a:pt x="43" y="46"/>
                    </a:cubicBezTo>
                    <a:cubicBezTo>
                      <a:pt x="43" y="49"/>
                      <a:pt x="43" y="49"/>
                      <a:pt x="43" y="49"/>
                    </a:cubicBezTo>
                    <a:cubicBezTo>
                      <a:pt x="55" y="49"/>
                      <a:pt x="55" y="49"/>
                      <a:pt x="55" y="49"/>
                    </a:cubicBezTo>
                    <a:cubicBezTo>
                      <a:pt x="55" y="55"/>
                      <a:pt x="55" y="55"/>
                      <a:pt x="55" y="55"/>
                    </a:cubicBezTo>
                    <a:cubicBezTo>
                      <a:pt x="43" y="55"/>
                      <a:pt x="43" y="55"/>
                      <a:pt x="43" y="55"/>
                    </a:cubicBezTo>
                    <a:cubicBezTo>
                      <a:pt x="43" y="64"/>
                      <a:pt x="43" y="64"/>
                      <a:pt x="43" y="64"/>
                    </a:cubicBezTo>
                    <a:cubicBezTo>
                      <a:pt x="37" y="64"/>
                      <a:pt x="37" y="64"/>
                      <a:pt x="37" y="64"/>
                    </a:cubicBezTo>
                    <a:cubicBezTo>
                      <a:pt x="37" y="55"/>
                      <a:pt x="37" y="55"/>
                      <a:pt x="37" y="55"/>
                    </a:cubicBezTo>
                    <a:cubicBezTo>
                      <a:pt x="25" y="55"/>
                      <a:pt x="25" y="55"/>
                      <a:pt x="25" y="55"/>
                    </a:cubicBezTo>
                    <a:cubicBezTo>
                      <a:pt x="25" y="49"/>
                      <a:pt x="25" y="49"/>
                      <a:pt x="25" y="49"/>
                    </a:cubicBezTo>
                    <a:cubicBezTo>
                      <a:pt x="37" y="49"/>
                      <a:pt x="37" y="49"/>
                      <a:pt x="37" y="49"/>
                    </a:cubicBezTo>
                    <a:cubicBezTo>
                      <a:pt x="37" y="46"/>
                      <a:pt x="37" y="46"/>
                      <a:pt x="37" y="46"/>
                    </a:cubicBezTo>
                    <a:cubicBezTo>
                      <a:pt x="25" y="46"/>
                      <a:pt x="25" y="46"/>
                      <a:pt x="25" y="46"/>
                    </a:cubicBezTo>
                    <a:cubicBezTo>
                      <a:pt x="25" y="40"/>
                      <a:pt x="25" y="40"/>
                      <a:pt x="25" y="40"/>
                    </a:cubicBezTo>
                    <a:cubicBezTo>
                      <a:pt x="34" y="40"/>
                      <a:pt x="34" y="40"/>
                      <a:pt x="34" y="40"/>
                    </a:cubicBezTo>
                    <a:cubicBezTo>
                      <a:pt x="23" y="19"/>
                      <a:pt x="23" y="19"/>
                      <a:pt x="23" y="19"/>
                    </a:cubicBezTo>
                    <a:cubicBezTo>
                      <a:pt x="30" y="19"/>
                      <a:pt x="30" y="19"/>
                      <a:pt x="30" y="19"/>
                    </a:cubicBezTo>
                    <a:cubicBezTo>
                      <a:pt x="38" y="35"/>
                      <a:pt x="38" y="35"/>
                      <a:pt x="38" y="35"/>
                    </a:cubicBezTo>
                    <a:cubicBezTo>
                      <a:pt x="39" y="36"/>
                      <a:pt x="39" y="37"/>
                      <a:pt x="40" y="38"/>
                    </a:cubicBezTo>
                    <a:cubicBezTo>
                      <a:pt x="40" y="37"/>
                      <a:pt x="41" y="36"/>
                      <a:pt x="42" y="34"/>
                    </a:cubicBezTo>
                    <a:cubicBezTo>
                      <a:pt x="50" y="19"/>
                      <a:pt x="50" y="19"/>
                      <a:pt x="50" y="19"/>
                    </a:cubicBezTo>
                    <a:cubicBezTo>
                      <a:pt x="57" y="19"/>
                      <a:pt x="57" y="19"/>
                      <a:pt x="57" y="19"/>
                    </a:cubicBezTo>
                    <a:cubicBezTo>
                      <a:pt x="46" y="40"/>
                      <a:pt x="46" y="40"/>
                      <a:pt x="46" y="40"/>
                    </a:cubicBezTo>
                    <a:lnTo>
                      <a:pt x="55"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grpSp>
        <p:nvGrpSpPr>
          <p:cNvPr id="82" name="组合 81"/>
          <p:cNvGrpSpPr/>
          <p:nvPr/>
        </p:nvGrpSpPr>
        <p:grpSpPr>
          <a:xfrm>
            <a:off x="7076985" y="3208894"/>
            <a:ext cx="901165" cy="901165"/>
            <a:chOff x="5719249" y="3077288"/>
            <a:chExt cx="767347" cy="767347"/>
          </a:xfrm>
        </p:grpSpPr>
        <p:sp>
          <p:nvSpPr>
            <p:cNvPr id="83" name="椭圆 82"/>
            <p:cNvSpPr/>
            <p:nvPr/>
          </p:nvSpPr>
          <p:spPr>
            <a:xfrm>
              <a:off x="5719249" y="3077288"/>
              <a:ext cx="767347" cy="767347"/>
            </a:xfrm>
            <a:prstGeom prst="ellipse">
              <a:avLst/>
            </a:prstGeom>
            <a:solidFill>
              <a:srgbClr val="159DC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84" name="Freeform 748"/>
            <p:cNvSpPr>
              <a:spLocks noEditPoints="1"/>
            </p:cNvSpPr>
            <p:nvPr/>
          </p:nvSpPr>
          <p:spPr bwMode="auto">
            <a:xfrm>
              <a:off x="5947156" y="3271991"/>
              <a:ext cx="311533" cy="318115"/>
            </a:xfrm>
            <a:custGeom>
              <a:avLst/>
              <a:gdLst>
                <a:gd name="T0" fmla="*/ 38 w 60"/>
                <a:gd name="T1" fmla="*/ 8 h 61"/>
                <a:gd name="T2" fmla="*/ 22 w 60"/>
                <a:gd name="T3" fmla="*/ 8 h 61"/>
                <a:gd name="T4" fmla="*/ 45 w 60"/>
                <a:gd name="T5" fmla="*/ 41 h 61"/>
                <a:gd name="T6" fmla="*/ 50 w 60"/>
                <a:gd name="T7" fmla="*/ 58 h 61"/>
                <a:gd name="T8" fmla="*/ 51 w 60"/>
                <a:gd name="T9" fmla="*/ 44 h 61"/>
                <a:gd name="T10" fmla="*/ 55 w 60"/>
                <a:gd name="T11" fmla="*/ 58 h 61"/>
                <a:gd name="T12" fmla="*/ 55 w 60"/>
                <a:gd name="T13" fmla="*/ 38 h 61"/>
                <a:gd name="T14" fmla="*/ 56 w 60"/>
                <a:gd name="T15" fmla="*/ 29 h 61"/>
                <a:gd name="T16" fmla="*/ 60 w 60"/>
                <a:gd name="T17" fmla="*/ 38 h 61"/>
                <a:gd name="T18" fmla="*/ 56 w 60"/>
                <a:gd name="T19" fmla="*/ 21 h 61"/>
                <a:gd name="T20" fmla="*/ 47 w 60"/>
                <a:gd name="T21" fmla="*/ 23 h 61"/>
                <a:gd name="T22" fmla="*/ 45 w 60"/>
                <a:gd name="T23" fmla="*/ 41 h 61"/>
                <a:gd name="T24" fmla="*/ 37 w 60"/>
                <a:gd name="T25" fmla="*/ 26 h 61"/>
                <a:gd name="T26" fmla="*/ 36 w 60"/>
                <a:gd name="T27" fmla="*/ 37 h 61"/>
                <a:gd name="T28" fmla="*/ 36 w 60"/>
                <a:gd name="T29" fmla="*/ 61 h 61"/>
                <a:gd name="T30" fmla="*/ 31 w 60"/>
                <a:gd name="T31" fmla="*/ 44 h 61"/>
                <a:gd name="T32" fmla="*/ 30 w 60"/>
                <a:gd name="T33" fmla="*/ 61 h 61"/>
                <a:gd name="T34" fmla="*/ 24 w 60"/>
                <a:gd name="T35" fmla="*/ 40 h 61"/>
                <a:gd name="T36" fmla="*/ 24 w 60"/>
                <a:gd name="T37" fmla="*/ 26 h 61"/>
                <a:gd name="T38" fmla="*/ 23 w 60"/>
                <a:gd name="T39" fmla="*/ 37 h 61"/>
                <a:gd name="T40" fmla="*/ 18 w 60"/>
                <a:gd name="T41" fmla="*/ 22 h 61"/>
                <a:gd name="T42" fmla="*/ 37 w 60"/>
                <a:gd name="T43" fmla="*/ 17 h 61"/>
                <a:gd name="T44" fmla="*/ 43 w 60"/>
                <a:gd name="T45" fmla="*/ 37 h 61"/>
                <a:gd name="T46" fmla="*/ 15 w 60"/>
                <a:gd name="T47" fmla="*/ 41 h 61"/>
                <a:gd name="T48" fmla="*/ 10 w 60"/>
                <a:gd name="T49" fmla="*/ 58 h 61"/>
                <a:gd name="T50" fmla="*/ 9 w 60"/>
                <a:gd name="T51" fmla="*/ 44 h 61"/>
                <a:gd name="T52" fmla="*/ 5 w 60"/>
                <a:gd name="T53" fmla="*/ 58 h 61"/>
                <a:gd name="T54" fmla="*/ 5 w 60"/>
                <a:gd name="T55" fmla="*/ 38 h 61"/>
                <a:gd name="T56" fmla="*/ 4 w 60"/>
                <a:gd name="T57" fmla="*/ 29 h 61"/>
                <a:gd name="T58" fmla="*/ 0 w 60"/>
                <a:gd name="T59" fmla="*/ 38 h 61"/>
                <a:gd name="T60" fmla="*/ 4 w 60"/>
                <a:gd name="T61" fmla="*/ 21 h 61"/>
                <a:gd name="T62" fmla="*/ 13 w 60"/>
                <a:gd name="T63" fmla="*/ 23 h 61"/>
                <a:gd name="T64" fmla="*/ 15 w 60"/>
                <a:gd name="T65" fmla="*/ 41 h 61"/>
                <a:gd name="T66" fmla="*/ 16 w 60"/>
                <a:gd name="T67" fmla="*/ 14 h 61"/>
                <a:gd name="T68" fmla="*/ 15 w 60"/>
                <a:gd name="T69" fmla="*/ 18 h 61"/>
                <a:gd name="T70" fmla="*/ 3 w 60"/>
                <a:gd name="T71" fmla="*/ 14 h 61"/>
                <a:gd name="T72" fmla="*/ 50 w 60"/>
                <a:gd name="T73" fmla="*/ 7 h 61"/>
                <a:gd name="T74" fmla="*/ 45 w 60"/>
                <a:gd name="T75" fmla="*/ 18 h 61"/>
                <a:gd name="T76" fmla="*/ 50 w 60"/>
                <a:gd name="T77" fmla="*/ 20 h 61"/>
                <a:gd name="T78" fmla="*/ 50 w 60"/>
                <a:gd name="T79" fmla="*/ 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0" h="61">
                  <a:moveTo>
                    <a:pt x="30" y="0"/>
                  </a:moveTo>
                  <a:cubicBezTo>
                    <a:pt x="35" y="0"/>
                    <a:pt x="38" y="3"/>
                    <a:pt x="38" y="8"/>
                  </a:cubicBezTo>
                  <a:cubicBezTo>
                    <a:pt x="38" y="12"/>
                    <a:pt x="35" y="16"/>
                    <a:pt x="30" y="16"/>
                  </a:cubicBezTo>
                  <a:cubicBezTo>
                    <a:pt x="26" y="16"/>
                    <a:pt x="22" y="12"/>
                    <a:pt x="22" y="8"/>
                  </a:cubicBezTo>
                  <a:cubicBezTo>
                    <a:pt x="22" y="3"/>
                    <a:pt x="26" y="0"/>
                    <a:pt x="30" y="0"/>
                  </a:cubicBezTo>
                  <a:close/>
                  <a:moveTo>
                    <a:pt x="45" y="41"/>
                  </a:moveTo>
                  <a:cubicBezTo>
                    <a:pt x="45" y="58"/>
                    <a:pt x="45" y="58"/>
                    <a:pt x="45" y="58"/>
                  </a:cubicBezTo>
                  <a:cubicBezTo>
                    <a:pt x="50" y="58"/>
                    <a:pt x="50" y="58"/>
                    <a:pt x="50" y="58"/>
                  </a:cubicBezTo>
                  <a:cubicBezTo>
                    <a:pt x="50" y="44"/>
                    <a:pt x="50" y="44"/>
                    <a:pt x="50" y="44"/>
                  </a:cubicBezTo>
                  <a:cubicBezTo>
                    <a:pt x="51" y="44"/>
                    <a:pt x="51" y="44"/>
                    <a:pt x="51" y="44"/>
                  </a:cubicBezTo>
                  <a:cubicBezTo>
                    <a:pt x="51" y="58"/>
                    <a:pt x="51" y="58"/>
                    <a:pt x="51" y="58"/>
                  </a:cubicBezTo>
                  <a:cubicBezTo>
                    <a:pt x="55" y="58"/>
                    <a:pt x="55" y="58"/>
                    <a:pt x="55" y="58"/>
                  </a:cubicBezTo>
                  <a:cubicBezTo>
                    <a:pt x="55" y="41"/>
                    <a:pt x="55" y="41"/>
                    <a:pt x="55" y="41"/>
                  </a:cubicBezTo>
                  <a:cubicBezTo>
                    <a:pt x="55" y="38"/>
                    <a:pt x="55" y="38"/>
                    <a:pt x="55" y="38"/>
                  </a:cubicBezTo>
                  <a:cubicBezTo>
                    <a:pt x="55" y="29"/>
                    <a:pt x="55" y="29"/>
                    <a:pt x="55" y="29"/>
                  </a:cubicBezTo>
                  <a:cubicBezTo>
                    <a:pt x="56" y="29"/>
                    <a:pt x="56" y="29"/>
                    <a:pt x="56" y="29"/>
                  </a:cubicBezTo>
                  <a:cubicBezTo>
                    <a:pt x="56" y="38"/>
                    <a:pt x="56" y="38"/>
                    <a:pt x="56" y="38"/>
                  </a:cubicBezTo>
                  <a:cubicBezTo>
                    <a:pt x="60" y="38"/>
                    <a:pt x="60" y="38"/>
                    <a:pt x="60" y="38"/>
                  </a:cubicBezTo>
                  <a:cubicBezTo>
                    <a:pt x="60" y="25"/>
                    <a:pt x="60" y="25"/>
                    <a:pt x="60" y="25"/>
                  </a:cubicBezTo>
                  <a:cubicBezTo>
                    <a:pt x="60" y="23"/>
                    <a:pt x="58" y="21"/>
                    <a:pt x="56" y="21"/>
                  </a:cubicBezTo>
                  <a:cubicBezTo>
                    <a:pt x="47" y="21"/>
                    <a:pt x="47" y="21"/>
                    <a:pt x="47" y="21"/>
                  </a:cubicBezTo>
                  <a:cubicBezTo>
                    <a:pt x="47" y="22"/>
                    <a:pt x="47" y="22"/>
                    <a:pt x="47" y="23"/>
                  </a:cubicBezTo>
                  <a:cubicBezTo>
                    <a:pt x="47" y="41"/>
                    <a:pt x="47" y="41"/>
                    <a:pt x="47" y="41"/>
                  </a:cubicBezTo>
                  <a:cubicBezTo>
                    <a:pt x="45" y="41"/>
                    <a:pt x="45" y="41"/>
                    <a:pt x="45" y="41"/>
                  </a:cubicBezTo>
                  <a:close/>
                  <a:moveTo>
                    <a:pt x="37" y="37"/>
                  </a:moveTo>
                  <a:cubicBezTo>
                    <a:pt x="37" y="26"/>
                    <a:pt x="37" y="26"/>
                    <a:pt x="37" y="26"/>
                  </a:cubicBezTo>
                  <a:cubicBezTo>
                    <a:pt x="36" y="26"/>
                    <a:pt x="36" y="26"/>
                    <a:pt x="36" y="26"/>
                  </a:cubicBezTo>
                  <a:cubicBezTo>
                    <a:pt x="36" y="37"/>
                    <a:pt x="36" y="37"/>
                    <a:pt x="36" y="37"/>
                  </a:cubicBezTo>
                  <a:cubicBezTo>
                    <a:pt x="36" y="40"/>
                    <a:pt x="36" y="40"/>
                    <a:pt x="36" y="40"/>
                  </a:cubicBezTo>
                  <a:cubicBezTo>
                    <a:pt x="36" y="61"/>
                    <a:pt x="36" y="61"/>
                    <a:pt x="36" y="61"/>
                  </a:cubicBezTo>
                  <a:cubicBezTo>
                    <a:pt x="31" y="61"/>
                    <a:pt x="31" y="61"/>
                    <a:pt x="31" y="61"/>
                  </a:cubicBezTo>
                  <a:cubicBezTo>
                    <a:pt x="31" y="44"/>
                    <a:pt x="31" y="44"/>
                    <a:pt x="31" y="44"/>
                  </a:cubicBezTo>
                  <a:cubicBezTo>
                    <a:pt x="30" y="44"/>
                    <a:pt x="30" y="44"/>
                    <a:pt x="30" y="44"/>
                  </a:cubicBezTo>
                  <a:cubicBezTo>
                    <a:pt x="30" y="61"/>
                    <a:pt x="30" y="61"/>
                    <a:pt x="30" y="61"/>
                  </a:cubicBezTo>
                  <a:cubicBezTo>
                    <a:pt x="24" y="61"/>
                    <a:pt x="24" y="61"/>
                    <a:pt x="24" y="61"/>
                  </a:cubicBezTo>
                  <a:cubicBezTo>
                    <a:pt x="24" y="40"/>
                    <a:pt x="24" y="40"/>
                    <a:pt x="24" y="40"/>
                  </a:cubicBezTo>
                  <a:cubicBezTo>
                    <a:pt x="24" y="37"/>
                    <a:pt x="24" y="37"/>
                    <a:pt x="24" y="37"/>
                  </a:cubicBezTo>
                  <a:cubicBezTo>
                    <a:pt x="24" y="26"/>
                    <a:pt x="24" y="26"/>
                    <a:pt x="24" y="26"/>
                  </a:cubicBezTo>
                  <a:cubicBezTo>
                    <a:pt x="23" y="26"/>
                    <a:pt x="23" y="26"/>
                    <a:pt x="23" y="26"/>
                  </a:cubicBezTo>
                  <a:cubicBezTo>
                    <a:pt x="23" y="37"/>
                    <a:pt x="23" y="37"/>
                    <a:pt x="23" y="37"/>
                  </a:cubicBezTo>
                  <a:cubicBezTo>
                    <a:pt x="18" y="37"/>
                    <a:pt x="18" y="37"/>
                    <a:pt x="18" y="37"/>
                  </a:cubicBezTo>
                  <a:cubicBezTo>
                    <a:pt x="18" y="22"/>
                    <a:pt x="18" y="22"/>
                    <a:pt x="18" y="22"/>
                  </a:cubicBezTo>
                  <a:cubicBezTo>
                    <a:pt x="18" y="19"/>
                    <a:pt x="20" y="17"/>
                    <a:pt x="23" y="17"/>
                  </a:cubicBezTo>
                  <a:cubicBezTo>
                    <a:pt x="38" y="17"/>
                    <a:pt x="22" y="17"/>
                    <a:pt x="37" y="17"/>
                  </a:cubicBezTo>
                  <a:cubicBezTo>
                    <a:pt x="40" y="17"/>
                    <a:pt x="43" y="19"/>
                    <a:pt x="43" y="22"/>
                  </a:cubicBezTo>
                  <a:cubicBezTo>
                    <a:pt x="43" y="37"/>
                    <a:pt x="43" y="37"/>
                    <a:pt x="43" y="37"/>
                  </a:cubicBezTo>
                  <a:cubicBezTo>
                    <a:pt x="42" y="37"/>
                    <a:pt x="40" y="37"/>
                    <a:pt x="37" y="37"/>
                  </a:cubicBezTo>
                  <a:close/>
                  <a:moveTo>
                    <a:pt x="15" y="41"/>
                  </a:moveTo>
                  <a:cubicBezTo>
                    <a:pt x="15" y="58"/>
                    <a:pt x="15" y="58"/>
                    <a:pt x="15" y="58"/>
                  </a:cubicBezTo>
                  <a:cubicBezTo>
                    <a:pt x="10" y="58"/>
                    <a:pt x="10" y="58"/>
                    <a:pt x="10" y="58"/>
                  </a:cubicBezTo>
                  <a:cubicBezTo>
                    <a:pt x="10" y="44"/>
                    <a:pt x="10" y="44"/>
                    <a:pt x="10" y="44"/>
                  </a:cubicBezTo>
                  <a:cubicBezTo>
                    <a:pt x="9" y="44"/>
                    <a:pt x="9" y="44"/>
                    <a:pt x="9" y="44"/>
                  </a:cubicBezTo>
                  <a:cubicBezTo>
                    <a:pt x="9" y="58"/>
                    <a:pt x="9" y="58"/>
                    <a:pt x="9" y="58"/>
                  </a:cubicBezTo>
                  <a:cubicBezTo>
                    <a:pt x="5" y="58"/>
                    <a:pt x="5" y="58"/>
                    <a:pt x="5" y="58"/>
                  </a:cubicBezTo>
                  <a:cubicBezTo>
                    <a:pt x="5" y="41"/>
                    <a:pt x="5" y="41"/>
                    <a:pt x="5" y="41"/>
                  </a:cubicBezTo>
                  <a:cubicBezTo>
                    <a:pt x="5" y="38"/>
                    <a:pt x="5" y="38"/>
                    <a:pt x="5" y="38"/>
                  </a:cubicBezTo>
                  <a:cubicBezTo>
                    <a:pt x="5" y="29"/>
                    <a:pt x="5" y="29"/>
                    <a:pt x="5" y="29"/>
                  </a:cubicBezTo>
                  <a:cubicBezTo>
                    <a:pt x="4" y="29"/>
                    <a:pt x="4" y="29"/>
                    <a:pt x="4" y="29"/>
                  </a:cubicBezTo>
                  <a:cubicBezTo>
                    <a:pt x="4" y="38"/>
                    <a:pt x="4" y="38"/>
                    <a:pt x="4" y="38"/>
                  </a:cubicBezTo>
                  <a:cubicBezTo>
                    <a:pt x="0" y="38"/>
                    <a:pt x="0" y="38"/>
                    <a:pt x="0" y="38"/>
                  </a:cubicBezTo>
                  <a:cubicBezTo>
                    <a:pt x="0" y="25"/>
                    <a:pt x="0" y="25"/>
                    <a:pt x="0" y="25"/>
                  </a:cubicBezTo>
                  <a:cubicBezTo>
                    <a:pt x="0" y="23"/>
                    <a:pt x="2" y="21"/>
                    <a:pt x="4" y="21"/>
                  </a:cubicBezTo>
                  <a:cubicBezTo>
                    <a:pt x="13" y="21"/>
                    <a:pt x="13" y="21"/>
                    <a:pt x="13" y="21"/>
                  </a:cubicBezTo>
                  <a:cubicBezTo>
                    <a:pt x="13" y="22"/>
                    <a:pt x="13" y="22"/>
                    <a:pt x="13" y="23"/>
                  </a:cubicBezTo>
                  <a:cubicBezTo>
                    <a:pt x="13" y="41"/>
                    <a:pt x="13" y="41"/>
                    <a:pt x="13" y="41"/>
                  </a:cubicBezTo>
                  <a:cubicBezTo>
                    <a:pt x="15" y="41"/>
                    <a:pt x="15" y="41"/>
                    <a:pt x="15" y="41"/>
                  </a:cubicBezTo>
                  <a:close/>
                  <a:moveTo>
                    <a:pt x="10" y="7"/>
                  </a:moveTo>
                  <a:cubicBezTo>
                    <a:pt x="14" y="7"/>
                    <a:pt x="16" y="10"/>
                    <a:pt x="16" y="14"/>
                  </a:cubicBezTo>
                  <a:cubicBezTo>
                    <a:pt x="16" y="15"/>
                    <a:pt x="16" y="16"/>
                    <a:pt x="15" y="18"/>
                  </a:cubicBezTo>
                  <a:cubicBezTo>
                    <a:pt x="15" y="18"/>
                    <a:pt x="15" y="18"/>
                    <a:pt x="15" y="18"/>
                  </a:cubicBezTo>
                  <a:cubicBezTo>
                    <a:pt x="13" y="19"/>
                    <a:pt x="12" y="20"/>
                    <a:pt x="10" y="20"/>
                  </a:cubicBezTo>
                  <a:cubicBezTo>
                    <a:pt x="6" y="20"/>
                    <a:pt x="3" y="17"/>
                    <a:pt x="3" y="14"/>
                  </a:cubicBezTo>
                  <a:cubicBezTo>
                    <a:pt x="3" y="10"/>
                    <a:pt x="6" y="7"/>
                    <a:pt x="10" y="7"/>
                  </a:cubicBezTo>
                  <a:close/>
                  <a:moveTo>
                    <a:pt x="50" y="7"/>
                  </a:moveTo>
                  <a:cubicBezTo>
                    <a:pt x="46" y="7"/>
                    <a:pt x="43" y="10"/>
                    <a:pt x="43" y="14"/>
                  </a:cubicBezTo>
                  <a:cubicBezTo>
                    <a:pt x="43" y="15"/>
                    <a:pt x="44" y="16"/>
                    <a:pt x="45" y="18"/>
                  </a:cubicBezTo>
                  <a:cubicBezTo>
                    <a:pt x="45" y="18"/>
                    <a:pt x="45" y="18"/>
                    <a:pt x="45" y="18"/>
                  </a:cubicBezTo>
                  <a:cubicBezTo>
                    <a:pt x="47" y="19"/>
                    <a:pt x="48" y="20"/>
                    <a:pt x="50" y="20"/>
                  </a:cubicBezTo>
                  <a:cubicBezTo>
                    <a:pt x="54" y="20"/>
                    <a:pt x="57" y="17"/>
                    <a:pt x="57" y="14"/>
                  </a:cubicBezTo>
                  <a:cubicBezTo>
                    <a:pt x="57" y="10"/>
                    <a:pt x="54" y="7"/>
                    <a:pt x="50" y="7"/>
                  </a:cubicBezTo>
                  <a:close/>
                </a:path>
              </a:pathLst>
            </a:custGeom>
            <a:solidFill>
              <a:schemeClr val="bg1"/>
            </a:solidFill>
            <a:ln>
              <a:noFill/>
            </a:ln>
          </p:spPr>
          <p:txBody>
            <a:bodyPr vert="horz" wrap="square" lIns="68580" tIns="34290" rIns="68580" bIns="34290" numCol="1" anchor="t" anchorCtr="0" compatLnSpc="1"/>
            <a:lstStyle/>
            <a:p>
              <a:endParaRPr lang="zh-CN" altLang="en-US" sz="1350">
                <a:latin typeface="微软雅黑" panose="020B0503020204020204" pitchFamily="34" charset="-122"/>
                <a:ea typeface="微软雅黑" panose="020B0503020204020204" pitchFamily="34" charset="-122"/>
              </a:endParaRPr>
            </a:p>
          </p:txBody>
        </p:sp>
      </p:grpSp>
      <p:sp>
        <p:nvSpPr>
          <p:cNvPr id="86" name="Freeform 12"/>
          <p:cNvSpPr/>
          <p:nvPr/>
        </p:nvSpPr>
        <p:spPr bwMode="auto">
          <a:xfrm>
            <a:off x="1608509" y="477995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159DCD"/>
          </a:solidFill>
          <a:ln>
            <a:noFill/>
          </a:ln>
        </p:spPr>
        <p:txBody>
          <a:bodyPr/>
          <a:lstStyle/>
          <a:p>
            <a:endParaRPr lang="zh-CN" altLang="en-US">
              <a:solidFill>
                <a:schemeClr val="tx1">
                  <a:lumMod val="50000"/>
                  <a:lumOff val="50000"/>
                </a:schemeClr>
              </a:solidFill>
            </a:endParaRPr>
          </a:p>
        </p:txBody>
      </p:sp>
      <p:sp>
        <p:nvSpPr>
          <p:cNvPr id="87" name="Freeform 12"/>
          <p:cNvSpPr/>
          <p:nvPr/>
        </p:nvSpPr>
        <p:spPr bwMode="auto">
          <a:xfrm flipH="1" flipV="1">
            <a:off x="10249469" y="5814236"/>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159DCD"/>
          </a:solidFill>
          <a:ln>
            <a:noFill/>
          </a:ln>
        </p:spPr>
        <p:txBody>
          <a:bodyPr/>
          <a:lstStyle/>
          <a:p>
            <a:endParaRPr lang="zh-CN" altLang="en-US">
              <a:solidFill>
                <a:schemeClr val="tx1">
                  <a:lumMod val="50000"/>
                  <a:lumOff val="50000"/>
                </a:schemeClr>
              </a:solidFill>
            </a:endParaRPr>
          </a:p>
        </p:txBody>
      </p:sp>
      <p:sp>
        <p:nvSpPr>
          <p:cNvPr id="88" name="TextBox 87"/>
          <p:cNvSpPr txBox="1"/>
          <p:nvPr/>
        </p:nvSpPr>
        <p:spPr>
          <a:xfrm>
            <a:off x="1968549" y="5094156"/>
            <a:ext cx="8545239" cy="1021433"/>
          </a:xfrm>
          <a:prstGeom prst="rect">
            <a:avLst/>
          </a:prstGeom>
          <a:noFill/>
        </p:spPr>
        <p:txBody>
          <a:bodyPr wrap="square"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员工薪金由基本工资、考核工资、补贴等。</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30000"/>
              </a:lnSpc>
            </a:pP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公司</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将根据员工工作经验和工作能力确定工作岗位，并按工作岗位确定薪金级别。</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30000"/>
              </a:lnSpc>
            </a:pP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具体</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标准按公司</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工资管理办法</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精神执行。</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pageCurlDoub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500"/>
                                        <p:tgtEl>
                                          <p:spTgt spid="10"/>
                                        </p:tgtEl>
                                      </p:cBhvr>
                                    </p:animEffect>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down)">
                                      <p:cBhvr>
                                        <p:cTn id="25" dur="500"/>
                                        <p:tgtEl>
                                          <p:spTgt spid="12"/>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down)">
                                      <p:cBhvr>
                                        <p:cTn id="28" dur="500"/>
                                        <p:tgtEl>
                                          <p:spTgt spid="13"/>
                                        </p:tgtEl>
                                      </p:cBhvr>
                                    </p:animEffect>
                                  </p:childTnLst>
                                </p:cTn>
                              </p:par>
                              <p:par>
                                <p:cTn id="29" presetID="23" presetClass="entr" presetSubtype="32" fill="hold" nodeType="withEffect">
                                  <p:stCondLst>
                                    <p:cond delay="0"/>
                                  </p:stCondLst>
                                  <p:childTnLst>
                                    <p:set>
                                      <p:cBhvr>
                                        <p:cTn id="30" dur="1" fill="hold">
                                          <p:stCondLst>
                                            <p:cond delay="0"/>
                                          </p:stCondLst>
                                        </p:cTn>
                                        <p:tgtEl>
                                          <p:spTgt spid="61"/>
                                        </p:tgtEl>
                                        <p:attrNameLst>
                                          <p:attrName>style.visibility</p:attrName>
                                        </p:attrNameLst>
                                      </p:cBhvr>
                                      <p:to>
                                        <p:strVal val="visible"/>
                                      </p:to>
                                    </p:set>
                                    <p:anim calcmode="lin" valueType="num">
                                      <p:cBhvr>
                                        <p:cTn id="31" dur="500" fill="hold"/>
                                        <p:tgtEl>
                                          <p:spTgt spid="61"/>
                                        </p:tgtEl>
                                        <p:attrNameLst>
                                          <p:attrName>ppt_w</p:attrName>
                                        </p:attrNameLst>
                                      </p:cBhvr>
                                      <p:tavLst>
                                        <p:tav tm="0">
                                          <p:val>
                                            <p:strVal val="4*#ppt_w"/>
                                          </p:val>
                                        </p:tav>
                                        <p:tav tm="100000">
                                          <p:val>
                                            <p:strVal val="#ppt_w"/>
                                          </p:val>
                                        </p:tav>
                                      </p:tavLst>
                                    </p:anim>
                                    <p:anim calcmode="lin" valueType="num">
                                      <p:cBhvr>
                                        <p:cTn id="32" dur="500" fill="hold"/>
                                        <p:tgtEl>
                                          <p:spTgt spid="61"/>
                                        </p:tgtEl>
                                        <p:attrNameLst>
                                          <p:attrName>ppt_h</p:attrName>
                                        </p:attrNameLst>
                                      </p:cBhvr>
                                      <p:tavLst>
                                        <p:tav tm="0">
                                          <p:val>
                                            <p:strVal val="4*#ppt_h"/>
                                          </p:val>
                                        </p:tav>
                                        <p:tav tm="100000">
                                          <p:val>
                                            <p:strVal val="#ppt_h"/>
                                          </p:val>
                                        </p:tav>
                                      </p:tavLst>
                                    </p:anim>
                                  </p:childTnLst>
                                </p:cTn>
                              </p:par>
                            </p:childTnLst>
                          </p:cTn>
                        </p:par>
                        <p:par>
                          <p:cTn id="33" fill="hold">
                            <p:stCondLst>
                              <p:cond delay="2000"/>
                            </p:stCondLst>
                            <p:childTnLst>
                              <p:par>
                                <p:cTn id="34" presetID="53" presetClass="entr" presetSubtype="16" fill="hold" nodeType="afterEffect">
                                  <p:stCondLst>
                                    <p:cond delay="0"/>
                                  </p:stCondLst>
                                  <p:childTnLst>
                                    <p:set>
                                      <p:cBhvr>
                                        <p:cTn id="35" dur="1" fill="hold">
                                          <p:stCondLst>
                                            <p:cond delay="0"/>
                                          </p:stCondLst>
                                        </p:cTn>
                                        <p:tgtEl>
                                          <p:spTgt spid="69"/>
                                        </p:tgtEl>
                                        <p:attrNameLst>
                                          <p:attrName>style.visibility</p:attrName>
                                        </p:attrNameLst>
                                      </p:cBhvr>
                                      <p:to>
                                        <p:strVal val="visible"/>
                                      </p:to>
                                    </p:set>
                                    <p:anim calcmode="lin" valueType="num">
                                      <p:cBhvr>
                                        <p:cTn id="36" dur="400" fill="hold"/>
                                        <p:tgtEl>
                                          <p:spTgt spid="69"/>
                                        </p:tgtEl>
                                        <p:attrNameLst>
                                          <p:attrName>ppt_w</p:attrName>
                                        </p:attrNameLst>
                                      </p:cBhvr>
                                      <p:tavLst>
                                        <p:tav tm="0">
                                          <p:val>
                                            <p:fltVal val="0"/>
                                          </p:val>
                                        </p:tav>
                                        <p:tav tm="100000">
                                          <p:val>
                                            <p:strVal val="#ppt_w"/>
                                          </p:val>
                                        </p:tav>
                                      </p:tavLst>
                                    </p:anim>
                                    <p:anim calcmode="lin" valueType="num">
                                      <p:cBhvr>
                                        <p:cTn id="37" dur="400" fill="hold"/>
                                        <p:tgtEl>
                                          <p:spTgt spid="69"/>
                                        </p:tgtEl>
                                        <p:attrNameLst>
                                          <p:attrName>ppt_h</p:attrName>
                                        </p:attrNameLst>
                                      </p:cBhvr>
                                      <p:tavLst>
                                        <p:tav tm="0">
                                          <p:val>
                                            <p:fltVal val="0"/>
                                          </p:val>
                                        </p:tav>
                                        <p:tav tm="100000">
                                          <p:val>
                                            <p:strVal val="#ppt_h"/>
                                          </p:val>
                                        </p:tav>
                                      </p:tavLst>
                                    </p:anim>
                                    <p:animEffect transition="in" filter="fade">
                                      <p:cBhvr>
                                        <p:cTn id="38" dur="400"/>
                                        <p:tgtEl>
                                          <p:spTgt spid="69"/>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57"/>
                                        </p:tgtEl>
                                        <p:attrNameLst>
                                          <p:attrName>style.visibility</p:attrName>
                                        </p:attrNameLst>
                                      </p:cBhvr>
                                      <p:to>
                                        <p:strVal val="visible"/>
                                      </p:to>
                                    </p:set>
                                    <p:animEffect transition="in" filter="fade">
                                      <p:cBhvr>
                                        <p:cTn id="41" dur="500"/>
                                        <p:tgtEl>
                                          <p:spTgt spid="57"/>
                                        </p:tgtEl>
                                      </p:cBhvr>
                                    </p:animEffect>
                                  </p:childTnLst>
                                </p:cTn>
                              </p:par>
                            </p:childTnLst>
                          </p:cTn>
                        </p:par>
                        <p:par>
                          <p:cTn id="42" fill="hold">
                            <p:stCondLst>
                              <p:cond delay="2500"/>
                            </p:stCondLst>
                            <p:childTnLst>
                              <p:par>
                                <p:cTn id="43" presetID="53" presetClass="entr" presetSubtype="16" fill="hold" nodeType="afterEffect">
                                  <p:stCondLst>
                                    <p:cond delay="0"/>
                                  </p:stCondLst>
                                  <p:childTnLst>
                                    <p:set>
                                      <p:cBhvr>
                                        <p:cTn id="44" dur="1" fill="hold">
                                          <p:stCondLst>
                                            <p:cond delay="0"/>
                                          </p:stCondLst>
                                        </p:cTn>
                                        <p:tgtEl>
                                          <p:spTgt spid="77"/>
                                        </p:tgtEl>
                                        <p:attrNameLst>
                                          <p:attrName>style.visibility</p:attrName>
                                        </p:attrNameLst>
                                      </p:cBhvr>
                                      <p:to>
                                        <p:strVal val="visible"/>
                                      </p:to>
                                    </p:set>
                                    <p:anim calcmode="lin" valueType="num">
                                      <p:cBhvr>
                                        <p:cTn id="45" dur="400" fill="hold"/>
                                        <p:tgtEl>
                                          <p:spTgt spid="77"/>
                                        </p:tgtEl>
                                        <p:attrNameLst>
                                          <p:attrName>ppt_w</p:attrName>
                                        </p:attrNameLst>
                                      </p:cBhvr>
                                      <p:tavLst>
                                        <p:tav tm="0">
                                          <p:val>
                                            <p:fltVal val="0"/>
                                          </p:val>
                                        </p:tav>
                                        <p:tav tm="100000">
                                          <p:val>
                                            <p:strVal val="#ppt_w"/>
                                          </p:val>
                                        </p:tav>
                                      </p:tavLst>
                                    </p:anim>
                                    <p:anim calcmode="lin" valueType="num">
                                      <p:cBhvr>
                                        <p:cTn id="46" dur="400" fill="hold"/>
                                        <p:tgtEl>
                                          <p:spTgt spid="77"/>
                                        </p:tgtEl>
                                        <p:attrNameLst>
                                          <p:attrName>ppt_h</p:attrName>
                                        </p:attrNameLst>
                                      </p:cBhvr>
                                      <p:tavLst>
                                        <p:tav tm="0">
                                          <p:val>
                                            <p:fltVal val="0"/>
                                          </p:val>
                                        </p:tav>
                                        <p:tav tm="100000">
                                          <p:val>
                                            <p:strVal val="#ppt_h"/>
                                          </p:val>
                                        </p:tav>
                                      </p:tavLst>
                                    </p:anim>
                                    <p:animEffect transition="in" filter="fade">
                                      <p:cBhvr>
                                        <p:cTn id="47" dur="400"/>
                                        <p:tgtEl>
                                          <p:spTgt spid="77"/>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58"/>
                                        </p:tgtEl>
                                        <p:attrNameLst>
                                          <p:attrName>style.visibility</p:attrName>
                                        </p:attrNameLst>
                                      </p:cBhvr>
                                      <p:to>
                                        <p:strVal val="visible"/>
                                      </p:to>
                                    </p:set>
                                    <p:animEffect transition="in" filter="fade">
                                      <p:cBhvr>
                                        <p:cTn id="50" dur="500"/>
                                        <p:tgtEl>
                                          <p:spTgt spid="58"/>
                                        </p:tgtEl>
                                      </p:cBhvr>
                                    </p:animEffect>
                                  </p:childTnLst>
                                </p:cTn>
                              </p:par>
                            </p:childTnLst>
                          </p:cTn>
                        </p:par>
                        <p:par>
                          <p:cTn id="51" fill="hold">
                            <p:stCondLst>
                              <p:cond delay="3000"/>
                            </p:stCondLst>
                            <p:childTnLst>
                              <p:par>
                                <p:cTn id="52" presetID="53" presetClass="entr" presetSubtype="16" fill="hold" nodeType="afterEffect">
                                  <p:stCondLst>
                                    <p:cond delay="0"/>
                                  </p:stCondLst>
                                  <p:childTnLst>
                                    <p:set>
                                      <p:cBhvr>
                                        <p:cTn id="53" dur="1" fill="hold">
                                          <p:stCondLst>
                                            <p:cond delay="0"/>
                                          </p:stCondLst>
                                        </p:cTn>
                                        <p:tgtEl>
                                          <p:spTgt spid="82"/>
                                        </p:tgtEl>
                                        <p:attrNameLst>
                                          <p:attrName>style.visibility</p:attrName>
                                        </p:attrNameLst>
                                      </p:cBhvr>
                                      <p:to>
                                        <p:strVal val="visible"/>
                                      </p:to>
                                    </p:set>
                                    <p:anim calcmode="lin" valueType="num">
                                      <p:cBhvr>
                                        <p:cTn id="54" dur="400" fill="hold"/>
                                        <p:tgtEl>
                                          <p:spTgt spid="82"/>
                                        </p:tgtEl>
                                        <p:attrNameLst>
                                          <p:attrName>ppt_w</p:attrName>
                                        </p:attrNameLst>
                                      </p:cBhvr>
                                      <p:tavLst>
                                        <p:tav tm="0">
                                          <p:val>
                                            <p:fltVal val="0"/>
                                          </p:val>
                                        </p:tav>
                                        <p:tav tm="100000">
                                          <p:val>
                                            <p:strVal val="#ppt_w"/>
                                          </p:val>
                                        </p:tav>
                                      </p:tavLst>
                                    </p:anim>
                                    <p:anim calcmode="lin" valueType="num">
                                      <p:cBhvr>
                                        <p:cTn id="55" dur="400" fill="hold"/>
                                        <p:tgtEl>
                                          <p:spTgt spid="82"/>
                                        </p:tgtEl>
                                        <p:attrNameLst>
                                          <p:attrName>ppt_h</p:attrName>
                                        </p:attrNameLst>
                                      </p:cBhvr>
                                      <p:tavLst>
                                        <p:tav tm="0">
                                          <p:val>
                                            <p:fltVal val="0"/>
                                          </p:val>
                                        </p:tav>
                                        <p:tav tm="100000">
                                          <p:val>
                                            <p:strVal val="#ppt_h"/>
                                          </p:val>
                                        </p:tav>
                                      </p:tavLst>
                                    </p:anim>
                                    <p:animEffect transition="in" filter="fade">
                                      <p:cBhvr>
                                        <p:cTn id="56" dur="400"/>
                                        <p:tgtEl>
                                          <p:spTgt spid="82"/>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60"/>
                                        </p:tgtEl>
                                        <p:attrNameLst>
                                          <p:attrName>style.visibility</p:attrName>
                                        </p:attrNameLst>
                                      </p:cBhvr>
                                      <p:to>
                                        <p:strVal val="visible"/>
                                      </p:to>
                                    </p:set>
                                    <p:animEffect transition="in" filter="fade">
                                      <p:cBhvr>
                                        <p:cTn id="59" dur="500"/>
                                        <p:tgtEl>
                                          <p:spTgt spid="60"/>
                                        </p:tgtEl>
                                      </p:cBhvr>
                                    </p:animEffect>
                                  </p:childTnLst>
                                </p:cTn>
                              </p:par>
                            </p:childTnLst>
                          </p:cTn>
                        </p:par>
                        <p:par>
                          <p:cTn id="60" fill="hold">
                            <p:stCondLst>
                              <p:cond delay="3500"/>
                            </p:stCondLst>
                            <p:childTnLst>
                              <p:par>
                                <p:cTn id="61" presetID="53" presetClass="entr" presetSubtype="16" fill="hold" nodeType="afterEffect">
                                  <p:stCondLst>
                                    <p:cond delay="0"/>
                                  </p:stCondLst>
                                  <p:childTnLst>
                                    <p:set>
                                      <p:cBhvr>
                                        <p:cTn id="62" dur="1" fill="hold">
                                          <p:stCondLst>
                                            <p:cond delay="0"/>
                                          </p:stCondLst>
                                        </p:cTn>
                                        <p:tgtEl>
                                          <p:spTgt spid="72"/>
                                        </p:tgtEl>
                                        <p:attrNameLst>
                                          <p:attrName>style.visibility</p:attrName>
                                        </p:attrNameLst>
                                      </p:cBhvr>
                                      <p:to>
                                        <p:strVal val="visible"/>
                                      </p:to>
                                    </p:set>
                                    <p:anim calcmode="lin" valueType="num">
                                      <p:cBhvr>
                                        <p:cTn id="63" dur="400" fill="hold"/>
                                        <p:tgtEl>
                                          <p:spTgt spid="72"/>
                                        </p:tgtEl>
                                        <p:attrNameLst>
                                          <p:attrName>ppt_w</p:attrName>
                                        </p:attrNameLst>
                                      </p:cBhvr>
                                      <p:tavLst>
                                        <p:tav tm="0">
                                          <p:val>
                                            <p:fltVal val="0"/>
                                          </p:val>
                                        </p:tav>
                                        <p:tav tm="100000">
                                          <p:val>
                                            <p:strVal val="#ppt_w"/>
                                          </p:val>
                                        </p:tav>
                                      </p:tavLst>
                                    </p:anim>
                                    <p:anim calcmode="lin" valueType="num">
                                      <p:cBhvr>
                                        <p:cTn id="64" dur="400" fill="hold"/>
                                        <p:tgtEl>
                                          <p:spTgt spid="72"/>
                                        </p:tgtEl>
                                        <p:attrNameLst>
                                          <p:attrName>ppt_h</p:attrName>
                                        </p:attrNameLst>
                                      </p:cBhvr>
                                      <p:tavLst>
                                        <p:tav tm="0">
                                          <p:val>
                                            <p:fltVal val="0"/>
                                          </p:val>
                                        </p:tav>
                                        <p:tav tm="100000">
                                          <p:val>
                                            <p:strVal val="#ppt_h"/>
                                          </p:val>
                                        </p:tav>
                                      </p:tavLst>
                                    </p:anim>
                                    <p:animEffect transition="in" filter="fade">
                                      <p:cBhvr>
                                        <p:cTn id="65" dur="400"/>
                                        <p:tgtEl>
                                          <p:spTgt spid="72"/>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59"/>
                                        </p:tgtEl>
                                        <p:attrNameLst>
                                          <p:attrName>style.visibility</p:attrName>
                                        </p:attrNameLst>
                                      </p:cBhvr>
                                      <p:to>
                                        <p:strVal val="visible"/>
                                      </p:to>
                                    </p:set>
                                    <p:animEffect transition="in" filter="fade">
                                      <p:cBhvr>
                                        <p:cTn id="68" dur="500"/>
                                        <p:tgtEl>
                                          <p:spTgt spid="59"/>
                                        </p:tgtEl>
                                      </p:cBhvr>
                                    </p:animEffect>
                                  </p:childTnLst>
                                </p:cTn>
                              </p:par>
                            </p:childTnLst>
                          </p:cTn>
                        </p:par>
                        <p:par>
                          <p:cTn id="69" fill="hold">
                            <p:stCondLst>
                              <p:cond delay="4000"/>
                            </p:stCondLst>
                            <p:childTnLst>
                              <p:par>
                                <p:cTn id="70" presetID="1" presetClass="entr" presetSubtype="0" fill="hold" grpId="0" nodeType="afterEffect">
                                  <p:stCondLst>
                                    <p:cond delay="0"/>
                                  </p:stCondLst>
                                  <p:childTnLst>
                                    <p:set>
                                      <p:cBhvr>
                                        <p:cTn id="71" dur="1" fill="hold">
                                          <p:stCondLst>
                                            <p:cond delay="0"/>
                                          </p:stCondLst>
                                        </p:cTn>
                                        <p:tgtEl>
                                          <p:spTgt spid="86"/>
                                        </p:tgtEl>
                                        <p:attrNameLst>
                                          <p:attrName>style.visibility</p:attrName>
                                        </p:attrNameLst>
                                      </p:cBhvr>
                                      <p:to>
                                        <p:strVal val="visible"/>
                                      </p:to>
                                    </p:set>
                                  </p:childTnLst>
                                </p:cTn>
                              </p:par>
                              <p:par>
                                <p:cTn id="72" presetID="35" presetClass="path" presetSubtype="0" accel="50000" decel="50000" fill="hold" grpId="1" nodeType="withEffect">
                                  <p:stCondLst>
                                    <p:cond delay="0"/>
                                  </p:stCondLst>
                                  <p:childTnLst>
                                    <p:animMotion origin="layout" path="M -3.56836E-6 -3.7037E-7 L 0.36686 0.15278 " pathEditMode="relative" rAng="0" ptsTypes="AA">
                                      <p:cBhvr>
                                        <p:cTn id="73" dur="500" spd="-99900" fill="hold"/>
                                        <p:tgtEl>
                                          <p:spTgt spid="86"/>
                                        </p:tgtEl>
                                        <p:attrNameLst>
                                          <p:attrName>ppt_x</p:attrName>
                                          <p:attrName>ppt_y</p:attrName>
                                        </p:attrNameLst>
                                      </p:cBhvr>
                                      <p:rCtr x="18343" y="7639"/>
                                    </p:animMotion>
                                  </p:childTnLst>
                                </p:cTn>
                              </p:par>
                              <p:par>
                                <p:cTn id="74" presetID="1" presetClass="entr" presetSubtype="0" fill="hold" grpId="0" nodeType="withEffect">
                                  <p:stCondLst>
                                    <p:cond delay="0"/>
                                  </p:stCondLst>
                                  <p:childTnLst>
                                    <p:set>
                                      <p:cBhvr>
                                        <p:cTn id="75" dur="1" fill="hold">
                                          <p:stCondLst>
                                            <p:cond delay="0"/>
                                          </p:stCondLst>
                                        </p:cTn>
                                        <p:tgtEl>
                                          <p:spTgt spid="87"/>
                                        </p:tgtEl>
                                        <p:attrNameLst>
                                          <p:attrName>style.visibility</p:attrName>
                                        </p:attrNameLst>
                                      </p:cBhvr>
                                      <p:to>
                                        <p:strVal val="visible"/>
                                      </p:to>
                                    </p:set>
                                  </p:childTnLst>
                                </p:cTn>
                              </p:par>
                              <p:par>
                                <p:cTn id="76" presetID="35" presetClass="path" presetSubtype="0" accel="50000" decel="50000" fill="hold" grpId="1" nodeType="withEffect">
                                  <p:stCondLst>
                                    <p:cond delay="0"/>
                                  </p:stCondLst>
                                  <p:childTnLst>
                                    <p:animMotion origin="layout" path="M 7.85742E-7 -3.33333E-6 L -0.39495 -0.11018 " pathEditMode="relative" rAng="0" ptsTypes="AA">
                                      <p:cBhvr>
                                        <p:cTn id="77" dur="500" spd="-99900" fill="hold"/>
                                        <p:tgtEl>
                                          <p:spTgt spid="87"/>
                                        </p:tgtEl>
                                        <p:attrNameLst>
                                          <p:attrName>ppt_x</p:attrName>
                                          <p:attrName>ppt_y</p:attrName>
                                        </p:attrNameLst>
                                      </p:cBhvr>
                                      <p:rCtr x="-19748" y="-5509"/>
                                    </p:animMotion>
                                  </p:childTnLst>
                                </p:cTn>
                              </p:par>
                            </p:childTnLst>
                          </p:cTn>
                        </p:par>
                        <p:par>
                          <p:cTn id="78" fill="hold">
                            <p:stCondLst>
                              <p:cond delay="4000"/>
                            </p:stCondLst>
                            <p:childTnLst>
                              <p:par>
                                <p:cTn id="79" presetID="18" presetClass="entr" presetSubtype="3" fill="hold" grpId="0" nodeType="afterEffect">
                                  <p:stCondLst>
                                    <p:cond delay="0"/>
                                  </p:stCondLst>
                                  <p:childTnLst>
                                    <p:set>
                                      <p:cBhvr>
                                        <p:cTn id="80" dur="1" fill="hold">
                                          <p:stCondLst>
                                            <p:cond delay="0"/>
                                          </p:stCondLst>
                                        </p:cTn>
                                        <p:tgtEl>
                                          <p:spTgt spid="88"/>
                                        </p:tgtEl>
                                        <p:attrNameLst>
                                          <p:attrName>style.visibility</p:attrName>
                                        </p:attrNameLst>
                                      </p:cBhvr>
                                      <p:to>
                                        <p:strVal val="visible"/>
                                      </p:to>
                                    </p:set>
                                    <p:animEffect transition="in" filter="strips(upRight)">
                                      <p:cBhvr>
                                        <p:cTn id="81"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57" grpId="0"/>
      <p:bldP spid="58" grpId="0"/>
      <p:bldP spid="59" grpId="0"/>
      <p:bldP spid="60" grpId="0"/>
      <p:bldP spid="86" grpId="0" animBg="1"/>
      <p:bldP spid="86" grpId="1" animBg="1"/>
      <p:bldP spid="87" grpId="0" animBg="1"/>
      <p:bldP spid="87" grpId="1" animBg="1"/>
      <p:bldP spid="8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smtClean="0">
                <a:solidFill>
                  <a:schemeClr val="tx1">
                    <a:lumMod val="50000"/>
                    <a:lumOff val="50000"/>
                  </a:schemeClr>
                </a:solidFill>
                <a:latin typeface="微软雅黑" panose="020B0503020204020204" pitchFamily="34" charset="-122"/>
                <a:ea typeface="微软雅黑" panose="020B0503020204020204" pitchFamily="34" charset="-122"/>
              </a:rPr>
              <a:t>公司指引</a:t>
            </a:r>
            <a:endParaRPr lang="zh-CN" altLang="en-US" sz="28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0" y="699716"/>
            <a:ext cx="12192000" cy="0"/>
          </a:xfrm>
          <a:prstGeom prst="line">
            <a:avLst/>
          </a:prstGeom>
          <a:ln>
            <a:solidFill>
              <a:srgbClr val="159DCD"/>
            </a:solidFill>
            <a:prstDash val="solid"/>
          </a:ln>
        </p:spPr>
        <p:style>
          <a:lnRef idx="1">
            <a:schemeClr val="accent1"/>
          </a:lnRef>
          <a:fillRef idx="0">
            <a:schemeClr val="accent1"/>
          </a:fillRef>
          <a:effectRef idx="0">
            <a:schemeClr val="accent1"/>
          </a:effectRef>
          <a:fontRef idx="minor">
            <a:schemeClr val="tx1"/>
          </a:fontRef>
        </p:style>
      </p:cxnSp>
      <p:grpSp>
        <p:nvGrpSpPr>
          <p:cNvPr id="6" name="组合 11"/>
          <p:cNvGrpSpPr/>
          <p:nvPr/>
        </p:nvGrpSpPr>
        <p:grpSpPr bwMode="auto">
          <a:xfrm>
            <a:off x="1857117" y="302394"/>
            <a:ext cx="492125" cy="319088"/>
            <a:chOff x="3017520" y="601990"/>
            <a:chExt cx="491490" cy="414010"/>
          </a:xfrm>
        </p:grpSpPr>
        <p:sp>
          <p:nvSpPr>
            <p:cNvPr id="7" name="燕尾形 6"/>
            <p:cNvSpPr/>
            <p:nvPr/>
          </p:nvSpPr>
          <p:spPr>
            <a:xfrm>
              <a:off x="3017520" y="601990"/>
              <a:ext cx="198181" cy="414010"/>
            </a:xfrm>
            <a:prstGeom prst="chevron">
              <a:avLst/>
            </a:prstGeom>
            <a:solidFill>
              <a:srgbClr val="82D6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8" name="燕尾形 7"/>
            <p:cNvSpPr/>
            <p:nvPr/>
          </p:nvSpPr>
          <p:spPr>
            <a:xfrm>
              <a:off x="3164967" y="601990"/>
              <a:ext cx="196596" cy="414010"/>
            </a:xfrm>
            <a:prstGeom prst="chevron">
              <a:avLst/>
            </a:prstGeom>
            <a:solidFill>
              <a:srgbClr val="22BDD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9" name="燕尾形 8"/>
            <p:cNvSpPr/>
            <p:nvPr/>
          </p:nvSpPr>
          <p:spPr>
            <a:xfrm>
              <a:off x="3310828" y="601990"/>
              <a:ext cx="198182" cy="414010"/>
            </a:xfrm>
            <a:prstGeom prst="chevron">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
        <p:nvSpPr>
          <p:cNvPr id="10" name="矩形 9"/>
          <p:cNvSpPr/>
          <p:nvPr/>
        </p:nvSpPr>
        <p:spPr>
          <a:xfrm>
            <a:off x="7818438" y="593354"/>
            <a:ext cx="944562"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grpSp>
        <p:nvGrpSpPr>
          <p:cNvPr id="76" name="组合 75"/>
          <p:cNvGrpSpPr/>
          <p:nvPr/>
        </p:nvGrpSpPr>
        <p:grpSpPr>
          <a:xfrm>
            <a:off x="1860570" y="2414017"/>
            <a:ext cx="1408863" cy="1438418"/>
            <a:chOff x="4783974" y="6272211"/>
            <a:chExt cx="2876838" cy="2876838"/>
          </a:xfrm>
        </p:grpSpPr>
        <p:sp>
          <p:nvSpPr>
            <p:cNvPr id="77" name="泪滴形 76"/>
            <p:cNvSpPr/>
            <p:nvPr/>
          </p:nvSpPr>
          <p:spPr>
            <a:xfrm>
              <a:off x="4783974" y="6272211"/>
              <a:ext cx="2876838" cy="2876838"/>
            </a:xfrm>
            <a:prstGeom prst="teardrop">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70"/>
            </a:p>
          </p:txBody>
        </p:sp>
        <p:grpSp>
          <p:nvGrpSpPr>
            <p:cNvPr id="78" name="组合 77"/>
            <p:cNvGrpSpPr/>
            <p:nvPr/>
          </p:nvGrpSpPr>
          <p:grpSpPr>
            <a:xfrm>
              <a:off x="5197297" y="6912545"/>
              <a:ext cx="2463515" cy="1511592"/>
              <a:chOff x="5197297" y="6912545"/>
              <a:chExt cx="2463515" cy="1511592"/>
            </a:xfrm>
          </p:grpSpPr>
          <p:sp>
            <p:nvSpPr>
              <p:cNvPr id="79" name="TextBox 68"/>
              <p:cNvSpPr txBox="1"/>
              <p:nvPr/>
            </p:nvSpPr>
            <p:spPr>
              <a:xfrm>
                <a:off x="5197297" y="6912545"/>
                <a:ext cx="2170366" cy="822406"/>
              </a:xfrm>
              <a:prstGeom prst="rect">
                <a:avLst/>
              </a:prstGeom>
              <a:noFill/>
            </p:spPr>
            <p:txBody>
              <a:bodyPr wrap="square" rtlCol="0">
                <a:spAutoFit/>
              </a:bodyPr>
              <a:lstStyle/>
              <a:p>
                <a:pPr lvl="0"/>
                <a:r>
                  <a:rPr lang="zh-CN" altLang="en-US" sz="2070" dirty="0">
                    <a:solidFill>
                      <a:prstClr val="white"/>
                    </a:solidFill>
                    <a:latin typeface="思源黑体 CN Regular" pitchFamily="34" charset="-122"/>
                    <a:ea typeface="思源黑体 CN Regular" pitchFamily="34" charset="-122"/>
                  </a:rPr>
                  <a:t>有梦想</a:t>
                </a:r>
                <a:endParaRPr lang="zh-CN" altLang="en-US" sz="2070" dirty="0">
                  <a:solidFill>
                    <a:prstClr val="white"/>
                  </a:solidFill>
                  <a:latin typeface="思源黑体 CN Regular" pitchFamily="34" charset="-122"/>
                  <a:ea typeface="思源黑体 CN Regular" pitchFamily="34" charset="-122"/>
                </a:endParaRPr>
              </a:p>
            </p:txBody>
          </p:sp>
          <p:sp>
            <p:nvSpPr>
              <p:cNvPr id="80" name="TextBox 72"/>
              <p:cNvSpPr txBox="1"/>
              <p:nvPr/>
            </p:nvSpPr>
            <p:spPr>
              <a:xfrm>
                <a:off x="5263910" y="7814097"/>
                <a:ext cx="2396902" cy="610040"/>
              </a:xfrm>
              <a:prstGeom prst="rect">
                <a:avLst/>
              </a:prstGeom>
              <a:noFill/>
            </p:spPr>
            <p:txBody>
              <a:bodyPr wrap="square" rtlCol="0">
                <a:spAutoFit/>
              </a:bodyPr>
              <a:lstStyle/>
              <a:p>
                <a:r>
                  <a:rPr lang="en-US" altLang="zh-CN" sz="1380" dirty="0">
                    <a:solidFill>
                      <a:schemeClr val="bg1"/>
                    </a:solidFill>
                    <a:latin typeface="方正正黑简体" panose="02000000000000000000" pitchFamily="2" charset="-122"/>
                    <a:ea typeface="方正正黑简体" panose="02000000000000000000" pitchFamily="2" charset="-122"/>
                  </a:rPr>
                  <a:t>FROFILE</a:t>
                </a:r>
                <a:endParaRPr lang="zh-CN" altLang="en-US" sz="1380" dirty="0">
                  <a:solidFill>
                    <a:schemeClr val="bg1"/>
                  </a:solidFill>
                  <a:latin typeface="方正正黑简体" panose="02000000000000000000" pitchFamily="2" charset="-122"/>
                  <a:ea typeface="方正正黑简体" panose="02000000000000000000" pitchFamily="2" charset="-122"/>
                </a:endParaRPr>
              </a:p>
            </p:txBody>
          </p:sp>
        </p:grpSp>
      </p:grpSp>
      <p:grpSp>
        <p:nvGrpSpPr>
          <p:cNvPr id="81" name="组合 80"/>
          <p:cNvGrpSpPr/>
          <p:nvPr/>
        </p:nvGrpSpPr>
        <p:grpSpPr>
          <a:xfrm>
            <a:off x="4220283" y="2414017"/>
            <a:ext cx="1408863" cy="1438418"/>
            <a:chOff x="8293716" y="6272211"/>
            <a:chExt cx="2876838" cy="2876838"/>
          </a:xfrm>
          <a:solidFill>
            <a:srgbClr val="56C618"/>
          </a:solidFill>
        </p:grpSpPr>
        <p:sp>
          <p:nvSpPr>
            <p:cNvPr id="82" name="泪滴形 81"/>
            <p:cNvSpPr/>
            <p:nvPr/>
          </p:nvSpPr>
          <p:spPr>
            <a:xfrm>
              <a:off x="8293716" y="6272211"/>
              <a:ext cx="2876838" cy="2876838"/>
            </a:xfrm>
            <a:prstGeom prst="teardrop">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70"/>
            </a:p>
          </p:txBody>
        </p:sp>
        <p:grpSp>
          <p:nvGrpSpPr>
            <p:cNvPr id="83" name="组合 82"/>
            <p:cNvGrpSpPr/>
            <p:nvPr/>
          </p:nvGrpSpPr>
          <p:grpSpPr>
            <a:xfrm>
              <a:off x="8749457" y="6912545"/>
              <a:ext cx="2109217" cy="1511592"/>
              <a:chOff x="8749457" y="6912545"/>
              <a:chExt cx="2109217" cy="1511592"/>
            </a:xfrm>
            <a:grpFill/>
          </p:grpSpPr>
          <p:sp>
            <p:nvSpPr>
              <p:cNvPr id="84" name="TextBox 73"/>
              <p:cNvSpPr txBox="1"/>
              <p:nvPr/>
            </p:nvSpPr>
            <p:spPr>
              <a:xfrm>
                <a:off x="8749457" y="7814097"/>
                <a:ext cx="2109217" cy="610040"/>
              </a:xfrm>
              <a:prstGeom prst="rect">
                <a:avLst/>
              </a:prstGeom>
              <a:noFill/>
            </p:spPr>
            <p:txBody>
              <a:bodyPr wrap="square" rtlCol="0">
                <a:spAutoFit/>
              </a:bodyPr>
              <a:lstStyle/>
              <a:p>
                <a:r>
                  <a:rPr lang="en-US" altLang="zh-CN" sz="1380" dirty="0">
                    <a:solidFill>
                      <a:schemeClr val="bg1"/>
                    </a:solidFill>
                    <a:latin typeface="方正正黑简体" panose="02000000000000000000" pitchFamily="2" charset="-122"/>
                    <a:ea typeface="方正正黑简体" panose="02000000000000000000" pitchFamily="2" charset="-122"/>
                  </a:rPr>
                  <a:t>TROFILE</a:t>
                </a:r>
                <a:endParaRPr lang="zh-CN" altLang="en-US" sz="1380" dirty="0">
                  <a:solidFill>
                    <a:schemeClr val="bg1"/>
                  </a:solidFill>
                  <a:latin typeface="方正正黑简体" panose="02000000000000000000" pitchFamily="2" charset="-122"/>
                  <a:ea typeface="方正正黑简体" panose="02000000000000000000" pitchFamily="2" charset="-122"/>
                </a:endParaRPr>
              </a:p>
            </p:txBody>
          </p:sp>
          <p:sp>
            <p:nvSpPr>
              <p:cNvPr id="85" name="TextBox 76"/>
              <p:cNvSpPr txBox="1"/>
              <p:nvPr/>
            </p:nvSpPr>
            <p:spPr>
              <a:xfrm>
                <a:off x="8923060" y="6912545"/>
                <a:ext cx="1762011" cy="822407"/>
              </a:xfrm>
              <a:prstGeom prst="rect">
                <a:avLst/>
              </a:prstGeom>
              <a:noFill/>
            </p:spPr>
            <p:txBody>
              <a:bodyPr wrap="square" rtlCol="0">
                <a:spAutoFit/>
              </a:bodyPr>
              <a:lstStyle/>
              <a:p>
                <a:pPr lvl="0"/>
                <a:r>
                  <a:rPr lang="zh-CN" altLang="en-US" sz="2070" dirty="0">
                    <a:solidFill>
                      <a:prstClr val="white"/>
                    </a:solidFill>
                    <a:latin typeface="思源黑体 CN Regular" pitchFamily="34" charset="-122"/>
                    <a:ea typeface="思源黑体 CN Regular" pitchFamily="34" charset="-122"/>
                  </a:rPr>
                  <a:t>年 轻</a:t>
                </a:r>
                <a:endParaRPr lang="zh-CN" altLang="en-US" sz="2070" dirty="0">
                  <a:solidFill>
                    <a:prstClr val="white"/>
                  </a:solidFill>
                  <a:latin typeface="思源黑体 CN Regular" pitchFamily="34" charset="-122"/>
                  <a:ea typeface="思源黑体 CN Regular" pitchFamily="34" charset="-122"/>
                </a:endParaRPr>
              </a:p>
            </p:txBody>
          </p:sp>
        </p:grpSp>
      </p:grpSp>
      <p:grpSp>
        <p:nvGrpSpPr>
          <p:cNvPr id="86" name="组合 85"/>
          <p:cNvGrpSpPr/>
          <p:nvPr/>
        </p:nvGrpSpPr>
        <p:grpSpPr>
          <a:xfrm>
            <a:off x="6579997" y="2414017"/>
            <a:ext cx="1408863" cy="1438418"/>
            <a:chOff x="11976068" y="6272211"/>
            <a:chExt cx="2876838" cy="2876838"/>
          </a:xfrm>
        </p:grpSpPr>
        <p:sp>
          <p:nvSpPr>
            <p:cNvPr id="87" name="泪滴形 86"/>
            <p:cNvSpPr/>
            <p:nvPr/>
          </p:nvSpPr>
          <p:spPr>
            <a:xfrm>
              <a:off x="11976068" y="6272211"/>
              <a:ext cx="2876838" cy="2876838"/>
            </a:xfrm>
            <a:prstGeom prst="teardrop">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70"/>
            </a:p>
          </p:txBody>
        </p:sp>
        <p:sp>
          <p:nvSpPr>
            <p:cNvPr id="88" name="TextBox 74"/>
            <p:cNvSpPr txBox="1"/>
            <p:nvPr/>
          </p:nvSpPr>
          <p:spPr>
            <a:xfrm>
              <a:off x="12456518" y="7814096"/>
              <a:ext cx="2339250" cy="610040"/>
            </a:xfrm>
            <a:prstGeom prst="rect">
              <a:avLst/>
            </a:prstGeom>
            <a:noFill/>
          </p:spPr>
          <p:txBody>
            <a:bodyPr wrap="square" rtlCol="0">
              <a:spAutoFit/>
            </a:bodyPr>
            <a:lstStyle/>
            <a:p>
              <a:r>
                <a:rPr lang="en-US" altLang="zh-CN" sz="1380" dirty="0">
                  <a:solidFill>
                    <a:schemeClr val="bg1"/>
                  </a:solidFill>
                  <a:latin typeface="方正正黑简体" panose="02000000000000000000" pitchFamily="2" charset="-122"/>
                  <a:ea typeface="方正正黑简体" panose="02000000000000000000" pitchFamily="2" charset="-122"/>
                </a:rPr>
                <a:t>EROFILE</a:t>
              </a:r>
              <a:endParaRPr lang="zh-CN" altLang="en-US" sz="1380" dirty="0">
                <a:solidFill>
                  <a:schemeClr val="bg1"/>
                </a:solidFill>
                <a:latin typeface="方正正黑简体" panose="02000000000000000000" pitchFamily="2" charset="-122"/>
                <a:ea typeface="方正正黑简体" panose="02000000000000000000" pitchFamily="2" charset="-122"/>
              </a:endParaRPr>
            </a:p>
          </p:txBody>
        </p:sp>
        <p:sp>
          <p:nvSpPr>
            <p:cNvPr id="89" name="TextBox 77"/>
            <p:cNvSpPr txBox="1"/>
            <p:nvPr/>
          </p:nvSpPr>
          <p:spPr>
            <a:xfrm>
              <a:off x="12530474" y="6912543"/>
              <a:ext cx="2040099" cy="822407"/>
            </a:xfrm>
            <a:prstGeom prst="rect">
              <a:avLst/>
            </a:prstGeom>
            <a:noFill/>
          </p:spPr>
          <p:txBody>
            <a:bodyPr wrap="square" rtlCol="0">
              <a:spAutoFit/>
            </a:bodyPr>
            <a:lstStyle/>
            <a:p>
              <a:pPr lvl="0"/>
              <a:r>
                <a:rPr lang="zh-CN" altLang="en-US" sz="2070" dirty="0">
                  <a:solidFill>
                    <a:prstClr val="white"/>
                  </a:solidFill>
                  <a:latin typeface="思源黑体 CN Regular" pitchFamily="34" charset="-122"/>
                  <a:ea typeface="思源黑体 CN Regular" pitchFamily="34" charset="-122"/>
                </a:rPr>
                <a:t>创造力</a:t>
              </a:r>
              <a:endParaRPr lang="zh-CN" altLang="en-US" sz="2070" dirty="0">
                <a:solidFill>
                  <a:prstClr val="white"/>
                </a:solidFill>
                <a:latin typeface="思源黑体 CN Regular" pitchFamily="34" charset="-122"/>
                <a:ea typeface="思源黑体 CN Regular" pitchFamily="34" charset="-122"/>
              </a:endParaRPr>
            </a:p>
          </p:txBody>
        </p:sp>
      </p:grpSp>
      <p:grpSp>
        <p:nvGrpSpPr>
          <p:cNvPr id="90" name="组合 89"/>
          <p:cNvGrpSpPr/>
          <p:nvPr/>
        </p:nvGrpSpPr>
        <p:grpSpPr>
          <a:xfrm>
            <a:off x="8939711" y="2414017"/>
            <a:ext cx="1475974" cy="1438418"/>
            <a:chOff x="18254513" y="6272211"/>
            <a:chExt cx="3013876" cy="2876838"/>
          </a:xfrm>
        </p:grpSpPr>
        <p:sp>
          <p:nvSpPr>
            <p:cNvPr id="91" name="泪滴形 90"/>
            <p:cNvSpPr/>
            <p:nvPr/>
          </p:nvSpPr>
          <p:spPr>
            <a:xfrm>
              <a:off x="18254513" y="6272211"/>
              <a:ext cx="2876838" cy="2876838"/>
            </a:xfrm>
            <a:prstGeom prst="teardrop">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70"/>
            </a:p>
          </p:txBody>
        </p:sp>
        <p:sp>
          <p:nvSpPr>
            <p:cNvPr id="92" name="TextBox 75"/>
            <p:cNvSpPr txBox="1"/>
            <p:nvPr/>
          </p:nvSpPr>
          <p:spPr>
            <a:xfrm>
              <a:off x="18655635" y="7814096"/>
              <a:ext cx="2612754" cy="610040"/>
            </a:xfrm>
            <a:prstGeom prst="rect">
              <a:avLst/>
            </a:prstGeom>
            <a:noFill/>
          </p:spPr>
          <p:txBody>
            <a:bodyPr wrap="square" rtlCol="0">
              <a:spAutoFit/>
            </a:bodyPr>
            <a:lstStyle/>
            <a:p>
              <a:r>
                <a:rPr lang="en-US" altLang="zh-CN" sz="1380" dirty="0">
                  <a:solidFill>
                    <a:schemeClr val="bg1"/>
                  </a:solidFill>
                  <a:latin typeface="方正正黑简体" panose="02000000000000000000" pitchFamily="2" charset="-122"/>
                  <a:ea typeface="方正正黑简体" panose="02000000000000000000" pitchFamily="2" charset="-122"/>
                </a:rPr>
                <a:t>YROFILE</a:t>
              </a:r>
              <a:endParaRPr lang="zh-CN" altLang="en-US" sz="1380" dirty="0">
                <a:solidFill>
                  <a:schemeClr val="bg1"/>
                </a:solidFill>
                <a:latin typeface="方正正黑简体" panose="02000000000000000000" pitchFamily="2" charset="-122"/>
                <a:ea typeface="方正正黑简体" panose="02000000000000000000" pitchFamily="2" charset="-122"/>
              </a:endParaRPr>
            </a:p>
          </p:txBody>
        </p:sp>
        <p:sp>
          <p:nvSpPr>
            <p:cNvPr id="93" name="TextBox 78"/>
            <p:cNvSpPr txBox="1"/>
            <p:nvPr/>
          </p:nvSpPr>
          <p:spPr>
            <a:xfrm>
              <a:off x="18904386" y="6912543"/>
              <a:ext cx="1830839" cy="822407"/>
            </a:xfrm>
            <a:prstGeom prst="rect">
              <a:avLst/>
            </a:prstGeom>
            <a:noFill/>
          </p:spPr>
          <p:txBody>
            <a:bodyPr wrap="square" rtlCol="0">
              <a:spAutoFit/>
            </a:bodyPr>
            <a:lstStyle/>
            <a:p>
              <a:pPr lvl="0"/>
              <a:r>
                <a:rPr lang="zh-CN" altLang="en-US" sz="2070" dirty="0">
                  <a:solidFill>
                    <a:prstClr val="white"/>
                  </a:solidFill>
                  <a:latin typeface="思源黑体 CN Regular" pitchFamily="34" charset="-122"/>
                  <a:ea typeface="思源黑体 CN Regular" pitchFamily="34" charset="-122"/>
                </a:rPr>
                <a:t>专 业</a:t>
              </a:r>
              <a:endParaRPr lang="zh-CN" altLang="en-US" sz="2070" dirty="0">
                <a:solidFill>
                  <a:prstClr val="white"/>
                </a:solidFill>
                <a:latin typeface="思源黑体 CN Regular" pitchFamily="34" charset="-122"/>
                <a:ea typeface="思源黑体 CN Regular" pitchFamily="34" charset="-122"/>
              </a:endParaRPr>
            </a:p>
          </p:txBody>
        </p:sp>
      </p:grpSp>
      <p:grpSp>
        <p:nvGrpSpPr>
          <p:cNvPr id="94" name="组合 93"/>
          <p:cNvGrpSpPr/>
          <p:nvPr/>
        </p:nvGrpSpPr>
        <p:grpSpPr>
          <a:xfrm>
            <a:off x="1694658" y="4101358"/>
            <a:ext cx="8911383" cy="1754326"/>
            <a:chOff x="3460420" y="7855614"/>
            <a:chExt cx="18196672" cy="3508652"/>
          </a:xfrm>
        </p:grpSpPr>
        <p:sp>
          <p:nvSpPr>
            <p:cNvPr id="95" name="矩形 94"/>
            <p:cNvSpPr/>
            <p:nvPr/>
          </p:nvSpPr>
          <p:spPr>
            <a:xfrm>
              <a:off x="3460420" y="7855614"/>
              <a:ext cx="3674571" cy="3508652"/>
            </a:xfrm>
            <a:prstGeom prst="rect">
              <a:avLst/>
            </a:prstGeom>
          </p:spPr>
          <p:txBody>
            <a:bodyPr wrap="square">
              <a:spAutoFit/>
            </a:bodyPr>
            <a:lstStyle/>
            <a:p>
              <a:pPr>
                <a:lnSpc>
                  <a:spcPct val="15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各级</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主管或重要岗位管理人员离职时，公司将安排离职审计。本手册由人力资源部负责解释，并按照实际情况进行补充修订。</a:t>
              </a:r>
              <a:endParaRPr lang="id-ID" altLang="zh-CN" sz="1200" dirty="0">
                <a:solidFill>
                  <a:schemeClr val="tx1">
                    <a:lumMod val="85000"/>
                    <a:lumOff val="15000"/>
                  </a:schemeClr>
                </a:solidFill>
                <a:latin typeface="Lato" pitchFamily="34" charset="0"/>
              </a:endParaRPr>
            </a:p>
          </p:txBody>
        </p:sp>
        <p:sp>
          <p:nvSpPr>
            <p:cNvPr id="96" name="矩形 95"/>
            <p:cNvSpPr/>
            <p:nvPr/>
          </p:nvSpPr>
          <p:spPr>
            <a:xfrm>
              <a:off x="8218771" y="7855614"/>
              <a:ext cx="3674571" cy="3508652"/>
            </a:xfrm>
            <a:prstGeom prst="rect">
              <a:avLst/>
            </a:prstGeom>
          </p:spPr>
          <p:txBody>
            <a:bodyPr wrap="square">
              <a:spAutoFit/>
            </a:bodyPr>
            <a:lstStyle/>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各级主管或重要岗位管理人员离职时，公司将安排离职审计。本手册由人力资源部负责解释，并按照实际情况进行补充修订。</a:t>
              </a:r>
              <a:endParaRPr lang="id-ID" altLang="zh-CN" sz="1200" dirty="0">
                <a:solidFill>
                  <a:schemeClr val="tx1">
                    <a:lumMod val="85000"/>
                    <a:lumOff val="15000"/>
                  </a:schemeClr>
                </a:solidFill>
                <a:latin typeface="Lato" pitchFamily="34" charset="0"/>
              </a:endParaRPr>
            </a:p>
          </p:txBody>
        </p:sp>
        <p:sp>
          <p:nvSpPr>
            <p:cNvPr id="97" name="矩形 96"/>
            <p:cNvSpPr/>
            <p:nvPr/>
          </p:nvSpPr>
          <p:spPr>
            <a:xfrm>
              <a:off x="13436074" y="7855614"/>
              <a:ext cx="3674571" cy="3508652"/>
            </a:xfrm>
            <a:prstGeom prst="rect">
              <a:avLst/>
            </a:prstGeom>
          </p:spPr>
          <p:txBody>
            <a:bodyPr wrap="square">
              <a:spAutoFit/>
            </a:bodyPr>
            <a:lstStyle/>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各级主管或重要岗位管理人员离职时，公司将安排离职审计。本手册由人力资源部负责解释，并按照实际情况进行补充修订。</a:t>
              </a:r>
              <a:endParaRPr lang="id-ID" altLang="zh-CN" sz="1200" dirty="0">
                <a:solidFill>
                  <a:schemeClr val="tx1">
                    <a:lumMod val="85000"/>
                    <a:lumOff val="15000"/>
                  </a:schemeClr>
                </a:solidFill>
                <a:latin typeface="Lato" pitchFamily="34" charset="0"/>
              </a:endParaRPr>
            </a:p>
          </p:txBody>
        </p:sp>
        <p:sp>
          <p:nvSpPr>
            <p:cNvPr id="98" name="矩形 97"/>
            <p:cNvSpPr/>
            <p:nvPr/>
          </p:nvSpPr>
          <p:spPr>
            <a:xfrm>
              <a:off x="17982521" y="7855614"/>
              <a:ext cx="3674571" cy="3508652"/>
            </a:xfrm>
            <a:prstGeom prst="rect">
              <a:avLst/>
            </a:prstGeom>
          </p:spPr>
          <p:txBody>
            <a:bodyPr wrap="square">
              <a:spAutoFit/>
            </a:bodyPr>
            <a:lstStyle/>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各级主管或重要岗位管理人员离职时，公司将安排离职审计。本手册由人力资源部负责解释，并按照实际情况进行补充修订。</a:t>
              </a:r>
              <a:endParaRPr lang="id-ID" altLang="zh-CN" sz="1200" dirty="0">
                <a:solidFill>
                  <a:schemeClr val="tx1">
                    <a:lumMod val="85000"/>
                    <a:lumOff val="15000"/>
                  </a:schemeClr>
                </a:solidFill>
                <a:latin typeface="Lato" pitchFamily="34" charset="0"/>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pageCurlDoub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500"/>
                                        <p:tgtEl>
                                          <p:spTgt spid="10"/>
                                        </p:tgtEl>
                                      </p:cBhvr>
                                    </p:animEffect>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down)">
                                      <p:cBhvr>
                                        <p:cTn id="25" dur="500"/>
                                        <p:tgtEl>
                                          <p:spTgt spid="12"/>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down)">
                                      <p:cBhvr>
                                        <p:cTn id="28" dur="500"/>
                                        <p:tgtEl>
                                          <p:spTgt spid="13"/>
                                        </p:tgtEl>
                                      </p:cBhvr>
                                    </p:animEffect>
                                  </p:childTnLst>
                                </p:cTn>
                              </p:par>
                              <p:par>
                                <p:cTn id="29" presetID="53" presetClass="entr" presetSubtype="16" fill="hold" nodeType="withEffect">
                                  <p:stCondLst>
                                    <p:cond delay="700"/>
                                  </p:stCondLst>
                                  <p:childTnLst>
                                    <p:set>
                                      <p:cBhvr>
                                        <p:cTn id="30" dur="1" fill="hold">
                                          <p:stCondLst>
                                            <p:cond delay="0"/>
                                          </p:stCondLst>
                                        </p:cTn>
                                        <p:tgtEl>
                                          <p:spTgt spid="76"/>
                                        </p:tgtEl>
                                        <p:attrNameLst>
                                          <p:attrName>style.visibility</p:attrName>
                                        </p:attrNameLst>
                                      </p:cBhvr>
                                      <p:to>
                                        <p:strVal val="visible"/>
                                      </p:to>
                                    </p:set>
                                    <p:anim calcmode="lin" valueType="num">
                                      <p:cBhvr>
                                        <p:cTn id="31" dur="500" fill="hold"/>
                                        <p:tgtEl>
                                          <p:spTgt spid="76"/>
                                        </p:tgtEl>
                                        <p:attrNameLst>
                                          <p:attrName>ppt_w</p:attrName>
                                        </p:attrNameLst>
                                      </p:cBhvr>
                                      <p:tavLst>
                                        <p:tav tm="0">
                                          <p:val>
                                            <p:fltVal val="0"/>
                                          </p:val>
                                        </p:tav>
                                        <p:tav tm="100000">
                                          <p:val>
                                            <p:strVal val="#ppt_w"/>
                                          </p:val>
                                        </p:tav>
                                      </p:tavLst>
                                    </p:anim>
                                    <p:anim calcmode="lin" valueType="num">
                                      <p:cBhvr>
                                        <p:cTn id="32" dur="500" fill="hold"/>
                                        <p:tgtEl>
                                          <p:spTgt spid="76"/>
                                        </p:tgtEl>
                                        <p:attrNameLst>
                                          <p:attrName>ppt_h</p:attrName>
                                        </p:attrNameLst>
                                      </p:cBhvr>
                                      <p:tavLst>
                                        <p:tav tm="0">
                                          <p:val>
                                            <p:fltVal val="0"/>
                                          </p:val>
                                        </p:tav>
                                        <p:tav tm="100000">
                                          <p:val>
                                            <p:strVal val="#ppt_h"/>
                                          </p:val>
                                        </p:tav>
                                      </p:tavLst>
                                    </p:anim>
                                    <p:animEffect transition="in" filter="fade">
                                      <p:cBhvr>
                                        <p:cTn id="33" dur="500"/>
                                        <p:tgtEl>
                                          <p:spTgt spid="76"/>
                                        </p:tgtEl>
                                      </p:cBhvr>
                                    </p:animEffect>
                                  </p:childTnLst>
                                </p:cTn>
                              </p:par>
                              <p:par>
                                <p:cTn id="34" presetID="53" presetClass="entr" presetSubtype="16" fill="hold" nodeType="withEffect">
                                  <p:stCondLst>
                                    <p:cond delay="700"/>
                                  </p:stCondLst>
                                  <p:childTnLst>
                                    <p:set>
                                      <p:cBhvr>
                                        <p:cTn id="35" dur="1" fill="hold">
                                          <p:stCondLst>
                                            <p:cond delay="0"/>
                                          </p:stCondLst>
                                        </p:cTn>
                                        <p:tgtEl>
                                          <p:spTgt spid="81"/>
                                        </p:tgtEl>
                                        <p:attrNameLst>
                                          <p:attrName>style.visibility</p:attrName>
                                        </p:attrNameLst>
                                      </p:cBhvr>
                                      <p:to>
                                        <p:strVal val="visible"/>
                                      </p:to>
                                    </p:set>
                                    <p:anim calcmode="lin" valueType="num">
                                      <p:cBhvr>
                                        <p:cTn id="36" dur="500" fill="hold"/>
                                        <p:tgtEl>
                                          <p:spTgt spid="81"/>
                                        </p:tgtEl>
                                        <p:attrNameLst>
                                          <p:attrName>ppt_w</p:attrName>
                                        </p:attrNameLst>
                                      </p:cBhvr>
                                      <p:tavLst>
                                        <p:tav tm="0">
                                          <p:val>
                                            <p:fltVal val="0"/>
                                          </p:val>
                                        </p:tav>
                                        <p:tav tm="100000">
                                          <p:val>
                                            <p:strVal val="#ppt_w"/>
                                          </p:val>
                                        </p:tav>
                                      </p:tavLst>
                                    </p:anim>
                                    <p:anim calcmode="lin" valueType="num">
                                      <p:cBhvr>
                                        <p:cTn id="37" dur="500" fill="hold"/>
                                        <p:tgtEl>
                                          <p:spTgt spid="81"/>
                                        </p:tgtEl>
                                        <p:attrNameLst>
                                          <p:attrName>ppt_h</p:attrName>
                                        </p:attrNameLst>
                                      </p:cBhvr>
                                      <p:tavLst>
                                        <p:tav tm="0">
                                          <p:val>
                                            <p:fltVal val="0"/>
                                          </p:val>
                                        </p:tav>
                                        <p:tav tm="100000">
                                          <p:val>
                                            <p:strVal val="#ppt_h"/>
                                          </p:val>
                                        </p:tav>
                                      </p:tavLst>
                                    </p:anim>
                                    <p:animEffect transition="in" filter="fade">
                                      <p:cBhvr>
                                        <p:cTn id="38" dur="500"/>
                                        <p:tgtEl>
                                          <p:spTgt spid="81"/>
                                        </p:tgtEl>
                                      </p:cBhvr>
                                    </p:animEffect>
                                  </p:childTnLst>
                                </p:cTn>
                              </p:par>
                              <p:par>
                                <p:cTn id="39" presetID="53" presetClass="entr" presetSubtype="16" fill="hold" nodeType="withEffect">
                                  <p:stCondLst>
                                    <p:cond delay="700"/>
                                  </p:stCondLst>
                                  <p:childTnLst>
                                    <p:set>
                                      <p:cBhvr>
                                        <p:cTn id="40" dur="1" fill="hold">
                                          <p:stCondLst>
                                            <p:cond delay="0"/>
                                          </p:stCondLst>
                                        </p:cTn>
                                        <p:tgtEl>
                                          <p:spTgt spid="86"/>
                                        </p:tgtEl>
                                        <p:attrNameLst>
                                          <p:attrName>style.visibility</p:attrName>
                                        </p:attrNameLst>
                                      </p:cBhvr>
                                      <p:to>
                                        <p:strVal val="visible"/>
                                      </p:to>
                                    </p:set>
                                    <p:anim calcmode="lin" valueType="num">
                                      <p:cBhvr>
                                        <p:cTn id="41" dur="500" fill="hold"/>
                                        <p:tgtEl>
                                          <p:spTgt spid="86"/>
                                        </p:tgtEl>
                                        <p:attrNameLst>
                                          <p:attrName>ppt_w</p:attrName>
                                        </p:attrNameLst>
                                      </p:cBhvr>
                                      <p:tavLst>
                                        <p:tav tm="0">
                                          <p:val>
                                            <p:fltVal val="0"/>
                                          </p:val>
                                        </p:tav>
                                        <p:tav tm="100000">
                                          <p:val>
                                            <p:strVal val="#ppt_w"/>
                                          </p:val>
                                        </p:tav>
                                      </p:tavLst>
                                    </p:anim>
                                    <p:anim calcmode="lin" valueType="num">
                                      <p:cBhvr>
                                        <p:cTn id="42" dur="500" fill="hold"/>
                                        <p:tgtEl>
                                          <p:spTgt spid="86"/>
                                        </p:tgtEl>
                                        <p:attrNameLst>
                                          <p:attrName>ppt_h</p:attrName>
                                        </p:attrNameLst>
                                      </p:cBhvr>
                                      <p:tavLst>
                                        <p:tav tm="0">
                                          <p:val>
                                            <p:fltVal val="0"/>
                                          </p:val>
                                        </p:tav>
                                        <p:tav tm="100000">
                                          <p:val>
                                            <p:strVal val="#ppt_h"/>
                                          </p:val>
                                        </p:tav>
                                      </p:tavLst>
                                    </p:anim>
                                    <p:animEffect transition="in" filter="fade">
                                      <p:cBhvr>
                                        <p:cTn id="43" dur="500"/>
                                        <p:tgtEl>
                                          <p:spTgt spid="86"/>
                                        </p:tgtEl>
                                      </p:cBhvr>
                                    </p:animEffect>
                                  </p:childTnLst>
                                </p:cTn>
                              </p:par>
                              <p:par>
                                <p:cTn id="44" presetID="53" presetClass="entr" presetSubtype="16" fill="hold" nodeType="withEffect">
                                  <p:stCondLst>
                                    <p:cond delay="700"/>
                                  </p:stCondLst>
                                  <p:childTnLst>
                                    <p:set>
                                      <p:cBhvr>
                                        <p:cTn id="45" dur="1" fill="hold">
                                          <p:stCondLst>
                                            <p:cond delay="0"/>
                                          </p:stCondLst>
                                        </p:cTn>
                                        <p:tgtEl>
                                          <p:spTgt spid="90"/>
                                        </p:tgtEl>
                                        <p:attrNameLst>
                                          <p:attrName>style.visibility</p:attrName>
                                        </p:attrNameLst>
                                      </p:cBhvr>
                                      <p:to>
                                        <p:strVal val="visible"/>
                                      </p:to>
                                    </p:set>
                                    <p:anim calcmode="lin" valueType="num">
                                      <p:cBhvr>
                                        <p:cTn id="46" dur="500" fill="hold"/>
                                        <p:tgtEl>
                                          <p:spTgt spid="90"/>
                                        </p:tgtEl>
                                        <p:attrNameLst>
                                          <p:attrName>ppt_w</p:attrName>
                                        </p:attrNameLst>
                                      </p:cBhvr>
                                      <p:tavLst>
                                        <p:tav tm="0">
                                          <p:val>
                                            <p:fltVal val="0"/>
                                          </p:val>
                                        </p:tav>
                                        <p:tav tm="100000">
                                          <p:val>
                                            <p:strVal val="#ppt_w"/>
                                          </p:val>
                                        </p:tav>
                                      </p:tavLst>
                                    </p:anim>
                                    <p:anim calcmode="lin" valueType="num">
                                      <p:cBhvr>
                                        <p:cTn id="47" dur="500" fill="hold"/>
                                        <p:tgtEl>
                                          <p:spTgt spid="90"/>
                                        </p:tgtEl>
                                        <p:attrNameLst>
                                          <p:attrName>ppt_h</p:attrName>
                                        </p:attrNameLst>
                                      </p:cBhvr>
                                      <p:tavLst>
                                        <p:tav tm="0">
                                          <p:val>
                                            <p:fltVal val="0"/>
                                          </p:val>
                                        </p:tav>
                                        <p:tav tm="100000">
                                          <p:val>
                                            <p:strVal val="#ppt_h"/>
                                          </p:val>
                                        </p:tav>
                                      </p:tavLst>
                                    </p:anim>
                                    <p:animEffect transition="in" filter="fade">
                                      <p:cBhvr>
                                        <p:cTn id="48" dur="500"/>
                                        <p:tgtEl>
                                          <p:spTgt spid="90"/>
                                        </p:tgtEl>
                                      </p:cBhvr>
                                    </p:animEffect>
                                  </p:childTnLst>
                                </p:cTn>
                              </p:par>
                              <p:par>
                                <p:cTn id="49" presetID="42" presetClass="entr" presetSubtype="0" fill="hold" nodeType="withEffect">
                                  <p:stCondLst>
                                    <p:cond delay="1000"/>
                                  </p:stCondLst>
                                  <p:childTnLst>
                                    <p:set>
                                      <p:cBhvr>
                                        <p:cTn id="50" dur="1" fill="hold">
                                          <p:stCondLst>
                                            <p:cond delay="0"/>
                                          </p:stCondLst>
                                        </p:cTn>
                                        <p:tgtEl>
                                          <p:spTgt spid="94"/>
                                        </p:tgtEl>
                                        <p:attrNameLst>
                                          <p:attrName>style.visibility</p:attrName>
                                        </p:attrNameLst>
                                      </p:cBhvr>
                                      <p:to>
                                        <p:strVal val="visible"/>
                                      </p:to>
                                    </p:set>
                                    <p:animEffect transition="in" filter="fade">
                                      <p:cBhvr>
                                        <p:cTn id="51" dur="1000"/>
                                        <p:tgtEl>
                                          <p:spTgt spid="94"/>
                                        </p:tgtEl>
                                      </p:cBhvr>
                                    </p:animEffect>
                                    <p:anim calcmode="lin" valueType="num">
                                      <p:cBhvr>
                                        <p:cTn id="52" dur="1000" fill="hold"/>
                                        <p:tgtEl>
                                          <p:spTgt spid="94"/>
                                        </p:tgtEl>
                                        <p:attrNameLst>
                                          <p:attrName>ppt_x</p:attrName>
                                        </p:attrNameLst>
                                      </p:cBhvr>
                                      <p:tavLst>
                                        <p:tav tm="0">
                                          <p:val>
                                            <p:strVal val="#ppt_x"/>
                                          </p:val>
                                        </p:tav>
                                        <p:tav tm="100000">
                                          <p:val>
                                            <p:strVal val="#ppt_x"/>
                                          </p:val>
                                        </p:tav>
                                      </p:tavLst>
                                    </p:anim>
                                    <p:anim calcmode="lin" valueType="num">
                                      <p:cBhvr>
                                        <p:cTn id="53" dur="1000" fill="hold"/>
                                        <p:tgtEl>
                                          <p:spTgt spid="9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6"/>
          <p:cNvSpPr>
            <a:spLocks noChangeArrowheads="1"/>
          </p:cNvSpPr>
          <p:nvPr/>
        </p:nvSpPr>
        <p:spPr bwMode="auto">
          <a:xfrm>
            <a:off x="1086761" y="2389829"/>
            <a:ext cx="2940013" cy="1661323"/>
          </a:xfrm>
          <a:prstGeom prst="rect">
            <a:avLst/>
          </a:prstGeom>
          <a:blipFill>
            <a:blip r:embed="rId1" cstate="screen"/>
            <a:stretch>
              <a:fillRect/>
            </a:stretch>
          </a:blipFill>
          <a:ln w="28575" cap="flat">
            <a:noFill/>
            <a:prstDash val="solid"/>
            <a:miter lim="800000"/>
          </a:ln>
        </p:spPr>
        <p:txBody>
          <a:bodyPr vert="horz" wrap="square" lIns="91852" tIns="45926" rIns="91852" bIns="45926" numCol="1" anchor="t" anchorCtr="0" compatLnSpc="1"/>
          <a:lstStyle/>
          <a:p>
            <a:endParaRPr lang="zh-CN" altLang="en-US"/>
          </a:p>
        </p:txBody>
      </p:sp>
      <p:sp>
        <p:nvSpPr>
          <p:cNvPr id="22" name="Oval 7"/>
          <p:cNvSpPr>
            <a:spLocks noChangeArrowheads="1"/>
          </p:cNvSpPr>
          <p:nvPr/>
        </p:nvSpPr>
        <p:spPr bwMode="auto">
          <a:xfrm>
            <a:off x="1988237" y="1777907"/>
            <a:ext cx="1135698" cy="1136623"/>
          </a:xfrm>
          <a:prstGeom prst="ellipse">
            <a:avLst/>
          </a:prstGeom>
          <a:solidFill>
            <a:srgbClr val="8FC31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rtlCol="0" anchor="ctr"/>
          <a:lstStyle/>
          <a:p>
            <a:pPr algn="ctr"/>
            <a:r>
              <a:rPr lang="zh-CN" altLang="en-US" sz="1600" dirty="0" smtClean="0">
                <a:latin typeface="微软雅黑" panose="020B0503020204020204" pitchFamily="34" charset="-122"/>
                <a:ea typeface="微软雅黑" panose="020B0503020204020204" pitchFamily="34" charset="-122"/>
              </a:rPr>
              <a:t>员工手册</a:t>
            </a:r>
            <a:endParaRPr lang="zh-CN" altLang="en-US" sz="1600" dirty="0">
              <a:latin typeface="微软雅黑" panose="020B0503020204020204" pitchFamily="34" charset="-122"/>
              <a:ea typeface="微软雅黑" panose="020B0503020204020204" pitchFamily="34" charset="-122"/>
            </a:endParaRPr>
          </a:p>
        </p:txBody>
      </p:sp>
      <p:sp>
        <p:nvSpPr>
          <p:cNvPr id="23" name="Rectangle 8"/>
          <p:cNvSpPr>
            <a:spLocks noChangeArrowheads="1"/>
          </p:cNvSpPr>
          <p:nvPr/>
        </p:nvSpPr>
        <p:spPr bwMode="auto">
          <a:xfrm>
            <a:off x="4673603" y="2389829"/>
            <a:ext cx="2944098" cy="1661323"/>
          </a:xfrm>
          <a:prstGeom prst="rect">
            <a:avLst/>
          </a:prstGeom>
          <a:blipFill>
            <a:blip r:embed="rId2" cstate="screen"/>
            <a:stretch>
              <a:fillRect/>
            </a:stretch>
          </a:blipFill>
          <a:ln w="28575" cap="flat">
            <a:noFill/>
            <a:prstDash val="solid"/>
            <a:miter lim="800000"/>
          </a:ln>
        </p:spPr>
        <p:txBody>
          <a:bodyPr vert="horz" wrap="square" lIns="91852" tIns="45926" rIns="91852" bIns="45926" numCol="1" anchor="t" anchorCtr="0" compatLnSpc="1"/>
          <a:lstStyle/>
          <a:p>
            <a:endParaRPr lang="zh-CN" altLang="en-US"/>
          </a:p>
        </p:txBody>
      </p:sp>
      <p:sp>
        <p:nvSpPr>
          <p:cNvPr id="24" name="Oval 9"/>
          <p:cNvSpPr>
            <a:spLocks noChangeArrowheads="1"/>
          </p:cNvSpPr>
          <p:nvPr/>
        </p:nvSpPr>
        <p:spPr bwMode="auto">
          <a:xfrm>
            <a:off x="5577803" y="1777907"/>
            <a:ext cx="1135698" cy="1136623"/>
          </a:xfrm>
          <a:prstGeom prst="ellipse">
            <a:avLst/>
          </a:prstGeom>
          <a:solidFill>
            <a:srgbClr val="00A0E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rtlCol="0" anchor="ctr"/>
          <a:lstStyle/>
          <a:p>
            <a:pPr algn="ctr"/>
            <a:r>
              <a:rPr lang="zh-CN" altLang="en-US" sz="1600" dirty="0">
                <a:latin typeface="微软雅黑" panose="020B0503020204020204" pitchFamily="34" charset="-122"/>
                <a:ea typeface="微软雅黑" panose="020B0503020204020204" pitchFamily="34" charset="-122"/>
              </a:rPr>
              <a:t>员工手册</a:t>
            </a:r>
            <a:endParaRPr lang="zh-CN" altLang="en-US" sz="1600" dirty="0">
              <a:latin typeface="微软雅黑" panose="020B0503020204020204" pitchFamily="34" charset="-122"/>
              <a:ea typeface="微软雅黑" panose="020B0503020204020204" pitchFamily="34" charset="-122"/>
            </a:endParaRPr>
          </a:p>
        </p:txBody>
      </p:sp>
      <p:sp>
        <p:nvSpPr>
          <p:cNvPr id="25" name="Rectangle 10"/>
          <p:cNvSpPr>
            <a:spLocks noChangeArrowheads="1"/>
          </p:cNvSpPr>
          <p:nvPr/>
        </p:nvSpPr>
        <p:spPr bwMode="auto">
          <a:xfrm>
            <a:off x="8264530" y="2389829"/>
            <a:ext cx="2942737" cy="1661323"/>
          </a:xfrm>
          <a:prstGeom prst="rect">
            <a:avLst/>
          </a:prstGeom>
          <a:blipFill>
            <a:blip r:embed="rId3" cstate="screen"/>
            <a:stretch>
              <a:fillRect/>
            </a:stretch>
          </a:blipFill>
          <a:ln w="28575" cap="flat">
            <a:noFill/>
            <a:prstDash val="solid"/>
            <a:miter lim="800000"/>
          </a:ln>
        </p:spPr>
        <p:txBody>
          <a:bodyPr vert="horz" wrap="square" lIns="91852" tIns="45926" rIns="91852" bIns="45926" numCol="1" anchor="t" anchorCtr="0" compatLnSpc="1"/>
          <a:lstStyle/>
          <a:p>
            <a:endParaRPr lang="zh-CN" altLang="en-US"/>
          </a:p>
        </p:txBody>
      </p:sp>
      <p:sp>
        <p:nvSpPr>
          <p:cNvPr id="26" name="Oval 11"/>
          <p:cNvSpPr>
            <a:spLocks noChangeArrowheads="1"/>
          </p:cNvSpPr>
          <p:nvPr/>
        </p:nvSpPr>
        <p:spPr bwMode="auto">
          <a:xfrm>
            <a:off x="9167369" y="1777907"/>
            <a:ext cx="1135698" cy="1136623"/>
          </a:xfrm>
          <a:prstGeom prst="ellipse">
            <a:avLst/>
          </a:prstGeom>
          <a:solidFill>
            <a:srgbClr val="F8B62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rtlCol="0" anchor="ctr"/>
          <a:lstStyle/>
          <a:p>
            <a:pPr algn="ctr"/>
            <a:r>
              <a:rPr lang="zh-CN" altLang="en-US" sz="1600" dirty="0">
                <a:latin typeface="微软雅黑" panose="020B0503020204020204" pitchFamily="34" charset="-122"/>
                <a:ea typeface="微软雅黑" panose="020B0503020204020204" pitchFamily="34" charset="-122"/>
              </a:rPr>
              <a:t>员工手册</a:t>
            </a:r>
            <a:endParaRPr lang="zh-CN" altLang="en-US" sz="1600" dirty="0">
              <a:latin typeface="微软雅黑" panose="020B0503020204020204" pitchFamily="34" charset="-122"/>
              <a:ea typeface="微软雅黑" panose="020B0503020204020204" pitchFamily="34" charset="-122"/>
            </a:endParaRPr>
          </a:p>
        </p:txBody>
      </p:sp>
      <p:sp>
        <p:nvSpPr>
          <p:cNvPr id="27" name="矩形 30"/>
          <p:cNvSpPr>
            <a:spLocks noChangeArrowheads="1"/>
          </p:cNvSpPr>
          <p:nvPr/>
        </p:nvSpPr>
        <p:spPr bwMode="auto">
          <a:xfrm>
            <a:off x="1086760" y="4329333"/>
            <a:ext cx="2940013" cy="1346426"/>
          </a:xfrm>
          <a:prstGeom prst="rect">
            <a:avLst/>
          </a:prstGeom>
          <a:noFill/>
          <a:ln w="9525">
            <a:noFill/>
            <a:miter lim="800000"/>
          </a:ln>
        </p:spPr>
        <p:txBody>
          <a:bodyPr wrap="square" lIns="91852" tIns="45926" rIns="91852" bIns="45926">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各级主管或重要岗位管理人员离职时，公司将安排离职审计。本手册由人力资源部负责解释，并按照实际情况进行补充修订。</a:t>
            </a:r>
            <a:endParaRPr lang="id-ID" altLang="zh-CN" sz="1400" dirty="0">
              <a:solidFill>
                <a:schemeClr val="tx1">
                  <a:lumMod val="85000"/>
                  <a:lumOff val="15000"/>
                </a:schemeClr>
              </a:solidFill>
              <a:latin typeface="Lato" pitchFamily="34" charset="0"/>
            </a:endParaRPr>
          </a:p>
        </p:txBody>
      </p:sp>
      <p:sp>
        <p:nvSpPr>
          <p:cNvPr id="28" name="矩形 27"/>
          <p:cNvSpPr>
            <a:spLocks noChangeArrowheads="1"/>
          </p:cNvSpPr>
          <p:nvPr/>
        </p:nvSpPr>
        <p:spPr bwMode="auto">
          <a:xfrm>
            <a:off x="4673603" y="4329333"/>
            <a:ext cx="2940013" cy="1346426"/>
          </a:xfrm>
          <a:prstGeom prst="rect">
            <a:avLst/>
          </a:prstGeom>
          <a:noFill/>
          <a:ln w="9525">
            <a:noFill/>
            <a:miter lim="800000"/>
          </a:ln>
        </p:spPr>
        <p:txBody>
          <a:bodyPr wrap="square" lIns="91852" tIns="45926" rIns="91852" bIns="45926">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各级主管或重要岗位管理人员离职时，公司将安排离职审计。本手册由人力资源部负责解释，并按照实际情况进行补充修订。</a:t>
            </a:r>
            <a:endParaRPr lang="id-ID" altLang="zh-CN" sz="1400" dirty="0">
              <a:solidFill>
                <a:schemeClr val="tx1">
                  <a:lumMod val="85000"/>
                  <a:lumOff val="15000"/>
                </a:schemeClr>
              </a:solidFill>
              <a:latin typeface="Lato" pitchFamily="34" charset="0"/>
            </a:endParaRPr>
          </a:p>
        </p:txBody>
      </p:sp>
      <p:sp>
        <p:nvSpPr>
          <p:cNvPr id="29" name="矩形 30"/>
          <p:cNvSpPr>
            <a:spLocks noChangeArrowheads="1"/>
          </p:cNvSpPr>
          <p:nvPr/>
        </p:nvSpPr>
        <p:spPr bwMode="auto">
          <a:xfrm>
            <a:off x="8264531" y="4329333"/>
            <a:ext cx="2940013" cy="1346426"/>
          </a:xfrm>
          <a:prstGeom prst="rect">
            <a:avLst/>
          </a:prstGeom>
          <a:noFill/>
          <a:ln w="9525">
            <a:noFill/>
            <a:miter lim="800000"/>
          </a:ln>
        </p:spPr>
        <p:txBody>
          <a:bodyPr wrap="square" lIns="91852" tIns="45926" rIns="91852" bIns="45926">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各级主管或重要岗位管理人员离职时，公司将安排离职审计。本手册由人力资源部负责解释，并按照实际情况进行补充修订。</a:t>
            </a:r>
            <a:endParaRPr lang="id-ID" altLang="zh-CN" sz="1400" dirty="0">
              <a:solidFill>
                <a:schemeClr val="tx1">
                  <a:lumMod val="85000"/>
                  <a:lumOff val="15000"/>
                </a:schemeClr>
              </a:solidFill>
              <a:latin typeface="Lato" pitchFamily="34" charset="0"/>
            </a:endParaRPr>
          </a:p>
        </p:txBody>
      </p:sp>
      <p:sp>
        <p:nvSpPr>
          <p:cNvPr id="30"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smtClean="0">
                <a:solidFill>
                  <a:schemeClr val="tx1">
                    <a:lumMod val="50000"/>
                    <a:lumOff val="50000"/>
                  </a:schemeClr>
                </a:solidFill>
                <a:latin typeface="微软雅黑" panose="020B0503020204020204" pitchFamily="34" charset="-122"/>
                <a:ea typeface="微软雅黑" panose="020B0503020204020204" pitchFamily="34" charset="-122"/>
              </a:rPr>
              <a:t>公司指引</a:t>
            </a:r>
            <a:endParaRPr lang="zh-CN" altLang="en-US" sz="28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31" name="直接连接符 30"/>
          <p:cNvCxnSpPr/>
          <p:nvPr/>
        </p:nvCxnSpPr>
        <p:spPr>
          <a:xfrm>
            <a:off x="0" y="699716"/>
            <a:ext cx="12192000" cy="0"/>
          </a:xfrm>
          <a:prstGeom prst="line">
            <a:avLst/>
          </a:prstGeom>
          <a:ln>
            <a:solidFill>
              <a:srgbClr val="159DCD"/>
            </a:solidFill>
            <a:prstDash val="solid"/>
          </a:ln>
        </p:spPr>
        <p:style>
          <a:lnRef idx="1">
            <a:schemeClr val="accent1"/>
          </a:lnRef>
          <a:fillRef idx="0">
            <a:schemeClr val="accent1"/>
          </a:fillRef>
          <a:effectRef idx="0">
            <a:schemeClr val="accent1"/>
          </a:effectRef>
          <a:fontRef idx="minor">
            <a:schemeClr val="tx1"/>
          </a:fontRef>
        </p:style>
      </p:cxnSp>
      <p:grpSp>
        <p:nvGrpSpPr>
          <p:cNvPr id="32" name="组合 11"/>
          <p:cNvGrpSpPr/>
          <p:nvPr/>
        </p:nvGrpSpPr>
        <p:grpSpPr bwMode="auto">
          <a:xfrm>
            <a:off x="1857117" y="302394"/>
            <a:ext cx="492125" cy="319088"/>
            <a:chOff x="3017520" y="601990"/>
            <a:chExt cx="491490" cy="414010"/>
          </a:xfrm>
        </p:grpSpPr>
        <p:sp>
          <p:nvSpPr>
            <p:cNvPr id="33" name="燕尾形 32"/>
            <p:cNvSpPr/>
            <p:nvPr/>
          </p:nvSpPr>
          <p:spPr>
            <a:xfrm>
              <a:off x="3017520" y="601990"/>
              <a:ext cx="198181" cy="414010"/>
            </a:xfrm>
            <a:prstGeom prst="chevron">
              <a:avLst/>
            </a:prstGeom>
            <a:solidFill>
              <a:srgbClr val="82D6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34" name="燕尾形 33"/>
            <p:cNvSpPr/>
            <p:nvPr/>
          </p:nvSpPr>
          <p:spPr>
            <a:xfrm>
              <a:off x="3164967" y="601990"/>
              <a:ext cx="196596" cy="414010"/>
            </a:xfrm>
            <a:prstGeom prst="chevron">
              <a:avLst/>
            </a:prstGeom>
            <a:solidFill>
              <a:srgbClr val="22BDD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35" name="燕尾形 34"/>
            <p:cNvSpPr/>
            <p:nvPr/>
          </p:nvSpPr>
          <p:spPr>
            <a:xfrm>
              <a:off x="3310828" y="601990"/>
              <a:ext cx="198182" cy="414010"/>
            </a:xfrm>
            <a:prstGeom prst="chevron">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
        <p:nvSpPr>
          <p:cNvPr id="36" name="矩形 35"/>
          <p:cNvSpPr/>
          <p:nvPr/>
        </p:nvSpPr>
        <p:spPr>
          <a:xfrm>
            <a:off x="7818438" y="593354"/>
            <a:ext cx="944562"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7" name="矩形 36"/>
          <p:cNvSpPr/>
          <p:nvPr/>
        </p:nvSpPr>
        <p:spPr>
          <a:xfrm>
            <a:off x="8885238" y="593354"/>
            <a:ext cx="944562"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8" name="矩形 37"/>
          <p:cNvSpPr/>
          <p:nvPr/>
        </p:nvSpPr>
        <p:spPr>
          <a:xfrm>
            <a:off x="9952038" y="593354"/>
            <a:ext cx="946150"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9" name="矩形 38"/>
          <p:cNvSpPr/>
          <p:nvPr/>
        </p:nvSpPr>
        <p:spPr>
          <a:xfrm>
            <a:off x="11020425" y="593354"/>
            <a:ext cx="944563" cy="103187"/>
          </a:xfrm>
          <a:prstGeom prst="rect">
            <a:avLst/>
          </a:prstGeom>
          <a:solidFill>
            <a:srgbClr val="159D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pageCurlDoub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left)">
                                      <p:cBhvr>
                                        <p:cTn id="11" dur="500"/>
                                        <p:tgtEl>
                                          <p:spTgt spid="32"/>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ipe(left)">
                                      <p:cBhvr>
                                        <p:cTn id="15" dur="500"/>
                                        <p:tgtEl>
                                          <p:spTgt spid="31"/>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wipe(down)">
                                      <p:cBhvr>
                                        <p:cTn id="18" dur="500"/>
                                        <p:tgtEl>
                                          <p:spTgt spid="36"/>
                                        </p:tgtEl>
                                      </p:cBhvr>
                                    </p:animEffect>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wipe(down)">
                                      <p:cBhvr>
                                        <p:cTn id="22" dur="500"/>
                                        <p:tgtEl>
                                          <p:spTgt spid="37"/>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wipe(down)">
                                      <p:cBhvr>
                                        <p:cTn id="25" dur="500"/>
                                        <p:tgtEl>
                                          <p:spTgt spid="38"/>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39"/>
                                        </p:tgtEl>
                                        <p:attrNameLst>
                                          <p:attrName>style.visibility</p:attrName>
                                        </p:attrNameLst>
                                      </p:cBhvr>
                                      <p:to>
                                        <p:strVal val="visible"/>
                                      </p:to>
                                    </p:set>
                                    <p:animEffect transition="in" filter="wipe(down)">
                                      <p:cBhvr>
                                        <p:cTn id="28" dur="500"/>
                                        <p:tgtEl>
                                          <p:spTgt spid="39"/>
                                        </p:tgtEl>
                                      </p:cBhvr>
                                    </p:animEffect>
                                  </p:childTnLst>
                                </p:cTn>
                              </p:par>
                            </p:childTnLst>
                          </p:cTn>
                        </p:par>
                        <p:par>
                          <p:cTn id="29" fill="hold">
                            <p:stCondLst>
                              <p:cond delay="2000"/>
                            </p:stCondLst>
                            <p:childTnLst>
                              <p:par>
                                <p:cTn id="30" presetID="49" presetClass="entr" presetSubtype="0" decel="100000" fill="hold" grpId="0" nodeType="after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p:cTn id="32" dur="500" fill="hold"/>
                                        <p:tgtEl>
                                          <p:spTgt spid="22"/>
                                        </p:tgtEl>
                                        <p:attrNameLst>
                                          <p:attrName>ppt_w</p:attrName>
                                        </p:attrNameLst>
                                      </p:cBhvr>
                                      <p:tavLst>
                                        <p:tav tm="0">
                                          <p:val>
                                            <p:fltVal val="0"/>
                                          </p:val>
                                        </p:tav>
                                        <p:tav tm="100000">
                                          <p:val>
                                            <p:strVal val="#ppt_w"/>
                                          </p:val>
                                        </p:tav>
                                      </p:tavLst>
                                    </p:anim>
                                    <p:anim calcmode="lin" valueType="num">
                                      <p:cBhvr>
                                        <p:cTn id="33" dur="500" fill="hold"/>
                                        <p:tgtEl>
                                          <p:spTgt spid="22"/>
                                        </p:tgtEl>
                                        <p:attrNameLst>
                                          <p:attrName>ppt_h</p:attrName>
                                        </p:attrNameLst>
                                      </p:cBhvr>
                                      <p:tavLst>
                                        <p:tav tm="0">
                                          <p:val>
                                            <p:fltVal val="0"/>
                                          </p:val>
                                        </p:tav>
                                        <p:tav tm="100000">
                                          <p:val>
                                            <p:strVal val="#ppt_h"/>
                                          </p:val>
                                        </p:tav>
                                      </p:tavLst>
                                    </p:anim>
                                    <p:anim calcmode="lin" valueType="num">
                                      <p:cBhvr>
                                        <p:cTn id="34" dur="500" fill="hold"/>
                                        <p:tgtEl>
                                          <p:spTgt spid="22"/>
                                        </p:tgtEl>
                                        <p:attrNameLst>
                                          <p:attrName>style.rotation</p:attrName>
                                        </p:attrNameLst>
                                      </p:cBhvr>
                                      <p:tavLst>
                                        <p:tav tm="0">
                                          <p:val>
                                            <p:fltVal val="360"/>
                                          </p:val>
                                        </p:tav>
                                        <p:tav tm="100000">
                                          <p:val>
                                            <p:fltVal val="0"/>
                                          </p:val>
                                        </p:tav>
                                      </p:tavLst>
                                    </p:anim>
                                    <p:animEffect transition="in" filter="fade">
                                      <p:cBhvr>
                                        <p:cTn id="35" dur="500"/>
                                        <p:tgtEl>
                                          <p:spTgt spid="22"/>
                                        </p:tgtEl>
                                      </p:cBhvr>
                                    </p:animEffect>
                                  </p:childTnLst>
                                </p:cTn>
                              </p:par>
                              <p:par>
                                <p:cTn id="36" presetID="47" presetClass="entr" presetSubtype="0" fill="hold" grpId="0" nodeType="with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fade">
                                      <p:cBhvr>
                                        <p:cTn id="38" dur="500"/>
                                        <p:tgtEl>
                                          <p:spTgt spid="21"/>
                                        </p:tgtEl>
                                      </p:cBhvr>
                                    </p:animEffect>
                                    <p:anim calcmode="lin" valueType="num">
                                      <p:cBhvr>
                                        <p:cTn id="39" dur="500" fill="hold"/>
                                        <p:tgtEl>
                                          <p:spTgt spid="21"/>
                                        </p:tgtEl>
                                        <p:attrNameLst>
                                          <p:attrName>ppt_x</p:attrName>
                                        </p:attrNameLst>
                                      </p:cBhvr>
                                      <p:tavLst>
                                        <p:tav tm="0">
                                          <p:val>
                                            <p:strVal val="#ppt_x"/>
                                          </p:val>
                                        </p:tav>
                                        <p:tav tm="100000">
                                          <p:val>
                                            <p:strVal val="#ppt_x"/>
                                          </p:val>
                                        </p:tav>
                                      </p:tavLst>
                                    </p:anim>
                                    <p:anim calcmode="lin" valueType="num">
                                      <p:cBhvr>
                                        <p:cTn id="40" dur="500" fill="hold"/>
                                        <p:tgtEl>
                                          <p:spTgt spid="21"/>
                                        </p:tgtEl>
                                        <p:attrNameLst>
                                          <p:attrName>ppt_y</p:attrName>
                                        </p:attrNameLst>
                                      </p:cBhvr>
                                      <p:tavLst>
                                        <p:tav tm="0">
                                          <p:val>
                                            <p:strVal val="#ppt_y-.1"/>
                                          </p:val>
                                        </p:tav>
                                        <p:tav tm="100000">
                                          <p:val>
                                            <p:strVal val="#ppt_y"/>
                                          </p:val>
                                        </p:tav>
                                      </p:tavLst>
                                    </p:anim>
                                  </p:childTnLst>
                                </p:cTn>
                              </p:par>
                            </p:childTnLst>
                          </p:cTn>
                        </p:par>
                        <p:par>
                          <p:cTn id="41" fill="hold">
                            <p:stCondLst>
                              <p:cond delay="2500"/>
                            </p:stCondLst>
                            <p:childTnLst>
                              <p:par>
                                <p:cTn id="42" presetID="49" presetClass="entr" presetSubtype="0" decel="100000" fill="hold" grpId="0" nodeType="afterEffect">
                                  <p:stCondLst>
                                    <p:cond delay="0"/>
                                  </p:stCondLst>
                                  <p:childTnLst>
                                    <p:set>
                                      <p:cBhvr>
                                        <p:cTn id="43" dur="1" fill="hold">
                                          <p:stCondLst>
                                            <p:cond delay="0"/>
                                          </p:stCondLst>
                                        </p:cTn>
                                        <p:tgtEl>
                                          <p:spTgt spid="24"/>
                                        </p:tgtEl>
                                        <p:attrNameLst>
                                          <p:attrName>style.visibility</p:attrName>
                                        </p:attrNameLst>
                                      </p:cBhvr>
                                      <p:to>
                                        <p:strVal val="visible"/>
                                      </p:to>
                                    </p:set>
                                    <p:anim calcmode="lin" valueType="num">
                                      <p:cBhvr>
                                        <p:cTn id="44" dur="500" fill="hold"/>
                                        <p:tgtEl>
                                          <p:spTgt spid="24"/>
                                        </p:tgtEl>
                                        <p:attrNameLst>
                                          <p:attrName>ppt_w</p:attrName>
                                        </p:attrNameLst>
                                      </p:cBhvr>
                                      <p:tavLst>
                                        <p:tav tm="0">
                                          <p:val>
                                            <p:fltVal val="0"/>
                                          </p:val>
                                        </p:tav>
                                        <p:tav tm="100000">
                                          <p:val>
                                            <p:strVal val="#ppt_w"/>
                                          </p:val>
                                        </p:tav>
                                      </p:tavLst>
                                    </p:anim>
                                    <p:anim calcmode="lin" valueType="num">
                                      <p:cBhvr>
                                        <p:cTn id="45" dur="500" fill="hold"/>
                                        <p:tgtEl>
                                          <p:spTgt spid="24"/>
                                        </p:tgtEl>
                                        <p:attrNameLst>
                                          <p:attrName>ppt_h</p:attrName>
                                        </p:attrNameLst>
                                      </p:cBhvr>
                                      <p:tavLst>
                                        <p:tav tm="0">
                                          <p:val>
                                            <p:fltVal val="0"/>
                                          </p:val>
                                        </p:tav>
                                        <p:tav tm="100000">
                                          <p:val>
                                            <p:strVal val="#ppt_h"/>
                                          </p:val>
                                        </p:tav>
                                      </p:tavLst>
                                    </p:anim>
                                    <p:anim calcmode="lin" valueType="num">
                                      <p:cBhvr>
                                        <p:cTn id="46" dur="500" fill="hold"/>
                                        <p:tgtEl>
                                          <p:spTgt spid="24"/>
                                        </p:tgtEl>
                                        <p:attrNameLst>
                                          <p:attrName>style.rotation</p:attrName>
                                        </p:attrNameLst>
                                      </p:cBhvr>
                                      <p:tavLst>
                                        <p:tav tm="0">
                                          <p:val>
                                            <p:fltVal val="360"/>
                                          </p:val>
                                        </p:tav>
                                        <p:tav tm="100000">
                                          <p:val>
                                            <p:fltVal val="0"/>
                                          </p:val>
                                        </p:tav>
                                      </p:tavLst>
                                    </p:anim>
                                    <p:animEffect transition="in" filter="fade">
                                      <p:cBhvr>
                                        <p:cTn id="47" dur="500"/>
                                        <p:tgtEl>
                                          <p:spTgt spid="24"/>
                                        </p:tgtEl>
                                      </p:cBhvr>
                                    </p:animEffect>
                                  </p:childTnLst>
                                </p:cTn>
                              </p:par>
                              <p:par>
                                <p:cTn id="48" presetID="47" presetClass="entr" presetSubtype="0"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fade">
                                      <p:cBhvr>
                                        <p:cTn id="50" dur="500"/>
                                        <p:tgtEl>
                                          <p:spTgt spid="23"/>
                                        </p:tgtEl>
                                      </p:cBhvr>
                                    </p:animEffect>
                                    <p:anim calcmode="lin" valueType="num">
                                      <p:cBhvr>
                                        <p:cTn id="51" dur="500" fill="hold"/>
                                        <p:tgtEl>
                                          <p:spTgt spid="23"/>
                                        </p:tgtEl>
                                        <p:attrNameLst>
                                          <p:attrName>ppt_x</p:attrName>
                                        </p:attrNameLst>
                                      </p:cBhvr>
                                      <p:tavLst>
                                        <p:tav tm="0">
                                          <p:val>
                                            <p:strVal val="#ppt_x"/>
                                          </p:val>
                                        </p:tav>
                                        <p:tav tm="100000">
                                          <p:val>
                                            <p:strVal val="#ppt_x"/>
                                          </p:val>
                                        </p:tav>
                                      </p:tavLst>
                                    </p:anim>
                                    <p:anim calcmode="lin" valueType="num">
                                      <p:cBhvr>
                                        <p:cTn id="52" dur="500" fill="hold"/>
                                        <p:tgtEl>
                                          <p:spTgt spid="23"/>
                                        </p:tgtEl>
                                        <p:attrNameLst>
                                          <p:attrName>ppt_y</p:attrName>
                                        </p:attrNameLst>
                                      </p:cBhvr>
                                      <p:tavLst>
                                        <p:tav tm="0">
                                          <p:val>
                                            <p:strVal val="#ppt_y-.1"/>
                                          </p:val>
                                        </p:tav>
                                        <p:tav tm="100000">
                                          <p:val>
                                            <p:strVal val="#ppt_y"/>
                                          </p:val>
                                        </p:tav>
                                      </p:tavLst>
                                    </p:anim>
                                  </p:childTnLst>
                                </p:cTn>
                              </p:par>
                            </p:childTnLst>
                          </p:cTn>
                        </p:par>
                        <p:par>
                          <p:cTn id="53" fill="hold">
                            <p:stCondLst>
                              <p:cond delay="3000"/>
                            </p:stCondLst>
                            <p:childTnLst>
                              <p:par>
                                <p:cTn id="54" presetID="49" presetClass="entr" presetSubtype="0" decel="100000" fill="hold" grpId="0" nodeType="afterEffect">
                                  <p:stCondLst>
                                    <p:cond delay="0"/>
                                  </p:stCondLst>
                                  <p:childTnLst>
                                    <p:set>
                                      <p:cBhvr>
                                        <p:cTn id="55" dur="1" fill="hold">
                                          <p:stCondLst>
                                            <p:cond delay="0"/>
                                          </p:stCondLst>
                                        </p:cTn>
                                        <p:tgtEl>
                                          <p:spTgt spid="26"/>
                                        </p:tgtEl>
                                        <p:attrNameLst>
                                          <p:attrName>style.visibility</p:attrName>
                                        </p:attrNameLst>
                                      </p:cBhvr>
                                      <p:to>
                                        <p:strVal val="visible"/>
                                      </p:to>
                                    </p:set>
                                    <p:anim calcmode="lin" valueType="num">
                                      <p:cBhvr>
                                        <p:cTn id="56" dur="500" fill="hold"/>
                                        <p:tgtEl>
                                          <p:spTgt spid="26"/>
                                        </p:tgtEl>
                                        <p:attrNameLst>
                                          <p:attrName>ppt_w</p:attrName>
                                        </p:attrNameLst>
                                      </p:cBhvr>
                                      <p:tavLst>
                                        <p:tav tm="0">
                                          <p:val>
                                            <p:fltVal val="0"/>
                                          </p:val>
                                        </p:tav>
                                        <p:tav tm="100000">
                                          <p:val>
                                            <p:strVal val="#ppt_w"/>
                                          </p:val>
                                        </p:tav>
                                      </p:tavLst>
                                    </p:anim>
                                    <p:anim calcmode="lin" valueType="num">
                                      <p:cBhvr>
                                        <p:cTn id="57" dur="500" fill="hold"/>
                                        <p:tgtEl>
                                          <p:spTgt spid="26"/>
                                        </p:tgtEl>
                                        <p:attrNameLst>
                                          <p:attrName>ppt_h</p:attrName>
                                        </p:attrNameLst>
                                      </p:cBhvr>
                                      <p:tavLst>
                                        <p:tav tm="0">
                                          <p:val>
                                            <p:fltVal val="0"/>
                                          </p:val>
                                        </p:tav>
                                        <p:tav tm="100000">
                                          <p:val>
                                            <p:strVal val="#ppt_h"/>
                                          </p:val>
                                        </p:tav>
                                      </p:tavLst>
                                    </p:anim>
                                    <p:anim calcmode="lin" valueType="num">
                                      <p:cBhvr>
                                        <p:cTn id="58" dur="500" fill="hold"/>
                                        <p:tgtEl>
                                          <p:spTgt spid="26"/>
                                        </p:tgtEl>
                                        <p:attrNameLst>
                                          <p:attrName>style.rotation</p:attrName>
                                        </p:attrNameLst>
                                      </p:cBhvr>
                                      <p:tavLst>
                                        <p:tav tm="0">
                                          <p:val>
                                            <p:fltVal val="360"/>
                                          </p:val>
                                        </p:tav>
                                        <p:tav tm="100000">
                                          <p:val>
                                            <p:fltVal val="0"/>
                                          </p:val>
                                        </p:tav>
                                      </p:tavLst>
                                    </p:anim>
                                    <p:animEffect transition="in" filter="fade">
                                      <p:cBhvr>
                                        <p:cTn id="59" dur="500"/>
                                        <p:tgtEl>
                                          <p:spTgt spid="26"/>
                                        </p:tgtEl>
                                      </p:cBhvr>
                                    </p:animEffect>
                                  </p:childTnLst>
                                </p:cTn>
                              </p:par>
                              <p:par>
                                <p:cTn id="60" presetID="47" presetClass="entr" presetSubtype="0" fill="hold" grpId="0" nodeType="with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fade">
                                      <p:cBhvr>
                                        <p:cTn id="62" dur="500"/>
                                        <p:tgtEl>
                                          <p:spTgt spid="25"/>
                                        </p:tgtEl>
                                      </p:cBhvr>
                                    </p:animEffect>
                                    <p:anim calcmode="lin" valueType="num">
                                      <p:cBhvr>
                                        <p:cTn id="63" dur="500" fill="hold"/>
                                        <p:tgtEl>
                                          <p:spTgt spid="25"/>
                                        </p:tgtEl>
                                        <p:attrNameLst>
                                          <p:attrName>ppt_x</p:attrName>
                                        </p:attrNameLst>
                                      </p:cBhvr>
                                      <p:tavLst>
                                        <p:tav tm="0">
                                          <p:val>
                                            <p:strVal val="#ppt_x"/>
                                          </p:val>
                                        </p:tav>
                                        <p:tav tm="100000">
                                          <p:val>
                                            <p:strVal val="#ppt_x"/>
                                          </p:val>
                                        </p:tav>
                                      </p:tavLst>
                                    </p:anim>
                                    <p:anim calcmode="lin" valueType="num">
                                      <p:cBhvr>
                                        <p:cTn id="64" dur="500" fill="hold"/>
                                        <p:tgtEl>
                                          <p:spTgt spid="25"/>
                                        </p:tgtEl>
                                        <p:attrNameLst>
                                          <p:attrName>ppt_y</p:attrName>
                                        </p:attrNameLst>
                                      </p:cBhvr>
                                      <p:tavLst>
                                        <p:tav tm="0">
                                          <p:val>
                                            <p:strVal val="#ppt_y-.1"/>
                                          </p:val>
                                        </p:tav>
                                        <p:tav tm="100000">
                                          <p:val>
                                            <p:strVal val="#ppt_y"/>
                                          </p:val>
                                        </p:tav>
                                      </p:tavLst>
                                    </p:anim>
                                  </p:childTnLst>
                                </p:cTn>
                              </p:par>
                            </p:childTnLst>
                          </p:cTn>
                        </p:par>
                        <p:par>
                          <p:cTn id="65" fill="hold">
                            <p:stCondLst>
                              <p:cond delay="3500"/>
                            </p:stCondLst>
                            <p:childTnLst>
                              <p:par>
                                <p:cTn id="66" presetID="2" presetClass="entr" presetSubtype="4" decel="100000" fill="hold" grpId="0" nodeType="after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additive="base">
                                        <p:cTn id="68" dur="500" fill="hold"/>
                                        <p:tgtEl>
                                          <p:spTgt spid="27"/>
                                        </p:tgtEl>
                                        <p:attrNameLst>
                                          <p:attrName>ppt_x</p:attrName>
                                        </p:attrNameLst>
                                      </p:cBhvr>
                                      <p:tavLst>
                                        <p:tav tm="0">
                                          <p:val>
                                            <p:strVal val="#ppt_x"/>
                                          </p:val>
                                        </p:tav>
                                        <p:tav tm="100000">
                                          <p:val>
                                            <p:strVal val="#ppt_x"/>
                                          </p:val>
                                        </p:tav>
                                      </p:tavLst>
                                    </p:anim>
                                    <p:anim calcmode="lin" valueType="num">
                                      <p:cBhvr additive="base">
                                        <p:cTn id="69" dur="500" fill="hold"/>
                                        <p:tgtEl>
                                          <p:spTgt spid="27"/>
                                        </p:tgtEl>
                                        <p:attrNameLst>
                                          <p:attrName>ppt_y</p:attrName>
                                        </p:attrNameLst>
                                      </p:cBhvr>
                                      <p:tavLst>
                                        <p:tav tm="0">
                                          <p:val>
                                            <p:strVal val="1+#ppt_h/2"/>
                                          </p:val>
                                        </p:tav>
                                        <p:tav tm="100000">
                                          <p:val>
                                            <p:strVal val="#ppt_y"/>
                                          </p:val>
                                        </p:tav>
                                      </p:tavLst>
                                    </p:anim>
                                  </p:childTnLst>
                                </p:cTn>
                              </p:par>
                              <p:par>
                                <p:cTn id="70" presetID="2" presetClass="entr" presetSubtype="4" decel="100000" fill="hold" grpId="0" nodeType="withEffect">
                                  <p:stCondLst>
                                    <p:cond delay="200"/>
                                  </p:stCondLst>
                                  <p:childTnLst>
                                    <p:set>
                                      <p:cBhvr>
                                        <p:cTn id="71" dur="1" fill="hold">
                                          <p:stCondLst>
                                            <p:cond delay="0"/>
                                          </p:stCondLst>
                                        </p:cTn>
                                        <p:tgtEl>
                                          <p:spTgt spid="28"/>
                                        </p:tgtEl>
                                        <p:attrNameLst>
                                          <p:attrName>style.visibility</p:attrName>
                                        </p:attrNameLst>
                                      </p:cBhvr>
                                      <p:to>
                                        <p:strVal val="visible"/>
                                      </p:to>
                                    </p:set>
                                    <p:anim calcmode="lin" valueType="num">
                                      <p:cBhvr additive="base">
                                        <p:cTn id="72" dur="500" fill="hold"/>
                                        <p:tgtEl>
                                          <p:spTgt spid="28"/>
                                        </p:tgtEl>
                                        <p:attrNameLst>
                                          <p:attrName>ppt_x</p:attrName>
                                        </p:attrNameLst>
                                      </p:cBhvr>
                                      <p:tavLst>
                                        <p:tav tm="0">
                                          <p:val>
                                            <p:strVal val="#ppt_x"/>
                                          </p:val>
                                        </p:tav>
                                        <p:tav tm="100000">
                                          <p:val>
                                            <p:strVal val="#ppt_x"/>
                                          </p:val>
                                        </p:tav>
                                      </p:tavLst>
                                    </p:anim>
                                    <p:anim calcmode="lin" valueType="num">
                                      <p:cBhvr additive="base">
                                        <p:cTn id="73" dur="500" fill="hold"/>
                                        <p:tgtEl>
                                          <p:spTgt spid="28"/>
                                        </p:tgtEl>
                                        <p:attrNameLst>
                                          <p:attrName>ppt_y</p:attrName>
                                        </p:attrNameLst>
                                      </p:cBhvr>
                                      <p:tavLst>
                                        <p:tav tm="0">
                                          <p:val>
                                            <p:strVal val="1+#ppt_h/2"/>
                                          </p:val>
                                        </p:tav>
                                        <p:tav tm="100000">
                                          <p:val>
                                            <p:strVal val="#ppt_y"/>
                                          </p:val>
                                        </p:tav>
                                      </p:tavLst>
                                    </p:anim>
                                  </p:childTnLst>
                                </p:cTn>
                              </p:par>
                              <p:par>
                                <p:cTn id="74" presetID="2" presetClass="entr" presetSubtype="4" decel="100000" fill="hold" grpId="0" nodeType="withEffect">
                                  <p:stCondLst>
                                    <p:cond delay="400"/>
                                  </p:stCondLst>
                                  <p:childTnLst>
                                    <p:set>
                                      <p:cBhvr>
                                        <p:cTn id="75" dur="1" fill="hold">
                                          <p:stCondLst>
                                            <p:cond delay="0"/>
                                          </p:stCondLst>
                                        </p:cTn>
                                        <p:tgtEl>
                                          <p:spTgt spid="29"/>
                                        </p:tgtEl>
                                        <p:attrNameLst>
                                          <p:attrName>style.visibility</p:attrName>
                                        </p:attrNameLst>
                                      </p:cBhvr>
                                      <p:to>
                                        <p:strVal val="visible"/>
                                      </p:to>
                                    </p:set>
                                    <p:anim calcmode="lin" valueType="num">
                                      <p:cBhvr additive="base">
                                        <p:cTn id="76" dur="500" fill="hold"/>
                                        <p:tgtEl>
                                          <p:spTgt spid="29"/>
                                        </p:tgtEl>
                                        <p:attrNameLst>
                                          <p:attrName>ppt_x</p:attrName>
                                        </p:attrNameLst>
                                      </p:cBhvr>
                                      <p:tavLst>
                                        <p:tav tm="0">
                                          <p:val>
                                            <p:strVal val="#ppt_x"/>
                                          </p:val>
                                        </p:tav>
                                        <p:tav tm="100000">
                                          <p:val>
                                            <p:strVal val="#ppt_x"/>
                                          </p:val>
                                        </p:tav>
                                      </p:tavLst>
                                    </p:anim>
                                    <p:anim calcmode="lin" valueType="num">
                                      <p:cBhvr additive="base">
                                        <p:cTn id="77"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P spid="27" grpId="0"/>
      <p:bldP spid="28" grpId="0"/>
      <p:bldP spid="29" grpId="0"/>
      <p:bldP spid="30" grpId="0"/>
      <p:bldP spid="36" grpId="0" animBg="1"/>
      <p:bldP spid="37" grpId="0" bldLvl="0" animBg="1"/>
      <p:bldP spid="38" grpId="0" bldLvl="0" animBg="1"/>
      <p:bldP spid="39" grpId="0" bldLvl="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MH_Picture_1"/>
          <p:cNvSpPr/>
          <p:nvPr>
            <p:custDataLst>
              <p:tags r:id="rId1"/>
            </p:custDataLst>
          </p:nvPr>
        </p:nvSpPr>
        <p:spPr>
          <a:xfrm>
            <a:off x="-1" y="9533"/>
            <a:ext cx="12190413" cy="3761540"/>
          </a:xfrm>
          <a:prstGeom prst="rect">
            <a:avLst/>
          </a:prstGeom>
          <a:blipFill dpi="0" rotWithShape="1">
            <a:blip r:embed="rId2"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607" tIns="34304" rIns="68607" bIns="34304" anchor="ctr"/>
          <a:lstStyle/>
          <a:p>
            <a:pPr algn="ctr">
              <a:defRPr/>
            </a:pPr>
            <a:endParaRPr lang="zh-CN" altLang="en-US"/>
          </a:p>
        </p:txBody>
      </p:sp>
      <p:sp>
        <p:nvSpPr>
          <p:cNvPr id="34" name="Rectangle 5"/>
          <p:cNvSpPr/>
          <p:nvPr/>
        </p:nvSpPr>
        <p:spPr bwMode="auto">
          <a:xfrm>
            <a:off x="584911" y="4653930"/>
            <a:ext cx="11020590" cy="1584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r>
              <a:rPr lang="zh-CN" altLang="en-US" sz="1400" dirty="0" smtClean="0">
                <a:solidFill>
                  <a:schemeClr val="bg1">
                    <a:lumMod val="50000"/>
                  </a:schemeClr>
                </a:solidFill>
                <a:latin typeface="+mn-ea"/>
                <a:ea typeface="+mn-ea"/>
              </a:rPr>
              <a:t>       每次</a:t>
            </a:r>
            <a:r>
              <a:rPr lang="zh-CN" altLang="en-US" sz="1400" dirty="0">
                <a:solidFill>
                  <a:schemeClr val="bg1">
                    <a:lumMod val="50000"/>
                  </a:schemeClr>
                </a:solidFill>
                <a:latin typeface="+mn-ea"/>
                <a:ea typeface="+mn-ea"/>
              </a:rPr>
              <a:t>增添新人，我们都非常高兴。首先要祝贺我们的新员工，经过严格筛选，你们在激烈的竞争中脱颖而出，成为公司大家庭中的一员。公司董事会向你们表示热忱的欢迎，感谢你们选择了公司，感谢你们将自己的青春年华和为事业奉献的热望托付给了公司。同时，感谢已经在公司工作的广大员工。你们中的许多人，为了公司的发展，兢兢业业，牺牲了很多个人的东西。正是由于众多公司人员的团结进取、忘我付出、艰苦拼搏，我们公司才有创业以来的由小到大、由弱到强，直至发展到今天这样的规模。正因为如此，公司每次在制定重大的发展战略时，每一位领导都非常审慎、凝重。因为我们都很清楚，员工选择我们公司，就是对公司的信任，就是把对生活、对事业和对人生理想的追求托付给了公司</a:t>
            </a:r>
            <a:r>
              <a:rPr lang="zh-CN" altLang="en-US" sz="1400" dirty="0" smtClean="0">
                <a:solidFill>
                  <a:schemeClr val="bg1">
                    <a:lumMod val="50000"/>
                  </a:schemeClr>
                </a:solidFill>
                <a:latin typeface="+mn-ea"/>
                <a:ea typeface="+mn-ea"/>
              </a:rPr>
              <a:t>。</a:t>
            </a:r>
            <a:endParaRPr lang="zh-CN" altLang="en-US" sz="1400" dirty="0">
              <a:solidFill>
                <a:schemeClr val="bg1">
                  <a:lumMod val="50000"/>
                </a:schemeClr>
              </a:solidFill>
              <a:latin typeface="+mn-ea"/>
              <a:ea typeface="+mn-ea"/>
            </a:endParaRPr>
          </a:p>
        </p:txBody>
      </p:sp>
      <p:grpSp>
        <p:nvGrpSpPr>
          <p:cNvPr id="35" name="组合 34"/>
          <p:cNvGrpSpPr/>
          <p:nvPr/>
        </p:nvGrpSpPr>
        <p:grpSpPr>
          <a:xfrm>
            <a:off x="0" y="1389210"/>
            <a:ext cx="2810363" cy="915247"/>
            <a:chOff x="0" y="1850567"/>
            <a:chExt cx="3746500" cy="1219200"/>
          </a:xfrm>
        </p:grpSpPr>
        <p:sp>
          <p:nvSpPr>
            <p:cNvPr id="36" name="MH_SubTitle_1"/>
            <p:cNvSpPr/>
            <p:nvPr>
              <p:custDataLst>
                <p:tags r:id="rId3"/>
              </p:custDataLst>
            </p:nvPr>
          </p:nvSpPr>
          <p:spPr>
            <a:xfrm>
              <a:off x="0" y="1850567"/>
              <a:ext cx="3746500" cy="1219200"/>
            </a:xfrm>
            <a:prstGeom prst="rect">
              <a:avLst/>
            </a:prstGeom>
            <a:solidFill>
              <a:srgbClr val="00B0F0">
                <a:alpha val="89000"/>
              </a:srgb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360000" anchor="ctr"/>
            <a:lstStyle/>
            <a:p>
              <a:pPr>
                <a:defRPr/>
              </a:pPr>
              <a:endParaRPr lang="zh-CN" altLang="en-US" dirty="0">
                <a:solidFill>
                  <a:srgbClr val="FFFFFF"/>
                </a:solidFill>
                <a:latin typeface="+mj-lt"/>
                <a:ea typeface="+mj-ea"/>
              </a:endParaRPr>
            </a:p>
          </p:txBody>
        </p:sp>
        <p:sp>
          <p:nvSpPr>
            <p:cNvPr id="37" name="文本框 25"/>
            <p:cNvSpPr txBox="1"/>
            <p:nvPr/>
          </p:nvSpPr>
          <p:spPr>
            <a:xfrm>
              <a:off x="1538555" y="2151839"/>
              <a:ext cx="1630933" cy="676481"/>
            </a:xfrm>
            <a:prstGeom prst="rect">
              <a:avLst/>
            </a:prstGeom>
            <a:noFill/>
          </p:spPr>
          <p:txBody>
            <a:bodyPr wrap="none" rtlCol="0">
              <a:spAutoFit/>
            </a:bodyPr>
            <a:lstStyle/>
            <a:p>
              <a:r>
                <a:rPr lang="zh-CN" altLang="en-US" sz="2700" dirty="0">
                  <a:solidFill>
                    <a:srgbClr val="F7F7F7"/>
                  </a:solidFill>
                </a:rPr>
                <a:t>结束语</a:t>
              </a:r>
              <a:endParaRPr lang="zh-CN" altLang="en-US" sz="2700" dirty="0">
                <a:solidFill>
                  <a:srgbClr val="F7F7F7"/>
                </a:solidFill>
              </a:endParaRPr>
            </a:p>
          </p:txBody>
        </p:sp>
        <p:sp>
          <p:nvSpPr>
            <p:cNvPr id="38" name="KSO_Shape"/>
            <p:cNvSpPr/>
            <p:nvPr/>
          </p:nvSpPr>
          <p:spPr>
            <a:xfrm>
              <a:off x="896455" y="2185624"/>
              <a:ext cx="297096" cy="578758"/>
            </a:xfrm>
            <a:custGeom>
              <a:avLst/>
              <a:gdLst>
                <a:gd name="connsiteX0" fmla="*/ 788945 w 3886200"/>
                <a:gd name="connsiteY0" fmla="*/ 3994579 h 7565524"/>
                <a:gd name="connsiteX1" fmla="*/ 793367 w 3886200"/>
                <a:gd name="connsiteY1" fmla="*/ 4082152 h 7565524"/>
                <a:gd name="connsiteX2" fmla="*/ 1943100 w 3886200"/>
                <a:gd name="connsiteY2" fmla="*/ 5119688 h 7565524"/>
                <a:gd name="connsiteX3" fmla="*/ 3092833 w 3886200"/>
                <a:gd name="connsiteY3" fmla="*/ 4082152 h 7565524"/>
                <a:gd name="connsiteX4" fmla="*/ 3097256 w 3886200"/>
                <a:gd name="connsiteY4" fmla="*/ 3994579 h 7565524"/>
                <a:gd name="connsiteX5" fmla="*/ 3087777 w 3886200"/>
                <a:gd name="connsiteY5" fmla="*/ 4031441 h 7565524"/>
                <a:gd name="connsiteX6" fmla="*/ 1943100 w 3886200"/>
                <a:gd name="connsiteY6" fmla="*/ 4873587 h 7565524"/>
                <a:gd name="connsiteX7" fmla="*/ 798423 w 3886200"/>
                <a:gd name="connsiteY7" fmla="*/ 4031441 h 7565524"/>
                <a:gd name="connsiteX8" fmla="*/ 0 w 3886200"/>
                <a:gd name="connsiteY8" fmla="*/ 3009901 h 7565524"/>
                <a:gd name="connsiteX9" fmla="*/ 308086 w 3886200"/>
                <a:gd name="connsiteY9" fmla="*/ 3009901 h 7565524"/>
                <a:gd name="connsiteX10" fmla="*/ 308086 w 3886200"/>
                <a:gd name="connsiteY10" fmla="*/ 4175662 h 7565524"/>
                <a:gd name="connsiteX11" fmla="*/ 1943101 w 3886200"/>
                <a:gd name="connsiteY11" fmla="*/ 5810677 h 7565524"/>
                <a:gd name="connsiteX12" fmla="*/ 1943100 w 3886200"/>
                <a:gd name="connsiteY12" fmla="*/ 5810678 h 7565524"/>
                <a:gd name="connsiteX13" fmla="*/ 3578115 w 3886200"/>
                <a:gd name="connsiteY13" fmla="*/ 4175663 h 7565524"/>
                <a:gd name="connsiteX14" fmla="*/ 3578116 w 3886200"/>
                <a:gd name="connsiteY14" fmla="*/ 3009901 h 7565524"/>
                <a:gd name="connsiteX15" fmla="*/ 3886200 w 3886200"/>
                <a:gd name="connsiteY15" fmla="*/ 3009901 h 7565524"/>
                <a:gd name="connsiteX16" fmla="*/ 3886200 w 3886200"/>
                <a:gd name="connsiteY16" fmla="*/ 4235878 h 7565524"/>
                <a:gd name="connsiteX17" fmla="*/ 2520919 w 3886200"/>
                <a:gd name="connsiteY17" fmla="*/ 6091620 h 7565524"/>
                <a:gd name="connsiteX18" fmla="*/ 2336800 w 3886200"/>
                <a:gd name="connsiteY18" fmla="*/ 6138961 h 7565524"/>
                <a:gd name="connsiteX19" fmla="*/ 2336800 w 3886200"/>
                <a:gd name="connsiteY19" fmla="*/ 6591300 h 7565524"/>
                <a:gd name="connsiteX20" fmla="*/ 3062539 w 3886200"/>
                <a:gd name="connsiteY20" fmla="*/ 6591300 h 7565524"/>
                <a:gd name="connsiteX21" fmla="*/ 3549651 w 3886200"/>
                <a:gd name="connsiteY21" fmla="*/ 7078412 h 7565524"/>
                <a:gd name="connsiteX22" fmla="*/ 3549650 w 3886200"/>
                <a:gd name="connsiteY22" fmla="*/ 7078412 h 7565524"/>
                <a:gd name="connsiteX23" fmla="*/ 3062538 w 3886200"/>
                <a:gd name="connsiteY23" fmla="*/ 7565524 h 7565524"/>
                <a:gd name="connsiteX24" fmla="*/ 823662 w 3886200"/>
                <a:gd name="connsiteY24" fmla="*/ 7565523 h 7565524"/>
                <a:gd name="connsiteX25" fmla="*/ 346447 w 3886200"/>
                <a:gd name="connsiteY25" fmla="*/ 7176581 h 7565524"/>
                <a:gd name="connsiteX26" fmla="*/ 336550 w 3886200"/>
                <a:gd name="connsiteY26" fmla="*/ 7078412 h 7565524"/>
                <a:gd name="connsiteX27" fmla="*/ 346447 w 3886200"/>
                <a:gd name="connsiteY27" fmla="*/ 6980242 h 7565524"/>
                <a:gd name="connsiteX28" fmla="*/ 823662 w 3886200"/>
                <a:gd name="connsiteY28" fmla="*/ 6591300 h 7565524"/>
                <a:gd name="connsiteX29" fmla="*/ 1549400 w 3886200"/>
                <a:gd name="connsiteY29" fmla="*/ 6591300 h 7565524"/>
                <a:gd name="connsiteX30" fmla="*/ 1549400 w 3886200"/>
                <a:gd name="connsiteY30" fmla="*/ 6138961 h 7565524"/>
                <a:gd name="connsiteX31" fmla="*/ 1365282 w 3886200"/>
                <a:gd name="connsiteY31" fmla="*/ 6091620 h 7565524"/>
                <a:gd name="connsiteX32" fmla="*/ 0 w 3886200"/>
                <a:gd name="connsiteY32" fmla="*/ 4235878 h 7565524"/>
                <a:gd name="connsiteX33" fmla="*/ 622300 w 3886200"/>
                <a:gd name="connsiteY33" fmla="*/ 2818278 h 7565524"/>
                <a:gd name="connsiteX34" fmla="*/ 3263900 w 3886200"/>
                <a:gd name="connsiteY34" fmla="*/ 2818278 h 7565524"/>
                <a:gd name="connsiteX35" fmla="*/ 3263900 w 3886200"/>
                <a:gd name="connsiteY35" fmla="*/ 4152900 h 7565524"/>
                <a:gd name="connsiteX36" fmla="*/ 1943100 w 3886200"/>
                <a:gd name="connsiteY36" fmla="*/ 5473700 h 7565524"/>
                <a:gd name="connsiteX37" fmla="*/ 622300 w 3886200"/>
                <a:gd name="connsiteY37" fmla="*/ 4152900 h 7565524"/>
                <a:gd name="connsiteX38" fmla="*/ 622300 w 3886200"/>
                <a:gd name="connsiteY38" fmla="*/ 2432670 h 7565524"/>
                <a:gd name="connsiteX39" fmla="*/ 3263900 w 3886200"/>
                <a:gd name="connsiteY39" fmla="*/ 2432670 h 7565524"/>
                <a:gd name="connsiteX40" fmla="*/ 3263900 w 3886200"/>
                <a:gd name="connsiteY40" fmla="*/ 2655422 h 7565524"/>
                <a:gd name="connsiteX41" fmla="*/ 622300 w 3886200"/>
                <a:gd name="connsiteY41" fmla="*/ 2655422 h 7565524"/>
                <a:gd name="connsiteX42" fmla="*/ 622300 w 3886200"/>
                <a:gd name="connsiteY42" fmla="*/ 2047063 h 7565524"/>
                <a:gd name="connsiteX43" fmla="*/ 3263900 w 3886200"/>
                <a:gd name="connsiteY43" fmla="*/ 2047063 h 7565524"/>
                <a:gd name="connsiteX44" fmla="*/ 3263900 w 3886200"/>
                <a:gd name="connsiteY44" fmla="*/ 2269814 h 7565524"/>
                <a:gd name="connsiteX45" fmla="*/ 622300 w 3886200"/>
                <a:gd name="connsiteY45" fmla="*/ 2269814 h 7565524"/>
                <a:gd name="connsiteX46" fmla="*/ 622300 w 3886200"/>
                <a:gd name="connsiteY46" fmla="*/ 1661456 h 7565524"/>
                <a:gd name="connsiteX47" fmla="*/ 3263900 w 3886200"/>
                <a:gd name="connsiteY47" fmla="*/ 1661456 h 7565524"/>
                <a:gd name="connsiteX48" fmla="*/ 3263900 w 3886200"/>
                <a:gd name="connsiteY48" fmla="*/ 1884207 h 7565524"/>
                <a:gd name="connsiteX49" fmla="*/ 622300 w 3886200"/>
                <a:gd name="connsiteY49" fmla="*/ 1884207 h 7565524"/>
                <a:gd name="connsiteX50" fmla="*/ 1943100 w 3886200"/>
                <a:gd name="connsiteY50" fmla="*/ 0 h 7565524"/>
                <a:gd name="connsiteX51" fmla="*/ 3263900 w 3886200"/>
                <a:gd name="connsiteY51" fmla="*/ 1320800 h 7565524"/>
                <a:gd name="connsiteX52" fmla="*/ 3263900 w 3886200"/>
                <a:gd name="connsiteY52" fmla="*/ 1498600 h 7565524"/>
                <a:gd name="connsiteX53" fmla="*/ 622300 w 3886200"/>
                <a:gd name="connsiteY53" fmla="*/ 1498600 h 7565524"/>
                <a:gd name="connsiteX54" fmla="*/ 622300 w 3886200"/>
                <a:gd name="connsiteY54" fmla="*/ 1320800 h 7565524"/>
                <a:gd name="connsiteX55" fmla="*/ 1943100 w 3886200"/>
                <a:gd name="connsiteY55" fmla="*/ 0 h 756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886200" h="7565524">
                  <a:moveTo>
                    <a:pt x="788945" y="3994579"/>
                  </a:moveTo>
                  <a:lnTo>
                    <a:pt x="793367" y="4082152"/>
                  </a:lnTo>
                  <a:cubicBezTo>
                    <a:pt x="852550" y="4664920"/>
                    <a:pt x="1344717" y="5119688"/>
                    <a:pt x="1943100" y="5119688"/>
                  </a:cubicBezTo>
                  <a:cubicBezTo>
                    <a:pt x="2541483" y="5119688"/>
                    <a:pt x="3033650" y="4664920"/>
                    <a:pt x="3092833" y="4082152"/>
                  </a:cubicBezTo>
                  <a:lnTo>
                    <a:pt x="3097256" y="3994579"/>
                  </a:lnTo>
                  <a:lnTo>
                    <a:pt x="3087777" y="4031441"/>
                  </a:lnTo>
                  <a:cubicBezTo>
                    <a:pt x="2936026" y="4519338"/>
                    <a:pt x="2480933" y="4873587"/>
                    <a:pt x="1943100" y="4873587"/>
                  </a:cubicBezTo>
                  <a:cubicBezTo>
                    <a:pt x="1405268" y="4873587"/>
                    <a:pt x="950175" y="4519338"/>
                    <a:pt x="798423" y="4031441"/>
                  </a:cubicBezTo>
                  <a:close/>
                  <a:moveTo>
                    <a:pt x="0" y="3009901"/>
                  </a:moveTo>
                  <a:lnTo>
                    <a:pt x="308086" y="3009901"/>
                  </a:lnTo>
                  <a:lnTo>
                    <a:pt x="308086" y="4175662"/>
                  </a:lnTo>
                  <a:cubicBezTo>
                    <a:pt x="308086" y="5078656"/>
                    <a:pt x="1040107" y="5810677"/>
                    <a:pt x="1943101" y="5810677"/>
                  </a:cubicBezTo>
                  <a:lnTo>
                    <a:pt x="1943100" y="5810678"/>
                  </a:lnTo>
                  <a:cubicBezTo>
                    <a:pt x="2846094" y="5810678"/>
                    <a:pt x="3578115" y="5078657"/>
                    <a:pt x="3578115" y="4175663"/>
                  </a:cubicBezTo>
                  <a:lnTo>
                    <a:pt x="3578116" y="3009901"/>
                  </a:lnTo>
                  <a:lnTo>
                    <a:pt x="3886200" y="3009901"/>
                  </a:lnTo>
                  <a:lnTo>
                    <a:pt x="3886200" y="4235878"/>
                  </a:lnTo>
                  <a:cubicBezTo>
                    <a:pt x="3886200" y="5107807"/>
                    <a:pt x="3311893" y="5845601"/>
                    <a:pt x="2520919" y="6091620"/>
                  </a:cubicBezTo>
                  <a:lnTo>
                    <a:pt x="2336800" y="6138961"/>
                  </a:lnTo>
                  <a:lnTo>
                    <a:pt x="2336800" y="6591300"/>
                  </a:lnTo>
                  <a:lnTo>
                    <a:pt x="3062539" y="6591300"/>
                  </a:lnTo>
                  <a:cubicBezTo>
                    <a:pt x="3331564" y="6591300"/>
                    <a:pt x="3549651" y="6809387"/>
                    <a:pt x="3549651" y="7078412"/>
                  </a:cubicBezTo>
                  <a:lnTo>
                    <a:pt x="3549650" y="7078412"/>
                  </a:lnTo>
                  <a:cubicBezTo>
                    <a:pt x="3549650" y="7347437"/>
                    <a:pt x="3331563" y="7565524"/>
                    <a:pt x="3062538" y="7565524"/>
                  </a:cubicBezTo>
                  <a:lnTo>
                    <a:pt x="823662" y="7565523"/>
                  </a:lnTo>
                  <a:cubicBezTo>
                    <a:pt x="588265" y="7565523"/>
                    <a:pt x="391868" y="7398550"/>
                    <a:pt x="346447" y="7176581"/>
                  </a:cubicBezTo>
                  <a:lnTo>
                    <a:pt x="336550" y="7078412"/>
                  </a:lnTo>
                  <a:lnTo>
                    <a:pt x="346447" y="6980242"/>
                  </a:lnTo>
                  <a:cubicBezTo>
                    <a:pt x="391868" y="6758273"/>
                    <a:pt x="588265" y="6591300"/>
                    <a:pt x="823662" y="6591300"/>
                  </a:cubicBezTo>
                  <a:lnTo>
                    <a:pt x="1549400" y="6591300"/>
                  </a:lnTo>
                  <a:lnTo>
                    <a:pt x="1549400" y="6138961"/>
                  </a:lnTo>
                  <a:lnTo>
                    <a:pt x="1365282" y="6091620"/>
                  </a:lnTo>
                  <a:cubicBezTo>
                    <a:pt x="574307" y="5845601"/>
                    <a:pt x="0" y="5107807"/>
                    <a:pt x="0" y="4235878"/>
                  </a:cubicBezTo>
                  <a:close/>
                  <a:moveTo>
                    <a:pt x="622300" y="2818278"/>
                  </a:moveTo>
                  <a:lnTo>
                    <a:pt x="3263900" y="2818278"/>
                  </a:lnTo>
                  <a:lnTo>
                    <a:pt x="3263900" y="4152900"/>
                  </a:lnTo>
                  <a:cubicBezTo>
                    <a:pt x="3263900" y="4882358"/>
                    <a:pt x="2672558" y="5473700"/>
                    <a:pt x="1943100" y="5473700"/>
                  </a:cubicBezTo>
                  <a:cubicBezTo>
                    <a:pt x="1213642" y="5473700"/>
                    <a:pt x="622300" y="4882358"/>
                    <a:pt x="622300" y="4152900"/>
                  </a:cubicBezTo>
                  <a:close/>
                  <a:moveTo>
                    <a:pt x="622300" y="2432670"/>
                  </a:moveTo>
                  <a:lnTo>
                    <a:pt x="3263900" y="2432670"/>
                  </a:lnTo>
                  <a:lnTo>
                    <a:pt x="3263900" y="2655422"/>
                  </a:lnTo>
                  <a:lnTo>
                    <a:pt x="622300" y="2655422"/>
                  </a:lnTo>
                  <a:close/>
                  <a:moveTo>
                    <a:pt x="622300" y="2047063"/>
                  </a:moveTo>
                  <a:lnTo>
                    <a:pt x="3263900" y="2047063"/>
                  </a:lnTo>
                  <a:lnTo>
                    <a:pt x="3263900" y="2269814"/>
                  </a:lnTo>
                  <a:lnTo>
                    <a:pt x="622300" y="2269814"/>
                  </a:lnTo>
                  <a:close/>
                  <a:moveTo>
                    <a:pt x="622300" y="1661456"/>
                  </a:moveTo>
                  <a:lnTo>
                    <a:pt x="3263900" y="1661456"/>
                  </a:lnTo>
                  <a:lnTo>
                    <a:pt x="3263900" y="1884207"/>
                  </a:lnTo>
                  <a:lnTo>
                    <a:pt x="622300" y="1884207"/>
                  </a:lnTo>
                  <a:close/>
                  <a:moveTo>
                    <a:pt x="1943100" y="0"/>
                  </a:moveTo>
                  <a:cubicBezTo>
                    <a:pt x="2672558" y="0"/>
                    <a:pt x="3263900" y="591342"/>
                    <a:pt x="3263900" y="1320800"/>
                  </a:cubicBezTo>
                  <a:lnTo>
                    <a:pt x="3263900" y="1498600"/>
                  </a:lnTo>
                  <a:lnTo>
                    <a:pt x="622300" y="1498600"/>
                  </a:lnTo>
                  <a:lnTo>
                    <a:pt x="622300" y="1320800"/>
                  </a:lnTo>
                  <a:cubicBezTo>
                    <a:pt x="622300" y="591342"/>
                    <a:pt x="1213642" y="0"/>
                    <a:pt x="19431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peelOff"/>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ppt_x"/>
                                          </p:val>
                                        </p:tav>
                                        <p:tav tm="100000">
                                          <p:val>
                                            <p:strVal val="#ppt_x"/>
                                          </p:val>
                                        </p:tav>
                                      </p:tavLst>
                                    </p:anim>
                                    <p:anim calcmode="lin" valueType="num">
                                      <p:cBhvr additive="base">
                                        <p:cTn id="8" dur="500" fill="hold"/>
                                        <p:tgtEl>
                                          <p:spTgt spid="33"/>
                                        </p:tgtEl>
                                        <p:attrNameLst>
                                          <p:attrName>ppt_y</p:attrName>
                                        </p:attrNameLst>
                                      </p:cBhvr>
                                      <p:tavLst>
                                        <p:tav tm="0">
                                          <p:val>
                                            <p:strVal val="0-#ppt_h/2"/>
                                          </p:val>
                                        </p:tav>
                                        <p:tav tm="100000">
                                          <p:val>
                                            <p:strVal val="#ppt_y"/>
                                          </p:val>
                                        </p:tav>
                                      </p:tavLst>
                                    </p:anim>
                                  </p:childTnLst>
                                </p:cTn>
                              </p:par>
                              <p:par>
                                <p:cTn id="9" presetID="2" presetClass="entr" presetSubtype="8" decel="100000" fill="hold"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500" fill="hold"/>
                                        <p:tgtEl>
                                          <p:spTgt spid="35"/>
                                        </p:tgtEl>
                                        <p:attrNameLst>
                                          <p:attrName>ppt_x</p:attrName>
                                        </p:attrNameLst>
                                      </p:cBhvr>
                                      <p:tavLst>
                                        <p:tav tm="0">
                                          <p:val>
                                            <p:strVal val="0-#ppt_w/2"/>
                                          </p:val>
                                        </p:tav>
                                        <p:tav tm="100000">
                                          <p:val>
                                            <p:strVal val="#ppt_x"/>
                                          </p:val>
                                        </p:tav>
                                      </p:tavLst>
                                    </p:anim>
                                    <p:anim calcmode="lin" valueType="num">
                                      <p:cBhvr additive="base">
                                        <p:cTn id="12" dur="500" fill="hold"/>
                                        <p:tgtEl>
                                          <p:spTgt spid="3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4" decel="100000" fill="hold" grpId="0" nodeType="afterEffect">
                                  <p:stCondLst>
                                    <p:cond delay="0"/>
                                  </p:stCondLst>
                                  <p:childTnLst>
                                    <p:set>
                                      <p:cBhvr>
                                        <p:cTn id="15" dur="1" fill="hold">
                                          <p:stCondLst>
                                            <p:cond delay="0"/>
                                          </p:stCondLst>
                                        </p:cTn>
                                        <p:tgtEl>
                                          <p:spTgt spid="34"/>
                                        </p:tgtEl>
                                        <p:attrNameLst>
                                          <p:attrName>style.visibility</p:attrName>
                                        </p:attrNameLst>
                                      </p:cBhvr>
                                      <p:to>
                                        <p:strVal val="visible"/>
                                      </p:to>
                                    </p:set>
                                    <p:anim calcmode="lin" valueType="num">
                                      <p:cBhvr additive="base">
                                        <p:cTn id="16" dur="500" fill="hold"/>
                                        <p:tgtEl>
                                          <p:spTgt spid="34"/>
                                        </p:tgtEl>
                                        <p:attrNameLst>
                                          <p:attrName>ppt_x</p:attrName>
                                        </p:attrNameLst>
                                      </p:cBhvr>
                                      <p:tavLst>
                                        <p:tav tm="0">
                                          <p:val>
                                            <p:strVal val="#ppt_x"/>
                                          </p:val>
                                        </p:tav>
                                        <p:tav tm="100000">
                                          <p:val>
                                            <p:strVal val="#ppt_x"/>
                                          </p:val>
                                        </p:tav>
                                      </p:tavLst>
                                    </p:anim>
                                    <p:anim calcmode="lin" valueType="num">
                                      <p:cBhvr additive="base">
                                        <p:cTn id="17"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p:bldLst>
  </p:timing>
</p:sld>
</file>

<file path=ppt/tags/tag1.xml><?xml version="1.0" encoding="utf-8"?>
<p:tagLst xmlns:p="http://schemas.openxmlformats.org/presentationml/2006/main">
  <p:tag name="MH" val="20151208220918"/>
  <p:tag name="MH_LIBRARY" val="GRAPHIC"/>
  <p:tag name="MH_TYPE" val="Picture"/>
  <p:tag name="MH_ORDER" val="1"/>
</p:tagLst>
</file>

<file path=ppt/tags/tag2.xml><?xml version="1.0" encoding="utf-8"?>
<p:tagLst xmlns:p="http://schemas.openxmlformats.org/presentationml/2006/main">
  <p:tag name="MH" val="20151208220918"/>
  <p:tag name="MH_LIBRARY" val="GRAPHIC"/>
  <p:tag name="MH_TYPE" val="SubTitle"/>
  <p:tag name="MH_ORDER" val="1"/>
</p:tagLst>
</file>

<file path=ppt/tags/tag3.xml><?xml version="1.0" encoding="utf-8"?>
<p:tagLst xmlns:p="http://schemas.openxmlformats.org/presentationml/2006/main">
  <p:tag name="ISPRING_RESOURCE_PATHS_HASH_2" val="9bf32b21c57e606988ab10ec694d2e32676a8b"/>
  <p:tag name="ISPRING_ULTRA_SCORM_COURSE_ID" val="19D12169-10B6-4984-8CE8-8968B0B22BA0"/>
  <p:tag name="ISPRING_SCORM_RATE_SLIDES" val="1"/>
  <p:tag name="ISPRING_SCORM_RATE_QUIZZES" val="0"/>
  <p:tag name="ISPRING_SCORM_PASSING_SCORE" val="100.0000000000"/>
  <p:tag name="ISPRINGONLINEFOLDERID" val="0"/>
  <p:tag name="ISPRINGONLINEFOLDERPATH" val="Content List"/>
  <p:tag name="ISPRINGCLOUDFOLDERID" val="0"/>
  <p:tag name="ISPRINGCLOUDFOLDERPATH" val="Content List"/>
  <p:tag name="ISPRING_PRESENTATION_TITLE" val="1"/>
  <p:tag name="ISPRING_RESOURCE_PATHS_HASH_PRESENTER" val="e972b1949abfe6e14db52d67eacabf4513d91fe4"/>
  <p:tag name="ISPRING_SCORM_ENDPOINT" val="&lt;endpoint&gt;&lt;enable&gt;0&lt;/enable&gt;&lt;lrs&gt;http://&lt;/lrs&gt;&lt;auth&gt;0&lt;/auth&gt;&lt;login&gt;&lt;/login&gt;&lt;password&gt;&lt;/password&gt;&lt;key&gt;&lt;/key&gt;&lt;name&gt;&lt;/name&gt;&lt;email&gt;&lt;/email&gt;&lt;/endpoint&gt;&#10;"/>
  <p:tag name="ISPRING_PLAYERS_CUSTOMIZATION" val="UEsDBBQAAgAIAEyi2kR7BdOSwAEAANoDAAAPAAAAbm9uZS9wbGF5ZXIueG1spZJPb9QwEMXPW6nfIfK99m4Rolo59ICUE0WVFhC3lTeZJqaOHTwTsvvtmfzZpFuQQOKQaPIy72fPs/X9sXbJT4hog0/FRq5FAj4PhfVlKr58zm7uxP376yvdOHOCmNgiFT54EEkBmEfbEPseDVWpeCFIhoqEXx63R7SpqIiarVJd18nujQyxVLfr9UZ9e/i4yyuozY31SMbnzF32ciuSJtoQLZ1S8W4trq9WA/ICZ5F7fInBtf3KKPNQqyYCgieIatz2bN3S38381MErOjWAgkdfDbMfTP78EIrWAfbaSo9tOyDqCYO20rS1mzufYMxTMTbsa0A0JaB0vhRq9Ko/mPWTM1hNHLzA9tymPTiLFYsjfejeL+r+bBmyVxNHXYJ0PUwwnGLWOpeBoTZCIZIIP1rLVdZjv85HsN6IcTnP3Xt8tl5il7PGVWZyCvH0gR18JFOUco5ejtHLwdTbh+ITF49TnLsFMgezhKArqt3bf86j7/6fOAp4Mq0jcV7B+gKOmeW/BDWPQsAz9pqkxsl+tTOVd9ce6hdX40Iadzdl8R1FQiaWwNewMGTUos8w9Zqm1fg5JTTHotXv91JPRC5/AVBLAwQUAAIACACJkIRH6W7bZOQDAAB0DgAAHQAAAHVuaXZlcnNhbC9jb21tb25fbWVzc2FnZXMubG5nrVfdbts2FL4v0HcgBBTYLpa2A1oUg+OAthhbiCy5Eh0nWweBkRibCEW6+nGbXe1p9mB7kh1RcmKnHSTFvbBg0v6+8/edI3Jw9jWVaMuzXGh1ar09eWMhrmKdCLU6tRb0/JcPFsoLphImteKnltIWOhu+fDGQTK1KtuLw/eULhAYpz3NY5sNq9bhGIjm15qNo7M/m2LuOXH/iRyNnYg3HOt0wdY9cvdKfsp9+ff/h69t3738evG6QXYjCGXbdQypkmN696UDk0cB3I2AjbuSRK2oNq2c/nL+gruMRa9h86YeeB+TSGlbPVtwiCIhHo9B1bBI5YeT51OTCJZTY1vBal2jNthwVGm0F/4KKNYdKFiLjKJciMT/EGjZUyduM2QFeOt4kor7vhhHx7N2ONSQqQXbGvoA+erIEOCQBEGQs59kzsJEptYEjLGU/hqkzmbrwoZULU7FaS/gUff2YEw+qxVUbakbCEE9INPKvoE4gK78Pwr8ANV30QVyTEBRAwjaMhy+dCaaO71UKCkhIA2f8IJ+YKaSVvEcsjgGHNhnfCl3msFMpiie1kPJ+VkLycQHCdbD7HZHWhEgoI9eV2HJwIUva6wItMyZ2VZmPC+f36Bw7LrEjKJXtLyNqerkyxkD9SheISamrAMAuS7ZMxRzd8JiVIKV7+FsiEvO3DYOwK08+l+IvxIqmc141TefZ5OrVyXGuOdSFYbFkmerQQU+oDlr+22DTModIi4Knm6Itir1MnPwQL46Na47D8H+D6lKXIyN6Yr9vOCFInATwYoNuHwndHUFmoA8YaykTsjvK8c7B0DzjOYx4niFH3faw6fkNgafRczkuIfMHLlxCRXrgl2QUOrTKMb/JRdH6SjKFquv9fY3EcAaQvOCPOrnhtxr6X3K2hSLCvshr4Zw8w1gvQewmazUC9+d0w+KBQytWwIkLgUtSpBB/0oFzMSO7DNbj9SATS13KxIwzKe7MiIXalGmdkE1dp9robaZTsytZvuulesKfHeNFHVxQG53vGWwjDQkOxtNojL0xqU5zVQ/LjiDQcuWTS8PIxaMKDqJOWRGv4b1yq0uVdCSqD2Q2OcdA1qQ05CyL1//+/U9Hjiee1Luo2f2tFwl0aDWXyAPZH54ueP5nGwnFo0OcWXRBNQfYHa7jedZUvUkephSPpzMQRmh0oMssbj8u7DPMcHABw8GctqzhjGV3MFmo1rIXiwm5EkLRz/rjWb4spFC8D/a42VwFTJ15hG3bXGygCaSI7+p3WoKYmW7VDUfCDacr2XiKPRg8T/h4IoqehGbW79ocGq5eP7bb9tvR/7DKzf1w8HrvuvgfUEsDBBQAAgAIAImQhEerrwA0EgMAAGELAAAnAAAAdW5pdmVyc2FsL2ZsYXNoX3B1Ymxpc2hpbmdfc2V0dGluZ3MueG1s1VbdUhoxFL7nKTLpeCmLFqtldnE6/EwdFRihVa+csAlsxmyyTbIgXvVp+mB9kp5sBGG0zqp1pg4XkJNzvvP/kfDwJhVoxrThSkZ4p1rDiMlYUS6nEf426m4fYGQskZQIJVmEpcLosFkJs3wsuEmGzFpQNQhgpGlkNsKJtVkjCObzeZWbTLtbJXIL+KYaqzTINDNMWqaDTJAFfNlFxgxuVioIhV50qmguGOIUQpDcRUdEVxCT4MCrjUl8PdUql7SlhNJIT8cR/lBruc9Sx0O1ecqkS840QejEtkEo5S4eIob8lqGE8WkCge/XMZpzapMI79YdCmgHD1EKbJ8DcSgtBclIewefMksoscQfvT/LbqxZCryILiRJeTyCG+Tyj3B7dPX1ctA5OznqHV+N+v2T0dHAB1HYBJs4YbDpKISAVK5jtvITEmtJnEDcYDMhwrAwWBct1SZKbgTnzmisBNS+sIJ5SMeM9kjK1roxvOayC5o7GE0gEbGI8BfNicCIWyJ4vDI2+dhYbov+d9c1EWDBnDF0OsT37n114oRow9bDWt4YV/O4ea5yQdFC5Ujwa4asQpB/nsKvhKH15qCJVmkhhfGxyAgOHmeczRk9LGp6B/g3R5fgIs3BEiY3E8x6Dz9yfovGbKI04DIygxkHOTcev/os4IwYcw9KljFuDU+O2p2ro167c7HlEiR0RmT8THBoOEsz+xb4BHKXClwIoaCaaxBQmZjkhhX9oZwWamXSLO07IbOi6a6RBSi0m0M8HhMuYhhNLnNWFjAmEikpFojEsELGjdCMq9yAxA+LhzYvCtCbIi6LUKewQeBMU6bLoNV2dj/W9z7tH3xuVIPfP39tP2l0RysDQZw3zyutJ4llRS4Pdy4MHBc8Tg1W5/8nMwzOOt/L1LXXuRiV6mZnWAquX0arf1xG68xT2WCNxsqYnRMtgYjehWoPOHPqCRpYU/CUW0b/5Tq8YKRf9W/n9+FtRvoNc37NGr+blP1p9XDaeCmFwaNPOXeTcslTKIRj79X7r7lXr8Hb69GrSgXQNp/FzcofUEsDBBQAAgAIAImQhEfkoSsAvgIAAFUKAAAhAAAAdW5pdmVyc2FsL2ZsYXNoX3NraW5fc2V0dGluZ3MueG1slVbBbtswDL3vK4LsXmfrum6AGiBNU6BAtxZr0btsM7YQWTIkOV3+fqIs11ISJ16IAhH5HklRJFOiN0zMP00mJJNcqhcwholCo6bTTVh+M00bY6S4yKQwIMyFkKqifDr/fO8+JHHIcyy5BTWWs6YZ9GFms8v7xWwMxce4ukYZImSyqqnYPcpCXqQ02xRKNiI/m1q5q0FxJjaY0c/r5WowAGfaPBioopxWP1DGUWoFWgOm9H2FcpbFaQq8izRzn5GcPtTp2+/Rtkwz42iLLyhDtJoWEBd5tkQZxgvrPX6Va5TTBAN/jYVefkUZhHK6AxU7X1yhDDJk3dT/0yO1kgUWNOacfsQPDpc0t+NnCXczlLMEvBAGOvsKvjzf7lACkP8azj3BcVWSP2Nd9xYCPnrKYW5UAyTpTq1Nl/L9qTF2PmC+plxbQKjqQc826Wfa6M5NrOtxf+CdiTz05TU95E3ypoJlm3DgLtb3+OXy1u2K0OmHLshQwdYrgxR7ZY/8bet6gAyUPfKFsxyeBN8dZrBvakndI99S/5yn62+tIKg95t7anTorRnrE0dVBql7RYSqZw1xjOq+sAnw3kjhdm1JykBMRdMsKapgUvxCX7txlNEn2DL7XjncWMcxwONZwLke7psNyuXPcj94aN2T7s9Bfrj1PjN3iN1NqDM3Kyv4s6enE8+yY2MJMk+MM3JMWDupBrGXAcbGHSBVVG1CvUvKxYYQ0oMe6l+1wDcFJEtSAJMerTLyTY+UXTZWCWtlXY6C7KsfKFliyouT2z7wxeId8jzFgbammtP4EZR99GSh8EwBVWdl1bXtoLVXDDeOwhW74A4W78tDdiLZdOtRwC/MIaxO2nNeM6km/K/peiXdIoD+Cf7NpRY73LCPa3tBUu5tFk9+t4T6XaDF36wybL9xk7ux7KXJs7YcVtEr8d/IfUEsDBBQAAgAIAImQhEfV6ifT5wIAAHIKAAAmAAAAdW5pdmVyc2FsL2h0bWxfcHVibGlzaGluZ19zZXR0aW5ncy54bWzVVs1OGzEQvucpLFccyQKlhaJNUEWCiKBJRNICJzRZO1kLr721vQnh1Kfpg/VJOl4TSARFC4KqVQ6JxzPffPMbx/vXmSRTbqzQqkE36xuUcJVoJtSkQb8OD9d3KbEOFAOpFW9QpSnZb9bivBhJYdMBdw5VLUEYZfdy16Cpc/leFM1ms7qwufG3WhYO8W090VmUG265ctxEuYQ5frl5zi1t1mqExEH0RbNCciIYUlDCswN55DJJo6A1guRqYnSh2IGW2hAzGTXou40D/1noBKSWyLjysdkmCr3Y7QFjwtMBORA3nKRcTFLkvbNNyUwwlzbo1rZHQe3oIUqJHUIAj3KgMRblbuEz7oCBg3AM/hy/dnYhCCI2V5CJZIg3xIffoK3h5dFFv3160ukeXw57vZNhpx9IlDbRKk4crTqKkZAuTMLv/MTgHCQp8kabMUjL42hZtFAba7VCzp/JSEtMfWlFyRiZynmDfjYCJCXCgRTJ3a0DM+HuUEiMwdtu1sfK0XvAEG+SgrF82dHixvosJs0zXUhG5rogUlxx4jTBiIoMf6WcLKebjI3OSqkE64iVgnEyFXzG2X6ZpVvAPzm6QBdZgZbYirnkLnj4XogbMuJjbRCXwxSbFuXCBvz6s4BzsPYeFBYc1wYnnVb7stNttc/XfIDApqCSZ4JjCXmWu7fAB4xdaXQhpcZsLkFgZhIoLC/rwwQr1aqEWdl3CtOy6L6QJSiWWyCfgIkXCbaWUAWvCpiAIlrJOYEEh8L6FpoKXViUhGYJ0PZFBIMpEaqkOsEFhc4M46YK2sbm1vvtDx93dj/t1aNfP36uP2l0uyj6Ery3sCkOnlwVd+vi4czFkZ/Qx4fdmeJvzXr/tP2tSqa67fNhpfq0B5XgelW0esdVtE7DcuovLaYqZmdgFK6W/0K1i1twElYu7kEpMuE4e80Gf0GTPv2PFFr4lZr0DaN4ctT+3SDC6e4BsvLiiKNHn0Q1lK++E5u131BLAwQUAAIACACJkIRHALvkKp4BAAAfBgAAHwAAAHVuaXZlcnNhbC9odG1sX3NraW5fc2V0dGluZ3MuanONlE1vwjAMhu/8CpRdJ9SNMbbdEB/SJA6Txm3aIS2mVKRJlYSODvHfV5cBTeqOxRfy8uR17Cred7rlYhHrvnT31e9q/+buKw1Qs3oLt64uWvQUdWZEsoRFkoJIJDAPyU9Hz/LhQlDGTFamYfGOtqbmxxT+s+LC1PGMsNCEZqjDOQF+EdqOOvx9Fju1uo411Rodbq1VshcpaUHanlQ65RXDbmbVqpfowSoHfQVd8Qgc0yDoz0ZBG3lxHAwx6lyk0ozLYq5i1Qt5tIm12splW/51kYEuP/nmN+3zcDx17ERi7KuF1E88fcJoJzMNxsBv3scpBgkLHoKo+QbV+gN1jJsFeXSemMSe6NEdRp3OeAyNLgVjDBeTpVejm0OMJmdhZ49E/x7DIQQvQDesRgMMB1TZNvvHB8y0irEjDbTZ8zMqFF8mMj5ykwCD5PCyaNvWvUuhDxMM5jwh5T2hNfX80rbZ4YOGAK0zlk55jZd3TtkJSpREDkVo1LTK6Tli/TmC+48u49byaJ2W46EcjmUbuN6AXiglytt/Xrunn6tz+AFQSwMEFAACAAgAiZCERxra6juqAAAAHwEAABoAAAB1bml2ZXJzYWwvaTE4bl9wcmVzZXRzLnhtbJ2PMQ/CIBCFd34FuV2wW9MA3UzcHHQ2FVFJ6NFw1PrzhdQYZ4dL7l3e915O9a8x8KdL5CNqaMQWuEMbrx7vGk7H3aYFTnnA6xAiOg0YgfeGKd+0eEiOXCZeIpA0PHKeOimXZRGeplQSKIY5l2ASNo6yzBhRVlJOKwor2/m/6M8NDGOcq8vsQ96jKXtRq4VTshoqc3YoPN4iyGpQ8uuuys6US0URSv48ZtgbUEsDBBQAAgAIAImQhEew7V1XbgAAAHYAAAAcAAAAdW5pdmVyc2FsL2xvY2FsX3NldHRpbmdzLnhtbA3MPQ7CMAxA4b2nsLyXn42haTc2EBLlAFZjUCTHRomF4PZ4e8OnNy3fKvDh1otpwuPugMC6WS76SvhYz+MJoTtpJjHlhGoIyzxMYhvJnd0DdngL/bitXCOcr1RD3hp3ViePM4xwieezcMb9PPwBUEsDBBQAAgAIAAN0y0TOggk37AIAAIgIAAAUAAAAdW5pdmVyc2FsL3BsYXllci54bWytVU1v2zAMPafA/oOhe62kXdc0kFt0BYod1qFA1m23QLUZW4tteZJcN/31o/xtz+lWYAcDNsX3SPGRNLt6TmLnCZQWMvXIwp0TB1JfBiINPfLw9fZ4Sa4u3x2xLOZ7UI4IPJKnwgJ4TJwAtK9EZhB8z03kkZ7BRWbiZEpIJcweuc+Qu4u0JO+OZuiSao9ExmQrSouicIVGRBpqGeeWRLu+TGimQENqQNEqDeI02JX5OxqfRKbU7DPQPWRm3h64Jmk5nrUYkBSnrlQhPZnPF/TH3ee1H0HCj0WqDU99IA5WclaW8pH7uzsZ5DFoa5uxKsk1GGOTKG0zZlZisUwdrXyPVA6bBLTmIWg3TkNCKyydALNtzHVU8+gBreXVO1Hzln4b+71p3ErlaOec5Y+x0BEe9SGddRLI6DAqS8rrlh300HTQrWUijoJfuVAQlJ/f2haZL0gVsO24Mk9XFz4e4Nst941U+xuEYRfVCrqtaG4lmluCWg63jb7uKEhz2y1wkytoSjVjTyIA+YUrxW1bXBqVA6MjY42lQzCj1ZVrkTpBWGSS+OwftLF+I2l+6teUKQH/Q5hPSNTWRKQBPN8K9DGQYE0NYLGtzTVZ7NqYXU46f0x6fT0wVTnWouBFHMNVCDiGATecdnZ6CAqKa3TxczXC9g4OgiMRRjE+ZpJhfHqQJuFqN8nQOzgIjqW/m4C25raMdFzHUTO1HcToxDphfq6NTMRL2Z6DPWNWZR++NnLN0XUm2oPz+R+jOIjRDOaWTKwu+9bbV83hvZ1TozufTVZZBt2K8wAmzyqvZhbybOQTwJbnsbnp59Tswx50lPPUdExzfcd+l8VavIBTiMD+6RantiYR2J7xyIflaY8B9cTtMghfmqYiMlpLUql5SDmGtXkSUFSYalY+ouqhknkajLRxs+7noGPcVdcKuBPDFjNdnGDzycwj7/GlvsvF2UV3lfPFRYMt87qvAle5vGFV1wl3nUHrfm0vwuqZx9ffUEsDBBQAAgAIAImQhEdcWORXjAIAAGoHAAApAAAAdW5pdmVyc2FsL3NraW5fY3VzdG9taXphdGlvbl9zZXR0aW5ncy54bWyVVUtu2zAQ3fcUhA8QkyL1AxwD+lCFgSINmgBd0zLjCpFJg6TTpNAFeoaii2bRA3SZTU/TNscoadcfuYrjaFbkvDfDeRwNB/q6EtlCGzmrPjFTSXHBjanEVA9fATAoZS3VueKam+VGewsINuOnvT8P94+ffzz+/PLr4fvvr996QBsmJkxNTntXrNa8t2KuuaCyjvHCGClOSikMF+ZESDVjdQ/csHphIxbLr9d/nihvuHoB7YqVfD9ZuPyeZbUy+aGzTk4pZ3Mm7t7IqTwZs/J6quRCTI4544e7OVd1Ja434DjMaHeWutJmZPis42w0cnYEa24vUfPt0QLq7DCxZmNet/PBYxj7uQ7IsMe8qXRldpgJctbJnLMp79IcPoEWNnwHPIEwhIc4ht+aDRp7zrrRNbvj6gUnkvPF/IVNM1dy6rTtoh240A2tlmxif/cNJ4fODnNcXS7dMXfS0orkzta4QX9nlizHTX9/3qwCva/ERH4ciSv5j7geMJnz6iEEK4FAFCZRHtkVSYkHQkI9GoGc+pn1xTiPcWZ9uYeyQX8vxCqu4qUdKt1RB/2W93/CSGiuzEhM+O0Qt9G7rnYFr5WV3+L0MCDOmnXWZikVAQTZSUMbL8EYByDzc5TDJgzjMEGAQuJD3KSRa0GAfB/FQYNCz8d2VcSBjUJoHAASEuLljUc9ywZJkuZe1oQ4Riix2WgUZ01RpLbnAUIIk7zxA1ykEFg0tjESHDkBcY5THDRJmqAIgyIr0oI0NKdB5oPIowGEDUlTDOFW3G11u3Jtd48uZy3nMwE7r6DTu+22dnMNyoVSFnzJZ7bLDQdjpvnI9vH5O3pBzy6Ty9Hbs1UDW6h7NtdIbTdt5U8+p38BUEsDBBQAAgAIAIq6c0eCyL7eEQoAAPgeAAAXAAAAdW5pdmVyc2FsL3VuaXZlcnNhbC5wbmftmf9XE1cWwOOuq64utq5SSkqJ7baw/SLU5UuQb1O/VtuNVClFKSG0qKmm8iVpGgJJptUqy0GILltRiMlpaUFLSboihWggVgojRSZLKQxITIRAphBJCGkSQpiZncBp3bO/7B+w+WHOzL2fO2/ue+++e9+ZV/r63lcCVlNXUyiUgD27d+ynUJYzKJTfcletIDVVG2IQ8raMt/+VbRQlHDJJCsvZWxlbKZR/StcsvP07Uv59/u6DPAplbYfvWgblXT5EoYSW79mx9Y3CrOl7wO3DI28rRkeupLLTY58/k/o4/fSGZUEnXt7/eObyH1YF/iXsFJO5ffXbLz12K3v56Y0vrejJ3tD86rqxsFOvpq34aP/lwKdPfX/5jQT79UMJb5UIcFEUD0o32g7O5Os06IMoYxaqf6dxGBXR2lrLafhMSWT77CcqzdxYkHauVJo8v4p07/7wddfLsOT2cJBaChqiPXMmqSOb1H8YyAbHqYr3qkXeESO88jek6qst3mdIxcJ4ONC9kuJTzB/SjouO1FuXk8IBZ7ekO6h95pRmPSllDxAjkZMJy8jHrsOLuGqdT83c5WubH+wDg37gB37gB37gB37gB37gB37gB37gB37gB37gB37w/wCGXCzA3bfG91NRco7h+4H4YXa/D2wcivZZrYpl+NiJ/4lm3qwJAwmPrm2uIRK3lqlAz2uR+AMp8VNnunY+TX7/zvDFG1El7AhOBfnu3Pt65FrzEe/hAglueoLAjclHjwtDiyvUFSoU9ylTeMexcUal1vuJTjvXD3jiwANy652Ji/3VHPJjBpUWa2aJzxNz4OB5VD8ls8E5clM1rqnL4+IpTt+LC5ixh3a2RWC+ZqaS3rnRhZNOHn7tO9YCRJxFxYLQVCh5JdosNgY9myjs/y4tzGb8pXGpw14OEB3A7Zhh3n5Ukg4lhqMxEgVtQDhbtwd7XXPjF7O2oObHinOn9LapC6hZM8i35nXUdbN39MaQ2GYVITsbO+S18cSNeLNa2G8TCNfHMpL/dExJ9r+QjtZSdZ7iv4YOhOgHNuv6PBf2XiJSh6M9Zy6rV1Ao9+8lopHJm2JWCvh3eHxJI7f329ShX+G02CGQJCAs3cHeDuaTDhnmzMOOwB0180FkA4Mt7c6xYqPXEI6P0vDRTnq7vZzVSvxsk7hvaP+lzIFzpJY5rhWAWC02HU9tBVpUqBcWtDt+gPREphVqK1/qHuwZaCojh9k8pqwQwnDxfaYkwL7yXrTHTNd6xuoBbLKMyk4dL9IHA7hdCo4ONW0u6BLq7V8W/FfbHh2Ij3FY3oxkM45SkRzDm4sDlIcyJW0zJuDvNDd4CFwoWeBtvnkwXR5js8jROGIjmASpxYA5Tse3Fg8XudKORVinLiBbgJ4tUPENSZdl2ymEeSjfbNNLNAdGE22T7E0SwNw3cqdzgtluHD+ZW51ZsxbVsrfp9igIeYHx6zhTolny4OLnUaHhU1Oo1i3BmJE1Qxac5000U4G5bx+Z3exE3VcWg6U+wXh4n0VJd14tOB6iR85KTa8A830cBZphk/Nngt2gBlCWBWS5ukvTr3haG3KyUKrb6TRRsYxIJM6tCPgiysohmj7idsXQVFQpB68vGrHRPdk1YdLKAjdmA4lKr/LJb6JCae5PYxlwoajPcsHduPRlT41xzpnJS+oMdsdMDr+obuEECFkl8oAKBfaArfiZ02Q643UkxhPvgl3Y8xW8B8Fs0zg+RE/jcdMhDRwDe5jTBeV4mGXCcoFnINnd6CJ9yHWzO43njoWLa83jaclDdd09sfQKiK4PllY65k4kuiC0LetrCAIMYC4LJJyn2wwyaeS8E4Xsc03tS+EgN4sXvpFloMx0UDYi5Qz18LfebF6bZEqzdFqmyrwrupu3ptJGhOtjwsmIteghPizl/Aw5HT2ZjsIkvGCtlCMxQhleq4Z+bG9WZ103cK+dwBDHJfoUttmdA4M2mHj819BISbU01sebXrTqMuytsdvhT9ahODkOgyeR+Fn7ZsTxY6uKpWpIVdq2q2MDQ4GrjrpjexejwySzeIZhz6UXtiubHc3mZDcSh+GZyK6+YPcL6Var4y23tqy6Mt03FUjuMJawPQJxVy+8BiaiRRWW8vy2gw8n4opzMLXtvUzWO0WNT6kCpFEwdVak6MZqw9IBTvcNb9ozyJEej83ZJ8uga69UV5JrnA/HAW6+AU1kfXOUC+hM9qdPeiEujLm9EYjRcdVr3Nnb3SD6mlFp6QRMePkt9i0l/W5z5QflXpNSCmdG3p7oH4pW46LyeLO4YXGdH/Xlzz8jmSkFXdirlRB/wkSdzahKzn1UZr9+iuBPdA7vbo2ILVwIiErZtxQAwYgwk+OAYtw1yird6Z5gJPkm5s2MQBbac63yqcXBnzh5vDoEWXs3GB2XckomcfN1Qz77jyroUkFoMdjuzVHRLRPxZk2fCo1TatHrhF4i6qAhT4yeaWBCeoWNa7wvfGLx7C2xF/TQiXife43eqfbawbNIeGAoWAw3yFGu9p0JvRLS/DIyrbBJ8sXt4JThaHXyYW7jp7o4nbNVjl8jw38pKH+q6y744Jx1vWjX9IvMmqeQuLybUN6PSfDnilINy/C+rPdcP41JzhqGuoQfwdNenox+i39nIMslK/GVnw91p30FR20tSmXL+Fn3BD/WdWP9gciuW8FszNsqEYmsltWVUcoYy8iXSyv2jFcnwj7QR4XSGVa0cItlIgpgR1RwjoOX3AdtLJ1YRK0JQ5P2OezxNFH/x2/yAiiUm/0YhgLusRRi3JRZ3FbadAAcMO/EOrwFscv2amNT4ekqNU0Qu06ZFbQmcWcvRKbmeBQtkkkdk2f6VWtWZQnOfXuxkue1f1ZqEVppe8hlyaSfjUDb8g3ryUyR0z8e9dli8LU46Fq7Re0qsi5mPdSqAi10XoThY0al7m9L2dnAEtsFPMwpG0j01Y9hFo7bJhI1z9WEKdYtzo6mZqmEDfHSePlkCUtHWyY00xA34j9qEOh+QQHWk6npcOqSDejlaKt5Mxse2gjQhE3HnnSFDHiMvjJFB9EWx4Li+4dlDvLklmWUJdH5Vl+pciiNOVw3WX+/6KlO/kdU/ZIrAIuYreIyXJky28xlR3uC9EqOosxBRYTaxvC86q8ewOLdNl7QH8ieu/Ra4zhj8LxOyACzRh6aiEvh+un+wn2kS++iPVsVpmoXAzmv4zNAeFIssltqSaMQdKXQWhUjXsVeC5QHBZKtVRXncu7WKzchOuI5w7HFrct9ddNR34nqo+9V+/Yuy2vCfLfRWsKlaj8rWDxajfc+SxMTgPhZ2+LGie96LXkeICwlwnBSvPllE2u2rwykEnMKAF46i93ifYYtunqU2/UIMcbxvPzrES6hIXUETiOwTmJBwLpz0mctb2iicV07caLQPkb8Jsu1kfsdwlP7yJ6de3cot2Wf+DdQSwMEFAACAAgAirpzR9IooFJKAAAAawAAABsAAAB1bml2ZXJzYWwvdW5pdmVyc2FsLnBuZy54bWyzsa/IzVEoSy0qzszPs1Uy1DNQsrfj5bIpKEoty0wtV6gAihnpGUCAkkIlKrc8M6UkAyhkYG6OEMxIzUzPKLFVsjCwgAvqA80EAFBLAQIAABQAAgAIAEyi2kR7BdOSwAEAANoDAAAPAAAAAAAAAAEAAAAAAAAAAABub25lL3BsYXllci54bWxQSwECAAAUAAIACACJkIRH6W7bZOQDAAB0DgAAHQAAAAAAAAABAAAAAADtAQAAdW5pdmVyc2FsL2NvbW1vbl9tZXNzYWdlcy5sbmdQSwECAAAUAAIACACJkIRHq68ANBIDAABhCwAAJwAAAAAAAAABAAAAAAAMBgAAdW5pdmVyc2FsL2ZsYXNoX3B1Ymxpc2hpbmdfc2V0dGluZ3MueG1sUEsBAgAAFAACAAgAiZCER+ShKwC+AgAAVQoAACEAAAAAAAAAAQAAAAAAYwkAAHVuaXZlcnNhbC9mbGFzaF9za2luX3NldHRpbmdzLnhtbFBLAQIAABQAAgAIAImQhEfV6ifT5wIAAHIKAAAmAAAAAAAAAAEAAAAAAGAMAAB1bml2ZXJzYWwvaHRtbF9wdWJsaXNoaW5nX3NldHRpbmdzLnhtbFBLAQIAABQAAgAIAImQhEcAu+QqngEAAB8GAAAfAAAAAAAAAAEAAAAAAIsPAAB1bml2ZXJzYWwvaHRtbF9za2luX3NldHRpbmdzLmpzUEsBAgAAFAACAAgAiZCERxra6juqAAAAHwEAABoAAAAAAAAAAQAAAAAAZhEAAHVuaXZlcnNhbC9pMThuX3ByZXNldHMueG1sUEsBAgAAFAACAAgAiZCER7DtXVduAAAAdgAAABwAAAAAAAAAAQAAAAAASBIAAHVuaXZlcnNhbC9sb2NhbF9zZXR0aW5ncy54bWxQSwECAAAUAAIACAADdMtEzoIJN+wCAACICAAAFAAAAAAAAAABAAAAAADwEgAAdW5pdmVyc2FsL3BsYXllci54bWxQSwECAAAUAAIACACJkIRHXFjkV4wCAABqBwAAKQAAAAAAAAABAAAAAAAOFgAAdW5pdmVyc2FsL3NraW5fY3VzdG9taXphdGlvbl9zZXR0aW5ncy54bWxQSwECAAAUAAIACACKunNHgsi+3hEKAAD4HgAAFwAAAAAAAAAAAAAAAADhGAAAdW5pdmVyc2FsL3VuaXZlcnNhbC5wbmdQSwECAAAUAAIACACKunNH0iigUkoAAABrAAAAGwAAAAAAAAABAAAAAAAnIwAAdW5pdmVyc2FsL3VuaXZlcnNhbC5wbmcueG1sUEsFBgAAAAAMAAwAhgMAAKojAAAAAA=="/>
</p:tagLst>
</file>

<file path=ppt/theme/theme1.xml><?xml version="1.0" encoding="utf-8"?>
<a:theme xmlns:a="http://schemas.openxmlformats.org/drawingml/2006/main" name="Office 主题​​">
  <a:themeElements>
    <a:clrScheme name="自定义 178">
      <a:dk1>
        <a:sysClr val="windowText" lastClr="000000"/>
      </a:dk1>
      <a:lt1>
        <a:sysClr val="window" lastClr="FFFFFF"/>
      </a:lt1>
      <a:dk2>
        <a:srgbClr val="7F7F7F"/>
      </a:dk2>
      <a:lt2>
        <a:srgbClr val="7F7F7F"/>
      </a:lt2>
      <a:accent1>
        <a:srgbClr val="C00002"/>
      </a:accent1>
      <a:accent2>
        <a:srgbClr val="C00002"/>
      </a:accent2>
      <a:accent3>
        <a:srgbClr val="C00002"/>
      </a:accent3>
      <a:accent4>
        <a:srgbClr val="C00002"/>
      </a:accent4>
      <a:accent5>
        <a:srgbClr val="808080"/>
      </a:accent5>
      <a:accent6>
        <a:srgbClr val="808080"/>
      </a:accent6>
      <a:hlink>
        <a:srgbClr val="FFFFFF"/>
      </a:hlink>
      <a:folHlink>
        <a:srgbClr val="FFFFFF"/>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lIns="0" tIns="0" rIns="0" bIns="0" rtlCol="0">
        <a:spAutoFit/>
      </a:bodyPr>
      <a:lstStyle>
        <a:defPPr>
          <a:defRPr sz="1600" b="1" dirty="0" smtClean="0">
            <a:solidFill>
              <a:schemeClr val="accent6"/>
            </a:solidFill>
            <a:latin typeface="微软雅黑" panose="020B0503020204020204" pitchFamily="34" charset="-122"/>
            <a:ea typeface="微软雅黑" panose="020B0503020204020204"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6157</Words>
  <Application>WPS 演示</Application>
  <PresentationFormat>自定义</PresentationFormat>
  <Paragraphs>611</Paragraphs>
  <Slides>31</Slides>
  <Notes>31</Notes>
  <HiddenSlides>0</HiddenSlides>
  <MMClips>1</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31</vt:i4>
      </vt:variant>
    </vt:vector>
  </HeadingPairs>
  <TitlesOfParts>
    <vt:vector size="51" baseType="lpstr">
      <vt:lpstr>Arial</vt:lpstr>
      <vt:lpstr>宋体</vt:lpstr>
      <vt:lpstr>Wingdings</vt:lpstr>
      <vt:lpstr>Calibri</vt:lpstr>
      <vt:lpstr>微软雅黑</vt:lpstr>
      <vt:lpstr>Impact</vt:lpstr>
      <vt:lpstr>Arial Unicode MS</vt:lpstr>
      <vt:lpstr>Times New Roman</vt:lpstr>
      <vt:lpstr>方正兰亭细黑_GBK_M</vt:lpstr>
      <vt:lpstr>黑体</vt:lpstr>
      <vt:lpstr>造字工房悦黑（非商用）常规体</vt:lpstr>
      <vt:lpstr>Helvetica Neue</vt:lpstr>
      <vt:lpstr>Calibri</vt:lpstr>
      <vt:lpstr>方正正大黑简体</vt:lpstr>
      <vt:lpstr>Open Sans</vt:lpstr>
      <vt:lpstr>思源黑体 CN Regular</vt:lpstr>
      <vt:lpstr>方正正黑简体</vt:lpstr>
      <vt:lpstr>Lato</vt:lpstr>
      <vt:lpstr>Segoe Print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dc:title>
  <dc:creator>演示设计工作室</dc:creator>
  <cp:lastModifiedBy>拉普耶鲁</cp:lastModifiedBy>
  <cp:revision>1079</cp:revision>
  <dcterms:created xsi:type="dcterms:W3CDTF">2015-04-24T01:01:00Z</dcterms:created>
  <dcterms:modified xsi:type="dcterms:W3CDTF">2020-10-16T08:19:36Z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2052-11.1.0.9999</vt:lpwstr>
  </property>
</Properties>
</file>